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66"/>
  </p:handoutMasterIdLst>
  <p:sldIdLst>
    <p:sldId id="592" r:id="rId3"/>
    <p:sldId id="257" r:id="rId4"/>
    <p:sldId id="362" r:id="rId5"/>
    <p:sldId id="624" r:id="rId6"/>
    <p:sldId id="625" r:id="rId8"/>
    <p:sldId id="679" r:id="rId9"/>
    <p:sldId id="770" r:id="rId10"/>
    <p:sldId id="827" r:id="rId11"/>
    <p:sldId id="884" r:id="rId12"/>
    <p:sldId id="844" r:id="rId13"/>
    <p:sldId id="775" r:id="rId14"/>
    <p:sldId id="895" r:id="rId15"/>
    <p:sldId id="626" r:id="rId16"/>
    <p:sldId id="846" r:id="rId17"/>
    <p:sldId id="847" r:id="rId18"/>
    <p:sldId id="779" r:id="rId19"/>
    <p:sldId id="885" r:id="rId20"/>
    <p:sldId id="880" r:id="rId21"/>
    <p:sldId id="807" r:id="rId22"/>
    <p:sldId id="711" r:id="rId23"/>
    <p:sldId id="886" r:id="rId24"/>
    <p:sldId id="627" r:id="rId25"/>
    <p:sldId id="759" r:id="rId26"/>
    <p:sldId id="882" r:id="rId27"/>
    <p:sldId id="883" r:id="rId28"/>
    <p:sldId id="887" r:id="rId29"/>
    <p:sldId id="725" r:id="rId30"/>
    <p:sldId id="888" r:id="rId31"/>
    <p:sldId id="896" r:id="rId32"/>
    <p:sldId id="897" r:id="rId33"/>
    <p:sldId id="425" r:id="rId34"/>
    <p:sldId id="270" r:id="rId35"/>
    <p:sldId id="291" r:id="rId36"/>
    <p:sldId id="305" r:id="rId37"/>
    <p:sldId id="292" r:id="rId38"/>
    <p:sldId id="293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790" r:id="rId47"/>
    <p:sldId id="325" r:id="rId48"/>
    <p:sldId id="326" r:id="rId49"/>
    <p:sldId id="327" r:id="rId50"/>
    <p:sldId id="898" r:id="rId51"/>
    <p:sldId id="900" r:id="rId52"/>
    <p:sldId id="901" r:id="rId53"/>
    <p:sldId id="902" r:id="rId54"/>
    <p:sldId id="328" r:id="rId55"/>
    <p:sldId id="899" r:id="rId56"/>
    <p:sldId id="329" r:id="rId57"/>
    <p:sldId id="330" r:id="rId58"/>
    <p:sldId id="331" r:id="rId59"/>
    <p:sldId id="332" r:id="rId60"/>
    <p:sldId id="333" r:id="rId61"/>
    <p:sldId id="334" r:id="rId62"/>
    <p:sldId id="894" r:id="rId63"/>
    <p:sldId id="903" r:id="rId64"/>
    <p:sldId id="593" r:id="rId6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6BCD6"/>
    <a:srgbClr val="34AAD3"/>
    <a:srgbClr val="97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5131" autoAdjust="0"/>
  </p:normalViewPr>
  <p:slideViewPr>
    <p:cSldViewPr>
      <p:cViewPr varScale="1">
        <p:scale>
          <a:sx n="103" d="100"/>
          <a:sy n="103" d="100"/>
        </p:scale>
        <p:origin x="96" y="29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6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68" Type="http://schemas.openxmlformats.org/officeDocument/2006/relationships/viewProps" Target="viewProps.xml"/><Relationship Id="rId67" Type="http://schemas.openxmlformats.org/officeDocument/2006/relationships/presProps" Target="presProps.xml"/><Relationship Id="rId66" Type="http://schemas.openxmlformats.org/officeDocument/2006/relationships/handoutMaster" Target="handoutMasters/handoutMaster1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4" Type="http://schemas.openxmlformats.org/officeDocument/2006/relationships/image" Target="../media/image29.emf"/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5.vml.rels><?xml version="1.0" encoding="UTF-8" standalone="yes"?>
<Relationships xmlns="http://schemas.openxmlformats.org/package/2006/relationships"><Relationship Id="rId5" Type="http://schemas.openxmlformats.org/officeDocument/2006/relationships/image" Target="../media/image51.emf"/><Relationship Id="rId4" Type="http://schemas.openxmlformats.org/officeDocument/2006/relationships/image" Target="../media/image50.emf"/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7" Type="http://schemas.openxmlformats.org/officeDocument/2006/relationships/image" Target="../media/image65.emf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image" Target="../media/image7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41.vml.rels><?xml version="1.0" encoding="UTF-8" standalone="yes"?>
<Relationships xmlns="http://schemas.openxmlformats.org/package/2006/relationships"><Relationship Id="rId4" Type="http://schemas.openxmlformats.org/officeDocument/2006/relationships/image" Target="../media/image85.emf"/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image" Target="../media/image87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212976"/>
            <a:ext cx="12190413" cy="364661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429000"/>
            <a:ext cx="12190413" cy="3430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717032"/>
            <a:ext cx="12190413" cy="314255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861048"/>
            <a:ext cx="12190413" cy="299854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293096"/>
            <a:ext cx="12190413" cy="256649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509120"/>
            <a:ext cx="12190413" cy="23504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869160"/>
            <a:ext cx="12190413" cy="19904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229200"/>
            <a:ext cx="12190413" cy="16303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589240"/>
            <a:ext cx="12190413" cy="12703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877272"/>
            <a:ext cx="12190413" cy="9823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836712"/>
            <a:ext cx="12190413" cy="60212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268760"/>
            <a:ext cx="12190413" cy="55908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628800"/>
            <a:ext cx="12190413" cy="52307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988840"/>
            <a:ext cx="12190413" cy="48707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276872"/>
            <a:ext cx="12190413" cy="45827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708920"/>
            <a:ext cx="12190413" cy="41506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1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package" Target="../embeddings/Document8.docx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3.emf"/><Relationship Id="rId3" Type="http://schemas.openxmlformats.org/officeDocument/2006/relationships/package" Target="../embeddings/Document10.docx"/><Relationship Id="rId2" Type="http://schemas.openxmlformats.org/officeDocument/2006/relationships/image" Target="../media/image12.emf"/><Relationship Id="rId1" Type="http://schemas.openxmlformats.org/officeDocument/2006/relationships/package" Target="../embeddings/Document9.docx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image" Target="../media/image17.emf"/><Relationship Id="rId7" Type="http://schemas.openxmlformats.org/officeDocument/2006/relationships/package" Target="../embeddings/Document13.docx"/><Relationship Id="rId6" Type="http://schemas.openxmlformats.org/officeDocument/2006/relationships/image" Target="../media/image16.emf"/><Relationship Id="rId5" Type="http://schemas.openxmlformats.org/officeDocument/2006/relationships/package" Target="../embeddings/Document12.docx"/><Relationship Id="rId4" Type="http://schemas.openxmlformats.org/officeDocument/2006/relationships/image" Target="../media/image15.emf"/><Relationship Id="rId3" Type="http://schemas.openxmlformats.org/officeDocument/2006/relationships/package" Target="../embeddings/Document11.docx"/><Relationship Id="rId2" Type="http://schemas.openxmlformats.org/officeDocument/2006/relationships/image" Target="../media/image14.png"/><Relationship Id="rId10" Type="http://schemas.openxmlformats.org/officeDocument/2006/relationships/vmlDrawing" Target="../drawings/vmlDrawing7.vml"/><Relationship Id="rId1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8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emf"/><Relationship Id="rId3" Type="http://schemas.openxmlformats.org/officeDocument/2006/relationships/package" Target="../embeddings/Document15.docx"/><Relationship Id="rId2" Type="http://schemas.openxmlformats.org/officeDocument/2006/relationships/image" Target="../media/image18.emf"/><Relationship Id="rId1" Type="http://schemas.openxmlformats.org/officeDocument/2006/relationships/package" Target="../embeddings/Document14.docx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emf"/><Relationship Id="rId3" Type="http://schemas.openxmlformats.org/officeDocument/2006/relationships/package" Target="../embeddings/Document17.docx"/><Relationship Id="rId2" Type="http://schemas.openxmlformats.org/officeDocument/2006/relationships/image" Target="../media/image20.emf"/><Relationship Id="rId1" Type="http://schemas.openxmlformats.org/officeDocument/2006/relationships/package" Target="../embeddings/Document16.docx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0.vml"/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23.emf"/><Relationship Id="rId3" Type="http://schemas.openxmlformats.org/officeDocument/2006/relationships/package" Target="../embeddings/Document19.docx"/><Relationship Id="rId2" Type="http://schemas.openxmlformats.org/officeDocument/2006/relationships/image" Target="../media/image22.emf"/><Relationship Id="rId1" Type="http://schemas.openxmlformats.org/officeDocument/2006/relationships/package" Target="../embeddings/Document18.docx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1.vml"/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25.emf"/><Relationship Id="rId3" Type="http://schemas.openxmlformats.org/officeDocument/2006/relationships/package" Target="../embeddings/Document21.docx"/><Relationship Id="rId2" Type="http://schemas.openxmlformats.org/officeDocument/2006/relationships/image" Target="../media/image24.emf"/><Relationship Id="rId1" Type="http://schemas.openxmlformats.org/officeDocument/2006/relationships/package" Target="../embeddings/Document20.docx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image" Target="../media/image29.emf"/><Relationship Id="rId7" Type="http://schemas.openxmlformats.org/officeDocument/2006/relationships/package" Target="../embeddings/Document25.docx"/><Relationship Id="rId6" Type="http://schemas.openxmlformats.org/officeDocument/2006/relationships/image" Target="../media/image28.emf"/><Relationship Id="rId5" Type="http://schemas.openxmlformats.org/officeDocument/2006/relationships/package" Target="../embeddings/Document24.docx"/><Relationship Id="rId4" Type="http://schemas.openxmlformats.org/officeDocument/2006/relationships/image" Target="../media/image27.emf"/><Relationship Id="rId3" Type="http://schemas.openxmlformats.org/officeDocument/2006/relationships/package" Target="../embeddings/Document23.docx"/><Relationship Id="rId2" Type="http://schemas.openxmlformats.org/officeDocument/2006/relationships/image" Target="../media/image26.emf"/><Relationship Id="rId10" Type="http://schemas.openxmlformats.org/officeDocument/2006/relationships/vmlDrawing" Target="../drawings/vmlDrawing12.vml"/><Relationship Id="rId1" Type="http://schemas.openxmlformats.org/officeDocument/2006/relationships/package" Target="../embeddings/Document22.docx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3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0.emf"/><Relationship Id="rId1" Type="http://schemas.openxmlformats.org/officeDocument/2006/relationships/package" Target="../embeddings/Document26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4.v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32.emf"/><Relationship Id="rId3" Type="http://schemas.openxmlformats.org/officeDocument/2006/relationships/package" Target="../embeddings/Document28.docx"/><Relationship Id="rId2" Type="http://schemas.openxmlformats.org/officeDocument/2006/relationships/image" Target="../media/image31.emf"/><Relationship Id="rId1" Type="http://schemas.openxmlformats.org/officeDocument/2006/relationships/package" Target="../embeddings/Document27.docx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5.vml"/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slide" Target="slide4.xml"/><Relationship Id="rId4" Type="http://schemas.openxmlformats.org/officeDocument/2006/relationships/image" Target="../media/image34.emf"/><Relationship Id="rId3" Type="http://schemas.openxmlformats.org/officeDocument/2006/relationships/package" Target="../embeddings/Document30.docx"/><Relationship Id="rId2" Type="http://schemas.openxmlformats.org/officeDocument/2006/relationships/image" Target="../media/image33.emf"/><Relationship Id="rId1" Type="http://schemas.openxmlformats.org/officeDocument/2006/relationships/package" Target="../embeddings/Document29.docx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6.vml"/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36.emf"/><Relationship Id="rId3" Type="http://schemas.openxmlformats.org/officeDocument/2006/relationships/package" Target="../embeddings/Document32.docx"/><Relationship Id="rId2" Type="http://schemas.openxmlformats.org/officeDocument/2006/relationships/image" Target="../media/image35.emf"/><Relationship Id="rId1" Type="http://schemas.openxmlformats.org/officeDocument/2006/relationships/package" Target="../embeddings/Document31.docx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7.v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38.emf"/><Relationship Id="rId3" Type="http://schemas.openxmlformats.org/officeDocument/2006/relationships/package" Target="../embeddings/Document34.docx"/><Relationship Id="rId2" Type="http://schemas.openxmlformats.org/officeDocument/2006/relationships/image" Target="../media/image37.emf"/><Relationship Id="rId1" Type="http://schemas.openxmlformats.org/officeDocument/2006/relationships/package" Target="../embeddings/Document33.docx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8.v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9.emf"/><Relationship Id="rId1" Type="http://schemas.openxmlformats.org/officeDocument/2006/relationships/package" Target="../embeddings/Document35.docx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9.v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40.emf"/><Relationship Id="rId1" Type="http://schemas.openxmlformats.org/officeDocument/2006/relationships/package" Target="../embeddings/Document36.docx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0.v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1.emf"/><Relationship Id="rId1" Type="http://schemas.openxmlformats.org/officeDocument/2006/relationships/package" Target="../embeddings/Document37.docx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1.v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2.emf"/><Relationship Id="rId1" Type="http://schemas.openxmlformats.org/officeDocument/2006/relationships/package" Target="../embeddings/Document38.doc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2.v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3.emf"/><Relationship Id="rId1" Type="http://schemas.openxmlformats.org/officeDocument/2006/relationships/package" Target="../embeddings/Document39.doc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slide" Target="slid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image" Target="../media/image45.emf"/><Relationship Id="rId7" Type="http://schemas.openxmlformats.org/officeDocument/2006/relationships/package" Target="../embeddings/Document41.docx"/><Relationship Id="rId6" Type="http://schemas.openxmlformats.org/officeDocument/2006/relationships/image" Target="../media/image44.emf"/><Relationship Id="rId5" Type="http://schemas.openxmlformats.org/officeDocument/2006/relationships/package" Target="../embeddings/Document40.docx"/><Relationship Id="rId4" Type="http://schemas.openxmlformats.org/officeDocument/2006/relationships/slide" Target="slide36.xml"/><Relationship Id="rId3" Type="http://schemas.openxmlformats.org/officeDocument/2006/relationships/slide" Target="slide35.xml"/><Relationship Id="rId2" Type="http://schemas.openxmlformats.org/officeDocument/2006/relationships/slide" Target="slide34.xml"/><Relationship Id="rId10" Type="http://schemas.openxmlformats.org/officeDocument/2006/relationships/vmlDrawing" Target="../drawings/vmlDrawing23.vml"/><Relationship Id="rId1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4.vml"/><Relationship Id="rId7" Type="http://schemas.openxmlformats.org/officeDocument/2006/relationships/slideLayout" Target="../slideLayouts/slideLayout10.xml"/><Relationship Id="rId6" Type="http://schemas.openxmlformats.org/officeDocument/2006/relationships/image" Target="../media/image46.emf"/><Relationship Id="rId5" Type="http://schemas.openxmlformats.org/officeDocument/2006/relationships/package" Target="../embeddings/Document42.docx"/><Relationship Id="rId4" Type="http://schemas.openxmlformats.org/officeDocument/2006/relationships/slide" Target="slide36.xml"/><Relationship Id="rId3" Type="http://schemas.openxmlformats.org/officeDocument/2006/relationships/slide" Target="slide35.xml"/><Relationship Id="rId2" Type="http://schemas.openxmlformats.org/officeDocument/2006/relationships/slide" Target="slide34.xml"/><Relationship Id="rId1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45.docx"/><Relationship Id="rId8" Type="http://schemas.openxmlformats.org/officeDocument/2006/relationships/image" Target="../media/image48.emf"/><Relationship Id="rId7" Type="http://schemas.openxmlformats.org/officeDocument/2006/relationships/package" Target="../embeddings/Document44.docx"/><Relationship Id="rId6" Type="http://schemas.openxmlformats.org/officeDocument/2006/relationships/image" Target="../media/image47.emf"/><Relationship Id="rId5" Type="http://schemas.openxmlformats.org/officeDocument/2006/relationships/package" Target="../embeddings/Document43.docx"/><Relationship Id="rId4" Type="http://schemas.openxmlformats.org/officeDocument/2006/relationships/slide" Target="slide36.xml"/><Relationship Id="rId3" Type="http://schemas.openxmlformats.org/officeDocument/2006/relationships/slide" Target="slide35.xml"/><Relationship Id="rId2" Type="http://schemas.openxmlformats.org/officeDocument/2006/relationships/slide" Target="slide34.xml"/><Relationship Id="rId17" Type="http://schemas.openxmlformats.org/officeDocument/2006/relationships/notesSlide" Target="../notesSlides/notesSlide2.xml"/><Relationship Id="rId16" Type="http://schemas.openxmlformats.org/officeDocument/2006/relationships/vmlDrawing" Target="../drawings/vmlDrawing25.v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51.emf"/><Relationship Id="rId13" Type="http://schemas.openxmlformats.org/officeDocument/2006/relationships/package" Target="../embeddings/Document47.docx"/><Relationship Id="rId12" Type="http://schemas.openxmlformats.org/officeDocument/2006/relationships/image" Target="../media/image50.emf"/><Relationship Id="rId11" Type="http://schemas.openxmlformats.org/officeDocument/2006/relationships/package" Target="../embeddings/Document46.docx"/><Relationship Id="rId10" Type="http://schemas.openxmlformats.org/officeDocument/2006/relationships/image" Target="../media/image49.emf"/><Relationship Id="rId1" Type="http://schemas.openxmlformats.org/officeDocument/2006/relationships/slide" Target="slide33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image" Target="../media/image52.emf"/><Relationship Id="rId7" Type="http://schemas.openxmlformats.org/officeDocument/2006/relationships/package" Target="../embeddings/Document48.docx"/><Relationship Id="rId6" Type="http://schemas.openxmlformats.org/officeDocument/2006/relationships/slide" Target="slide36.xml"/><Relationship Id="rId5" Type="http://schemas.openxmlformats.org/officeDocument/2006/relationships/slide" Target="slide35.xml"/><Relationship Id="rId4" Type="http://schemas.openxmlformats.org/officeDocument/2006/relationships/slide" Target="slide34.xml"/><Relationship Id="rId3" Type="http://schemas.openxmlformats.org/officeDocument/2006/relationships/slide" Target="slide33.xml"/><Relationship Id="rId2" Type="http://schemas.openxmlformats.org/officeDocument/2006/relationships/image" Target="../media/image14.png"/><Relationship Id="rId10" Type="http://schemas.openxmlformats.org/officeDocument/2006/relationships/vmlDrawing" Target="../drawings/vmlDrawing26.vml"/><Relationship Id="rId1" Type="http://schemas.openxmlformats.org/officeDocument/2006/relationships/slide" Target="slide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slide" Target="slide43.xml"/><Relationship Id="rId8" Type="http://schemas.openxmlformats.org/officeDocument/2006/relationships/slide" Target="slide42.xml"/><Relationship Id="rId7" Type="http://schemas.openxmlformats.org/officeDocument/2006/relationships/slide" Target="slide41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Relationship Id="rId3" Type="http://schemas.openxmlformats.org/officeDocument/2006/relationships/image" Target="../media/image55.png"/><Relationship Id="rId25" Type="http://schemas.openxmlformats.org/officeDocument/2006/relationships/vmlDrawing" Target="../drawings/vmlDrawing27.vml"/><Relationship Id="rId24" Type="http://schemas.openxmlformats.org/officeDocument/2006/relationships/slideLayout" Target="../slideLayouts/slideLayout10.xml"/><Relationship Id="rId23" Type="http://schemas.openxmlformats.org/officeDocument/2006/relationships/image" Target="../media/image57.emf"/><Relationship Id="rId22" Type="http://schemas.openxmlformats.org/officeDocument/2006/relationships/package" Target="../embeddings/Document50.docx"/><Relationship Id="rId21" Type="http://schemas.openxmlformats.org/officeDocument/2006/relationships/image" Target="../media/image56.emf"/><Relationship Id="rId20" Type="http://schemas.openxmlformats.org/officeDocument/2006/relationships/package" Target="../embeddings/Document49.docx"/><Relationship Id="rId2" Type="http://schemas.microsoft.com/office/2007/relationships/hdphoto" Target="../media/image54.wdp"/><Relationship Id="rId19" Type="http://schemas.openxmlformats.org/officeDocument/2006/relationships/slide" Target="slide59.xml"/><Relationship Id="rId18" Type="http://schemas.openxmlformats.org/officeDocument/2006/relationships/slide" Target="slide58.xml"/><Relationship Id="rId17" Type="http://schemas.openxmlformats.org/officeDocument/2006/relationships/slide" Target="slide57.xml"/><Relationship Id="rId16" Type="http://schemas.openxmlformats.org/officeDocument/2006/relationships/slide" Target="slide56.xml"/><Relationship Id="rId15" Type="http://schemas.openxmlformats.org/officeDocument/2006/relationships/slide" Target="slide55.xml"/><Relationship Id="rId14" Type="http://schemas.openxmlformats.org/officeDocument/2006/relationships/slide" Target="slide54.xml"/><Relationship Id="rId13" Type="http://schemas.openxmlformats.org/officeDocument/2006/relationships/slide" Target="slide52.xml"/><Relationship Id="rId12" Type="http://schemas.openxmlformats.org/officeDocument/2006/relationships/slide" Target="slide47.xml"/><Relationship Id="rId11" Type="http://schemas.openxmlformats.org/officeDocument/2006/relationships/slide" Target="slide46.xml"/><Relationship Id="rId10" Type="http://schemas.openxmlformats.org/officeDocument/2006/relationships/slide" Target="slide45.xml"/><Relationship Id="rId1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slide" Target="slide47.xml"/><Relationship Id="rId8" Type="http://schemas.openxmlformats.org/officeDocument/2006/relationships/slide" Target="slide46.xml"/><Relationship Id="rId7" Type="http://schemas.openxmlformats.org/officeDocument/2006/relationships/slide" Target="slide45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slide" Target="slide41.xml"/><Relationship Id="rId3" Type="http://schemas.openxmlformats.org/officeDocument/2006/relationships/slide" Target="slide40.xml"/><Relationship Id="rId20" Type="http://schemas.openxmlformats.org/officeDocument/2006/relationships/vmlDrawing" Target="../drawings/vmlDrawing28.vml"/><Relationship Id="rId2" Type="http://schemas.openxmlformats.org/officeDocument/2006/relationships/slide" Target="slide39.xml"/><Relationship Id="rId19" Type="http://schemas.openxmlformats.org/officeDocument/2006/relationships/slideLayout" Target="../slideLayouts/slideLayout9.xml"/><Relationship Id="rId18" Type="http://schemas.openxmlformats.org/officeDocument/2006/relationships/image" Target="../media/image58.emf"/><Relationship Id="rId17" Type="http://schemas.openxmlformats.org/officeDocument/2006/relationships/package" Target="../embeddings/Document51.docx"/><Relationship Id="rId16" Type="http://schemas.openxmlformats.org/officeDocument/2006/relationships/slide" Target="slide59.xml"/><Relationship Id="rId15" Type="http://schemas.openxmlformats.org/officeDocument/2006/relationships/slide" Target="slide58.xml"/><Relationship Id="rId14" Type="http://schemas.openxmlformats.org/officeDocument/2006/relationships/slide" Target="slide57.xml"/><Relationship Id="rId13" Type="http://schemas.openxmlformats.org/officeDocument/2006/relationships/slide" Target="slide56.xml"/><Relationship Id="rId12" Type="http://schemas.openxmlformats.org/officeDocument/2006/relationships/slide" Target="slide55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slide" Target="slide3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3.xml"/><Relationship Id="rId7" Type="http://schemas.openxmlformats.org/officeDocument/2006/relationships/slide" Target="slide22.xml"/><Relationship Id="rId6" Type="http://schemas.openxmlformats.org/officeDocument/2006/relationships/tags" Target="../tags/tag2.xml"/><Relationship Id="rId5" Type="http://schemas.openxmlformats.org/officeDocument/2006/relationships/slide" Target="slide13.xml"/><Relationship Id="rId4" Type="http://schemas.openxmlformats.org/officeDocument/2006/relationships/tags" Target="../tags/tag1.xml"/><Relationship Id="rId3" Type="http://schemas.openxmlformats.org/officeDocument/2006/relationships/slide" Target="slide5.xml"/><Relationship Id="rId2" Type="http://schemas.openxmlformats.org/officeDocument/2006/relationships/slide" Target="slide37.xml"/><Relationship Id="rId10" Type="http://schemas.openxmlformats.org/officeDocument/2006/relationships/notesSlide" Target="../notesSlides/notesSlide1.xml"/><Relationship Id="rId1" Type="http://schemas.openxmlformats.org/officeDocument/2006/relationships/slide" Target="slide32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56.docx"/><Relationship Id="rId8" Type="http://schemas.openxmlformats.org/officeDocument/2006/relationships/image" Target="../media/image62.emf"/><Relationship Id="rId7" Type="http://schemas.openxmlformats.org/officeDocument/2006/relationships/package" Target="../embeddings/Document55.docx"/><Relationship Id="rId6" Type="http://schemas.openxmlformats.org/officeDocument/2006/relationships/image" Target="../media/image61.emf"/><Relationship Id="rId5" Type="http://schemas.openxmlformats.org/officeDocument/2006/relationships/package" Target="../embeddings/Document54.docx"/><Relationship Id="rId4" Type="http://schemas.openxmlformats.org/officeDocument/2006/relationships/image" Target="../media/image60.emf"/><Relationship Id="rId34" Type="http://schemas.openxmlformats.org/officeDocument/2006/relationships/vmlDrawing" Target="../drawings/vmlDrawing29.vml"/><Relationship Id="rId33" Type="http://schemas.openxmlformats.org/officeDocument/2006/relationships/slideLayout" Target="../slideLayouts/slideLayout7.xml"/><Relationship Id="rId32" Type="http://schemas.openxmlformats.org/officeDocument/2006/relationships/slide" Target="slide59.xml"/><Relationship Id="rId31" Type="http://schemas.openxmlformats.org/officeDocument/2006/relationships/slide" Target="slide58.xml"/><Relationship Id="rId30" Type="http://schemas.openxmlformats.org/officeDocument/2006/relationships/slide" Target="slide57.xml"/><Relationship Id="rId3" Type="http://schemas.openxmlformats.org/officeDocument/2006/relationships/package" Target="../embeddings/Document53.docx"/><Relationship Id="rId29" Type="http://schemas.openxmlformats.org/officeDocument/2006/relationships/slide" Target="slide56.xml"/><Relationship Id="rId28" Type="http://schemas.openxmlformats.org/officeDocument/2006/relationships/slide" Target="slide55.xml"/><Relationship Id="rId27" Type="http://schemas.openxmlformats.org/officeDocument/2006/relationships/slide" Target="slide54.xml"/><Relationship Id="rId26" Type="http://schemas.openxmlformats.org/officeDocument/2006/relationships/slide" Target="slide52.xml"/><Relationship Id="rId25" Type="http://schemas.openxmlformats.org/officeDocument/2006/relationships/slide" Target="slide47.xml"/><Relationship Id="rId24" Type="http://schemas.openxmlformats.org/officeDocument/2006/relationships/slide" Target="slide46.xml"/><Relationship Id="rId23" Type="http://schemas.openxmlformats.org/officeDocument/2006/relationships/slide" Target="slide45.xml"/><Relationship Id="rId22" Type="http://schemas.openxmlformats.org/officeDocument/2006/relationships/slide" Target="slide43.xml"/><Relationship Id="rId21" Type="http://schemas.openxmlformats.org/officeDocument/2006/relationships/slide" Target="slide42.xml"/><Relationship Id="rId20" Type="http://schemas.openxmlformats.org/officeDocument/2006/relationships/slide" Target="slide41.xml"/><Relationship Id="rId2" Type="http://schemas.openxmlformats.org/officeDocument/2006/relationships/image" Target="../media/image59.emf"/><Relationship Id="rId19" Type="http://schemas.openxmlformats.org/officeDocument/2006/relationships/slide" Target="slide40.xml"/><Relationship Id="rId18" Type="http://schemas.openxmlformats.org/officeDocument/2006/relationships/slide" Target="slide39.xml"/><Relationship Id="rId17" Type="http://schemas.openxmlformats.org/officeDocument/2006/relationships/slide" Target="slide38.xml"/><Relationship Id="rId16" Type="http://schemas.openxmlformats.org/officeDocument/2006/relationships/image" Target="../media/image66.emf"/><Relationship Id="rId15" Type="http://schemas.openxmlformats.org/officeDocument/2006/relationships/package" Target="../embeddings/Document59.docx"/><Relationship Id="rId14" Type="http://schemas.openxmlformats.org/officeDocument/2006/relationships/image" Target="../media/image65.emf"/><Relationship Id="rId13" Type="http://schemas.openxmlformats.org/officeDocument/2006/relationships/package" Target="../embeddings/Document58.docx"/><Relationship Id="rId12" Type="http://schemas.openxmlformats.org/officeDocument/2006/relationships/image" Target="../media/image64.emf"/><Relationship Id="rId11" Type="http://schemas.openxmlformats.org/officeDocument/2006/relationships/package" Target="../embeddings/Document57.docx"/><Relationship Id="rId10" Type="http://schemas.openxmlformats.org/officeDocument/2006/relationships/image" Target="../media/image63.emf"/><Relationship Id="rId1" Type="http://schemas.openxmlformats.org/officeDocument/2006/relationships/package" Target="../embeddings/Document52.docx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slide" Target="slide47.xml"/><Relationship Id="rId8" Type="http://schemas.openxmlformats.org/officeDocument/2006/relationships/slide" Target="slide46.xml"/><Relationship Id="rId7" Type="http://schemas.openxmlformats.org/officeDocument/2006/relationships/slide" Target="slide45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slide" Target="slide41.xml"/><Relationship Id="rId3" Type="http://schemas.openxmlformats.org/officeDocument/2006/relationships/slide" Target="slide40.xml"/><Relationship Id="rId22" Type="http://schemas.openxmlformats.org/officeDocument/2006/relationships/vmlDrawing" Target="../drawings/vmlDrawing30.vml"/><Relationship Id="rId21" Type="http://schemas.openxmlformats.org/officeDocument/2006/relationships/slideLayout" Target="../slideLayouts/slideLayout12.xml"/><Relationship Id="rId20" Type="http://schemas.openxmlformats.org/officeDocument/2006/relationships/image" Target="../media/image68.emf"/><Relationship Id="rId2" Type="http://schemas.openxmlformats.org/officeDocument/2006/relationships/slide" Target="slide39.xml"/><Relationship Id="rId19" Type="http://schemas.openxmlformats.org/officeDocument/2006/relationships/package" Target="../embeddings/Document61.docx"/><Relationship Id="rId18" Type="http://schemas.openxmlformats.org/officeDocument/2006/relationships/image" Target="../media/image67.emf"/><Relationship Id="rId17" Type="http://schemas.openxmlformats.org/officeDocument/2006/relationships/package" Target="../embeddings/Document60.docx"/><Relationship Id="rId16" Type="http://schemas.openxmlformats.org/officeDocument/2006/relationships/slide" Target="slide59.xml"/><Relationship Id="rId15" Type="http://schemas.openxmlformats.org/officeDocument/2006/relationships/slide" Target="slide58.xml"/><Relationship Id="rId14" Type="http://schemas.openxmlformats.org/officeDocument/2006/relationships/slide" Target="slide57.xml"/><Relationship Id="rId13" Type="http://schemas.openxmlformats.org/officeDocument/2006/relationships/slide" Target="slide56.xml"/><Relationship Id="rId12" Type="http://schemas.openxmlformats.org/officeDocument/2006/relationships/slide" Target="slide55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slide" Target="slide38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slide" Target="slide47.xml"/><Relationship Id="rId8" Type="http://schemas.openxmlformats.org/officeDocument/2006/relationships/slide" Target="slide46.xml"/><Relationship Id="rId7" Type="http://schemas.openxmlformats.org/officeDocument/2006/relationships/slide" Target="slide45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slide" Target="slide41.xml"/><Relationship Id="rId3" Type="http://schemas.openxmlformats.org/officeDocument/2006/relationships/slide" Target="slide40.xml"/><Relationship Id="rId20" Type="http://schemas.openxmlformats.org/officeDocument/2006/relationships/vmlDrawing" Target="../drawings/vmlDrawing31.vml"/><Relationship Id="rId2" Type="http://schemas.openxmlformats.org/officeDocument/2006/relationships/slide" Target="slide39.xml"/><Relationship Id="rId19" Type="http://schemas.openxmlformats.org/officeDocument/2006/relationships/slideLayout" Target="../slideLayouts/slideLayout10.xml"/><Relationship Id="rId18" Type="http://schemas.openxmlformats.org/officeDocument/2006/relationships/image" Target="../media/image69.emf"/><Relationship Id="rId17" Type="http://schemas.openxmlformats.org/officeDocument/2006/relationships/package" Target="../embeddings/Document62.docx"/><Relationship Id="rId16" Type="http://schemas.openxmlformats.org/officeDocument/2006/relationships/slide" Target="slide59.xml"/><Relationship Id="rId15" Type="http://schemas.openxmlformats.org/officeDocument/2006/relationships/slide" Target="slide58.xml"/><Relationship Id="rId14" Type="http://schemas.openxmlformats.org/officeDocument/2006/relationships/slide" Target="slide57.xml"/><Relationship Id="rId13" Type="http://schemas.openxmlformats.org/officeDocument/2006/relationships/slide" Target="slide56.xml"/><Relationship Id="rId12" Type="http://schemas.openxmlformats.org/officeDocument/2006/relationships/slide" Target="slide55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slide" Target="slide38.xml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slide" Target="slide47.xml"/><Relationship Id="rId8" Type="http://schemas.openxmlformats.org/officeDocument/2006/relationships/slide" Target="slide46.xml"/><Relationship Id="rId7" Type="http://schemas.openxmlformats.org/officeDocument/2006/relationships/slide" Target="slide45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slide" Target="slide41.xml"/><Relationship Id="rId3" Type="http://schemas.openxmlformats.org/officeDocument/2006/relationships/slide" Target="slide40.xml"/><Relationship Id="rId20" Type="http://schemas.openxmlformats.org/officeDocument/2006/relationships/vmlDrawing" Target="../drawings/vmlDrawing32.vml"/><Relationship Id="rId2" Type="http://schemas.openxmlformats.org/officeDocument/2006/relationships/slide" Target="slide39.xml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70.emf"/><Relationship Id="rId17" Type="http://schemas.openxmlformats.org/officeDocument/2006/relationships/package" Target="../embeddings/Document63.docx"/><Relationship Id="rId16" Type="http://schemas.openxmlformats.org/officeDocument/2006/relationships/slide" Target="slide59.xml"/><Relationship Id="rId15" Type="http://schemas.openxmlformats.org/officeDocument/2006/relationships/slide" Target="slide58.xml"/><Relationship Id="rId14" Type="http://schemas.openxmlformats.org/officeDocument/2006/relationships/slide" Target="slide57.xml"/><Relationship Id="rId13" Type="http://schemas.openxmlformats.org/officeDocument/2006/relationships/slide" Target="slide56.xml"/><Relationship Id="rId12" Type="http://schemas.openxmlformats.org/officeDocument/2006/relationships/slide" Target="slide55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slide" Target="slide38.xml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slide" Target="slide47.xml"/><Relationship Id="rId8" Type="http://schemas.openxmlformats.org/officeDocument/2006/relationships/slide" Target="slide46.xml"/><Relationship Id="rId7" Type="http://schemas.openxmlformats.org/officeDocument/2006/relationships/slide" Target="slide45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slide" Target="slide41.xml"/><Relationship Id="rId3" Type="http://schemas.openxmlformats.org/officeDocument/2006/relationships/slide" Target="slide40.xml"/><Relationship Id="rId20" Type="http://schemas.openxmlformats.org/officeDocument/2006/relationships/vmlDrawing" Target="../drawings/vmlDrawing33.vml"/><Relationship Id="rId2" Type="http://schemas.openxmlformats.org/officeDocument/2006/relationships/slide" Target="slide39.xml"/><Relationship Id="rId19" Type="http://schemas.openxmlformats.org/officeDocument/2006/relationships/slideLayout" Target="../slideLayouts/slideLayout3.xml"/><Relationship Id="rId18" Type="http://schemas.openxmlformats.org/officeDocument/2006/relationships/image" Target="../media/image71.emf"/><Relationship Id="rId17" Type="http://schemas.openxmlformats.org/officeDocument/2006/relationships/package" Target="../embeddings/Document64.docx"/><Relationship Id="rId16" Type="http://schemas.openxmlformats.org/officeDocument/2006/relationships/slide" Target="slide59.xml"/><Relationship Id="rId15" Type="http://schemas.openxmlformats.org/officeDocument/2006/relationships/slide" Target="slide58.xml"/><Relationship Id="rId14" Type="http://schemas.openxmlformats.org/officeDocument/2006/relationships/slide" Target="slide57.xml"/><Relationship Id="rId13" Type="http://schemas.openxmlformats.org/officeDocument/2006/relationships/slide" Target="slide56.xml"/><Relationship Id="rId12" Type="http://schemas.openxmlformats.org/officeDocument/2006/relationships/slide" Target="slide55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slide" Target="slide38.xml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slide" Target="slide47.xml"/><Relationship Id="rId8" Type="http://schemas.openxmlformats.org/officeDocument/2006/relationships/slide" Target="slide46.xml"/><Relationship Id="rId7" Type="http://schemas.openxmlformats.org/officeDocument/2006/relationships/slide" Target="slide45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slide" Target="slide41.xml"/><Relationship Id="rId3" Type="http://schemas.openxmlformats.org/officeDocument/2006/relationships/slide" Target="slide40.xml"/><Relationship Id="rId22" Type="http://schemas.openxmlformats.org/officeDocument/2006/relationships/vmlDrawing" Target="../drawings/vmlDrawing34.vml"/><Relationship Id="rId21" Type="http://schemas.openxmlformats.org/officeDocument/2006/relationships/slideLayout" Target="../slideLayouts/slideLayout6.xml"/><Relationship Id="rId20" Type="http://schemas.openxmlformats.org/officeDocument/2006/relationships/image" Target="../media/image73.emf"/><Relationship Id="rId2" Type="http://schemas.openxmlformats.org/officeDocument/2006/relationships/slide" Target="slide39.xml"/><Relationship Id="rId19" Type="http://schemas.openxmlformats.org/officeDocument/2006/relationships/package" Target="../embeddings/Document66.docx"/><Relationship Id="rId18" Type="http://schemas.openxmlformats.org/officeDocument/2006/relationships/image" Target="../media/image72.emf"/><Relationship Id="rId17" Type="http://schemas.openxmlformats.org/officeDocument/2006/relationships/package" Target="../embeddings/Document65.docx"/><Relationship Id="rId16" Type="http://schemas.openxmlformats.org/officeDocument/2006/relationships/slide" Target="slide59.xml"/><Relationship Id="rId15" Type="http://schemas.openxmlformats.org/officeDocument/2006/relationships/slide" Target="slide58.xml"/><Relationship Id="rId14" Type="http://schemas.openxmlformats.org/officeDocument/2006/relationships/slide" Target="slide57.xml"/><Relationship Id="rId13" Type="http://schemas.openxmlformats.org/officeDocument/2006/relationships/slide" Target="slide56.xml"/><Relationship Id="rId12" Type="http://schemas.openxmlformats.org/officeDocument/2006/relationships/slide" Target="slide55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slide" Target="slide38.xml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slide" Target="slide47.xml"/><Relationship Id="rId8" Type="http://schemas.openxmlformats.org/officeDocument/2006/relationships/slide" Target="slide46.xml"/><Relationship Id="rId7" Type="http://schemas.openxmlformats.org/officeDocument/2006/relationships/slide" Target="slide45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slide" Target="slide41.xml"/><Relationship Id="rId3" Type="http://schemas.openxmlformats.org/officeDocument/2006/relationships/slide" Target="slide40.xml"/><Relationship Id="rId20" Type="http://schemas.openxmlformats.org/officeDocument/2006/relationships/vmlDrawing" Target="../drawings/vmlDrawing35.vml"/><Relationship Id="rId2" Type="http://schemas.openxmlformats.org/officeDocument/2006/relationships/slide" Target="slide39.xml"/><Relationship Id="rId19" Type="http://schemas.openxmlformats.org/officeDocument/2006/relationships/slideLayout" Target="../slideLayouts/slideLayout9.xml"/><Relationship Id="rId18" Type="http://schemas.openxmlformats.org/officeDocument/2006/relationships/image" Target="../media/image74.emf"/><Relationship Id="rId17" Type="http://schemas.openxmlformats.org/officeDocument/2006/relationships/package" Target="../embeddings/Document67.docx"/><Relationship Id="rId16" Type="http://schemas.openxmlformats.org/officeDocument/2006/relationships/slide" Target="slide59.xml"/><Relationship Id="rId15" Type="http://schemas.openxmlformats.org/officeDocument/2006/relationships/slide" Target="slide58.xml"/><Relationship Id="rId14" Type="http://schemas.openxmlformats.org/officeDocument/2006/relationships/slide" Target="slide57.xml"/><Relationship Id="rId13" Type="http://schemas.openxmlformats.org/officeDocument/2006/relationships/slide" Target="slide56.xml"/><Relationship Id="rId12" Type="http://schemas.openxmlformats.org/officeDocument/2006/relationships/slide" Target="slide55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slide" Target="slide38.xml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slide" Target="slide47.xml"/><Relationship Id="rId8" Type="http://schemas.openxmlformats.org/officeDocument/2006/relationships/slide" Target="slide46.xml"/><Relationship Id="rId7" Type="http://schemas.openxmlformats.org/officeDocument/2006/relationships/slide" Target="slide45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slide" Target="slide41.xml"/><Relationship Id="rId3" Type="http://schemas.openxmlformats.org/officeDocument/2006/relationships/slide" Target="slide40.xml"/><Relationship Id="rId20" Type="http://schemas.openxmlformats.org/officeDocument/2006/relationships/vmlDrawing" Target="../drawings/vmlDrawing36.vml"/><Relationship Id="rId2" Type="http://schemas.openxmlformats.org/officeDocument/2006/relationships/slide" Target="slide39.xml"/><Relationship Id="rId19" Type="http://schemas.openxmlformats.org/officeDocument/2006/relationships/slideLayout" Target="../slideLayouts/slideLayout10.xml"/><Relationship Id="rId18" Type="http://schemas.openxmlformats.org/officeDocument/2006/relationships/image" Target="../media/image75.emf"/><Relationship Id="rId17" Type="http://schemas.openxmlformats.org/officeDocument/2006/relationships/package" Target="../embeddings/Document68.docx"/><Relationship Id="rId16" Type="http://schemas.openxmlformats.org/officeDocument/2006/relationships/slide" Target="slide59.xml"/><Relationship Id="rId15" Type="http://schemas.openxmlformats.org/officeDocument/2006/relationships/slide" Target="slide58.xml"/><Relationship Id="rId14" Type="http://schemas.openxmlformats.org/officeDocument/2006/relationships/slide" Target="slide57.xml"/><Relationship Id="rId13" Type="http://schemas.openxmlformats.org/officeDocument/2006/relationships/slide" Target="slide56.xml"/><Relationship Id="rId12" Type="http://schemas.openxmlformats.org/officeDocument/2006/relationships/slide" Target="slide55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slide" Target="slide38.xml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slide" Target="slide47.xml"/><Relationship Id="rId8" Type="http://schemas.openxmlformats.org/officeDocument/2006/relationships/slide" Target="slide46.xml"/><Relationship Id="rId7" Type="http://schemas.openxmlformats.org/officeDocument/2006/relationships/slide" Target="slide45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slide" Target="slide41.xml"/><Relationship Id="rId3" Type="http://schemas.openxmlformats.org/officeDocument/2006/relationships/slide" Target="slide40.xml"/><Relationship Id="rId22" Type="http://schemas.openxmlformats.org/officeDocument/2006/relationships/vmlDrawing" Target="../drawings/vmlDrawing37.vml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77.emf"/><Relationship Id="rId2" Type="http://schemas.openxmlformats.org/officeDocument/2006/relationships/slide" Target="slide39.xml"/><Relationship Id="rId19" Type="http://schemas.openxmlformats.org/officeDocument/2006/relationships/package" Target="../embeddings/Document70.docx"/><Relationship Id="rId18" Type="http://schemas.openxmlformats.org/officeDocument/2006/relationships/image" Target="../media/image76.emf"/><Relationship Id="rId17" Type="http://schemas.openxmlformats.org/officeDocument/2006/relationships/package" Target="../embeddings/Document69.docx"/><Relationship Id="rId16" Type="http://schemas.openxmlformats.org/officeDocument/2006/relationships/slide" Target="slide59.xml"/><Relationship Id="rId15" Type="http://schemas.openxmlformats.org/officeDocument/2006/relationships/slide" Target="slide58.xml"/><Relationship Id="rId14" Type="http://schemas.openxmlformats.org/officeDocument/2006/relationships/slide" Target="slide57.xml"/><Relationship Id="rId13" Type="http://schemas.openxmlformats.org/officeDocument/2006/relationships/slide" Target="slide56.xml"/><Relationship Id="rId12" Type="http://schemas.openxmlformats.org/officeDocument/2006/relationships/slide" Target="slide55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slide" Target="slide38.xml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slide" Target="slide47.xml"/><Relationship Id="rId8" Type="http://schemas.openxmlformats.org/officeDocument/2006/relationships/slide" Target="slide46.xml"/><Relationship Id="rId7" Type="http://schemas.openxmlformats.org/officeDocument/2006/relationships/slide" Target="slide45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slide" Target="slide41.xml"/><Relationship Id="rId3" Type="http://schemas.openxmlformats.org/officeDocument/2006/relationships/slide" Target="slide40.xml"/><Relationship Id="rId20" Type="http://schemas.openxmlformats.org/officeDocument/2006/relationships/vmlDrawing" Target="../drawings/vmlDrawing38.vml"/><Relationship Id="rId2" Type="http://schemas.openxmlformats.org/officeDocument/2006/relationships/slide" Target="slide39.xml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78.emf"/><Relationship Id="rId17" Type="http://schemas.openxmlformats.org/officeDocument/2006/relationships/package" Target="../embeddings/Document71.docx"/><Relationship Id="rId16" Type="http://schemas.openxmlformats.org/officeDocument/2006/relationships/slide" Target="slide59.xml"/><Relationship Id="rId15" Type="http://schemas.openxmlformats.org/officeDocument/2006/relationships/slide" Target="slide58.xml"/><Relationship Id="rId14" Type="http://schemas.openxmlformats.org/officeDocument/2006/relationships/slide" Target="slide57.xml"/><Relationship Id="rId13" Type="http://schemas.openxmlformats.org/officeDocument/2006/relationships/slide" Target="slide56.xml"/><Relationship Id="rId12" Type="http://schemas.openxmlformats.org/officeDocument/2006/relationships/slide" Target="slide55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slide" Target="slide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slide" Target="slide47.xml"/><Relationship Id="rId8" Type="http://schemas.openxmlformats.org/officeDocument/2006/relationships/slide" Target="slide46.xml"/><Relationship Id="rId7" Type="http://schemas.openxmlformats.org/officeDocument/2006/relationships/slide" Target="slide45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slide" Target="slide41.xml"/><Relationship Id="rId3" Type="http://schemas.openxmlformats.org/officeDocument/2006/relationships/slide" Target="slide40.xml"/><Relationship Id="rId22" Type="http://schemas.openxmlformats.org/officeDocument/2006/relationships/vmlDrawing" Target="../drawings/vmlDrawing39.vml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80.emf"/><Relationship Id="rId2" Type="http://schemas.openxmlformats.org/officeDocument/2006/relationships/slide" Target="slide39.xml"/><Relationship Id="rId19" Type="http://schemas.openxmlformats.org/officeDocument/2006/relationships/package" Target="../embeddings/Document73.docx"/><Relationship Id="rId18" Type="http://schemas.openxmlformats.org/officeDocument/2006/relationships/image" Target="../media/image79.emf"/><Relationship Id="rId17" Type="http://schemas.openxmlformats.org/officeDocument/2006/relationships/package" Target="../embeddings/Document72.docx"/><Relationship Id="rId16" Type="http://schemas.openxmlformats.org/officeDocument/2006/relationships/slide" Target="slide59.xml"/><Relationship Id="rId15" Type="http://schemas.openxmlformats.org/officeDocument/2006/relationships/slide" Target="slide58.xml"/><Relationship Id="rId14" Type="http://schemas.openxmlformats.org/officeDocument/2006/relationships/slide" Target="slide57.xml"/><Relationship Id="rId13" Type="http://schemas.openxmlformats.org/officeDocument/2006/relationships/slide" Target="slide56.xml"/><Relationship Id="rId12" Type="http://schemas.openxmlformats.org/officeDocument/2006/relationships/slide" Target="slide55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slide" Target="slide38.xml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slide" Target="slide47.xml"/><Relationship Id="rId8" Type="http://schemas.openxmlformats.org/officeDocument/2006/relationships/slide" Target="slide46.xml"/><Relationship Id="rId7" Type="http://schemas.openxmlformats.org/officeDocument/2006/relationships/slide" Target="slide45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slide" Target="slide41.xml"/><Relationship Id="rId3" Type="http://schemas.openxmlformats.org/officeDocument/2006/relationships/slide" Target="slide40.xml"/><Relationship Id="rId20" Type="http://schemas.openxmlformats.org/officeDocument/2006/relationships/vmlDrawing" Target="../drawings/vmlDrawing40.vml"/><Relationship Id="rId2" Type="http://schemas.openxmlformats.org/officeDocument/2006/relationships/slide" Target="slide39.xml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81.emf"/><Relationship Id="rId17" Type="http://schemas.openxmlformats.org/officeDocument/2006/relationships/package" Target="../embeddings/Document74.docx"/><Relationship Id="rId16" Type="http://schemas.openxmlformats.org/officeDocument/2006/relationships/slide" Target="slide59.xml"/><Relationship Id="rId15" Type="http://schemas.openxmlformats.org/officeDocument/2006/relationships/slide" Target="slide58.xml"/><Relationship Id="rId14" Type="http://schemas.openxmlformats.org/officeDocument/2006/relationships/slide" Target="slide57.xml"/><Relationship Id="rId13" Type="http://schemas.openxmlformats.org/officeDocument/2006/relationships/slide" Target="slide56.xml"/><Relationship Id="rId12" Type="http://schemas.openxmlformats.org/officeDocument/2006/relationships/slide" Target="slide55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slide" Target="slide38.xml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slide" Target="slide47.xml"/><Relationship Id="rId8" Type="http://schemas.openxmlformats.org/officeDocument/2006/relationships/slide" Target="slide46.xml"/><Relationship Id="rId7" Type="http://schemas.openxmlformats.org/officeDocument/2006/relationships/slide" Target="slide45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slide" Target="slide41.xml"/><Relationship Id="rId3" Type="http://schemas.openxmlformats.org/officeDocument/2006/relationships/slide" Target="slide40.xml"/><Relationship Id="rId2" Type="http://schemas.openxmlformats.org/officeDocument/2006/relationships/slide" Target="slide39.xml"/><Relationship Id="rId17" Type="http://schemas.openxmlformats.org/officeDocument/2006/relationships/slideLayout" Target="../slideLayouts/slideLayout1.xml"/><Relationship Id="rId16" Type="http://schemas.openxmlformats.org/officeDocument/2006/relationships/slide" Target="slide59.xml"/><Relationship Id="rId15" Type="http://schemas.openxmlformats.org/officeDocument/2006/relationships/slide" Target="slide58.xml"/><Relationship Id="rId14" Type="http://schemas.openxmlformats.org/officeDocument/2006/relationships/slide" Target="slide57.xml"/><Relationship Id="rId13" Type="http://schemas.openxmlformats.org/officeDocument/2006/relationships/slide" Target="slide56.xml"/><Relationship Id="rId12" Type="http://schemas.openxmlformats.org/officeDocument/2006/relationships/slide" Target="slide55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slide" Target="slide38.xml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slide" Target="slide47.xml"/><Relationship Id="rId8" Type="http://schemas.openxmlformats.org/officeDocument/2006/relationships/slide" Target="slide46.xml"/><Relationship Id="rId7" Type="http://schemas.openxmlformats.org/officeDocument/2006/relationships/slide" Target="slide45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slide" Target="slide41.xml"/><Relationship Id="rId3" Type="http://schemas.openxmlformats.org/officeDocument/2006/relationships/slide" Target="slide40.xml"/><Relationship Id="rId26" Type="http://schemas.openxmlformats.org/officeDocument/2006/relationships/vmlDrawing" Target="../drawings/vmlDrawing41.vml"/><Relationship Id="rId25" Type="http://schemas.openxmlformats.org/officeDocument/2006/relationships/slideLayout" Target="../slideLayouts/slideLayout3.xml"/><Relationship Id="rId24" Type="http://schemas.openxmlformats.org/officeDocument/2006/relationships/image" Target="../media/image85.emf"/><Relationship Id="rId23" Type="http://schemas.openxmlformats.org/officeDocument/2006/relationships/package" Target="../embeddings/Document78.docx"/><Relationship Id="rId22" Type="http://schemas.openxmlformats.org/officeDocument/2006/relationships/image" Target="../media/image84.emf"/><Relationship Id="rId21" Type="http://schemas.openxmlformats.org/officeDocument/2006/relationships/package" Target="../embeddings/Document77.docx"/><Relationship Id="rId20" Type="http://schemas.openxmlformats.org/officeDocument/2006/relationships/image" Target="../media/image83.emf"/><Relationship Id="rId2" Type="http://schemas.openxmlformats.org/officeDocument/2006/relationships/slide" Target="slide39.xml"/><Relationship Id="rId19" Type="http://schemas.openxmlformats.org/officeDocument/2006/relationships/package" Target="../embeddings/Document76.docx"/><Relationship Id="rId18" Type="http://schemas.openxmlformats.org/officeDocument/2006/relationships/image" Target="../media/image82.emf"/><Relationship Id="rId17" Type="http://schemas.openxmlformats.org/officeDocument/2006/relationships/package" Target="../embeddings/Document75.docx"/><Relationship Id="rId16" Type="http://schemas.openxmlformats.org/officeDocument/2006/relationships/slide" Target="slide59.xml"/><Relationship Id="rId15" Type="http://schemas.openxmlformats.org/officeDocument/2006/relationships/slide" Target="slide58.xml"/><Relationship Id="rId14" Type="http://schemas.openxmlformats.org/officeDocument/2006/relationships/slide" Target="slide57.xml"/><Relationship Id="rId13" Type="http://schemas.openxmlformats.org/officeDocument/2006/relationships/slide" Target="slide56.xml"/><Relationship Id="rId12" Type="http://schemas.openxmlformats.org/officeDocument/2006/relationships/slide" Target="slide55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slide" Target="slide38.xml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slide" Target="slide43.xml"/><Relationship Id="rId8" Type="http://schemas.openxmlformats.org/officeDocument/2006/relationships/slide" Target="slide42.xml"/><Relationship Id="rId7" Type="http://schemas.openxmlformats.org/officeDocument/2006/relationships/slide" Target="slide41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Relationship Id="rId3" Type="http://schemas.openxmlformats.org/officeDocument/2006/relationships/image" Target="../media/image55.png"/><Relationship Id="rId23" Type="http://schemas.openxmlformats.org/officeDocument/2006/relationships/vmlDrawing" Target="../drawings/vmlDrawing42.vml"/><Relationship Id="rId22" Type="http://schemas.openxmlformats.org/officeDocument/2006/relationships/slideLayout" Target="../slideLayouts/slideLayout10.xml"/><Relationship Id="rId21" Type="http://schemas.openxmlformats.org/officeDocument/2006/relationships/image" Target="../media/image86.emf"/><Relationship Id="rId20" Type="http://schemas.openxmlformats.org/officeDocument/2006/relationships/package" Target="../embeddings/Document79.docx"/><Relationship Id="rId2" Type="http://schemas.microsoft.com/office/2007/relationships/hdphoto" Target="../media/image54.wdp"/><Relationship Id="rId19" Type="http://schemas.openxmlformats.org/officeDocument/2006/relationships/slide" Target="slide59.xml"/><Relationship Id="rId18" Type="http://schemas.openxmlformats.org/officeDocument/2006/relationships/slide" Target="slide58.xml"/><Relationship Id="rId17" Type="http://schemas.openxmlformats.org/officeDocument/2006/relationships/slide" Target="slide57.xml"/><Relationship Id="rId16" Type="http://schemas.openxmlformats.org/officeDocument/2006/relationships/slide" Target="slide56.xml"/><Relationship Id="rId15" Type="http://schemas.openxmlformats.org/officeDocument/2006/relationships/slide" Target="slide55.xml"/><Relationship Id="rId14" Type="http://schemas.openxmlformats.org/officeDocument/2006/relationships/slide" Target="slide54.xml"/><Relationship Id="rId13" Type="http://schemas.openxmlformats.org/officeDocument/2006/relationships/slide" Target="slide52.xml"/><Relationship Id="rId12" Type="http://schemas.openxmlformats.org/officeDocument/2006/relationships/slide" Target="slide47.xml"/><Relationship Id="rId11" Type="http://schemas.openxmlformats.org/officeDocument/2006/relationships/slide" Target="slide46.xml"/><Relationship Id="rId10" Type="http://schemas.openxmlformats.org/officeDocument/2006/relationships/slide" Target="slide45.xml"/><Relationship Id="rId1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slide" Target="slide47.xml"/><Relationship Id="rId8" Type="http://schemas.openxmlformats.org/officeDocument/2006/relationships/slide" Target="slide46.xml"/><Relationship Id="rId7" Type="http://schemas.openxmlformats.org/officeDocument/2006/relationships/slide" Target="slide45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slide" Target="slide41.xml"/><Relationship Id="rId3" Type="http://schemas.openxmlformats.org/officeDocument/2006/relationships/slide" Target="slide40.xml"/><Relationship Id="rId22" Type="http://schemas.openxmlformats.org/officeDocument/2006/relationships/vmlDrawing" Target="../drawings/vmlDrawing43.vml"/><Relationship Id="rId21" Type="http://schemas.openxmlformats.org/officeDocument/2006/relationships/slideLayout" Target="../slideLayouts/slideLayout11.xml"/><Relationship Id="rId20" Type="http://schemas.openxmlformats.org/officeDocument/2006/relationships/image" Target="../media/image88.emf"/><Relationship Id="rId2" Type="http://schemas.openxmlformats.org/officeDocument/2006/relationships/slide" Target="slide39.xml"/><Relationship Id="rId19" Type="http://schemas.openxmlformats.org/officeDocument/2006/relationships/package" Target="../embeddings/Document81.docx"/><Relationship Id="rId18" Type="http://schemas.openxmlformats.org/officeDocument/2006/relationships/image" Target="../media/image87.emf"/><Relationship Id="rId17" Type="http://schemas.openxmlformats.org/officeDocument/2006/relationships/package" Target="../embeddings/Document80.docx"/><Relationship Id="rId16" Type="http://schemas.openxmlformats.org/officeDocument/2006/relationships/slide" Target="slide59.xml"/><Relationship Id="rId15" Type="http://schemas.openxmlformats.org/officeDocument/2006/relationships/slide" Target="slide58.xml"/><Relationship Id="rId14" Type="http://schemas.openxmlformats.org/officeDocument/2006/relationships/slide" Target="slide57.xml"/><Relationship Id="rId13" Type="http://schemas.openxmlformats.org/officeDocument/2006/relationships/slide" Target="slide56.xml"/><Relationship Id="rId12" Type="http://schemas.openxmlformats.org/officeDocument/2006/relationships/slide" Target="slide55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slide" Target="slide38.xml"/></Relationships>
</file>

<file path=ppt/slides/_rels/slide56.xml.rels><?xml version="1.0" encoding="UTF-8" standalone="yes"?>
<Relationships xmlns="http://schemas.openxmlformats.org/package/2006/relationships"><Relationship Id="rId9" Type="http://schemas.openxmlformats.org/officeDocument/2006/relationships/slide" Target="slide47.xml"/><Relationship Id="rId8" Type="http://schemas.openxmlformats.org/officeDocument/2006/relationships/slide" Target="slide46.xml"/><Relationship Id="rId7" Type="http://schemas.openxmlformats.org/officeDocument/2006/relationships/slide" Target="slide45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slide" Target="slide41.xml"/><Relationship Id="rId3" Type="http://schemas.openxmlformats.org/officeDocument/2006/relationships/slide" Target="slide40.xml"/><Relationship Id="rId20" Type="http://schemas.openxmlformats.org/officeDocument/2006/relationships/vmlDrawing" Target="../drawings/vmlDrawing44.vml"/><Relationship Id="rId2" Type="http://schemas.openxmlformats.org/officeDocument/2006/relationships/slide" Target="slide39.xml"/><Relationship Id="rId19" Type="http://schemas.openxmlformats.org/officeDocument/2006/relationships/slideLayout" Target="../slideLayouts/slideLayout10.xml"/><Relationship Id="rId18" Type="http://schemas.openxmlformats.org/officeDocument/2006/relationships/image" Target="../media/image89.emf"/><Relationship Id="rId17" Type="http://schemas.openxmlformats.org/officeDocument/2006/relationships/package" Target="../embeddings/Document82.docx"/><Relationship Id="rId16" Type="http://schemas.openxmlformats.org/officeDocument/2006/relationships/slide" Target="slide59.xml"/><Relationship Id="rId15" Type="http://schemas.openxmlformats.org/officeDocument/2006/relationships/slide" Target="slide58.xml"/><Relationship Id="rId14" Type="http://schemas.openxmlformats.org/officeDocument/2006/relationships/slide" Target="slide57.xml"/><Relationship Id="rId13" Type="http://schemas.openxmlformats.org/officeDocument/2006/relationships/slide" Target="slide56.xml"/><Relationship Id="rId12" Type="http://schemas.openxmlformats.org/officeDocument/2006/relationships/slide" Target="slide55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slide" Target="slide38.xml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slide" Target="slide47.xml"/><Relationship Id="rId8" Type="http://schemas.openxmlformats.org/officeDocument/2006/relationships/slide" Target="slide46.xml"/><Relationship Id="rId7" Type="http://schemas.openxmlformats.org/officeDocument/2006/relationships/slide" Target="slide45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slide" Target="slide41.xml"/><Relationship Id="rId3" Type="http://schemas.openxmlformats.org/officeDocument/2006/relationships/slide" Target="slide40.xml"/><Relationship Id="rId20" Type="http://schemas.openxmlformats.org/officeDocument/2006/relationships/vmlDrawing" Target="../drawings/vmlDrawing45.vml"/><Relationship Id="rId2" Type="http://schemas.openxmlformats.org/officeDocument/2006/relationships/slide" Target="slide39.xml"/><Relationship Id="rId19" Type="http://schemas.openxmlformats.org/officeDocument/2006/relationships/slideLayout" Target="../slideLayouts/slideLayout8.xml"/><Relationship Id="rId18" Type="http://schemas.openxmlformats.org/officeDocument/2006/relationships/image" Target="../media/image90.emf"/><Relationship Id="rId17" Type="http://schemas.openxmlformats.org/officeDocument/2006/relationships/package" Target="../embeddings/Document83.docx"/><Relationship Id="rId16" Type="http://schemas.openxmlformats.org/officeDocument/2006/relationships/slide" Target="slide59.xml"/><Relationship Id="rId15" Type="http://schemas.openxmlformats.org/officeDocument/2006/relationships/slide" Target="slide58.xml"/><Relationship Id="rId14" Type="http://schemas.openxmlformats.org/officeDocument/2006/relationships/slide" Target="slide57.xml"/><Relationship Id="rId13" Type="http://schemas.openxmlformats.org/officeDocument/2006/relationships/slide" Target="slide56.xml"/><Relationship Id="rId12" Type="http://schemas.openxmlformats.org/officeDocument/2006/relationships/slide" Target="slide55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slide" Target="slide38.xml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slide" Target="slide43.xml"/><Relationship Id="rId8" Type="http://schemas.openxmlformats.org/officeDocument/2006/relationships/slide" Target="slide42.xml"/><Relationship Id="rId7" Type="http://schemas.openxmlformats.org/officeDocument/2006/relationships/slide" Target="slide41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Relationship Id="rId3" Type="http://schemas.openxmlformats.org/officeDocument/2006/relationships/image" Target="../media/image55.png"/><Relationship Id="rId23" Type="http://schemas.openxmlformats.org/officeDocument/2006/relationships/vmlDrawing" Target="../drawings/vmlDrawing46.vml"/><Relationship Id="rId22" Type="http://schemas.openxmlformats.org/officeDocument/2006/relationships/slideLayout" Target="../slideLayouts/slideLayout13.xml"/><Relationship Id="rId21" Type="http://schemas.openxmlformats.org/officeDocument/2006/relationships/image" Target="../media/image91.emf"/><Relationship Id="rId20" Type="http://schemas.openxmlformats.org/officeDocument/2006/relationships/package" Target="../embeddings/Document84.docx"/><Relationship Id="rId2" Type="http://schemas.microsoft.com/office/2007/relationships/hdphoto" Target="../media/image54.wdp"/><Relationship Id="rId19" Type="http://schemas.openxmlformats.org/officeDocument/2006/relationships/slide" Target="slide59.xml"/><Relationship Id="rId18" Type="http://schemas.openxmlformats.org/officeDocument/2006/relationships/slide" Target="slide58.xml"/><Relationship Id="rId17" Type="http://schemas.openxmlformats.org/officeDocument/2006/relationships/slide" Target="slide57.xml"/><Relationship Id="rId16" Type="http://schemas.openxmlformats.org/officeDocument/2006/relationships/slide" Target="slide56.xml"/><Relationship Id="rId15" Type="http://schemas.openxmlformats.org/officeDocument/2006/relationships/slide" Target="slide55.xml"/><Relationship Id="rId14" Type="http://schemas.openxmlformats.org/officeDocument/2006/relationships/slide" Target="slide54.xml"/><Relationship Id="rId13" Type="http://schemas.openxmlformats.org/officeDocument/2006/relationships/slide" Target="slide52.xml"/><Relationship Id="rId12" Type="http://schemas.openxmlformats.org/officeDocument/2006/relationships/slide" Target="slide47.xml"/><Relationship Id="rId11" Type="http://schemas.openxmlformats.org/officeDocument/2006/relationships/slide" Target="slide46.xml"/><Relationship Id="rId10" Type="http://schemas.openxmlformats.org/officeDocument/2006/relationships/slide" Target="slide45.xml"/><Relationship Id="rId1" Type="http://schemas.openxmlformats.org/officeDocument/2006/relationships/image" Target="../media/image53.png"/></Relationships>
</file>

<file path=ppt/slides/_rels/slide59.xml.rels><?xml version="1.0" encoding="UTF-8" standalone="yes"?>
<Relationships xmlns="http://schemas.openxmlformats.org/package/2006/relationships"><Relationship Id="rId9" Type="http://schemas.openxmlformats.org/officeDocument/2006/relationships/slide" Target="slide47.xml"/><Relationship Id="rId8" Type="http://schemas.openxmlformats.org/officeDocument/2006/relationships/slide" Target="slide46.xml"/><Relationship Id="rId7" Type="http://schemas.openxmlformats.org/officeDocument/2006/relationships/slide" Target="slide45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slide" Target="slide41.xml"/><Relationship Id="rId3" Type="http://schemas.openxmlformats.org/officeDocument/2006/relationships/slide" Target="slide40.xml"/><Relationship Id="rId2" Type="http://schemas.openxmlformats.org/officeDocument/2006/relationships/slide" Target="slide39.xml"/><Relationship Id="rId17" Type="http://schemas.openxmlformats.org/officeDocument/2006/relationships/slideLayout" Target="../slideLayouts/slideLayout1.xml"/><Relationship Id="rId16" Type="http://schemas.openxmlformats.org/officeDocument/2006/relationships/slide" Target="slide59.xml"/><Relationship Id="rId15" Type="http://schemas.openxmlformats.org/officeDocument/2006/relationships/slide" Target="slide58.xml"/><Relationship Id="rId14" Type="http://schemas.openxmlformats.org/officeDocument/2006/relationships/slide" Target="slide57.xml"/><Relationship Id="rId13" Type="http://schemas.openxmlformats.org/officeDocument/2006/relationships/slide" Target="slide56.xml"/><Relationship Id="rId12" Type="http://schemas.openxmlformats.org/officeDocument/2006/relationships/slide" Target="slide55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slide" Target="slide38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emf"/><Relationship Id="rId2" Type="http://schemas.openxmlformats.org/officeDocument/2006/relationships/package" Target="../embeddings/Document1.docx"/><Relationship Id="rId1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9" Type="http://schemas.openxmlformats.org/officeDocument/2006/relationships/slide" Target="slide47.xml"/><Relationship Id="rId8" Type="http://schemas.openxmlformats.org/officeDocument/2006/relationships/slide" Target="slide46.xml"/><Relationship Id="rId7" Type="http://schemas.openxmlformats.org/officeDocument/2006/relationships/slide" Target="slide45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slide" Target="slide41.xml"/><Relationship Id="rId3" Type="http://schemas.openxmlformats.org/officeDocument/2006/relationships/slide" Target="slide40.xml"/><Relationship Id="rId20" Type="http://schemas.openxmlformats.org/officeDocument/2006/relationships/vmlDrawing" Target="../drawings/vmlDrawing47.vml"/><Relationship Id="rId2" Type="http://schemas.openxmlformats.org/officeDocument/2006/relationships/slide" Target="slide39.xml"/><Relationship Id="rId19" Type="http://schemas.openxmlformats.org/officeDocument/2006/relationships/slideLayout" Target="../slideLayouts/slideLayout3.xml"/><Relationship Id="rId18" Type="http://schemas.openxmlformats.org/officeDocument/2006/relationships/image" Target="../media/image92.emf"/><Relationship Id="rId17" Type="http://schemas.openxmlformats.org/officeDocument/2006/relationships/package" Target="../embeddings/Document85.docx"/><Relationship Id="rId16" Type="http://schemas.openxmlformats.org/officeDocument/2006/relationships/slide" Target="slide59.xml"/><Relationship Id="rId15" Type="http://schemas.openxmlformats.org/officeDocument/2006/relationships/slide" Target="slide58.xml"/><Relationship Id="rId14" Type="http://schemas.openxmlformats.org/officeDocument/2006/relationships/slide" Target="slide57.xml"/><Relationship Id="rId13" Type="http://schemas.openxmlformats.org/officeDocument/2006/relationships/slide" Target="slide56.xml"/><Relationship Id="rId12" Type="http://schemas.openxmlformats.org/officeDocument/2006/relationships/slide" Target="slide55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slide" Target="slide38.xml"/></Relationships>
</file>

<file path=ppt/slides/_rels/slide61.xml.rels><?xml version="1.0" encoding="UTF-8" standalone="yes"?>
<Relationships xmlns="http://schemas.openxmlformats.org/package/2006/relationships"><Relationship Id="rId9" Type="http://schemas.openxmlformats.org/officeDocument/2006/relationships/slide" Target="slide47.xml"/><Relationship Id="rId8" Type="http://schemas.openxmlformats.org/officeDocument/2006/relationships/slide" Target="slide46.xml"/><Relationship Id="rId7" Type="http://schemas.openxmlformats.org/officeDocument/2006/relationships/slide" Target="slide45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slide" Target="slide41.xml"/><Relationship Id="rId3" Type="http://schemas.openxmlformats.org/officeDocument/2006/relationships/slide" Target="slide40.xml"/><Relationship Id="rId2" Type="http://schemas.openxmlformats.org/officeDocument/2006/relationships/slide" Target="slide39.xml"/><Relationship Id="rId19" Type="http://schemas.openxmlformats.org/officeDocument/2006/relationships/slideLayout" Target="../slideLayouts/slideLayout3.xml"/><Relationship Id="rId18" Type="http://schemas.openxmlformats.org/officeDocument/2006/relationships/image" Target="../media/image14.png"/><Relationship Id="rId17" Type="http://schemas.openxmlformats.org/officeDocument/2006/relationships/slide" Target="slide4.xml"/><Relationship Id="rId16" Type="http://schemas.openxmlformats.org/officeDocument/2006/relationships/slide" Target="slide59.xml"/><Relationship Id="rId15" Type="http://schemas.openxmlformats.org/officeDocument/2006/relationships/slide" Target="slide58.xml"/><Relationship Id="rId14" Type="http://schemas.openxmlformats.org/officeDocument/2006/relationships/slide" Target="slide57.xml"/><Relationship Id="rId13" Type="http://schemas.openxmlformats.org/officeDocument/2006/relationships/slide" Target="slide56.xml"/><Relationship Id="rId12" Type="http://schemas.openxmlformats.org/officeDocument/2006/relationships/slide" Target="slide55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slide" Target="slide3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emf"/><Relationship Id="rId3" Type="http://schemas.openxmlformats.org/officeDocument/2006/relationships/package" Target="../embeddings/Document3.docx"/><Relationship Id="rId2" Type="http://schemas.openxmlformats.org/officeDocument/2006/relationships/image" Target="../media/image4.emf"/><Relationship Id="rId1" Type="http://schemas.openxmlformats.org/officeDocument/2006/relationships/package" Target="../embeddings/Document2.doc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8.emf"/><Relationship Id="rId5" Type="http://schemas.openxmlformats.org/officeDocument/2006/relationships/package" Target="../embeddings/Document6.docx"/><Relationship Id="rId4" Type="http://schemas.openxmlformats.org/officeDocument/2006/relationships/image" Target="../media/image7.emf"/><Relationship Id="rId3" Type="http://schemas.openxmlformats.org/officeDocument/2006/relationships/package" Target="../embeddings/Document5.docx"/><Relationship Id="rId2" Type="http://schemas.openxmlformats.org/officeDocument/2006/relationships/image" Target="../media/image6.emf"/><Relationship Id="rId1" Type="http://schemas.openxmlformats.org/officeDocument/2006/relationships/package" Target="../embeddings/Document4.docx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9.emf"/><Relationship Id="rId1" Type="http://schemas.openxmlformats.org/officeDocument/2006/relationships/package" Target="../embeddings/Document7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3698875" y="-9525"/>
            <a:ext cx="8489950" cy="6864350"/>
          </a:xfrm>
          <a:custGeom>
            <a:avLst/>
            <a:gdLst>
              <a:gd name="T0" fmla="*/ 1806 w 5348"/>
              <a:gd name="T1" fmla="*/ 0 h 4324"/>
              <a:gd name="T2" fmla="*/ 0 w 5348"/>
              <a:gd name="T3" fmla="*/ 4324 h 4324"/>
              <a:gd name="T4" fmla="*/ 4241 w 5348"/>
              <a:gd name="T5" fmla="*/ 4324 h 4324"/>
              <a:gd name="T6" fmla="*/ 5348 w 5348"/>
              <a:gd name="T7" fmla="*/ 1689 h 4324"/>
              <a:gd name="T8" fmla="*/ 5348 w 5348"/>
              <a:gd name="T9" fmla="*/ 0 h 4324"/>
              <a:gd name="T10" fmla="*/ 1806 w 5348"/>
              <a:gd name="T11" fmla="*/ 0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48" h="4324">
                <a:moveTo>
                  <a:pt x="1806" y="0"/>
                </a:moveTo>
                <a:lnTo>
                  <a:pt x="0" y="4324"/>
                </a:lnTo>
                <a:lnTo>
                  <a:pt x="4241" y="4324"/>
                </a:lnTo>
                <a:lnTo>
                  <a:pt x="5348" y="1689"/>
                </a:lnTo>
                <a:lnTo>
                  <a:pt x="5348" y="0"/>
                </a:lnTo>
                <a:lnTo>
                  <a:pt x="1806" y="0"/>
                </a:lnTo>
                <a:close/>
              </a:path>
            </a:pathLst>
          </a:custGeom>
          <a:solidFill>
            <a:srgbClr val="A6BCD6">
              <a:alpha val="3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7"/>
          <p:cNvSpPr/>
          <p:nvPr/>
        </p:nvSpPr>
        <p:spPr bwMode="auto">
          <a:xfrm>
            <a:off x="8886245" y="-9526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894BA">
              <a:alpha val="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82662" y="2060345"/>
            <a:ext cx="11209337" cy="2223358"/>
          </a:xfrm>
          <a:prstGeom prst="rect">
            <a:avLst/>
          </a:prstGeom>
          <a:solidFill>
            <a:srgbClr val="2894BA">
              <a:alpha val="85000"/>
            </a:srgbClr>
          </a:solidFill>
          <a:ln w="28575">
            <a:noFill/>
          </a:ln>
        </p:spPr>
        <p:txBody>
          <a:bodyPr anchor="ctr"/>
          <a:lstStyle/>
          <a:p>
            <a:pPr algn="ctr"/>
            <a:endParaRPr lang="zh-CN" altLang="en-US" sz="540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25336" y="2971014"/>
            <a:ext cx="10475320" cy="9047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218565">
              <a:lnSpc>
                <a:spcPct val="130000"/>
              </a:lnSpc>
              <a:tabLst>
                <a:tab pos="2249805" algn="l"/>
              </a:tabLst>
            </a:pPr>
            <a:r>
              <a:rPr lang="zh-CN" altLang="zh-CN" sz="4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第</a:t>
            </a:r>
            <a:r>
              <a:rPr lang="en-US" altLang="zh-CN" sz="4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2</a:t>
            </a:r>
            <a:r>
              <a:rPr lang="zh-CN" altLang="zh-CN" sz="4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课时　组合数的性质及应用</a:t>
            </a:r>
            <a:endParaRPr lang="zh-CN" altLang="zh-CN" sz="45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任意多边形 3"/>
          <p:cNvSpPr/>
          <p:nvPr/>
        </p:nvSpPr>
        <p:spPr>
          <a:xfrm>
            <a:off x="509901" y="395342"/>
            <a:ext cx="945521" cy="1046808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rgbClr val="419F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5336" y="2420888"/>
            <a:ext cx="7811023" cy="46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章　</a:t>
            </a:r>
            <a:r>
              <a:rPr lang="en-US" altLang="zh-CN" sz="2400" dirty="0"/>
              <a:t>§7.3</a:t>
            </a:r>
            <a:r>
              <a:rPr lang="zh-CN" altLang="zh-CN" sz="2400" dirty="0"/>
              <a:t>　组合</a:t>
            </a:r>
            <a:endParaRPr lang="zh-CN" altLang="zh-CN" sz="2400" dirty="0">
              <a:solidFill>
                <a:schemeClr val="bg1"/>
              </a:solidFill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9044890" y="1799381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BA1CB">
              <a:alpha val="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826000" y="1859915"/>
            <a:ext cx="254000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本资料分享自高中数学同步资源大全QQ群483122854 专注收集同步资源期待你的加入与分享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联系QQ309000116加入百度网盘群2500G一线老师必备资料一键转存，自动更新，一劳永逸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1039813"/>
            <a:ext cx="111871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340951" y="1145101"/>
          <a:ext cx="815657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387" name="文档" r:id="rId1" imgW="8171815" imgH="654685" progId="Word.Document.12">
                  <p:embed/>
                </p:oleObj>
              </mc:Choice>
              <mc:Fallback>
                <p:oleObj name="文档" r:id="rId1" imgW="8171815" imgH="654685" progId="Word.Document.12">
                  <p:embed/>
                  <p:pic>
                    <p:nvPicPr>
                      <p:cNvPr id="0" name="图片 86938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40951" y="1145101"/>
                        <a:ext cx="8156575" cy="652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69379" name="Picture 3" descr="7-5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458" y="2187164"/>
            <a:ext cx="8681085" cy="309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4888" y="1399934"/>
            <a:ext cx="1119773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A.1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B.10         C.11          D.55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84200" y="2636912"/>
          <a:ext cx="106648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20" name="文档" r:id="rId1" imgW="10797540" imgH="1380490" progId="Word.Document.12">
                  <p:embed/>
                </p:oleObj>
              </mc:Choice>
              <mc:Fallback>
                <p:oleObj name="文档" r:id="rId1" imgW="10797540" imgH="1380490" progId="Word.Document.12">
                  <p:embed/>
                  <p:pic>
                    <p:nvPicPr>
                      <p:cNvPr id="0" name="图片 87041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4200" y="2636912"/>
                        <a:ext cx="10664825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19"/>
          <p:cNvSpPr txBox="1"/>
          <p:nvPr/>
        </p:nvSpPr>
        <p:spPr>
          <a:xfrm>
            <a:off x="3183781" y="140793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584200" y="674510"/>
          <a:ext cx="106648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21" name="文档" r:id="rId3" imgW="10797540" imgH="1380490" progId="Word.Document.12">
                  <p:embed/>
                </p:oleObj>
              </mc:Choice>
              <mc:Fallback>
                <p:oleObj name="文档" r:id="rId3" imgW="10797540" imgH="1380490" progId="Word.Document.12">
                  <p:embed/>
                  <p:pic>
                    <p:nvPicPr>
                      <p:cNvPr id="0" name="图片 8704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4200" y="674510"/>
                        <a:ext cx="10664825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4888" y="2996952"/>
            <a:ext cx="11197736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舍去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" name="返回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84200" y="2348880"/>
          <a:ext cx="106648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52" name="文档" r:id="rId3" imgW="10797540" imgH="1380490" progId="Word.Document.12">
                  <p:embed/>
                </p:oleObj>
              </mc:Choice>
              <mc:Fallback>
                <p:oleObj name="文档" r:id="rId3" imgW="10797540" imgH="1380490" progId="Word.Document.12">
                  <p:embed/>
                  <p:pic>
                    <p:nvPicPr>
                      <p:cNvPr id="0" name="图片 87145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4200" y="2348880"/>
                        <a:ext cx="10664825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584200" y="997917"/>
          <a:ext cx="10601325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53" name="文档" r:id="rId5" imgW="10797540" imgH="1380490" progId="Word.Document.12">
                  <p:embed/>
                </p:oleObj>
              </mc:Choice>
              <mc:Fallback>
                <p:oleObj name="文档" r:id="rId5" imgW="10797540" imgH="1380490" progId="Word.Document.12">
                  <p:embed/>
                  <p:pic>
                    <p:nvPicPr>
                      <p:cNvPr id="0" name="图片 87145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4200" y="997917"/>
                        <a:ext cx="10601325" cy="1350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871864" y="99791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28</a:t>
            </a:r>
            <a:endParaRPr lang="zh-CN" altLang="en-US" dirty="0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84200" y="4440697"/>
          <a:ext cx="106648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54" name="文档" r:id="rId7" imgW="10797540" imgH="1380490" progId="Word.Document.12">
                  <p:embed/>
                </p:oleObj>
              </mc:Choice>
              <mc:Fallback>
                <p:oleObj name="文档" r:id="rId7" imgW="10797540" imgH="1380490" progId="Word.Document.12">
                  <p:embed/>
                  <p:pic>
                    <p:nvPicPr>
                      <p:cNvPr id="0" name="图片 87145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4200" y="4440697"/>
                        <a:ext cx="10664825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9688" y="2760826"/>
            <a:ext cx="11712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二、组合数的性质</a:t>
            </a:r>
            <a:r>
              <a:rPr lang="en-US" altLang="zh-CN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zh-CN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7063" y="690563"/>
          <a:ext cx="10995025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55" name="文档" r:id="rId1" imgW="11131550" imgH="2576830" progId="Word.Document.12">
                  <p:embed/>
                </p:oleObj>
              </mc:Choice>
              <mc:Fallback>
                <p:oleObj name="文档" r:id="rId1" imgW="11131550" imgH="2576830" progId="Word.Document.12">
                  <p:embed/>
                  <p:pic>
                    <p:nvPicPr>
                      <p:cNvPr id="0" name="图片 82845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7063" y="690563"/>
                        <a:ext cx="10995025" cy="255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627063" y="3425552"/>
          <a:ext cx="110680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56" name="文档" r:id="rId3" imgW="11205845" imgH="1386840" progId="Word.Document.12">
                  <p:embed/>
                </p:oleObj>
              </mc:Choice>
              <mc:Fallback>
                <p:oleObj name="文档" r:id="rId3" imgW="11205845" imgH="1386840" progId="Word.Document.12">
                  <p:embed/>
                  <p:pic>
                    <p:nvPicPr>
                      <p:cNvPr id="0" name="图片 82845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7063" y="3425552"/>
                        <a:ext cx="1106805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18979" y="404664"/>
            <a:ext cx="1919234" cy="534146"/>
            <a:chOff x="5232856" y="1918920"/>
            <a:chExt cx="1919234" cy="534146"/>
          </a:xfrm>
        </p:grpSpPr>
        <p:sp>
          <p:nvSpPr>
            <p:cNvPr id="6" name="任意多边形 5"/>
            <p:cNvSpPr/>
            <p:nvPr/>
          </p:nvSpPr>
          <p:spPr>
            <a:xfrm>
              <a:off x="5232856" y="1930157"/>
              <a:ext cx="240440" cy="469424"/>
            </a:xfrm>
            <a:custGeom>
              <a:avLst/>
              <a:gdLst>
                <a:gd name="connsiteX0" fmla="*/ 0 w 240440"/>
                <a:gd name="connsiteY0" fmla="*/ 0 h 469424"/>
                <a:gd name="connsiteX1" fmla="*/ 240440 w 240440"/>
                <a:gd name="connsiteY1" fmla="*/ 0 h 469424"/>
                <a:gd name="connsiteX2" fmla="*/ 240440 w 240440"/>
                <a:gd name="connsiteY2" fmla="*/ 469424 h 469424"/>
                <a:gd name="connsiteX3" fmla="*/ 157350 w 240440"/>
                <a:gd name="connsiteY3" fmla="*/ 469424 h 469424"/>
                <a:gd name="connsiteX4" fmla="*/ 157350 w 240440"/>
                <a:gd name="connsiteY4" fmla="*/ 77847 h 469424"/>
                <a:gd name="connsiteX5" fmla="*/ 141202 w 240440"/>
                <a:gd name="connsiteY5" fmla="*/ 77847 h 469424"/>
                <a:gd name="connsiteX6" fmla="*/ 141202 w 240440"/>
                <a:gd name="connsiteY6" fmla="*/ 77493 h 469424"/>
                <a:gd name="connsiteX7" fmla="*/ 103977 w 240440"/>
                <a:gd name="connsiteY7" fmla="*/ 77493 h 469424"/>
                <a:gd name="connsiteX8" fmla="*/ 103977 w 240440"/>
                <a:gd name="connsiteY8" fmla="*/ 77847 h 469424"/>
                <a:gd name="connsiteX9" fmla="*/ 85342 w 240440"/>
                <a:gd name="connsiteY9" fmla="*/ 77847 h 469424"/>
                <a:gd name="connsiteX10" fmla="*/ 85342 w 240440"/>
                <a:gd name="connsiteY10" fmla="*/ 469424 h 469424"/>
                <a:gd name="connsiteX11" fmla="*/ 0 w 240440"/>
                <a:gd name="connsiteY11" fmla="*/ 469424 h 4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440" h="469424">
                  <a:moveTo>
                    <a:pt x="0" y="0"/>
                  </a:moveTo>
                  <a:lnTo>
                    <a:pt x="240440" y="0"/>
                  </a:lnTo>
                  <a:lnTo>
                    <a:pt x="240440" y="469424"/>
                  </a:lnTo>
                  <a:lnTo>
                    <a:pt x="157350" y="469424"/>
                  </a:lnTo>
                  <a:lnTo>
                    <a:pt x="157350" y="77847"/>
                  </a:lnTo>
                  <a:lnTo>
                    <a:pt x="141202" y="77847"/>
                  </a:lnTo>
                  <a:lnTo>
                    <a:pt x="141202" y="77493"/>
                  </a:lnTo>
                  <a:lnTo>
                    <a:pt x="103977" y="77493"/>
                  </a:lnTo>
                  <a:lnTo>
                    <a:pt x="103977" y="77847"/>
                  </a:lnTo>
                  <a:lnTo>
                    <a:pt x="85342" y="77847"/>
                  </a:lnTo>
                  <a:lnTo>
                    <a:pt x="85342" y="469424"/>
                  </a:lnTo>
                  <a:lnTo>
                    <a:pt x="0" y="469424"/>
                  </a:ln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508407" y="1927648"/>
              <a:ext cx="1610476" cy="4688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cxnSp>
          <p:nvCxnSpPr>
            <p:cNvPr id="8" name="肘形连接符 7"/>
            <p:cNvCxnSpPr/>
            <p:nvPr/>
          </p:nvCxnSpPr>
          <p:spPr>
            <a:xfrm>
              <a:off x="5352090" y="2030492"/>
              <a:ext cx="1800000" cy="422574"/>
            </a:xfrm>
            <a:prstGeom prst="bentConnector3">
              <a:avLst>
                <a:gd name="adj1" fmla="val 139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9" name="矩形 8"/>
            <p:cNvSpPr/>
            <p:nvPr/>
          </p:nvSpPr>
          <p:spPr>
            <a:xfrm>
              <a:off x="5473296" y="1918920"/>
              <a:ext cx="163788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tabLst>
                  <a:tab pos="2070735" algn="l"/>
                </a:tabLst>
              </a:pPr>
              <a:r>
                <a:rPr lang="zh-CN" altLang="zh-CN" sz="2600" b="1" kern="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知识梳理</a:t>
              </a:r>
              <a:endParaRPr lang="zh-CN" altLang="zh-CN" sz="2600" b="1" kern="0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85347" y="1308943"/>
          <a:ext cx="815657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93" name="文档" r:id="rId1" imgW="8171815" imgH="826135" progId="Word.Document.12">
                  <p:embed/>
                </p:oleObj>
              </mc:Choice>
              <mc:Fallback>
                <p:oleObj name="文档" r:id="rId1" imgW="8171815" imgH="826135" progId="Word.Document.12">
                  <p:embed/>
                  <p:pic>
                    <p:nvPicPr>
                      <p:cNvPr id="0" name="图片 82949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85347" y="1308943"/>
                        <a:ext cx="8156575" cy="823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563634" y="1243731"/>
          <a:ext cx="194945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94" name="文档" r:id="rId3" imgW="1953895" imgH="676275" progId="Word.Document.12">
                  <p:embed/>
                </p:oleObj>
              </mc:Choice>
              <mc:Fallback>
                <p:oleObj name="文档" r:id="rId3" imgW="1953895" imgH="676275" progId="Word.Document.12">
                  <p:embed/>
                  <p:pic>
                    <p:nvPicPr>
                      <p:cNvPr id="0" name="图片 82949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3634" y="1243731"/>
                        <a:ext cx="194945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417084" y="1903472"/>
            <a:ext cx="111515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注意点：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下标相同而上标差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的两个组合数之和，等于下标比原下标多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而上标与大的相同的一个组合数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体现了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的分类思想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95313" y="764704"/>
          <a:ext cx="811212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21" name="文档" r:id="rId1" imgW="8171815" imgH="795020" progId="Word.Document.12">
                  <p:embed/>
                </p:oleObj>
              </mc:Choice>
              <mc:Fallback>
                <p:oleObj name="文档" r:id="rId1" imgW="8171815" imgH="795020" progId="Word.Document.12">
                  <p:embed/>
                  <p:pic>
                    <p:nvPicPr>
                      <p:cNvPr id="0" name="图片 83152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5313" y="764704"/>
                        <a:ext cx="8112125" cy="785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95313" y="3094038"/>
          <a:ext cx="108553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22" name="文档" r:id="rId3" imgW="10991215" imgH="1380490" progId="Word.Document.12">
                  <p:embed/>
                </p:oleObj>
              </mc:Choice>
              <mc:Fallback>
                <p:oleObj name="文档" r:id="rId3" imgW="10991215" imgH="1380490" progId="Word.Document.12">
                  <p:embed/>
                  <p:pic>
                    <p:nvPicPr>
                      <p:cNvPr id="0" name="图片 83152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5313" y="3094038"/>
                        <a:ext cx="10855325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511274" y="1610216"/>
            <a:ext cx="109133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A.1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D.0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TextBox 19"/>
          <p:cNvSpPr txBox="1"/>
          <p:nvPr/>
        </p:nvSpPr>
        <p:spPr>
          <a:xfrm>
            <a:off x="5786702" y="163830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95313" y="1046910"/>
          <a:ext cx="8112125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55" name="文档" r:id="rId1" imgW="8171815" imgH="1376680" progId="Word.Document.12">
                  <p:embed/>
                </p:oleObj>
              </mc:Choice>
              <mc:Fallback>
                <p:oleObj name="文档" r:id="rId1" imgW="8171815" imgH="1376680" progId="Word.Document.12">
                  <p:embed/>
                  <p:pic>
                    <p:nvPicPr>
                      <p:cNvPr id="0" name="图片 83255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5313" y="1046910"/>
                        <a:ext cx="8112125" cy="136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95313" y="2922885"/>
          <a:ext cx="10952162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56" name="文档" r:id="rId3" imgW="11213465" imgH="1981200" progId="Word.Document.12">
                  <p:embed/>
                </p:oleObj>
              </mc:Choice>
              <mc:Fallback>
                <p:oleObj name="文档" r:id="rId3" imgW="11213465" imgH="1981200" progId="Word.Document.12">
                  <p:embed/>
                  <p:pic>
                    <p:nvPicPr>
                      <p:cNvPr id="0" name="图片 83255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5313" y="2922885"/>
                        <a:ext cx="10952162" cy="194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19"/>
          <p:cNvSpPr txBox="1"/>
          <p:nvPr/>
        </p:nvSpPr>
        <p:spPr>
          <a:xfrm>
            <a:off x="7104112" y="170806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7063" y="689248"/>
          <a:ext cx="10972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582" name="文档" r:id="rId1" imgW="11109960" imgH="1388110" progId="Word.Document.12">
                  <p:embed/>
                </p:oleObj>
              </mc:Choice>
              <mc:Fallback>
                <p:oleObj name="文档" r:id="rId1" imgW="11109960" imgH="1388110" progId="Word.Document.12">
                  <p:embed/>
                  <p:pic>
                    <p:nvPicPr>
                      <p:cNvPr id="0" name="图片 8335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7063" y="689248"/>
                        <a:ext cx="109728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27063" y="2403475"/>
          <a:ext cx="10983912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583" name="文档" r:id="rId3" imgW="11312525" imgH="1191895" progId="Word.Document.12">
                  <p:embed/>
                </p:oleObj>
              </mc:Choice>
              <mc:Fallback>
                <p:oleObj name="文档" r:id="rId3" imgW="11312525" imgH="1191895" progId="Word.Document.12">
                  <p:embed/>
                  <p:pic>
                    <p:nvPicPr>
                      <p:cNvPr id="0" name="图片 8335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7063" y="2403475"/>
                        <a:ext cx="10983912" cy="1147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27063" y="3212976"/>
          <a:ext cx="10983912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584" name="文档" r:id="rId5" imgW="11312525" imgH="1191895" progId="Word.Document.12">
                  <p:embed/>
                </p:oleObj>
              </mc:Choice>
              <mc:Fallback>
                <p:oleObj name="文档" r:id="rId5" imgW="11312525" imgH="1191895" progId="Word.Document.12">
                  <p:embed/>
                  <p:pic>
                    <p:nvPicPr>
                      <p:cNvPr id="0" name="图片 83358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7063" y="3212976"/>
                        <a:ext cx="10983912" cy="1147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563265" y="3698448"/>
            <a:ext cx="54373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27063" y="4417237"/>
          <a:ext cx="10983912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585" name="文档" r:id="rId7" imgW="11312525" imgH="1191895" progId="Word.Document.12">
                  <p:embed/>
                </p:oleObj>
              </mc:Choice>
              <mc:Fallback>
                <p:oleObj name="文档" r:id="rId7" imgW="11312525" imgH="1191895" progId="Word.Document.12">
                  <p:embed/>
                  <p:pic>
                    <p:nvPicPr>
                      <p:cNvPr id="0" name="图片 83358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7063" y="4417237"/>
                        <a:ext cx="10983912" cy="1147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15950" y="1196752"/>
          <a:ext cx="1090930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576" name="文档" r:id="rId1" imgW="10986770" imgH="2576830" progId="Word.Document.12">
                  <p:embed/>
                </p:oleObj>
              </mc:Choice>
              <mc:Fallback>
                <p:oleObj name="文档" r:id="rId1" imgW="10986770" imgH="2576830" progId="Word.Document.12">
                  <p:embed/>
                  <p:pic>
                    <p:nvPicPr>
                      <p:cNvPr id="0" name="图片 8345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5950" y="1196752"/>
                        <a:ext cx="10909300" cy="255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53943" y="1484784"/>
            <a:ext cx="100866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掌握组合数公式和组合数的性质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能运用组合数的性质进行计算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会用组合数公式解决一些简单的组合问题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1" y="764704"/>
            <a:ext cx="55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68802" y="504957"/>
            <a:ext cx="1926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600"/>
              </a:spcAft>
              <a:buClr>
                <a:srgbClr val="00544A"/>
              </a:buClr>
            </a:pPr>
            <a:r>
              <a:rPr lang="zh-CN" altLang="en-US" sz="2800" b="1" dirty="0" smtClean="0">
                <a:latin typeface="+mj-ea"/>
                <a:ea typeface="+mj-ea"/>
              </a:rPr>
              <a:t>学习目标</a:t>
            </a:r>
            <a:endParaRPr lang="en-US" altLang="zh-CN" sz="2800" b="1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52868" y="548680"/>
          <a:ext cx="81565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615" name="文档" r:id="rId1" imgW="8171815" imgH="869950" progId="Word.Document.12">
                  <p:embed/>
                </p:oleObj>
              </mc:Choice>
              <mc:Fallback>
                <p:oleObj name="文档" r:id="rId1" imgW="8171815" imgH="869950" progId="Word.Document.12">
                  <p:embed/>
                  <p:pic>
                    <p:nvPicPr>
                      <p:cNvPr id="0" name="图片 83561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52868" y="548680"/>
                        <a:ext cx="8156575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49288" y="2543746"/>
          <a:ext cx="9780587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616" name="文档" r:id="rId3" imgW="9959340" imgH="986155" progId="Word.Document.12">
                  <p:embed/>
                </p:oleObj>
              </mc:Choice>
              <mc:Fallback>
                <p:oleObj name="文档" r:id="rId3" imgW="9959340" imgH="986155" progId="Word.Document.12">
                  <p:embed/>
                  <p:pic>
                    <p:nvPicPr>
                      <p:cNvPr id="0" name="图片 8356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9288" y="2543746"/>
                        <a:ext cx="9780587" cy="957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62016" y="1394192"/>
            <a:ext cx="77662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A.12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B.13           C.14           D.15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TextBox 19"/>
          <p:cNvSpPr txBox="1"/>
          <p:nvPr/>
        </p:nvSpPr>
        <p:spPr>
          <a:xfrm>
            <a:off x="3759672" y="141299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49288" y="1052513"/>
          <a:ext cx="9685337" cy="136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52" name="文档" r:id="rId1" imgW="9808210" imgH="1374775" progId="Word.Document.12">
                  <p:embed/>
                </p:oleObj>
              </mc:Choice>
              <mc:Fallback>
                <p:oleObj name="文档" r:id="rId1" imgW="9808210" imgH="1374775" progId="Word.Document.12">
                  <p:embed/>
                  <p:pic>
                    <p:nvPicPr>
                      <p:cNvPr id="0" name="图片 83665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9288" y="1052513"/>
                        <a:ext cx="9685337" cy="1360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49288" y="2849488"/>
          <a:ext cx="10993437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53" name="文档" r:id="rId3" imgW="11131550" imgH="1388110" progId="Word.Document.12">
                  <p:embed/>
                </p:oleObj>
              </mc:Choice>
              <mc:Fallback>
                <p:oleObj name="文档" r:id="rId3" imgW="11131550" imgH="1388110" progId="Word.Document.12">
                  <p:embed/>
                  <p:pic>
                    <p:nvPicPr>
                      <p:cNvPr id="0" name="图片 83665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9288" y="2849488"/>
                        <a:ext cx="10993437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返回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7" name="TextBox 19"/>
          <p:cNvSpPr txBox="1"/>
          <p:nvPr/>
        </p:nvSpPr>
        <p:spPr>
          <a:xfrm>
            <a:off x="1919536" y="174196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5941" y="2760826"/>
            <a:ext cx="11700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三、有限制条件的组合问题</a:t>
            </a:r>
            <a:endParaRPr lang="zh-CN" altLang="zh-CN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9376" y="764704"/>
            <a:ext cx="11233248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男运动员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名，女运动员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名，其中男女队长各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名，选派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人外出比赛，在下列情形中各有多少种选派方法？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男运动员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名，女运动员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42925" y="3241203"/>
          <a:ext cx="11036300" cy="193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58" name="文档" r:id="rId1" imgW="11239500" imgH="1979930" progId="Word.Document.12">
                  <p:embed/>
                </p:oleObj>
              </mc:Choice>
              <mc:Fallback>
                <p:oleObj name="文档" r:id="rId1" imgW="11239500" imgH="1979930" progId="Word.Document.12">
                  <p:embed/>
                  <p:pic>
                    <p:nvPicPr>
                      <p:cNvPr id="0" name="图片 83765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2925" y="3241203"/>
                        <a:ext cx="11036300" cy="193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42925" y="3962747"/>
          <a:ext cx="10907713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59" name="文档" r:id="rId3" imgW="11239500" imgH="1981200" progId="Word.Document.12">
                  <p:embed/>
                </p:oleObj>
              </mc:Choice>
              <mc:Fallback>
                <p:oleObj name="文档" r:id="rId3" imgW="11239500" imgH="1981200" progId="Word.Document.12">
                  <p:embed/>
                  <p:pic>
                    <p:nvPicPr>
                      <p:cNvPr id="0" name="图片 83765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925" y="3962747"/>
                        <a:ext cx="10907713" cy="191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9376" y="764704"/>
            <a:ext cx="11233248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至少有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名女运动员；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9376" y="1745108"/>
            <a:ext cx="11233248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方法一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直接法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至少有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名女运动员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包括以下几种情况，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女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男，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女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男，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女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男，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女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男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2450" y="3140968"/>
          <a:ext cx="11079163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93" name="文档" r:id="rId1" imgW="11217910" imgH="1188720" progId="Word.Document.12">
                  <p:embed/>
                </p:oleObj>
              </mc:Choice>
              <mc:Fallback>
                <p:oleObj name="文档" r:id="rId1" imgW="11217910" imgH="1188720" progId="Word.Document.12">
                  <p:embed/>
                  <p:pic>
                    <p:nvPicPr>
                      <p:cNvPr id="0" name="图片 83869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2450" y="3140968"/>
                        <a:ext cx="11079163" cy="117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52450" y="3805097"/>
          <a:ext cx="11047413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94" name="文档" r:id="rId3" imgW="11184890" imgH="1784350" progId="Word.Document.12">
                  <p:embed/>
                </p:oleObj>
              </mc:Choice>
              <mc:Fallback>
                <p:oleObj name="文档" r:id="rId3" imgW="11184890" imgH="1784350" progId="Word.Document.12">
                  <p:embed/>
                  <p:pic>
                    <p:nvPicPr>
                      <p:cNvPr id="0" name="图片 83869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450" y="3805097"/>
                        <a:ext cx="11047413" cy="176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9376" y="764704"/>
            <a:ext cx="11233248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既要有队长，又要有女运动员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15950" y="1765300"/>
          <a:ext cx="10739438" cy="255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695" name="文档" r:id="rId1" imgW="10812780" imgH="2576830" progId="Word.Document.12">
                  <p:embed/>
                </p:oleObj>
              </mc:Choice>
              <mc:Fallback>
                <p:oleObj name="文档" r:id="rId1" imgW="10812780" imgH="2576830" progId="Word.Document.12">
                  <p:embed/>
                  <p:pic>
                    <p:nvPicPr>
                      <p:cNvPr id="0" name="图片 83969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5950" y="1765300"/>
                        <a:ext cx="10739438" cy="2551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836712"/>
            <a:ext cx="11187139" cy="4542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常见的有限制条件的组合问题及解题方法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特殊元素：若要选取的元素中有特殊元素，则要以有无特殊元素，特殊元素的多少作为分类依据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含有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至多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至少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等限制语句：要分清限制语句中所包含的情况，可以以此作为分类依据，或采用间接法求解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分类讨论思想：解题的过程中要善于利用分类讨论思想，将复杂问题分类表达，逐类求解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65584" y="895797"/>
            <a:ext cx="11175032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在一次数学竞赛中，某学校有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人通过了初试，学校要从中选出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人参加市级培训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在下列条件下，有多少种不同的选法？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任意选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80028" y="3326110"/>
          <a:ext cx="10988675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43" name="文档" r:id="rId1" imgW="10991215" imgH="1543685" progId="Word.Document.12">
                  <p:embed/>
                </p:oleObj>
              </mc:Choice>
              <mc:Fallback>
                <p:oleObj name="文档" r:id="rId1" imgW="10991215" imgH="1543685" progId="Word.Document.12">
                  <p:embed/>
                  <p:pic>
                    <p:nvPicPr>
                      <p:cNvPr id="0" name="图片 84174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0028" y="3326110"/>
                        <a:ext cx="10988675" cy="154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65584" y="1036331"/>
            <a:ext cx="1117503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甲、乙、丙三人必须参加；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80028" y="2420888"/>
          <a:ext cx="10988675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784" name="文档" r:id="rId1" imgW="10991215" imgH="1543685" progId="Word.Document.12">
                  <p:embed/>
                </p:oleObj>
              </mc:Choice>
              <mc:Fallback>
                <p:oleObj name="文档" r:id="rId1" imgW="10991215" imgH="1543685" progId="Word.Document.12">
                  <p:embed/>
                  <p:pic>
                    <p:nvPicPr>
                      <p:cNvPr id="0" name="图片 84278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0028" y="2420888"/>
                        <a:ext cx="10988675" cy="154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65584" y="1036331"/>
            <a:ext cx="1117503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甲、乙、丙三人不能参加；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80028" y="2420888"/>
          <a:ext cx="10988675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457" name="文档" r:id="rId1" imgW="10991215" imgH="1543685" progId="Word.Document.12">
                  <p:embed/>
                </p:oleObj>
              </mc:Choice>
              <mc:Fallback>
                <p:oleObj name="文档" r:id="rId1" imgW="10991215" imgH="1543685" progId="Word.Document.12">
                  <p:embed/>
                  <p:pic>
                    <p:nvPicPr>
                      <p:cNvPr id="0" name="图片 87245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0028" y="2420888"/>
                        <a:ext cx="10988675" cy="154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12646" y="1412776"/>
            <a:ext cx="11027970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对一次学校运动会中的两个特定项目：趣味投羽毛球、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3 000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米长跑，某班级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位同学必须参加其中一个项目且仅参加一个项目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每一位同学可以在两个项目中任选一个，要求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17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人参加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3 000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米跑，其余人参加投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羽毛球项目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，假设你是班级体育委员，你能算出所有可能的报名情况吗？</a:t>
            </a:r>
            <a:endParaRPr lang="zh-CN" altLang="zh-CN" sz="105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1" y="764704"/>
            <a:ext cx="55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68802" y="504957"/>
            <a:ext cx="9852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600"/>
              </a:spcAft>
              <a:buClr>
                <a:srgbClr val="00544A"/>
              </a:buClr>
            </a:pPr>
            <a:r>
              <a:rPr lang="zh-CN" altLang="en-US" sz="2800" b="1" dirty="0" smtClean="0">
                <a:latin typeface="+mj-ea"/>
                <a:ea typeface="+mj-ea"/>
              </a:rPr>
              <a:t>导语</a:t>
            </a:r>
            <a:endParaRPr lang="en-US" altLang="zh-CN" sz="2800" b="1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65584" y="1036331"/>
            <a:ext cx="1117503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甲、乙、丙三人只能有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人参加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71500" y="2425700"/>
          <a:ext cx="108331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482" name="文档" r:id="rId1" imgW="10991215" imgH="1982470" progId="Word.Document.12">
                  <p:embed/>
                </p:oleObj>
              </mc:Choice>
              <mc:Fallback>
                <p:oleObj name="文档" r:id="rId1" imgW="10991215" imgH="1982470" progId="Word.Document.12">
                  <p:embed/>
                  <p:pic>
                    <p:nvPicPr>
                      <p:cNvPr id="0" name="图片 8734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1500" y="2425700"/>
                        <a:ext cx="10833100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2431" y="1042858"/>
            <a:ext cx="111871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知识清单：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组合数的两个性质及性质的理解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组合数在实际问题中的应用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方法归纳：分类讨论、间接法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常见误区：不注意组合数中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的限制条件；计算时不能构造组合数性质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6" name="肘形连接符 5"/>
          <p:cNvCxnSpPr/>
          <p:nvPr/>
        </p:nvCxnSpPr>
        <p:spPr>
          <a:xfrm rot="10800000" flipH="1" flipV="1">
            <a:off x="612766" y="439864"/>
            <a:ext cx="11062414" cy="324839"/>
          </a:xfrm>
          <a:prstGeom prst="bentConnector3">
            <a:avLst>
              <a:gd name="adj1" fmla="val -1893"/>
            </a:avLst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8" name="矩形 7"/>
          <p:cNvSpPr/>
          <p:nvPr/>
        </p:nvSpPr>
        <p:spPr>
          <a:xfrm>
            <a:off x="409285" y="592668"/>
            <a:ext cx="11256212" cy="1611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90683" y="226924"/>
            <a:ext cx="9471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latin typeface="微软雅黑" panose="020B0503020204020204" pitchFamily="34" charset="-122"/>
                <a:cs typeface="Times New Roman" panose="02020603050405020304" pitchFamily="18" charset="0"/>
              </a:rPr>
              <a:t>课堂小结</a:t>
            </a:r>
            <a:endParaRPr lang="zh-CN" altLang="en-US" sz="2800" b="1" kern="100" dirty="0"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流程图: 离页连接符 9"/>
          <p:cNvSpPr/>
          <p:nvPr/>
        </p:nvSpPr>
        <p:spPr>
          <a:xfrm>
            <a:off x="624802" y="350729"/>
            <a:ext cx="189621" cy="333731"/>
          </a:xfrm>
          <a:prstGeom prst="flowChartOffpageConnector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1219200"/>
            <a:endParaRPr lang="zh-CN" altLang="en-US" sz="2400" kern="0">
              <a:solidFill>
                <a:prstClr val="white"/>
              </a:solidFill>
              <a:latin typeface="Arial" panose="020B0604020202020204"/>
              <a:ea typeface="黑体" panose="02010609060101010101" charset="-122"/>
            </a:endParaRPr>
          </a:p>
        </p:txBody>
      </p:sp>
      <p:pic>
        <p:nvPicPr>
          <p:cNvPr id="11" name="返回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08713" y="2636912"/>
            <a:ext cx="677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随堂演练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91493" y="931774"/>
          <a:ext cx="10602912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515" name="文档" r:id="rId5" imgW="10603865" imgH="1543685" progId="Word.Document.12">
                  <p:embed/>
                </p:oleObj>
              </mc:Choice>
              <mc:Fallback>
                <p:oleObj name="文档" r:id="rId5" imgW="10603865" imgH="1543685" progId="Word.Document.12">
                  <p:embed/>
                  <p:pic>
                    <p:nvPicPr>
                      <p:cNvPr id="0" name="图片 87451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1493" y="931774"/>
                        <a:ext cx="10602912" cy="154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591493" y="2822054"/>
          <a:ext cx="10602912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516" name="文档" r:id="rId7" imgW="10603865" imgH="1543685" progId="Word.Document.12">
                  <p:embed/>
                </p:oleObj>
              </mc:Choice>
              <mc:Fallback>
                <p:oleObj name="文档" r:id="rId7" imgW="10603865" imgH="1543685" progId="Word.Document.12">
                  <p:embed/>
                  <p:pic>
                    <p:nvPicPr>
                      <p:cNvPr id="0" name="图片 87451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1493" y="2822054"/>
                        <a:ext cx="10602912" cy="154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9"/>
          <p:cNvSpPr txBox="1"/>
          <p:nvPr/>
        </p:nvSpPr>
        <p:spPr>
          <a:xfrm>
            <a:off x="5136851" y="157984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7388" y="908720"/>
            <a:ext cx="110172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某研究性学习小组有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名男生和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名女生，一次问卷调查活动需要挑选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名同学参加，其中至少一名女生，则不同的选法种数为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A.120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B.84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C.52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D.48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669925" y="3315196"/>
          <a:ext cx="81121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799" name="文档" r:id="rId5" imgW="8171815" imgH="993775" progId="Word.Document.12">
                  <p:embed/>
                </p:oleObj>
              </mc:Choice>
              <mc:Fallback>
                <p:oleObj name="文档" r:id="rId5" imgW="8171815" imgH="993775" progId="Word.Document.12">
                  <p:embed/>
                  <p:pic>
                    <p:nvPicPr>
                      <p:cNvPr id="0" name="图片 84379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9925" y="3315196"/>
                        <a:ext cx="8112125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9"/>
          <p:cNvSpPr txBox="1"/>
          <p:nvPr/>
        </p:nvSpPr>
        <p:spPr>
          <a:xfrm>
            <a:off x="4326672" y="222092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30072" y="1136046"/>
          <a:ext cx="815657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560" name="文档" r:id="rId5" imgW="8171815" imgH="740410" progId="Word.Document.12">
                  <p:embed/>
                </p:oleObj>
              </mc:Choice>
              <mc:Fallback>
                <p:oleObj name="文档" r:id="rId5" imgW="8171815" imgH="740410" progId="Word.Document.12">
                  <p:embed/>
                  <p:pic>
                    <p:nvPicPr>
                      <p:cNvPr id="0" name="图片 87555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0072" y="1136046"/>
                        <a:ext cx="8156575" cy="73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943872" y="1055870"/>
          <a:ext cx="97472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561" name="文档" r:id="rId7" imgW="976630" imgH="749935" progId="Word.Document.12">
                  <p:embed/>
                </p:oleObj>
              </mc:Choice>
              <mc:Fallback>
                <p:oleObj name="文档" r:id="rId7" imgW="976630" imgH="749935" progId="Word.Document.12">
                  <p:embed/>
                  <p:pic>
                    <p:nvPicPr>
                      <p:cNvPr id="0" name="图片 87556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43872" y="1055870"/>
                        <a:ext cx="974725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630072" y="2072150"/>
          <a:ext cx="815657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562" name="文档" r:id="rId9" imgW="8171815" imgH="795020" progId="Word.Document.12">
                  <p:embed/>
                </p:oleObj>
              </mc:Choice>
              <mc:Fallback>
                <p:oleObj name="文档" r:id="rId9" imgW="8171815" imgH="795020" progId="Word.Document.12">
                  <p:embed/>
                  <p:pic>
                    <p:nvPicPr>
                      <p:cNvPr id="0" name="图片 87556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0072" y="2072150"/>
                        <a:ext cx="8156575" cy="73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627063" y="2815075"/>
          <a:ext cx="10888662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563" name="文档" r:id="rId11" imgW="11024870" imgH="792480" progId="Word.Document.12">
                  <p:embed/>
                </p:oleObj>
              </mc:Choice>
              <mc:Fallback>
                <p:oleObj name="文档" r:id="rId11" imgW="11024870" imgH="792480" progId="Word.Document.12">
                  <p:embed/>
                  <p:pic>
                    <p:nvPicPr>
                      <p:cNvPr id="0" name="图片 87556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7063" y="2815075"/>
                        <a:ext cx="10888662" cy="78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627063" y="3579291"/>
          <a:ext cx="10888662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564" name="文档" r:id="rId13" imgW="11024870" imgH="792480" progId="Word.Document.12">
                  <p:embed/>
                </p:oleObj>
              </mc:Choice>
              <mc:Fallback>
                <p:oleObj name="文档" r:id="rId13" imgW="11024870" imgH="792480" progId="Word.Document.12">
                  <p:embed/>
                  <p:pic>
                    <p:nvPicPr>
                      <p:cNvPr id="0" name="图片 87556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7063" y="3579291"/>
                        <a:ext cx="10888662" cy="78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返回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2908" y="692696"/>
            <a:ext cx="10946184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甲、乙、丙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位同学选修课程，从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门课程中，甲选修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门，乙、丙各选修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门，则不同的选修方案的种数为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733425" y="2466975"/>
          <a:ext cx="10782300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816" name="文档" r:id="rId7" imgW="10910570" imgH="1874520" progId="Word.Document.12">
                  <p:embed/>
                </p:oleObj>
              </mc:Choice>
              <mc:Fallback>
                <p:oleObj name="文档" r:id="rId7" imgW="10910570" imgH="1874520" progId="Word.Document.12">
                  <p:embed/>
                  <p:pic>
                    <p:nvPicPr>
                      <p:cNvPr id="0" name="图片 84481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3425" y="2466975"/>
                        <a:ext cx="10782300" cy="186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6816080" y="144779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96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08713" y="2636912"/>
            <a:ext cx="677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课时对点练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基础巩固</a:t>
            </a:r>
            <a:endParaRPr lang="en-US" altLang="zh-CN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5B9BD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0000" y="1614136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A.4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B.14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D.14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62761" y="980728"/>
          <a:ext cx="815657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563" name="文档" r:id="rId20" imgW="8171815" imgH="740410" progId="Word.Document.12">
                  <p:embed/>
                </p:oleObj>
              </mc:Choice>
              <mc:Fallback>
                <p:oleObj name="文档" r:id="rId20" imgW="8171815" imgH="740410" progId="Word.Document.12">
                  <p:embed/>
                  <p:pic>
                    <p:nvPicPr>
                      <p:cNvPr id="0" name="图片 876562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62761" y="980728"/>
                        <a:ext cx="8156575" cy="73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9"/>
          <p:cNvSpPr txBox="1"/>
          <p:nvPr/>
        </p:nvSpPr>
        <p:spPr>
          <a:xfrm>
            <a:off x="261764" y="228413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468313" y="3284984"/>
          <a:ext cx="11153775" cy="194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564" name="文档" r:id="rId22" imgW="11423650" imgH="1981200" progId="Word.Document.12">
                  <p:embed/>
                </p:oleObj>
              </mc:Choice>
              <mc:Fallback>
                <p:oleObj name="文档" r:id="rId22" imgW="11423650" imgH="1981200" progId="Word.Document.12">
                  <p:embed/>
                  <p:pic>
                    <p:nvPicPr>
                      <p:cNvPr id="0" name="图片 876563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68313" y="3284984"/>
                        <a:ext cx="11153775" cy="194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矩形 27"/>
          <p:cNvSpPr/>
          <p:nvPr/>
        </p:nvSpPr>
        <p:spPr>
          <a:xfrm>
            <a:off x="390000" y="5076410"/>
            <a:ext cx="1141200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2431" y="548680"/>
            <a:ext cx="11187139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名志愿者中选派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人在星期六和星期日参加公益活动，每人一天，每天两人，则不同的选派方法共有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A.60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B.48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C.30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D.10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595313" y="2850877"/>
          <a:ext cx="10845800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854" name="文档" r:id="rId17" imgW="11045825" imgH="1982470" progId="Word.Document.12">
                  <p:embed/>
                </p:oleObj>
              </mc:Choice>
              <mc:Fallback>
                <p:oleObj name="文档" r:id="rId17" imgW="11045825" imgH="1982470" progId="Word.Document.12">
                  <p:embed/>
                  <p:pic>
                    <p:nvPicPr>
                      <p:cNvPr id="0" name="图片 84585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95313" y="2850877"/>
                        <a:ext cx="10845800" cy="194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19"/>
          <p:cNvSpPr txBox="1"/>
          <p:nvPr/>
        </p:nvSpPr>
        <p:spPr>
          <a:xfrm>
            <a:off x="4023133" y="184797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69205" y="1485578"/>
            <a:ext cx="10030174" cy="453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177600" y="4581922"/>
            <a:ext cx="10030174" cy="1524792"/>
          </a:xfrm>
          <a:prstGeom prst="rect">
            <a:avLst/>
          </a:prstGeom>
          <a:solidFill>
            <a:srgbClr val="044491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" name="文本框 3">
            <a:hlinkClick r:id="rId1" action="ppaction://hlinksldjump"/>
          </p:cNvPr>
          <p:cNvSpPr txBox="1"/>
          <p:nvPr/>
        </p:nvSpPr>
        <p:spPr>
          <a:xfrm>
            <a:off x="2350790" y="5024789"/>
            <a:ext cx="152451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随堂</a:t>
            </a: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演练</a:t>
            </a:r>
            <a:endParaRPr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hlinkClick r:id="rId2" action="ppaction://hlinksldjump"/>
          </p:cNvPr>
          <p:cNvSpPr txBox="1"/>
          <p:nvPr/>
        </p:nvSpPr>
        <p:spPr>
          <a:xfrm>
            <a:off x="5484951" y="5024789"/>
            <a:ext cx="2051209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课时对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点练</a:t>
            </a:r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3" action="ppaction://hlinksldjump"/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58702" y="2061642"/>
            <a:ext cx="8281714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一、组合数的性质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5" action="ppaction://hlinksldjump"/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58702" y="2853730"/>
            <a:ext cx="950585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二、组合数的性质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7" action="ppaction://hlinksldjump"/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58702" y="3645818"/>
            <a:ext cx="9361834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三、有限制条件的组合问题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1384" y="504957"/>
            <a:ext cx="1777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600"/>
              </a:spcAft>
              <a:buClr>
                <a:srgbClr val="00544A"/>
              </a:buClr>
            </a:pPr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sym typeface="Arial" panose="020B0604020202020204" pitchFamily="34" charset="0"/>
              </a:rPr>
              <a:t>内容索引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1" y="764704"/>
            <a:ext cx="55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42925" y="404664"/>
          <a:ext cx="9674225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15" name="文档" r:id="rId1" imgW="9798050" imgH="1627505" progId="Word.Document.12">
                  <p:embed/>
                </p:oleObj>
              </mc:Choice>
              <mc:Fallback>
                <p:oleObj name="文档" r:id="rId1" imgW="9798050" imgH="1627505" progId="Word.Document.12">
                  <p:embed/>
                  <p:pic>
                    <p:nvPicPr>
                      <p:cNvPr id="0" name="图片 84691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2925" y="404664"/>
                        <a:ext cx="9674225" cy="161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542925" y="1844824"/>
          <a:ext cx="1009015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16" name="文档" r:id="rId3" imgW="10333990" imgH="1028700" progId="Word.Document.12">
                  <p:embed/>
                </p:oleObj>
              </mc:Choice>
              <mc:Fallback>
                <p:oleObj name="文档" r:id="rId3" imgW="10333990" imgH="1028700" progId="Word.Document.12">
                  <p:embed/>
                  <p:pic>
                    <p:nvPicPr>
                      <p:cNvPr id="0" name="图片 8469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925" y="1844824"/>
                        <a:ext cx="10090150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19"/>
          <p:cNvSpPr txBox="1"/>
          <p:nvPr/>
        </p:nvSpPr>
        <p:spPr>
          <a:xfrm>
            <a:off x="2136976" y="112725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542925" y="2629654"/>
          <a:ext cx="1009015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17" name="文档" r:id="rId5" imgW="10333990" imgH="1028700" progId="Word.Document.12">
                  <p:embed/>
                </p:oleObj>
              </mc:Choice>
              <mc:Fallback>
                <p:oleObj name="文档" r:id="rId5" imgW="10333990" imgH="1028700" progId="Word.Document.12">
                  <p:embed/>
                  <p:pic>
                    <p:nvPicPr>
                      <p:cNvPr id="0" name="图片 84691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2925" y="2629654"/>
                        <a:ext cx="10090150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542925" y="3374602"/>
          <a:ext cx="1009015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18" name="文档" r:id="rId7" imgW="10333990" imgH="1028700" progId="Word.Document.12">
                  <p:embed/>
                </p:oleObj>
              </mc:Choice>
              <mc:Fallback>
                <p:oleObj name="文档" r:id="rId7" imgW="10333990" imgH="1028700" progId="Word.Document.12">
                  <p:embed/>
                  <p:pic>
                    <p:nvPicPr>
                      <p:cNvPr id="0" name="图片 8469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2925" y="3374602"/>
                        <a:ext cx="10090150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542925" y="4050929"/>
          <a:ext cx="1009015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19" name="文档" r:id="rId9" imgW="10333990" imgH="1028700" progId="Word.Document.12">
                  <p:embed/>
                </p:oleObj>
              </mc:Choice>
              <mc:Fallback>
                <p:oleObj name="文档" r:id="rId9" imgW="10333990" imgH="1028700" progId="Word.Document.12">
                  <p:embed/>
                  <p:pic>
                    <p:nvPicPr>
                      <p:cNvPr id="0" name="图片 84691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2925" y="4050929"/>
                        <a:ext cx="10090150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542925" y="4708269"/>
          <a:ext cx="1009015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20" name="文档" r:id="rId11" imgW="10333990" imgH="1028700" progId="Word.Document.12">
                  <p:embed/>
                </p:oleObj>
              </mc:Choice>
              <mc:Fallback>
                <p:oleObj name="文档" r:id="rId11" imgW="10333990" imgH="1028700" progId="Word.Document.12">
                  <p:embed/>
                  <p:pic>
                    <p:nvPicPr>
                      <p:cNvPr id="0" name="图片 84691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2925" y="4708269"/>
                        <a:ext cx="10090150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542925" y="5316868"/>
          <a:ext cx="1009015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21" name="文档" r:id="rId13" imgW="10333990" imgH="1028700" progId="Word.Document.12">
                  <p:embed/>
                </p:oleObj>
              </mc:Choice>
              <mc:Fallback>
                <p:oleObj name="文档" r:id="rId13" imgW="10333990" imgH="1028700" progId="Word.Document.12">
                  <p:embed/>
                  <p:pic>
                    <p:nvPicPr>
                      <p:cNvPr id="0" name="图片 84692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2925" y="5316868"/>
                        <a:ext cx="10090150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542925" y="5910411"/>
          <a:ext cx="1009015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22" name="文档" r:id="rId15" imgW="10333990" imgH="1028700" progId="Word.Document.12">
                  <p:embed/>
                </p:oleObj>
              </mc:Choice>
              <mc:Fallback>
                <p:oleObj name="文档" r:id="rId15" imgW="10333990" imgH="1028700" progId="Word.Document.12">
                  <p:embed/>
                  <p:pic>
                    <p:nvPicPr>
                      <p:cNvPr id="0" name="图片 84692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42925" y="5910411"/>
                        <a:ext cx="10090150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31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32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8326" y="764704"/>
            <a:ext cx="11090424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已知直线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，直线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个点，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个点，则以这九个点为顶点的三角形个数为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84200" y="3732213"/>
          <a:ext cx="10782300" cy="205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891" name="文档" r:id="rId17" imgW="10854055" imgH="2069465" progId="Word.Document.12">
                  <p:embed/>
                </p:oleObj>
              </mc:Choice>
              <mc:Fallback>
                <p:oleObj name="文档" r:id="rId17" imgW="10854055" imgH="2069465" progId="Word.Document.12">
                  <p:embed/>
                  <p:pic>
                    <p:nvPicPr>
                      <p:cNvPr id="0" name="图片 84789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84200" y="3732213"/>
                        <a:ext cx="10782300" cy="205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26726" y="2132856"/>
          <a:ext cx="8156575" cy="146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892" name="文档" r:id="rId19" imgW="8171815" imgH="1468755" progId="Word.Document.12">
                  <p:embed/>
                </p:oleObj>
              </mc:Choice>
              <mc:Fallback>
                <p:oleObj name="文档" r:id="rId19" imgW="8171815" imgH="1468755" progId="Word.Document.12">
                  <p:embed/>
                  <p:pic>
                    <p:nvPicPr>
                      <p:cNvPr id="0" name="图片 84789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26726" y="2132856"/>
                        <a:ext cx="8156575" cy="1465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19"/>
          <p:cNvSpPr txBox="1"/>
          <p:nvPr/>
        </p:nvSpPr>
        <p:spPr>
          <a:xfrm>
            <a:off x="388524" y="202272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7038" y="692696"/>
            <a:ext cx="111855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在平面直角坐标系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xOy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上，平行直线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0,1,2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与平行直线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0,1,2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组成的图形中，矩形共有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A.25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B.36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C.100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D.225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2" name="TextBox 19"/>
          <p:cNvSpPr txBox="1"/>
          <p:nvPr/>
        </p:nvSpPr>
        <p:spPr>
          <a:xfrm>
            <a:off x="5992724" y="200264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3675" y="3383632"/>
          <a:ext cx="1090295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577" name="文档" r:id="rId17" imgW="10904220" imgH="2134870" progId="Word.Document.12">
                  <p:embed/>
                </p:oleObj>
              </mc:Choice>
              <mc:Fallback>
                <p:oleObj name="文档" r:id="rId17" imgW="10904220" imgH="2134870" progId="Word.Document.12">
                  <p:embed/>
                  <p:pic>
                    <p:nvPicPr>
                      <p:cNvPr id="0" name="图片 87757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23675" y="3383632"/>
                        <a:ext cx="10902950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7748" y="980728"/>
            <a:ext cx="11016504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下列等式正确的是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69925" y="1701800"/>
          <a:ext cx="10898188" cy="237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07" name="文档" r:id="rId17" imgW="10969625" imgH="2389505" progId="Word.Document.12">
                  <p:embed/>
                </p:oleObj>
              </mc:Choice>
              <mc:Fallback>
                <p:oleObj name="文档" r:id="rId17" imgW="10969625" imgH="2389505" progId="Word.Document.12">
                  <p:embed/>
                  <p:pic>
                    <p:nvPicPr>
                      <p:cNvPr id="0" name="图片 82640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9925" y="1701800"/>
                        <a:ext cx="10898188" cy="237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19"/>
          <p:cNvSpPr txBox="1"/>
          <p:nvPr/>
        </p:nvSpPr>
        <p:spPr>
          <a:xfrm>
            <a:off x="4690128" y="189219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431723" y="291431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0" name="TextBox 19"/>
          <p:cNvSpPr txBox="1"/>
          <p:nvPr/>
        </p:nvSpPr>
        <p:spPr>
          <a:xfrm>
            <a:off x="431723" y="192409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3" grpId="0"/>
      <p:bldP spid="3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669925" y="1328738"/>
          <a:ext cx="10579100" cy="242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867" name="文档" r:id="rId17" imgW="10838815" imgH="2496185" progId="Word.Document.12">
                  <p:embed/>
                </p:oleObj>
              </mc:Choice>
              <mc:Fallback>
                <p:oleObj name="文档" r:id="rId17" imgW="10838815" imgH="2496185" progId="Word.Document.12">
                  <p:embed/>
                  <p:pic>
                    <p:nvPicPr>
                      <p:cNvPr id="0" name="图片 70086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9925" y="1328738"/>
                        <a:ext cx="10579100" cy="2424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564854" y="609091"/>
            <a:ext cx="10801645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是组合数公式；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64854" y="3348218"/>
            <a:ext cx="1080164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两者不相等，故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17807" y="635027"/>
            <a:ext cx="723275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126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96224" y="1916832"/>
          <a:ext cx="10872788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917" name="文档" r:id="rId17" imgW="10873740" imgH="1619885" progId="Word.Document.12">
                  <p:embed/>
                </p:oleObj>
              </mc:Choice>
              <mc:Fallback>
                <p:oleObj name="文档" r:id="rId17" imgW="10873740" imgH="1619885" progId="Word.Document.12">
                  <p:embed/>
                  <p:pic>
                    <p:nvPicPr>
                      <p:cNvPr id="0" name="图片 84891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96224" y="1916832"/>
                        <a:ext cx="10872788" cy="161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96224" y="755104"/>
          <a:ext cx="815657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918" name="文档" r:id="rId19" imgW="8171815" imgH="804545" progId="Word.Document.12">
                  <p:embed/>
                </p:oleObj>
              </mc:Choice>
              <mc:Fallback>
                <p:oleObj name="文档" r:id="rId19" imgW="8171815" imgH="804545" progId="Word.Document.12">
                  <p:embed/>
                  <p:pic>
                    <p:nvPicPr>
                      <p:cNvPr id="0" name="图片 848917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96224" y="755104"/>
                        <a:ext cx="8156575" cy="801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7368" y="914013"/>
            <a:ext cx="11377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男女学生共有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人，从男生中选取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人，从女生中选取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人，共有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种不同的选法，其中女生有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53440" y="1531693"/>
            <a:ext cx="902811" cy="664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00063" y="2758232"/>
          <a:ext cx="11056937" cy="196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35" name="文档" r:id="rId17" imgW="11196955" imgH="1979930" progId="Word.Document.12">
                  <p:embed/>
                </p:oleObj>
              </mc:Choice>
              <mc:Fallback>
                <p:oleObj name="文档" r:id="rId17" imgW="11196955" imgH="1979930" progId="Word.Document.12">
                  <p:embed/>
                  <p:pic>
                    <p:nvPicPr>
                      <p:cNvPr id="0" name="图片 84993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0063" y="2758232"/>
                        <a:ext cx="11056937" cy="1966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3392" y="980728"/>
            <a:ext cx="109452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高二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班共有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名同学，其中男生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名，女生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名，今从中选出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名同学参加活动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其中某一女生必须在内，不同的选法有多少种？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23392" y="3224452"/>
            <a:ext cx="10945216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从余下的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名学生中选取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名，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79891" y="3985692"/>
          <a:ext cx="81565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957" name="文档" r:id="rId17" imgW="8171815" imgH="697865" progId="Word.Document.12">
                  <p:embed/>
                </p:oleObj>
              </mc:Choice>
              <mc:Fallback>
                <p:oleObj name="文档" r:id="rId17" imgW="8171815" imgH="697865" progId="Word.Document.12">
                  <p:embed/>
                  <p:pic>
                    <p:nvPicPr>
                      <p:cNvPr id="0" name="图片 85095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9891" y="3985692"/>
                        <a:ext cx="8156575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2"/>
          <p:cNvSpPr/>
          <p:nvPr/>
        </p:nvSpPr>
        <p:spPr>
          <a:xfrm>
            <a:off x="623392" y="4572354"/>
            <a:ext cx="1094521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不同的选法有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561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3392" y="980728"/>
            <a:ext cx="10945216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其中某一女生不能在内，不同的选法有多少种？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81038" y="2060848"/>
          <a:ext cx="8154987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607" name="文档" r:id="rId17" imgW="8258810" imgH="909955" progId="Word.Document.12">
                  <p:embed/>
                </p:oleObj>
              </mc:Choice>
              <mc:Fallback>
                <p:oleObj name="文档" r:id="rId17" imgW="8258810" imgH="909955" progId="Word.Document.12">
                  <p:embed/>
                  <p:pic>
                    <p:nvPicPr>
                      <p:cNvPr id="0" name="图片 87860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81038" y="2060848"/>
                        <a:ext cx="8154987" cy="90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2"/>
          <p:cNvSpPr/>
          <p:nvPr/>
        </p:nvSpPr>
        <p:spPr>
          <a:xfrm>
            <a:off x="623392" y="3492234"/>
            <a:ext cx="1094521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不同的选法有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5 984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681038" y="2798192"/>
          <a:ext cx="8154987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608" name="文档" r:id="rId19" imgW="8258810" imgH="909955" progId="Word.Document.12">
                  <p:embed/>
                </p:oleObj>
              </mc:Choice>
              <mc:Fallback>
                <p:oleObj name="文档" r:id="rId19" imgW="8258810" imgH="909955" progId="Word.Document.12">
                  <p:embed/>
                  <p:pic>
                    <p:nvPicPr>
                      <p:cNvPr id="0" name="图片 878607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81038" y="2798192"/>
                        <a:ext cx="8154987" cy="90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3392" y="980728"/>
            <a:ext cx="10945216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恰有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名女生在内，不同的选法有多少种？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81038" y="2062163"/>
          <a:ext cx="10769600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49" name="文档" r:id="rId17" imgW="11035030" imgH="1532890" progId="Word.Document.12">
                  <p:embed/>
                </p:oleObj>
              </mc:Choice>
              <mc:Fallback>
                <p:oleObj name="文档" r:id="rId17" imgW="11035030" imgH="1532890" progId="Word.Document.12">
                  <p:embed/>
                  <p:pic>
                    <p:nvPicPr>
                      <p:cNvPr id="0" name="图片 88064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81038" y="2062163"/>
                        <a:ext cx="10769600" cy="148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2"/>
          <p:cNvSpPr/>
          <p:nvPr/>
        </p:nvSpPr>
        <p:spPr>
          <a:xfrm>
            <a:off x="623392" y="3492234"/>
            <a:ext cx="1094521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不同的选法有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2 100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1334" y="2760826"/>
            <a:ext cx="11989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一、组合数的性质</a:t>
            </a:r>
            <a:r>
              <a:rPr lang="en-US" altLang="zh-CN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zh-CN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3392" y="980728"/>
            <a:ext cx="10945216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至少有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名女生在内，不同的选法有多少种？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81038" y="2062163"/>
          <a:ext cx="10769600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81" name="文档" r:id="rId17" imgW="11035030" imgH="1532890" progId="Word.Document.12">
                  <p:embed/>
                </p:oleObj>
              </mc:Choice>
              <mc:Fallback>
                <p:oleObj name="文档" r:id="rId17" imgW="11035030" imgH="1532890" progId="Word.Document.12">
                  <p:embed/>
                  <p:pic>
                    <p:nvPicPr>
                      <p:cNvPr id="0" name="图片 88168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81038" y="2062163"/>
                        <a:ext cx="10769600" cy="148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681038" y="2774950"/>
          <a:ext cx="10493375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82" name="文档" r:id="rId19" imgW="10750550" imgH="1522730" progId="Word.Document.12">
                  <p:embed/>
                </p:oleObj>
              </mc:Choice>
              <mc:Fallback>
                <p:oleObj name="文档" r:id="rId19" imgW="10750550" imgH="1522730" progId="Word.Document.12">
                  <p:embed/>
                  <p:pic>
                    <p:nvPicPr>
                      <p:cNvPr id="0" name="图片 88168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81038" y="2774950"/>
                        <a:ext cx="10493375" cy="147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/>
          <p:cNvSpPr/>
          <p:nvPr/>
        </p:nvSpPr>
        <p:spPr>
          <a:xfrm>
            <a:off x="623392" y="3968319"/>
            <a:ext cx="1094521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不同的选法有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2 555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3392" y="980728"/>
            <a:ext cx="10945216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(5)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至多有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名女生在内，不同的选法有多少种？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81038" y="2062163"/>
          <a:ext cx="10769600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698" name="文档" r:id="rId17" imgW="11035030" imgH="1532890" progId="Word.Document.12">
                  <p:embed/>
                </p:oleObj>
              </mc:Choice>
              <mc:Fallback>
                <p:oleObj name="文档" r:id="rId17" imgW="11035030" imgH="1532890" progId="Word.Document.12">
                  <p:embed/>
                  <p:pic>
                    <p:nvPicPr>
                      <p:cNvPr id="0" name="图片 88269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81038" y="2062163"/>
                        <a:ext cx="10769600" cy="148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/>
          <p:cNvSpPr/>
          <p:nvPr/>
        </p:nvSpPr>
        <p:spPr>
          <a:xfrm>
            <a:off x="623392" y="3429000"/>
            <a:ext cx="1094521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不同的选法有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6 090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5328" y="705085"/>
            <a:ext cx="112472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现有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名青年，其中有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名能胜任英语翻译工作，有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名能胜任德语翻译工作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其中有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名青年两项工作都能胜任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现在要从中挑选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名青年承担一项任务，其中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名从事英语翻译工作，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名从事德语翻译工作，则有多少种不同的选法？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5328" y="705085"/>
            <a:ext cx="11247295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可以分三类：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23924" y="1484784"/>
          <a:ext cx="10925175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643" name="文档" r:id="rId17" imgW="10925810" imgH="1577340" progId="Word.Document.12">
                  <p:embed/>
                </p:oleObj>
              </mc:Choice>
              <mc:Fallback>
                <p:oleObj name="文档" r:id="rId17" imgW="10925810" imgH="1577340" progId="Word.Document.12">
                  <p:embed/>
                  <p:pic>
                    <p:nvPicPr>
                      <p:cNvPr id="0" name="图片 87964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23924" y="1484784"/>
                        <a:ext cx="10925175" cy="157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523924" y="2636912"/>
          <a:ext cx="10925175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644" name="文档" r:id="rId19" imgW="10925810" imgH="1577340" progId="Word.Document.12">
                  <p:embed/>
                </p:oleObj>
              </mc:Choice>
              <mc:Fallback>
                <p:oleObj name="文档" r:id="rId19" imgW="10925810" imgH="1577340" progId="Word.Document.12">
                  <p:embed/>
                  <p:pic>
                    <p:nvPicPr>
                      <p:cNvPr id="0" name="图片 879643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23924" y="2636912"/>
                        <a:ext cx="10925175" cy="157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523924" y="3802479"/>
          <a:ext cx="10925175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645" name="文档" r:id="rId21" imgW="10925810" imgH="1577340" progId="Word.Document.12">
                  <p:embed/>
                </p:oleObj>
              </mc:Choice>
              <mc:Fallback>
                <p:oleObj name="文档" r:id="rId21" imgW="10925810" imgH="1577340" progId="Word.Document.12">
                  <p:embed/>
                  <p:pic>
                    <p:nvPicPr>
                      <p:cNvPr id="0" name="图片 879644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23924" y="3802479"/>
                        <a:ext cx="10925175" cy="157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523924" y="4462269"/>
          <a:ext cx="10925175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646" name="文档" r:id="rId23" imgW="10925810" imgH="1577340" progId="Word.Document.12">
                  <p:embed/>
                </p:oleObj>
              </mc:Choice>
              <mc:Fallback>
                <p:oleObj name="文档" r:id="rId23" imgW="10925810" imgH="1577340" progId="Word.Document.12">
                  <p:embed/>
                  <p:pic>
                    <p:nvPicPr>
                      <p:cNvPr id="0" name="图片 879645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23924" y="4462269"/>
                        <a:ext cx="10925175" cy="157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38"/>
          <p:cNvSpPr txBox="1"/>
          <p:nvPr/>
        </p:nvSpPr>
        <p:spPr>
          <a:xfrm>
            <a:off x="1023764" y="168040"/>
            <a:ext cx="2524829" cy="57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综合运用</a:t>
            </a:r>
            <a:endParaRPr lang="en-US" altLang="zh-CN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5B9BD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1384" y="908720"/>
            <a:ext cx="110892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名大学毕业生中选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人担任村长助理，则甲、乙至少有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人入选，而丙没有入选的不同选法的种数为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A.28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B.49         C.56         D.85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11412" y="4023965"/>
          <a:ext cx="10728325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078" name="文档" r:id="rId20" imgW="10728960" imgH="1566545" progId="Word.Document.12">
                  <p:embed/>
                </p:oleObj>
              </mc:Choice>
              <mc:Fallback>
                <p:oleObj name="文档" r:id="rId20" imgW="10728960" imgH="1566545" progId="Word.Document.12">
                  <p:embed/>
                  <p:pic>
                    <p:nvPicPr>
                      <p:cNvPr id="0" name="图片 856077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11412" y="4023965"/>
                        <a:ext cx="10728325" cy="156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19"/>
          <p:cNvSpPr txBox="1"/>
          <p:nvPr/>
        </p:nvSpPr>
        <p:spPr>
          <a:xfrm>
            <a:off x="1802407" y="223013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51384" y="3212976"/>
            <a:ext cx="1108923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依题意得，满足条件的不同选法的种数为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09588" y="980728"/>
          <a:ext cx="10877550" cy="205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109" name="文档" r:id="rId17" imgW="10957560" imgH="2069465" progId="Word.Document.12">
                  <p:embed/>
                </p:oleObj>
              </mc:Choice>
              <mc:Fallback>
                <p:oleObj name="文档" r:id="rId17" imgW="10957560" imgH="2069465" progId="Word.Document.12">
                  <p:embed/>
                  <p:pic>
                    <p:nvPicPr>
                      <p:cNvPr id="0" name="图片 85710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9588" y="980728"/>
                        <a:ext cx="10877550" cy="205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9"/>
          <p:cNvSpPr txBox="1"/>
          <p:nvPr/>
        </p:nvSpPr>
        <p:spPr>
          <a:xfrm>
            <a:off x="2639375" y="158273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509588" y="3536602"/>
          <a:ext cx="10877550" cy="205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110" name="文档" r:id="rId19" imgW="10957560" imgH="2069465" progId="Word.Document.12">
                  <p:embed/>
                </p:oleObj>
              </mc:Choice>
              <mc:Fallback>
                <p:oleObj name="文档" r:id="rId19" imgW="10957560" imgH="2069465" progId="Word.Document.12">
                  <p:embed/>
                  <p:pic>
                    <p:nvPicPr>
                      <p:cNvPr id="0" name="图片 857109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09588" y="3536602"/>
                        <a:ext cx="10877550" cy="205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9510" y="476672"/>
            <a:ext cx="113129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某餐厅供应饭菜，每位顾客可以在餐厅提供的菜肴中任选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荤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素共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种不同的品种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现在餐厅准备了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种不同的荤菜，若要保证每位顾客有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种以上不同的选择，则餐厅至少还需准备不同的素菜品种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结果用数值表示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912424" y="191683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7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439510" y="3268579"/>
            <a:ext cx="11312981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设餐厅还需准备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种不同的素菜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25564" y="4090714"/>
          <a:ext cx="8156575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127" name="文档" r:id="rId17" imgW="8171815" imgH="708025" progId="Word.Document.12">
                  <p:embed/>
                </p:oleObj>
              </mc:Choice>
              <mc:Fallback>
                <p:oleObj name="文档" r:id="rId17" imgW="8171815" imgH="708025" progId="Word.Document.12">
                  <p:embed/>
                  <p:pic>
                    <p:nvPicPr>
                      <p:cNvPr id="0" name="图片 85812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25564" y="4090714"/>
                        <a:ext cx="8156575" cy="706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24"/>
          <p:cNvSpPr/>
          <p:nvPr/>
        </p:nvSpPr>
        <p:spPr>
          <a:xfrm>
            <a:off x="439510" y="4653136"/>
            <a:ext cx="11312981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40.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又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 err="1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*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的最小值为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7.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0414" y="776019"/>
            <a:ext cx="1130221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在同一个平面内有一组平行线共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条，另一组平行线共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条，这两组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平行线相互不平行，它们共能构成</a:t>
            </a:r>
            <a:r>
              <a:rPr lang="en-US" altLang="zh-CN" sz="28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平行四边形，共有</a:t>
            </a:r>
            <a:r>
              <a:rPr lang="en-US" altLang="zh-CN" sz="28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个交点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663952" y="1410093"/>
            <a:ext cx="992579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1 260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00063" y="2530475"/>
          <a:ext cx="11110912" cy="255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150" name="文档" r:id="rId17" imgW="11250295" imgH="2569210" progId="Word.Document.12">
                  <p:embed/>
                </p:oleObj>
              </mc:Choice>
              <mc:Fallback>
                <p:oleObj name="文档" r:id="rId17" imgW="11250295" imgH="2569210" progId="Word.Document.12">
                  <p:embed/>
                  <p:pic>
                    <p:nvPicPr>
                      <p:cNvPr id="0" name="图片 85914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0063" y="2530475"/>
                        <a:ext cx="11110912" cy="2551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2"/>
          <p:cNvSpPr/>
          <p:nvPr/>
        </p:nvSpPr>
        <p:spPr>
          <a:xfrm>
            <a:off x="9789674" y="1402442"/>
            <a:ext cx="543739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80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拓广探究</a:t>
            </a:r>
            <a:endParaRPr lang="en-US" altLang="zh-CN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5B9BD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2724" y="980728"/>
            <a:ext cx="111999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将标号为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个球放入标号为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个盒子里，每个盒内放一个球，恰好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个球的标号与其在盒子的标号不一致的放入方法种数为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A.120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B.240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C.360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D.720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2178513" y="295247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574643" y="3861048"/>
          <a:ext cx="11185525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721" name="文档" r:id="rId20" imgW="11318875" imgH="2183765" progId="Word.Document.12">
                  <p:embed/>
                </p:oleObj>
              </mc:Choice>
              <mc:Fallback>
                <p:oleObj name="文档" r:id="rId20" imgW="11318875" imgH="2183765" progId="Word.Document.12">
                  <p:embed/>
                  <p:pic>
                    <p:nvPicPr>
                      <p:cNvPr id="0" name="图片 883720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74643" y="3861048"/>
                        <a:ext cx="11185525" cy="216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5370" y="967368"/>
            <a:ext cx="113412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16.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某次足球赛，共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支球队参加，它们先分成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个小组进行循环赛，决出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16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每队均与本组其他队赛一场，各组一、二名晋级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16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，这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16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支球队按确定的程序进行淘汰赛，最后决出冠、亚军，此外还要决出第三名、第四名，问这届世界杯总共进行了多少场比赛？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20166" y="404664"/>
            <a:ext cx="112236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问题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假如我们年级将在月底进行一场篮球比赛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包括体育委员在内，班上篮球运动员有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人，按照篮球比赛规则，比赛时一个球队的上场队员是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我们可以形成多少种队员上场方案？我们又可以形成多少种队员不上场方案？这两种方案有什么关系？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65282" name="Picture 2" descr="7-55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507" y="3029769"/>
            <a:ext cx="2807434" cy="188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34025" y="5067647"/>
          <a:ext cx="96710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290" name="文档" r:id="rId2" imgW="9672955" imgH="810895" progId="Word.Document.12">
                  <p:embed/>
                </p:oleObj>
              </mc:Choice>
              <mc:Fallback>
                <p:oleObj name="文档" r:id="rId2" imgW="9672955" imgH="810895" progId="Word.Document.12">
                  <p:embed/>
                  <p:pic>
                    <p:nvPicPr>
                      <p:cNvPr id="0" name="图片 86528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4025" y="5067647"/>
                        <a:ext cx="9671050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25370" y="542285"/>
            <a:ext cx="113412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可分为如下几类比赛：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小组循环赛：每组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个小组共有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场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八分之一淘汰赛：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个小组的第一、二名组成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强，根据赛制规则，每两个队比赛一场，可以决出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强，共有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场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四分之一淘汰赛：根据赛制规则，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强中每两个队比赛一次，可以决出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强，共有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场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半决赛：根据赛制规则，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强每两个队比赛一场，可以决出参加决赛的两支球队，共有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场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8472264" y="671488"/>
          <a:ext cx="9779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740" name="文档" r:id="rId17" imgW="979805" imgH="673735" progId="Word.Document.12">
                  <p:embed/>
                </p:oleObj>
              </mc:Choice>
              <mc:Fallback>
                <p:oleObj name="文档" r:id="rId17" imgW="979805" imgH="673735" progId="Word.Document.12">
                  <p:embed/>
                  <p:pic>
                    <p:nvPicPr>
                      <p:cNvPr id="0" name="图片 88473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472264" y="671488"/>
                        <a:ext cx="9779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21" name="返回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425370" y="975436"/>
            <a:ext cx="11341260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决赛：两支球队比赛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场确定冠、亚军，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强中的另两支球队比赛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场决出第三、四名，共有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综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上，由分类计数原理知，共有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64(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比赛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9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2662" y="2060345"/>
            <a:ext cx="11209337" cy="222335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/>
          <a:lstStyle/>
          <a:p>
            <a:pPr algn="ctr"/>
            <a:endParaRPr lang="zh-CN" altLang="en-US" sz="540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9044890" y="1799381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BA1CB">
              <a:alpha val="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7"/>
          <p:cNvSpPr/>
          <p:nvPr/>
        </p:nvSpPr>
        <p:spPr bwMode="auto">
          <a:xfrm>
            <a:off x="8886245" y="-9526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255955" y="2328244"/>
            <a:ext cx="4648455" cy="670088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本课结束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1847528" y="3092009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微软雅黑" panose="020B0503020204020204" pitchFamily="34" charset="-122"/>
              </a:rPr>
              <a:t>更多精彩内容请登录：</a:t>
            </a:r>
            <a:r>
              <a:rPr lang="en-US" altLang="zh-CN" sz="2700" b="1" dirty="0" smtClean="0">
                <a:latin typeface="微软雅黑" panose="020B0503020204020204" pitchFamily="34" charset="-122"/>
              </a:rPr>
              <a:t>www.xinjiaoyu.com</a:t>
            </a:r>
            <a:endParaRPr lang="zh-CN" altLang="en-US" sz="2700" b="1" dirty="0">
              <a:latin typeface="微软雅黑" panose="020B0503020204020204" pitchFamily="34" charset="-122"/>
            </a:endParaRPr>
          </a:p>
        </p:txBody>
      </p:sp>
      <p:sp>
        <p:nvSpPr>
          <p:cNvPr id="11" name="任意多边形 3"/>
          <p:cNvSpPr/>
          <p:nvPr/>
        </p:nvSpPr>
        <p:spPr>
          <a:xfrm>
            <a:off x="509901" y="395342"/>
            <a:ext cx="945521" cy="1046808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18979" y="404664"/>
            <a:ext cx="1919234" cy="534146"/>
            <a:chOff x="5232856" y="1918920"/>
            <a:chExt cx="1919234" cy="534146"/>
          </a:xfrm>
        </p:grpSpPr>
        <p:sp>
          <p:nvSpPr>
            <p:cNvPr id="8" name="任意多边形 7"/>
            <p:cNvSpPr/>
            <p:nvPr/>
          </p:nvSpPr>
          <p:spPr>
            <a:xfrm>
              <a:off x="5232856" y="1930157"/>
              <a:ext cx="240440" cy="469424"/>
            </a:xfrm>
            <a:custGeom>
              <a:avLst/>
              <a:gdLst>
                <a:gd name="connsiteX0" fmla="*/ 0 w 240440"/>
                <a:gd name="connsiteY0" fmla="*/ 0 h 469424"/>
                <a:gd name="connsiteX1" fmla="*/ 240440 w 240440"/>
                <a:gd name="connsiteY1" fmla="*/ 0 h 469424"/>
                <a:gd name="connsiteX2" fmla="*/ 240440 w 240440"/>
                <a:gd name="connsiteY2" fmla="*/ 469424 h 469424"/>
                <a:gd name="connsiteX3" fmla="*/ 157350 w 240440"/>
                <a:gd name="connsiteY3" fmla="*/ 469424 h 469424"/>
                <a:gd name="connsiteX4" fmla="*/ 157350 w 240440"/>
                <a:gd name="connsiteY4" fmla="*/ 77847 h 469424"/>
                <a:gd name="connsiteX5" fmla="*/ 141202 w 240440"/>
                <a:gd name="connsiteY5" fmla="*/ 77847 h 469424"/>
                <a:gd name="connsiteX6" fmla="*/ 141202 w 240440"/>
                <a:gd name="connsiteY6" fmla="*/ 77493 h 469424"/>
                <a:gd name="connsiteX7" fmla="*/ 103977 w 240440"/>
                <a:gd name="connsiteY7" fmla="*/ 77493 h 469424"/>
                <a:gd name="connsiteX8" fmla="*/ 103977 w 240440"/>
                <a:gd name="connsiteY8" fmla="*/ 77847 h 469424"/>
                <a:gd name="connsiteX9" fmla="*/ 85342 w 240440"/>
                <a:gd name="connsiteY9" fmla="*/ 77847 h 469424"/>
                <a:gd name="connsiteX10" fmla="*/ 85342 w 240440"/>
                <a:gd name="connsiteY10" fmla="*/ 469424 h 469424"/>
                <a:gd name="connsiteX11" fmla="*/ 0 w 240440"/>
                <a:gd name="connsiteY11" fmla="*/ 469424 h 4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440" h="469424">
                  <a:moveTo>
                    <a:pt x="0" y="0"/>
                  </a:moveTo>
                  <a:lnTo>
                    <a:pt x="240440" y="0"/>
                  </a:lnTo>
                  <a:lnTo>
                    <a:pt x="240440" y="469424"/>
                  </a:lnTo>
                  <a:lnTo>
                    <a:pt x="157350" y="469424"/>
                  </a:lnTo>
                  <a:lnTo>
                    <a:pt x="157350" y="77847"/>
                  </a:lnTo>
                  <a:lnTo>
                    <a:pt x="141202" y="77847"/>
                  </a:lnTo>
                  <a:lnTo>
                    <a:pt x="141202" y="77493"/>
                  </a:lnTo>
                  <a:lnTo>
                    <a:pt x="103977" y="77493"/>
                  </a:lnTo>
                  <a:lnTo>
                    <a:pt x="103977" y="77847"/>
                  </a:lnTo>
                  <a:lnTo>
                    <a:pt x="85342" y="77847"/>
                  </a:lnTo>
                  <a:lnTo>
                    <a:pt x="85342" y="469424"/>
                  </a:lnTo>
                  <a:lnTo>
                    <a:pt x="0" y="469424"/>
                  </a:ln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508407" y="1927648"/>
              <a:ext cx="1610476" cy="4688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cxnSp>
          <p:nvCxnSpPr>
            <p:cNvPr id="10" name="肘形连接符 9"/>
            <p:cNvCxnSpPr/>
            <p:nvPr/>
          </p:nvCxnSpPr>
          <p:spPr>
            <a:xfrm>
              <a:off x="5352090" y="2030492"/>
              <a:ext cx="1800000" cy="422574"/>
            </a:xfrm>
            <a:prstGeom prst="bentConnector3">
              <a:avLst>
                <a:gd name="adj1" fmla="val 139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" name="矩形 12"/>
            <p:cNvSpPr/>
            <p:nvPr/>
          </p:nvSpPr>
          <p:spPr>
            <a:xfrm>
              <a:off x="5473296" y="1918920"/>
              <a:ext cx="163788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tabLst>
                  <a:tab pos="2070735" algn="l"/>
                </a:tabLst>
              </a:pPr>
              <a:r>
                <a:rPr lang="zh-CN" altLang="zh-CN" sz="2600" b="1" kern="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知识梳理</a:t>
              </a:r>
              <a:endParaRPr lang="zh-CN" altLang="zh-CN" sz="2600" b="1" kern="0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76064" y="1901731"/>
            <a:ext cx="11136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注意点：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体现了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取法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剩法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是一一对应的思想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两边下标相同，上标之和等于下标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45882" y="1310472"/>
          <a:ext cx="8156575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320" name="文档" r:id="rId1" imgW="8171815" imgH="708025" progId="Word.Document.12">
                  <p:embed/>
                </p:oleObj>
              </mc:Choice>
              <mc:Fallback>
                <p:oleObj name="文档" r:id="rId1" imgW="8171815" imgH="708025" progId="Word.Document.12">
                  <p:embed/>
                  <p:pic>
                    <p:nvPicPr>
                      <p:cNvPr id="0" name="图片 86631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5882" y="1310472"/>
                        <a:ext cx="8156575" cy="706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367808" y="1257307"/>
          <a:ext cx="1179512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321" name="文档" r:id="rId3" imgW="1181100" imgH="707390" progId="Word.Document.12">
                  <p:embed/>
                </p:oleObj>
              </mc:Choice>
              <mc:Fallback>
                <p:oleObj name="文档" r:id="rId3" imgW="1181100" imgH="707390" progId="Word.Document.12">
                  <p:embed/>
                  <p:pic>
                    <p:nvPicPr>
                      <p:cNvPr id="0" name="图片 8663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7808" y="1257307"/>
                        <a:ext cx="1179512" cy="706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31813" y="1090737"/>
          <a:ext cx="10868025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353" name="文档" r:id="rId1" imgW="10869295" imgH="920750" progId="Word.Document.12">
                  <p:embed/>
                </p:oleObj>
              </mc:Choice>
              <mc:Fallback>
                <p:oleObj name="文档" r:id="rId1" imgW="10869295" imgH="920750" progId="Word.Document.12">
                  <p:embed/>
                  <p:pic>
                    <p:nvPicPr>
                      <p:cNvPr id="0" name="图片 86735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1813" y="1090737"/>
                        <a:ext cx="10868025" cy="919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4376019" y="1224910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2 022</a:t>
            </a:r>
            <a:endParaRPr lang="zh-CN" altLang="en-US" dirty="0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7824192" y="743242"/>
          <a:ext cx="1827213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354" name="文档" r:id="rId3" imgW="1825625" imgH="1005840" progId="Word.Document.12">
                  <p:embed/>
                </p:oleObj>
              </mc:Choice>
              <mc:Fallback>
                <p:oleObj name="文档" r:id="rId3" imgW="1825625" imgH="1005840" progId="Word.Document.12">
                  <p:embed/>
                  <p:pic>
                    <p:nvPicPr>
                      <p:cNvPr id="0" name="图片 86735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24192" y="743242"/>
                        <a:ext cx="1827213" cy="1004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531813" y="2667124"/>
          <a:ext cx="107918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355" name="文档" r:id="rId5" imgW="10869295" imgH="991870" progId="Word.Document.12">
                  <p:embed/>
                </p:oleObj>
              </mc:Choice>
              <mc:Fallback>
                <p:oleObj name="文档" r:id="rId5" imgW="10869295" imgH="991870" progId="Word.Document.12">
                  <p:embed/>
                  <p:pic>
                    <p:nvPicPr>
                      <p:cNvPr id="0" name="图片 8673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1813" y="2667124"/>
                        <a:ext cx="10791825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372" y="1597731"/>
            <a:ext cx="1130525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A.4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B.5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C.6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D.7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1384" y="957176"/>
          <a:ext cx="815657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364" name="文档" r:id="rId1" imgW="8171815" imgH="804545" progId="Word.Document.12">
                  <p:embed/>
                </p:oleObj>
              </mc:Choice>
              <mc:Fallback>
                <p:oleObj name="文档" r:id="rId1" imgW="8171815" imgH="804545" progId="Word.Document.12">
                  <p:embed/>
                  <p:pic>
                    <p:nvPicPr>
                      <p:cNvPr id="0" name="图片 86836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1384" y="957176"/>
                        <a:ext cx="8156575" cy="801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19"/>
          <p:cNvSpPr txBox="1"/>
          <p:nvPr/>
        </p:nvSpPr>
        <p:spPr>
          <a:xfrm>
            <a:off x="1530020" y="160165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1" name="TextBox 19"/>
          <p:cNvSpPr txBox="1"/>
          <p:nvPr/>
        </p:nvSpPr>
        <p:spPr>
          <a:xfrm>
            <a:off x="4058510" y="161228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3372" y="3052555"/>
            <a:ext cx="11305256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由题意得，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7.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tags/tag1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ags/tag2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3812</Words>
  <Application>WPS 演示</Application>
  <PresentationFormat>宽屏</PresentationFormat>
  <Paragraphs>1048</Paragraphs>
  <Slides>62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85</vt:i4>
      </vt:variant>
      <vt:variant>
        <vt:lpstr>幻灯片标题</vt:lpstr>
      </vt:variant>
      <vt:variant>
        <vt:i4>62</vt:i4>
      </vt:variant>
    </vt:vector>
  </HeadingPairs>
  <TitlesOfParts>
    <vt:vector size="165" baseType="lpstr">
      <vt:lpstr>Arial</vt:lpstr>
      <vt:lpstr>宋体</vt:lpstr>
      <vt:lpstr>Wingdings</vt:lpstr>
      <vt:lpstr>微软雅黑</vt:lpstr>
      <vt:lpstr>Times New Roman</vt:lpstr>
      <vt:lpstr>方正中等线简体</vt:lpstr>
      <vt:lpstr>Courier New</vt:lpstr>
      <vt:lpstr>明黑</vt:lpstr>
      <vt:lpstr>黑体</vt:lpstr>
      <vt:lpstr>Calibri</vt:lpstr>
      <vt:lpstr>Arial</vt:lpstr>
      <vt:lpstr>华文细黑</vt:lpstr>
      <vt:lpstr>Arial Unicode MS</vt:lpstr>
      <vt:lpstr>Broadway</vt:lpstr>
      <vt:lpstr>细等线拼音字体</vt:lpstr>
      <vt:lpstr>楷体</vt:lpstr>
      <vt:lpstr>经典繁仿黑</vt:lpstr>
      <vt:lpstr>1_Office 主题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木鸟飞²⁰¹⁸</cp:lastModifiedBy>
  <cp:revision>1812</cp:revision>
  <dcterms:created xsi:type="dcterms:W3CDTF">2019-11-13T09:14:00Z</dcterms:created>
  <dcterms:modified xsi:type="dcterms:W3CDTF">2022-02-18T13:51:51Z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21DEF5889DE24755B75611538245AB46</vt:lpwstr>
  </property>
  <property fmtid="{D5CDD505-2E9C-101B-9397-08002B2CF9AE}" pid="3" name="KSOProductBuildVer">
    <vt:lpwstr>2052-11.1.0.11116</vt:lpwstr>
  </property>
</Properties>
</file>