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56"/>
  </p:handoutMasterIdLst>
  <p:sldIdLst>
    <p:sldId id="592" r:id="rId3"/>
    <p:sldId id="257" r:id="rId4"/>
    <p:sldId id="362" r:id="rId5"/>
    <p:sldId id="624" r:id="rId6"/>
    <p:sldId id="625" r:id="rId8"/>
    <p:sldId id="679" r:id="rId9"/>
    <p:sldId id="884" r:id="rId10"/>
    <p:sldId id="885" r:id="rId11"/>
    <p:sldId id="770" r:id="rId12"/>
    <p:sldId id="827" r:id="rId13"/>
    <p:sldId id="844" r:id="rId14"/>
    <p:sldId id="775" r:id="rId15"/>
    <p:sldId id="886" r:id="rId16"/>
    <p:sldId id="626" r:id="rId17"/>
    <p:sldId id="847" r:id="rId18"/>
    <p:sldId id="779" r:id="rId19"/>
    <p:sldId id="880" r:id="rId20"/>
    <p:sldId id="807" r:id="rId21"/>
    <p:sldId id="711" r:id="rId22"/>
    <p:sldId id="627" r:id="rId23"/>
    <p:sldId id="759" r:id="rId24"/>
    <p:sldId id="882" r:id="rId25"/>
    <p:sldId id="887" r:id="rId26"/>
    <p:sldId id="865" r:id="rId27"/>
    <p:sldId id="725" r:id="rId28"/>
    <p:sldId id="888" r:id="rId29"/>
    <p:sldId id="425" r:id="rId30"/>
    <p:sldId id="270" r:id="rId31"/>
    <p:sldId id="291" r:id="rId32"/>
    <p:sldId id="305" r:id="rId33"/>
    <p:sldId id="292" r:id="rId34"/>
    <p:sldId id="293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889" r:id="rId52"/>
    <p:sldId id="334" r:id="rId53"/>
    <p:sldId id="890" r:id="rId54"/>
    <p:sldId id="593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>
        <p:scale>
          <a:sx n="100" d="100"/>
          <a:sy n="100" d="100"/>
        </p:scale>
        <p:origin x="216" y="3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.emf"/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71.emf"/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98.emf"/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.docx"/><Relationship Id="rId8" Type="http://schemas.openxmlformats.org/officeDocument/2006/relationships/image" Target="../media/image9.emf"/><Relationship Id="rId7" Type="http://schemas.openxmlformats.org/officeDocument/2006/relationships/package" Target="../embeddings/Document6.docx"/><Relationship Id="rId6" Type="http://schemas.openxmlformats.org/officeDocument/2006/relationships/image" Target="../media/image8.emf"/><Relationship Id="rId5" Type="http://schemas.openxmlformats.org/officeDocument/2006/relationships/package" Target="../embeddings/Document5.docx"/><Relationship Id="rId4" Type="http://schemas.openxmlformats.org/officeDocument/2006/relationships/image" Target="../media/image7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6.e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10.emf"/><Relationship Id="rId1" Type="http://schemas.openxmlformats.org/officeDocument/2006/relationships/package" Target="../embeddings/Document3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2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11.emf"/><Relationship Id="rId1" Type="http://schemas.openxmlformats.org/officeDocument/2006/relationships/package" Target="../embeddings/Document8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4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3.png"/><Relationship Id="rId1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8" Type="http://schemas.openxmlformats.org/officeDocument/2006/relationships/package" Target="../embeddings/Document16.docx"/><Relationship Id="rId7" Type="http://schemas.openxmlformats.org/officeDocument/2006/relationships/image" Target="../media/image18.emf"/><Relationship Id="rId6" Type="http://schemas.openxmlformats.org/officeDocument/2006/relationships/package" Target="../embeddings/Document15.docx"/><Relationship Id="rId5" Type="http://schemas.openxmlformats.org/officeDocument/2006/relationships/package" Target="../embeddings/Document14.docx"/><Relationship Id="rId4" Type="http://schemas.openxmlformats.org/officeDocument/2006/relationships/image" Target="../media/image17.emf"/><Relationship Id="rId3" Type="http://schemas.openxmlformats.org/officeDocument/2006/relationships/package" Target="../embeddings/Document13.docx"/><Relationship Id="rId2" Type="http://schemas.openxmlformats.org/officeDocument/2006/relationships/image" Target="../media/image16.e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package" Target="../embeddings/Document12.docx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1.docx"/><Relationship Id="rId8" Type="http://schemas.openxmlformats.org/officeDocument/2006/relationships/image" Target="../media/image23.emf"/><Relationship Id="rId7" Type="http://schemas.openxmlformats.org/officeDocument/2006/relationships/package" Target="../embeddings/Document20.docx"/><Relationship Id="rId6" Type="http://schemas.openxmlformats.org/officeDocument/2006/relationships/image" Target="../media/image22.emf"/><Relationship Id="rId5" Type="http://schemas.openxmlformats.org/officeDocument/2006/relationships/package" Target="../embeddings/Document19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8.docx"/><Relationship Id="rId2" Type="http://schemas.openxmlformats.org/officeDocument/2006/relationships/image" Target="../media/image20.emf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4.emf"/><Relationship Id="rId1" Type="http://schemas.openxmlformats.org/officeDocument/2006/relationships/package" Target="../embeddings/Document17.docx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8.emf"/><Relationship Id="rId7" Type="http://schemas.openxmlformats.org/officeDocument/2006/relationships/package" Target="../embeddings/Document25.docx"/><Relationship Id="rId6" Type="http://schemas.openxmlformats.org/officeDocument/2006/relationships/image" Target="../media/image27.emf"/><Relationship Id="rId5" Type="http://schemas.openxmlformats.org/officeDocument/2006/relationships/package" Target="../embeddings/Document24.docx"/><Relationship Id="rId4" Type="http://schemas.openxmlformats.org/officeDocument/2006/relationships/image" Target="../media/image26.emf"/><Relationship Id="rId3" Type="http://schemas.openxmlformats.org/officeDocument/2006/relationships/package" Target="../embeddings/Document23.docx"/><Relationship Id="rId2" Type="http://schemas.openxmlformats.org/officeDocument/2006/relationships/image" Target="../media/image25.emf"/><Relationship Id="rId10" Type="http://schemas.openxmlformats.org/officeDocument/2006/relationships/vmlDrawing" Target="../drawings/vmlDrawing7.vml"/><Relationship Id="rId1" Type="http://schemas.openxmlformats.org/officeDocument/2006/relationships/package" Target="../embeddings/Document22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3.png"/><Relationship Id="rId7" Type="http://schemas.openxmlformats.org/officeDocument/2006/relationships/slide" Target="slide4.xml"/><Relationship Id="rId6" Type="http://schemas.openxmlformats.org/officeDocument/2006/relationships/image" Target="../media/image31.emf"/><Relationship Id="rId5" Type="http://schemas.openxmlformats.org/officeDocument/2006/relationships/package" Target="../embeddings/Document28.docx"/><Relationship Id="rId4" Type="http://schemas.openxmlformats.org/officeDocument/2006/relationships/image" Target="../media/image30.emf"/><Relationship Id="rId3" Type="http://schemas.openxmlformats.org/officeDocument/2006/relationships/package" Target="../embeddings/Document27.docx"/><Relationship Id="rId2" Type="http://schemas.openxmlformats.org/officeDocument/2006/relationships/image" Target="../media/image29.emf"/><Relationship Id="rId10" Type="http://schemas.openxmlformats.org/officeDocument/2006/relationships/vmlDrawing" Target="../drawings/vmlDrawing8.vml"/><Relationship Id="rId1" Type="http://schemas.openxmlformats.org/officeDocument/2006/relationships/package" Target="../embeddings/Document26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package" Target="../embeddings/Document29.docx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4.docx"/><Relationship Id="rId8" Type="http://schemas.openxmlformats.org/officeDocument/2006/relationships/image" Target="../media/image36.emf"/><Relationship Id="rId7" Type="http://schemas.openxmlformats.org/officeDocument/2006/relationships/package" Target="../embeddings/Document33.docx"/><Relationship Id="rId6" Type="http://schemas.openxmlformats.org/officeDocument/2006/relationships/image" Target="../media/image35.emf"/><Relationship Id="rId5" Type="http://schemas.openxmlformats.org/officeDocument/2006/relationships/package" Target="../embeddings/Document32.docx"/><Relationship Id="rId4" Type="http://schemas.openxmlformats.org/officeDocument/2006/relationships/image" Target="../media/image34.emf"/><Relationship Id="rId3" Type="http://schemas.openxmlformats.org/officeDocument/2006/relationships/package" Target="../embeddings/Document31.docx"/><Relationship Id="rId2" Type="http://schemas.openxmlformats.org/officeDocument/2006/relationships/image" Target="../media/image33.emf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38.emf"/><Relationship Id="rId11" Type="http://schemas.openxmlformats.org/officeDocument/2006/relationships/package" Target="../embeddings/Document35.docx"/><Relationship Id="rId10" Type="http://schemas.openxmlformats.org/officeDocument/2006/relationships/image" Target="../media/image37.emf"/><Relationship Id="rId1" Type="http://schemas.openxmlformats.org/officeDocument/2006/relationships/package" Target="../embeddings/Document30.docx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2.emf"/><Relationship Id="rId7" Type="http://schemas.openxmlformats.org/officeDocument/2006/relationships/package" Target="../embeddings/Document39.docx"/><Relationship Id="rId6" Type="http://schemas.openxmlformats.org/officeDocument/2006/relationships/image" Target="../media/image41.emf"/><Relationship Id="rId5" Type="http://schemas.openxmlformats.org/officeDocument/2006/relationships/package" Target="../embeddings/Document38.docx"/><Relationship Id="rId4" Type="http://schemas.openxmlformats.org/officeDocument/2006/relationships/image" Target="../media/image40.emf"/><Relationship Id="rId3" Type="http://schemas.openxmlformats.org/officeDocument/2006/relationships/package" Target="../embeddings/Document37.docx"/><Relationship Id="rId2" Type="http://schemas.openxmlformats.org/officeDocument/2006/relationships/image" Target="../media/image39.emf"/><Relationship Id="rId10" Type="http://schemas.openxmlformats.org/officeDocument/2006/relationships/vmlDrawing" Target="../drawings/vmlDrawing11.vml"/><Relationship Id="rId1" Type="http://schemas.openxmlformats.org/officeDocument/2006/relationships/package" Target="../embeddings/Document36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1" Type="http://schemas.openxmlformats.org/officeDocument/2006/relationships/package" Target="../embeddings/Document40.docx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7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46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45.emf"/><Relationship Id="rId3" Type="http://schemas.openxmlformats.org/officeDocument/2006/relationships/package" Target="../embeddings/Document42.docx"/><Relationship Id="rId2" Type="http://schemas.openxmlformats.org/officeDocument/2006/relationships/image" Target="../media/image44.emf"/><Relationship Id="rId10" Type="http://schemas.openxmlformats.org/officeDocument/2006/relationships/vmlDrawing" Target="../drawings/vmlDrawing13.vml"/><Relationship Id="rId1" Type="http://schemas.openxmlformats.org/officeDocument/2006/relationships/package" Target="../embeddings/Document41.docx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8.emf"/><Relationship Id="rId3" Type="http://schemas.openxmlformats.org/officeDocument/2006/relationships/package" Target="../embeddings/Document45.docx"/><Relationship Id="rId2" Type="http://schemas.openxmlformats.org/officeDocument/2006/relationships/image" Target="../media/image13.png"/><Relationship Id="rId1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package" Target="../embeddings/Document46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51.emf"/><Relationship Id="rId7" Type="http://schemas.openxmlformats.org/officeDocument/2006/relationships/package" Target="../embeddings/Document48.docx"/><Relationship Id="rId6" Type="http://schemas.openxmlformats.org/officeDocument/2006/relationships/image" Target="../media/image50.emf"/><Relationship Id="rId5" Type="http://schemas.openxmlformats.org/officeDocument/2006/relationships/package" Target="../embeddings/Document47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0" Type="http://schemas.openxmlformats.org/officeDocument/2006/relationships/vmlDrawing" Target="../drawings/vmlDrawing16.vml"/><Relationship Id="rId1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52.emf"/><Relationship Id="rId5" Type="http://schemas.openxmlformats.org/officeDocument/2006/relationships/package" Target="../embeddings/Document49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1.docx"/><Relationship Id="rId8" Type="http://schemas.openxmlformats.org/officeDocument/2006/relationships/image" Target="../media/image53.emf"/><Relationship Id="rId7" Type="http://schemas.openxmlformats.org/officeDocument/2006/relationships/package" Target="../embeddings/Document50.docx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3" Type="http://schemas.openxmlformats.org/officeDocument/2006/relationships/slide" Target="slide29.xml"/><Relationship Id="rId2" Type="http://schemas.openxmlformats.org/officeDocument/2006/relationships/image" Target="../media/image13.png"/><Relationship Id="rId12" Type="http://schemas.openxmlformats.org/officeDocument/2006/relationships/vmlDrawing" Target="../drawings/vmlDrawing1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4.emf"/><Relationship Id="rId1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8.xml"/><Relationship Id="rId7" Type="http://schemas.openxmlformats.org/officeDocument/2006/relationships/slide" Target="slide3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Relationship Id="rId3" Type="http://schemas.openxmlformats.org/officeDocument/2006/relationships/image" Target="../media/image57.png"/><Relationship Id="rId25" Type="http://schemas.openxmlformats.org/officeDocument/2006/relationships/vmlDrawing" Target="../drawings/vmlDrawing19.vml"/><Relationship Id="rId24" Type="http://schemas.openxmlformats.org/officeDocument/2006/relationships/slideLayout" Target="../slideLayouts/slideLayout14.xml"/><Relationship Id="rId23" Type="http://schemas.openxmlformats.org/officeDocument/2006/relationships/image" Target="../media/image59.emf"/><Relationship Id="rId22" Type="http://schemas.openxmlformats.org/officeDocument/2006/relationships/package" Target="../embeddings/Document53.docx"/><Relationship Id="rId21" Type="http://schemas.openxmlformats.org/officeDocument/2006/relationships/image" Target="../media/image58.emf"/><Relationship Id="rId20" Type="http://schemas.openxmlformats.org/officeDocument/2006/relationships/package" Target="../embeddings/Document52.docx"/><Relationship Id="rId2" Type="http://schemas.microsoft.com/office/2007/relationships/hdphoto" Target="../media/image56.wdp"/><Relationship Id="rId19" Type="http://schemas.openxmlformats.org/officeDocument/2006/relationships/slide" Target="slide50.xml"/><Relationship Id="rId18" Type="http://schemas.openxmlformats.org/officeDocument/2006/relationships/slide" Target="slide48.xml"/><Relationship Id="rId17" Type="http://schemas.openxmlformats.org/officeDocument/2006/relationships/slide" Target="slide47.xml"/><Relationship Id="rId16" Type="http://schemas.openxmlformats.org/officeDocument/2006/relationships/slide" Target="slide46.xml"/><Relationship Id="rId15" Type="http://schemas.openxmlformats.org/officeDocument/2006/relationships/slide" Target="slide45.xml"/><Relationship Id="rId14" Type="http://schemas.openxmlformats.org/officeDocument/2006/relationships/slide" Target="slide44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slide" Target="slide40.xml"/><Relationship Id="rId1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0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61.emf"/><Relationship Id="rId2" Type="http://schemas.openxmlformats.org/officeDocument/2006/relationships/slide" Target="slide35.xml"/><Relationship Id="rId19" Type="http://schemas.openxmlformats.org/officeDocument/2006/relationships/package" Target="../embeddings/Document55.docx"/><Relationship Id="rId18" Type="http://schemas.openxmlformats.org/officeDocument/2006/relationships/image" Target="../media/image60.emf"/><Relationship Id="rId17" Type="http://schemas.openxmlformats.org/officeDocument/2006/relationships/package" Target="../embeddings/Document54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1.vml"/><Relationship Id="rId21" Type="http://schemas.openxmlformats.org/officeDocument/2006/relationships/slideLayout" Target="../slideLayouts/slideLayout8.xml"/><Relationship Id="rId20" Type="http://schemas.openxmlformats.org/officeDocument/2006/relationships/image" Target="../media/image63.emf"/><Relationship Id="rId2" Type="http://schemas.openxmlformats.org/officeDocument/2006/relationships/slide" Target="slide35.xml"/><Relationship Id="rId19" Type="http://schemas.openxmlformats.org/officeDocument/2006/relationships/package" Target="../embeddings/Document57.docx"/><Relationship Id="rId18" Type="http://schemas.openxmlformats.org/officeDocument/2006/relationships/image" Target="../media/image62.emf"/><Relationship Id="rId17" Type="http://schemas.openxmlformats.org/officeDocument/2006/relationships/package" Target="../embeddings/Document56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2.vml"/><Relationship Id="rId21" Type="http://schemas.openxmlformats.org/officeDocument/2006/relationships/slideLayout" Target="../slideLayouts/slideLayout11.xml"/><Relationship Id="rId20" Type="http://schemas.openxmlformats.org/officeDocument/2006/relationships/image" Target="../media/image65.emf"/><Relationship Id="rId2" Type="http://schemas.openxmlformats.org/officeDocument/2006/relationships/slide" Target="slide35.xml"/><Relationship Id="rId19" Type="http://schemas.openxmlformats.org/officeDocument/2006/relationships/package" Target="../embeddings/Document59.docx"/><Relationship Id="rId18" Type="http://schemas.openxmlformats.org/officeDocument/2006/relationships/image" Target="../media/image64.emf"/><Relationship Id="rId17" Type="http://schemas.openxmlformats.org/officeDocument/2006/relationships/package" Target="../embeddings/Document58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3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67.emf"/><Relationship Id="rId2" Type="http://schemas.openxmlformats.org/officeDocument/2006/relationships/slide" Target="slide35.xml"/><Relationship Id="rId19" Type="http://schemas.openxmlformats.org/officeDocument/2006/relationships/package" Target="../embeddings/Document61.docx"/><Relationship Id="rId18" Type="http://schemas.openxmlformats.org/officeDocument/2006/relationships/image" Target="../media/image66.emf"/><Relationship Id="rId17" Type="http://schemas.openxmlformats.org/officeDocument/2006/relationships/package" Target="../embeddings/Document60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6" Type="http://schemas.openxmlformats.org/officeDocument/2006/relationships/vmlDrawing" Target="../drawings/vmlDrawing24.vml"/><Relationship Id="rId25" Type="http://schemas.openxmlformats.org/officeDocument/2006/relationships/slideLayout" Target="../slideLayouts/slideLayout11.xml"/><Relationship Id="rId24" Type="http://schemas.openxmlformats.org/officeDocument/2006/relationships/image" Target="../media/image71.emf"/><Relationship Id="rId23" Type="http://schemas.openxmlformats.org/officeDocument/2006/relationships/package" Target="../embeddings/Document65.docx"/><Relationship Id="rId22" Type="http://schemas.openxmlformats.org/officeDocument/2006/relationships/image" Target="../media/image70.emf"/><Relationship Id="rId21" Type="http://schemas.openxmlformats.org/officeDocument/2006/relationships/package" Target="../embeddings/Document64.docx"/><Relationship Id="rId20" Type="http://schemas.openxmlformats.org/officeDocument/2006/relationships/image" Target="../media/image69.emf"/><Relationship Id="rId2" Type="http://schemas.openxmlformats.org/officeDocument/2006/relationships/slide" Target="slide35.xml"/><Relationship Id="rId19" Type="http://schemas.openxmlformats.org/officeDocument/2006/relationships/package" Target="../embeddings/Document63.docx"/><Relationship Id="rId18" Type="http://schemas.openxmlformats.org/officeDocument/2006/relationships/image" Target="../media/image68.emf"/><Relationship Id="rId17" Type="http://schemas.openxmlformats.org/officeDocument/2006/relationships/package" Target="../embeddings/Document62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0.xml"/><Relationship Id="rId6" Type="http://schemas.openxmlformats.org/officeDocument/2006/relationships/tags" Target="../tags/tag2.xml"/><Relationship Id="rId5" Type="http://schemas.openxmlformats.org/officeDocument/2006/relationships/slide" Target="slide14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3.xml"/><Relationship Id="rId10" Type="http://schemas.openxmlformats.org/officeDocument/2006/relationships/notesSlide" Target="../notesSlides/notesSlide1.xml"/><Relationship Id="rId1" Type="http://schemas.openxmlformats.org/officeDocument/2006/relationships/slide" Target="slide2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5.vml"/><Relationship Id="rId21" Type="http://schemas.openxmlformats.org/officeDocument/2006/relationships/slideLayout" Target="../slideLayouts/slideLayout8.xml"/><Relationship Id="rId20" Type="http://schemas.openxmlformats.org/officeDocument/2006/relationships/image" Target="../media/image73.emf"/><Relationship Id="rId2" Type="http://schemas.openxmlformats.org/officeDocument/2006/relationships/slide" Target="slide35.xml"/><Relationship Id="rId19" Type="http://schemas.openxmlformats.org/officeDocument/2006/relationships/package" Target="../embeddings/Document67.docx"/><Relationship Id="rId18" Type="http://schemas.openxmlformats.org/officeDocument/2006/relationships/image" Target="../media/image72.emf"/><Relationship Id="rId17" Type="http://schemas.openxmlformats.org/officeDocument/2006/relationships/package" Target="../embeddings/Document66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75.emf"/><Relationship Id="rId2" Type="http://schemas.openxmlformats.org/officeDocument/2006/relationships/slide" Target="slide35.xml"/><Relationship Id="rId19" Type="http://schemas.openxmlformats.org/officeDocument/2006/relationships/package" Target="../embeddings/Document69.docx"/><Relationship Id="rId18" Type="http://schemas.openxmlformats.org/officeDocument/2006/relationships/image" Target="../media/image74.emf"/><Relationship Id="rId17" Type="http://schemas.openxmlformats.org/officeDocument/2006/relationships/package" Target="../embeddings/Document68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4" Type="http://schemas.openxmlformats.org/officeDocument/2006/relationships/vmlDrawing" Target="../drawings/vmlDrawing27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78.emf"/><Relationship Id="rId21" Type="http://schemas.openxmlformats.org/officeDocument/2006/relationships/package" Target="../embeddings/Document72.docx"/><Relationship Id="rId20" Type="http://schemas.openxmlformats.org/officeDocument/2006/relationships/image" Target="../media/image77.emf"/><Relationship Id="rId2" Type="http://schemas.openxmlformats.org/officeDocument/2006/relationships/slide" Target="slide35.xml"/><Relationship Id="rId19" Type="http://schemas.openxmlformats.org/officeDocument/2006/relationships/package" Target="../embeddings/Document71.docx"/><Relationship Id="rId18" Type="http://schemas.openxmlformats.org/officeDocument/2006/relationships/image" Target="../media/image76.emf"/><Relationship Id="rId17" Type="http://schemas.openxmlformats.org/officeDocument/2006/relationships/package" Target="../embeddings/Document70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8" Type="http://schemas.openxmlformats.org/officeDocument/2006/relationships/vmlDrawing" Target="../drawings/vmlDrawing28.vml"/><Relationship Id="rId27" Type="http://schemas.openxmlformats.org/officeDocument/2006/relationships/slideLayout" Target="../slideLayouts/slideLayout6.xml"/><Relationship Id="rId26" Type="http://schemas.openxmlformats.org/officeDocument/2006/relationships/image" Target="../media/image83.emf"/><Relationship Id="rId25" Type="http://schemas.openxmlformats.org/officeDocument/2006/relationships/package" Target="../embeddings/Document77.docx"/><Relationship Id="rId24" Type="http://schemas.openxmlformats.org/officeDocument/2006/relationships/image" Target="../media/image82.emf"/><Relationship Id="rId23" Type="http://schemas.openxmlformats.org/officeDocument/2006/relationships/package" Target="../embeddings/Document76.docx"/><Relationship Id="rId22" Type="http://schemas.openxmlformats.org/officeDocument/2006/relationships/image" Target="../media/image81.emf"/><Relationship Id="rId21" Type="http://schemas.openxmlformats.org/officeDocument/2006/relationships/package" Target="../embeddings/Document75.docx"/><Relationship Id="rId20" Type="http://schemas.openxmlformats.org/officeDocument/2006/relationships/image" Target="../media/image80.emf"/><Relationship Id="rId2" Type="http://schemas.openxmlformats.org/officeDocument/2006/relationships/slide" Target="slide35.xml"/><Relationship Id="rId19" Type="http://schemas.openxmlformats.org/officeDocument/2006/relationships/package" Target="../embeddings/Document74.docx"/><Relationship Id="rId18" Type="http://schemas.openxmlformats.org/officeDocument/2006/relationships/image" Target="../media/image79.emf"/><Relationship Id="rId17" Type="http://schemas.openxmlformats.org/officeDocument/2006/relationships/package" Target="../embeddings/Document73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8.xml"/><Relationship Id="rId7" Type="http://schemas.openxmlformats.org/officeDocument/2006/relationships/slide" Target="slide3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Relationship Id="rId3" Type="http://schemas.openxmlformats.org/officeDocument/2006/relationships/image" Target="../media/image57.png"/><Relationship Id="rId25" Type="http://schemas.openxmlformats.org/officeDocument/2006/relationships/vmlDrawing" Target="../drawings/vmlDrawing29.vml"/><Relationship Id="rId24" Type="http://schemas.openxmlformats.org/officeDocument/2006/relationships/slideLayout" Target="../slideLayouts/slideLayout10.xml"/><Relationship Id="rId23" Type="http://schemas.openxmlformats.org/officeDocument/2006/relationships/image" Target="../media/image85.emf"/><Relationship Id="rId22" Type="http://schemas.openxmlformats.org/officeDocument/2006/relationships/package" Target="../embeddings/Document79.docx"/><Relationship Id="rId21" Type="http://schemas.openxmlformats.org/officeDocument/2006/relationships/image" Target="../media/image84.emf"/><Relationship Id="rId20" Type="http://schemas.openxmlformats.org/officeDocument/2006/relationships/package" Target="../embeddings/Document78.docx"/><Relationship Id="rId2" Type="http://schemas.microsoft.com/office/2007/relationships/hdphoto" Target="../media/image56.wdp"/><Relationship Id="rId19" Type="http://schemas.openxmlformats.org/officeDocument/2006/relationships/slide" Target="slide50.xml"/><Relationship Id="rId18" Type="http://schemas.openxmlformats.org/officeDocument/2006/relationships/slide" Target="slide48.xml"/><Relationship Id="rId17" Type="http://schemas.openxmlformats.org/officeDocument/2006/relationships/slide" Target="slide47.xml"/><Relationship Id="rId16" Type="http://schemas.openxmlformats.org/officeDocument/2006/relationships/slide" Target="slide46.xml"/><Relationship Id="rId15" Type="http://schemas.openxmlformats.org/officeDocument/2006/relationships/slide" Target="slide45.xml"/><Relationship Id="rId14" Type="http://schemas.openxmlformats.org/officeDocument/2006/relationships/slide" Target="slide44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slide" Target="slide40.xml"/><Relationship Id="rId1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4" Type="http://schemas.openxmlformats.org/officeDocument/2006/relationships/vmlDrawing" Target="../drawings/vmlDrawing30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88.emf"/><Relationship Id="rId21" Type="http://schemas.openxmlformats.org/officeDocument/2006/relationships/package" Target="../embeddings/Document82.docx"/><Relationship Id="rId20" Type="http://schemas.openxmlformats.org/officeDocument/2006/relationships/image" Target="../media/image87.emf"/><Relationship Id="rId2" Type="http://schemas.openxmlformats.org/officeDocument/2006/relationships/slide" Target="slide35.xml"/><Relationship Id="rId19" Type="http://schemas.openxmlformats.org/officeDocument/2006/relationships/package" Target="../embeddings/Document81.docx"/><Relationship Id="rId18" Type="http://schemas.openxmlformats.org/officeDocument/2006/relationships/image" Target="../media/image86.emf"/><Relationship Id="rId17" Type="http://schemas.openxmlformats.org/officeDocument/2006/relationships/package" Target="../embeddings/Document80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31.vml"/><Relationship Id="rId21" Type="http://schemas.openxmlformats.org/officeDocument/2006/relationships/slideLayout" Target="../slideLayouts/slideLayout8.xml"/><Relationship Id="rId20" Type="http://schemas.openxmlformats.org/officeDocument/2006/relationships/image" Target="../media/image90.emf"/><Relationship Id="rId2" Type="http://schemas.openxmlformats.org/officeDocument/2006/relationships/slide" Target="slide35.xml"/><Relationship Id="rId19" Type="http://schemas.openxmlformats.org/officeDocument/2006/relationships/package" Target="../embeddings/Document84.docx"/><Relationship Id="rId18" Type="http://schemas.openxmlformats.org/officeDocument/2006/relationships/image" Target="../media/image89.emf"/><Relationship Id="rId17" Type="http://schemas.openxmlformats.org/officeDocument/2006/relationships/package" Target="../embeddings/Document83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4" Type="http://schemas.openxmlformats.org/officeDocument/2006/relationships/vmlDrawing" Target="../drawings/vmlDrawing32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93.emf"/><Relationship Id="rId21" Type="http://schemas.openxmlformats.org/officeDocument/2006/relationships/package" Target="../embeddings/Document87.docx"/><Relationship Id="rId20" Type="http://schemas.openxmlformats.org/officeDocument/2006/relationships/image" Target="../media/image92.emf"/><Relationship Id="rId2" Type="http://schemas.openxmlformats.org/officeDocument/2006/relationships/slide" Target="slide35.xml"/><Relationship Id="rId19" Type="http://schemas.openxmlformats.org/officeDocument/2006/relationships/package" Target="../embeddings/Document86.docx"/><Relationship Id="rId18" Type="http://schemas.openxmlformats.org/officeDocument/2006/relationships/image" Target="../media/image91.emf"/><Relationship Id="rId17" Type="http://schemas.openxmlformats.org/officeDocument/2006/relationships/package" Target="../embeddings/Document85.docx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8.xml"/><Relationship Id="rId7" Type="http://schemas.openxmlformats.org/officeDocument/2006/relationships/slide" Target="slide3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Relationship Id="rId3" Type="http://schemas.openxmlformats.org/officeDocument/2006/relationships/image" Target="../media/image57.png"/><Relationship Id="rId23" Type="http://schemas.openxmlformats.org/officeDocument/2006/relationships/vmlDrawing" Target="../drawings/vmlDrawing33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94.emf"/><Relationship Id="rId20" Type="http://schemas.openxmlformats.org/officeDocument/2006/relationships/package" Target="../embeddings/Document88.docx"/><Relationship Id="rId2" Type="http://schemas.microsoft.com/office/2007/relationships/hdphoto" Target="../media/image56.wdp"/><Relationship Id="rId19" Type="http://schemas.openxmlformats.org/officeDocument/2006/relationships/slide" Target="slide50.xml"/><Relationship Id="rId18" Type="http://schemas.openxmlformats.org/officeDocument/2006/relationships/slide" Target="slide48.xml"/><Relationship Id="rId17" Type="http://schemas.openxmlformats.org/officeDocument/2006/relationships/slide" Target="slide47.xml"/><Relationship Id="rId16" Type="http://schemas.openxmlformats.org/officeDocument/2006/relationships/slide" Target="slide46.xml"/><Relationship Id="rId15" Type="http://schemas.openxmlformats.org/officeDocument/2006/relationships/slide" Target="slide45.xml"/><Relationship Id="rId14" Type="http://schemas.openxmlformats.org/officeDocument/2006/relationships/slide" Target="slide44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slide" Target="slide40.xml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8" Type="http://schemas.openxmlformats.org/officeDocument/2006/relationships/vmlDrawing" Target="../drawings/vmlDrawing34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98.emf"/><Relationship Id="rId25" Type="http://schemas.openxmlformats.org/officeDocument/2006/relationships/package" Target="../embeddings/Document92.docx"/><Relationship Id="rId24" Type="http://schemas.openxmlformats.org/officeDocument/2006/relationships/image" Target="../media/image97.emf"/><Relationship Id="rId23" Type="http://schemas.openxmlformats.org/officeDocument/2006/relationships/package" Target="../embeddings/Document91.docx"/><Relationship Id="rId22" Type="http://schemas.openxmlformats.org/officeDocument/2006/relationships/image" Target="../media/image96.emf"/><Relationship Id="rId21" Type="http://schemas.openxmlformats.org/officeDocument/2006/relationships/package" Target="../embeddings/Document90.docx"/><Relationship Id="rId20" Type="http://schemas.openxmlformats.org/officeDocument/2006/relationships/image" Target="../media/image95.emf"/><Relationship Id="rId2" Type="http://schemas.openxmlformats.org/officeDocument/2006/relationships/slide" Target="slide35.xml"/><Relationship Id="rId19" Type="http://schemas.openxmlformats.org/officeDocument/2006/relationships/package" Target="../embeddings/Document89.docx"/><Relationship Id="rId18" Type="http://schemas.openxmlformats.org/officeDocument/2006/relationships/image" Target="../media/image13.png"/><Relationship Id="rId17" Type="http://schemas.openxmlformats.org/officeDocument/2006/relationships/slide" Target="slide4.xml"/><Relationship Id="rId16" Type="http://schemas.openxmlformats.org/officeDocument/2006/relationships/slide" Target="slide50.xml"/><Relationship Id="rId15" Type="http://schemas.openxmlformats.org/officeDocument/2006/relationships/slide" Target="slide48.xml"/><Relationship Id="rId14" Type="http://schemas.openxmlformats.org/officeDocument/2006/relationships/slide" Target="slide47.xml"/><Relationship Id="rId13" Type="http://schemas.openxmlformats.org/officeDocument/2006/relationships/slide" Target="slide46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slide" Target="slide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排列数公式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 §7.2</a:t>
            </a:r>
            <a:r>
              <a:rPr lang="zh-CN" altLang="zh-CN" sz="2400" dirty="0"/>
              <a:t>　排列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844824"/>
            <a:ext cx="12190413" cy="93610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404664"/>
            <a:ext cx="1130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计算下列各题：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1859" y="1187599"/>
          <a:ext cx="1854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7" name="文档" r:id="rId1" imgW="1856105" imgH="658495" progId="Word.Document.12">
                  <p:embed/>
                </p:oleObj>
              </mc:Choice>
              <mc:Fallback>
                <p:oleObj name="文档" r:id="rId1" imgW="1856105" imgH="658495" progId="Word.Document.12">
                  <p:embed/>
                  <p:pic>
                    <p:nvPicPr>
                      <p:cNvPr id="0" name="图片 8305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1859" y="1187599"/>
                        <a:ext cx="18542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1859" y="1877313"/>
          <a:ext cx="81438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8" name="文档" r:id="rId3" imgW="8126095" imgH="1075690" progId="Word.Document.12">
                  <p:embed/>
                </p:oleObj>
              </mc:Choice>
              <mc:Fallback>
                <p:oleObj name="文档" r:id="rId3" imgW="8126095" imgH="1075690" progId="Word.Document.12">
                  <p:embed/>
                  <p:pic>
                    <p:nvPicPr>
                      <p:cNvPr id="0" name="图片 8305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859" y="1877313"/>
                        <a:ext cx="814387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1859" y="2924944"/>
          <a:ext cx="23844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9" name="文档" r:id="rId5" imgW="2390775" imgH="1364615" progId="Word.Document.12">
                  <p:embed/>
                </p:oleObj>
              </mc:Choice>
              <mc:Fallback>
                <p:oleObj name="文档" r:id="rId5" imgW="2390775" imgH="1364615" progId="Word.Document.12">
                  <p:embed/>
                  <p:pic>
                    <p:nvPicPr>
                      <p:cNvPr id="0" name="图片 8305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859" y="2924944"/>
                        <a:ext cx="238442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4374976"/>
          <a:ext cx="11125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20" name="文档" r:id="rId7" imgW="11131550" imgH="1382395" progId="Word.Document.12">
                  <p:embed/>
                </p:oleObj>
              </mc:Choice>
              <mc:Fallback>
                <p:oleObj name="文档" r:id="rId7" imgW="11131550" imgH="1382395" progId="Word.Document.12">
                  <p:embed/>
                  <p:pic>
                    <p:nvPicPr>
                      <p:cNvPr id="0" name="图片 8305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" y="4374976"/>
                        <a:ext cx="111252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5460826"/>
          <a:ext cx="11125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21" name="文档" r:id="rId9" imgW="11131550" imgH="1382395" progId="Word.Document.12">
                  <p:embed/>
                </p:oleObj>
              </mc:Choice>
              <mc:Fallback>
                <p:oleObj name="文档" r:id="rId9" imgW="11131550" imgH="1382395" progId="Word.Document.12">
                  <p:embed/>
                  <p:pic>
                    <p:nvPicPr>
                      <p:cNvPr id="0" name="图片 8305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" y="5460826"/>
                        <a:ext cx="11125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应用排列数公式时应注意三个方面的问题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准确展开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应用排列数公式展开时要注意展开式的项数要准确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合理约分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若运算式是分式形式，则要先约分后计算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合理组合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运算时要结合数据特点，应用乘法的交换律、结合律，进行数据的组合，可以提高运算的速度和准确性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404002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B.12          C.13          D.14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88" y="3132194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4601" y="620688"/>
          <a:ext cx="8143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69" name="文档" r:id="rId1" imgW="8126095" imgH="894715" progId="Word.Document.12">
                  <p:embed/>
                </p:oleObj>
              </mc:Choice>
              <mc:Fallback>
                <p:oleObj name="文档" r:id="rId1" imgW="8126095" imgH="894715" progId="Word.Document.12">
                  <p:embed/>
                  <p:pic>
                    <p:nvPicPr>
                      <p:cNvPr id="0" name="图片 8069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4601" y="620688"/>
                        <a:ext cx="81438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9"/>
          <p:cNvSpPr txBox="1"/>
          <p:nvPr/>
        </p:nvSpPr>
        <p:spPr>
          <a:xfrm>
            <a:off x="3431704" y="140400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74601" y="2313094"/>
          <a:ext cx="8143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70" name="文档" r:id="rId3" imgW="8126095" imgH="894715" progId="Word.Document.12">
                  <p:embed/>
                </p:oleObj>
              </mc:Choice>
              <mc:Fallback>
                <p:oleObj name="文档" r:id="rId3" imgW="8126095" imgH="894715" progId="Word.Document.12">
                  <p:embed/>
                  <p:pic>
                    <p:nvPicPr>
                      <p:cNvPr id="0" name="图片 8069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01" y="2313094"/>
                        <a:ext cx="81438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404002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用排列数表示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)(56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&lt;55)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88" y="2348880"/>
            <a:ext cx="111977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69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中的最大数为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69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且共有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(69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(55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数，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798048" y="1485937"/>
          <a:ext cx="1441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09" name="文档" r:id="rId3" imgW="1438275" imgH="685165" progId="Word.Document.12">
                  <p:embed/>
                </p:oleObj>
              </mc:Choice>
              <mc:Fallback>
                <p:oleObj name="文档" r:id="rId3" imgW="1438275" imgH="685165" progId="Word.Document.12">
                  <p:embed/>
                  <p:pic>
                    <p:nvPicPr>
                      <p:cNvPr id="0" name="图片 8315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8048" y="1485937"/>
                        <a:ext cx="14414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6717" y="3770362"/>
          <a:ext cx="81391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10" name="文档" r:id="rId5" imgW="8126095" imgH="666115" progId="Word.Document.12">
                  <p:embed/>
                </p:oleObj>
              </mc:Choice>
              <mc:Fallback>
                <p:oleObj name="文档" r:id="rId5" imgW="8126095" imgH="666115" progId="Word.Document.12">
                  <p:embed/>
                  <p:pic>
                    <p:nvPicPr>
                      <p:cNvPr id="0" name="图片 8315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717" y="3770362"/>
                        <a:ext cx="8139113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二、阶乘的概念及性质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阶乘的概念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的阶乘，通常用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！表示，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阶乘的相关应用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规定：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477211" y="2008869"/>
            <a:ext cx="4615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×…×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2027312"/>
          <a:ext cx="930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73" name="文档" r:id="rId1" imgW="932815" imgH="658495" progId="Word.Document.12">
                  <p:embed/>
                </p:oleObj>
              </mc:Choice>
              <mc:Fallback>
                <p:oleObj name="文档" r:id="rId1" imgW="932815" imgH="658495" progId="Word.Document.12">
                  <p:embed/>
                  <p:pic>
                    <p:nvPicPr>
                      <p:cNvPr id="0" name="图片 8325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2027312"/>
                        <a:ext cx="9302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140481" y="2001763"/>
          <a:ext cx="930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74" name="文档" r:id="rId3" imgW="932815" imgH="658495" progId="Word.Document.12">
                  <p:embed/>
                </p:oleObj>
              </mc:Choice>
              <mc:Fallback>
                <p:oleObj name="文档" r:id="rId3" imgW="932815" imgH="658495" progId="Word.Document.12">
                  <p:embed/>
                  <p:pic>
                    <p:nvPicPr>
                      <p:cNvPr id="0" name="图片 8325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0481" y="2001763"/>
                        <a:ext cx="9302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036179" y="2627945"/>
          <a:ext cx="930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75" name="文档" r:id="rId5" imgW="932815" imgH="658495" progId="Word.Document.12">
                  <p:embed/>
                </p:oleObj>
              </mc:Choice>
              <mc:Fallback>
                <p:oleObj name="文档" r:id="rId5" imgW="932815" imgH="658495" progId="Word.Document.12">
                  <p:embed/>
                  <p:pic>
                    <p:nvPicPr>
                      <p:cNvPr id="0" name="图片 8325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179" y="2627945"/>
                        <a:ext cx="9302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018706" y="397115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6174" y="4581128"/>
          <a:ext cx="81391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76" name="文档" r:id="rId6" imgW="8126095" imgH="827405" progId="Word.Document.12">
                  <p:embed/>
                </p:oleObj>
              </mc:Choice>
              <mc:Fallback>
                <p:oleObj name="文档" r:id="rId6" imgW="8126095" imgH="827405" progId="Word.Document.12">
                  <p:embed/>
                  <p:pic>
                    <p:nvPicPr>
                      <p:cNvPr id="0" name="图片 8325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174" y="4581128"/>
                        <a:ext cx="81391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163122" y="3947482"/>
          <a:ext cx="191928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77" name="文档" r:id="rId8" imgW="1923415" imgH="1192530" progId="Word.Document.12">
                  <p:embed/>
                </p:oleObj>
              </mc:Choice>
              <mc:Fallback>
                <p:oleObj name="文档" r:id="rId8" imgW="1923415" imgH="1192530" progId="Word.Document.12">
                  <p:embed/>
                  <p:pic>
                    <p:nvPicPr>
                      <p:cNvPr id="0" name="图片 8325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3122" y="3947482"/>
                        <a:ext cx="1919287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5292" y="260648"/>
          <a:ext cx="81391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7" name="文档" r:id="rId1" imgW="8126095" imgH="856615" progId="Word.Document.12">
                  <p:embed/>
                </p:oleObj>
              </mc:Choice>
              <mc:Fallback>
                <p:oleObj name="文档" r:id="rId1" imgW="8126095" imgH="856615" progId="Word.Document.12">
                  <p:embed/>
                  <p:pic>
                    <p:nvPicPr>
                      <p:cNvPr id="0" name="图片 8335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292" y="260648"/>
                        <a:ext cx="813911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0550" y="2002854"/>
          <a:ext cx="8124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8" name="文档" r:id="rId3" imgW="8126095" imgH="990600" progId="Word.Document.12">
                  <p:embed/>
                </p:oleObj>
              </mc:Choice>
              <mc:Fallback>
                <p:oleObj name="文档" r:id="rId3" imgW="8126095" imgH="990600" progId="Word.Document.12">
                  <p:embed/>
                  <p:pic>
                    <p:nvPicPr>
                      <p:cNvPr id="0" name="图片 8335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2002854"/>
                        <a:ext cx="81248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90550" y="1183672"/>
          <a:ext cx="8124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9" name="文档" r:id="rId5" imgW="8126095" imgH="990600" progId="Word.Document.12">
                  <p:embed/>
                </p:oleObj>
              </mc:Choice>
              <mc:Fallback>
                <p:oleObj name="文档" r:id="rId5" imgW="8126095" imgH="990600" progId="Word.Document.12">
                  <p:embed/>
                  <p:pic>
                    <p:nvPicPr>
                      <p:cNvPr id="0" name="图片 8335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550" y="1183672"/>
                        <a:ext cx="81248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5313" y="3087117"/>
          <a:ext cx="80708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90" name="文档" r:id="rId7" imgW="8126095" imgH="990600" progId="Word.Document.12">
                  <p:embed/>
                </p:oleObj>
              </mc:Choice>
              <mc:Fallback>
                <p:oleObj name="文档" r:id="rId7" imgW="8126095" imgH="990600" progId="Word.Document.12">
                  <p:embed/>
                  <p:pic>
                    <p:nvPicPr>
                      <p:cNvPr id="0" name="图片 8335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313" y="3087117"/>
                        <a:ext cx="807085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00642" y="4146817"/>
            <a:ext cx="11139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化简得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19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95313" y="4798442"/>
          <a:ext cx="7985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91" name="文档" r:id="rId9" imgW="8126095" imgH="1188085" progId="Word.Document.12">
                  <p:embed/>
                </p:oleObj>
              </mc:Choice>
              <mc:Fallback>
                <p:oleObj name="文档" r:id="rId9" imgW="8126095" imgH="1188085" progId="Word.Document.12">
                  <p:embed/>
                  <p:pic>
                    <p:nvPicPr>
                      <p:cNvPr id="0" name="图片 8335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313" y="4798442"/>
                        <a:ext cx="798512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00642" y="5868498"/>
            <a:ext cx="1113997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所以原方程的解为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96752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A.[2,8]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.[2,6] 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.(7,12)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.{8}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2126" y="404664"/>
          <a:ext cx="8156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02" name="文档" r:id="rId1" imgW="8171815" imgH="848995" progId="Word.Document.12">
                  <p:embed/>
                </p:oleObj>
              </mc:Choice>
              <mc:Fallback>
                <p:oleObj name="文档" r:id="rId1" imgW="8171815" imgH="848995" progId="Word.Document.12">
                  <p:embed/>
                  <p:pic>
                    <p:nvPicPr>
                      <p:cNvPr id="0" name="图片 8346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2126" y="404664"/>
                        <a:ext cx="815657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9"/>
          <p:cNvSpPr txBox="1"/>
          <p:nvPr/>
        </p:nvSpPr>
        <p:spPr>
          <a:xfrm>
            <a:off x="6600056" y="12245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6425" y="2316646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03" name="文档" r:id="rId3" imgW="8171815" imgH="993775" progId="Word.Document.12">
                  <p:embed/>
                </p:oleObj>
              </mc:Choice>
              <mc:Fallback>
                <p:oleObj name="文档" r:id="rId3" imgW="8171815" imgH="993775" progId="Word.Document.12">
                  <p:embed/>
                  <p:pic>
                    <p:nvPicPr>
                      <p:cNvPr id="0" name="图片 8346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2316646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6425" y="3387204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04" name="文档" r:id="rId5" imgW="8171815" imgH="993775" progId="Word.Document.12">
                  <p:embed/>
                </p:oleObj>
              </mc:Choice>
              <mc:Fallback>
                <p:oleObj name="文档" r:id="rId5" imgW="8171815" imgH="993775" progId="Word.Document.12">
                  <p:embed/>
                  <p:pic>
                    <p:nvPicPr>
                      <p:cNvPr id="0" name="图片 8346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3387204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6425" y="4102253"/>
          <a:ext cx="81121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05" name="文档" r:id="rId7" imgW="8223250" imgH="1405890" progId="Word.Document.12">
                  <p:embed/>
                </p:oleObj>
              </mc:Choice>
              <mc:Fallback>
                <p:oleObj name="文档" r:id="rId7" imgW="8223250" imgH="1405890" progId="Word.Document.12">
                  <p:embed/>
                  <p:pic>
                    <p:nvPicPr>
                      <p:cNvPr id="0" name="图片 8346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4102253"/>
                        <a:ext cx="811212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15380" y="5292434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及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排列数公式的阶乘形式主要用于与排列数有关的证明、解方程和不等式等问题，具体应用时注意阶乘的性质，提取公因式，可以简化计算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445955"/>
          <a:ext cx="81565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4" name="文档" r:id="rId1" imgW="8171815" imgH="836295" progId="Word.Document.12">
                  <p:embed/>
                </p:oleObj>
              </mc:Choice>
              <mc:Fallback>
                <p:oleObj name="文档" r:id="rId1" imgW="8171815" imgH="836295" progId="Word.Document.12">
                  <p:embed/>
                  <p:pic>
                    <p:nvPicPr>
                      <p:cNvPr id="0" name="图片 8356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445955"/>
                        <a:ext cx="81565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063" y="1474720"/>
          <a:ext cx="81121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5" name="文档" r:id="rId3" imgW="8171815" imgH="993775" progId="Word.Document.12">
                  <p:embed/>
                </p:oleObj>
              </mc:Choice>
              <mc:Fallback>
                <p:oleObj name="文档" r:id="rId3" imgW="8171815" imgH="993775" progId="Word.Document.12">
                  <p:embed/>
                  <p:pic>
                    <p:nvPicPr>
                      <p:cNvPr id="0" name="图片 8356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1474720"/>
                        <a:ext cx="811212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98218" y="2537546"/>
            <a:ext cx="111423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化简得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7063" y="3204202"/>
          <a:ext cx="811212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6" name="文档" r:id="rId5" imgW="8171815" imgH="2383155" progId="Word.Document.12">
                  <p:embed/>
                </p:oleObj>
              </mc:Choice>
              <mc:Fallback>
                <p:oleObj name="文档" r:id="rId5" imgW="8171815" imgH="2383155" progId="Word.Document.12">
                  <p:embed/>
                  <p:pic>
                    <p:nvPicPr>
                      <p:cNvPr id="0" name="图片 8356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3204202"/>
                        <a:ext cx="8112125" cy="236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98218" y="5436450"/>
            <a:ext cx="1114239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{3,4,5,6,7}.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能用计数原理推导排列数公式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能用排列数公式进行化简与证明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三、与排列数公式有关的证明问题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39416" y="1268760"/>
          <a:ext cx="815657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7" name="文档" r:id="rId1" imgW="8171815" imgH="977265" progId="Word.Document.12">
                  <p:embed/>
                </p:oleObj>
              </mc:Choice>
              <mc:Fallback>
                <p:oleObj name="文档" r:id="rId1" imgW="8171815" imgH="977265" progId="Word.Document.12">
                  <p:embed/>
                  <p:pic>
                    <p:nvPicPr>
                      <p:cNvPr id="0" name="图片 8366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9416" y="1268760"/>
                        <a:ext cx="8156575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620688"/>
          <a:ext cx="8156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79" name="文档" r:id="rId1" imgW="8171815" imgH="826135" progId="Word.Document.12">
                  <p:embed/>
                </p:oleObj>
              </mc:Choice>
              <mc:Fallback>
                <p:oleObj name="文档" r:id="rId1" imgW="8171815" imgH="826135" progId="Word.Document.12">
                  <p:embed/>
                  <p:pic>
                    <p:nvPicPr>
                      <p:cNvPr id="0" name="图片 8376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620688"/>
                        <a:ext cx="815657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063" y="1411164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0" name="文档" r:id="rId3" imgW="8171815" imgH="993775" progId="Word.Document.12">
                  <p:embed/>
                </p:oleObj>
              </mc:Choice>
              <mc:Fallback>
                <p:oleObj name="文档" r:id="rId3" imgW="8171815" imgH="993775" progId="Word.Document.12">
                  <p:embed/>
                  <p:pic>
                    <p:nvPicPr>
                      <p:cNvPr id="0" name="图片 8376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1411164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7063" y="2421073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1" name="文档" r:id="rId5" imgW="8171815" imgH="993775" progId="Word.Document.12">
                  <p:embed/>
                </p:oleObj>
              </mc:Choice>
              <mc:Fallback>
                <p:oleObj name="文档" r:id="rId5" imgW="8171815" imgH="993775" progId="Word.Document.12">
                  <p:embed/>
                  <p:pic>
                    <p:nvPicPr>
                      <p:cNvPr id="0" name="图片 8376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2421073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3430982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2" name="文档" r:id="rId7" imgW="8171815" imgH="993775" progId="Word.Document.12">
                  <p:embed/>
                </p:oleObj>
              </mc:Choice>
              <mc:Fallback>
                <p:oleObj name="文档" r:id="rId7" imgW="8171815" imgH="993775" progId="Word.Document.12">
                  <p:embed/>
                  <p:pic>
                    <p:nvPicPr>
                      <p:cNvPr id="0" name="图片 8376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063" y="3430982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7063" y="4451378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3" name="文档" r:id="rId9" imgW="8171815" imgH="993775" progId="Word.Document.12">
                  <p:embed/>
                </p:oleObj>
              </mc:Choice>
              <mc:Fallback>
                <p:oleObj name="文档" r:id="rId9" imgW="8171815" imgH="993775" progId="Word.Document.12">
                  <p:embed/>
                  <p:pic>
                    <p:nvPicPr>
                      <p:cNvPr id="0" name="图片 8376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063" y="4451378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7063" y="5492419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4" name="文档" r:id="rId11" imgW="8171815" imgH="993775" progId="Word.Document.12">
                  <p:embed/>
                </p:oleObj>
              </mc:Choice>
              <mc:Fallback>
                <p:oleObj name="文档" r:id="rId11" imgW="8171815" imgH="993775" progId="Word.Document.12">
                  <p:embed/>
                  <p:pic>
                    <p:nvPicPr>
                      <p:cNvPr id="0" name="图片 83768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063" y="5492419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7063" y="847920"/>
          <a:ext cx="109616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6" name="文档" r:id="rId1" imgW="11099165" imgH="1189990" progId="Word.Document.12">
                  <p:embed/>
                </p:oleObj>
              </mc:Choice>
              <mc:Fallback>
                <p:oleObj name="文档" r:id="rId1" imgW="11099165" imgH="1189990" progId="Word.Document.12">
                  <p:embed/>
                  <p:pic>
                    <p:nvPicPr>
                      <p:cNvPr id="0" name="图片 8386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847920"/>
                        <a:ext cx="10961687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7063" y="2656083"/>
          <a:ext cx="1097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7" name="文档" r:id="rId3" imgW="11109960" imgH="1189990" progId="Word.Document.12">
                  <p:embed/>
                </p:oleObj>
              </mc:Choice>
              <mc:Fallback>
                <p:oleObj name="文档" r:id="rId3" imgW="11109960" imgH="1189990" progId="Word.Document.12">
                  <p:embed/>
                  <p:pic>
                    <p:nvPicPr>
                      <p:cNvPr id="0" name="图片 8386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2656083"/>
                        <a:ext cx="1097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3979214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8" name="文档" r:id="rId5" imgW="8171815" imgH="993775" progId="Word.Document.12">
                  <p:embed/>
                </p:oleObj>
              </mc:Choice>
              <mc:Fallback>
                <p:oleObj name="文档" r:id="rId5" imgW="8171815" imgH="993775" progId="Word.Document.12">
                  <p:embed/>
                  <p:pic>
                    <p:nvPicPr>
                      <p:cNvPr id="0" name="图片 8386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3979214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7063" y="4683348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9" name="文档" r:id="rId7" imgW="8171815" imgH="993775" progId="Word.Document.12">
                  <p:embed/>
                </p:oleObj>
              </mc:Choice>
              <mc:Fallback>
                <p:oleObj name="文档" r:id="rId7" imgW="8171815" imgH="993775" progId="Word.Document.12">
                  <p:embed/>
                  <p:pic>
                    <p:nvPicPr>
                      <p:cNvPr id="0" name="图片 8386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063" y="4683348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1924827"/>
            <a:ext cx="11109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的可这样进行排列：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对含有字母的排列数的式子进行变形式有关的论证时，一般用阶乘式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692696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下列等式正确的是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9485" y="1498972"/>
          <a:ext cx="815657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0" name="文档" r:id="rId1" imgW="8171815" imgH="2584450" progId="Word.Document.12">
                  <p:embed/>
                </p:oleObj>
              </mc:Choice>
              <mc:Fallback>
                <p:oleObj name="文档" r:id="rId1" imgW="8171815" imgH="2584450" progId="Word.Document.12">
                  <p:embed/>
                  <p:pic>
                    <p:nvPicPr>
                      <p:cNvPr id="0" name="图片 8396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9485" y="1498972"/>
                        <a:ext cx="8156575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9"/>
          <p:cNvSpPr txBox="1"/>
          <p:nvPr/>
        </p:nvSpPr>
        <p:spPr>
          <a:xfrm>
            <a:off x="273985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4192667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4192667" y="289865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9113" y="404813"/>
          <a:ext cx="10944225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5" name="文档" r:id="rId1" imgW="11181715" imgH="1711325" progId="Word.Document.12">
                  <p:embed/>
                </p:oleObj>
              </mc:Choice>
              <mc:Fallback>
                <p:oleObj name="文档" r:id="rId1" imgW="11181715" imgH="1711325" progId="Word.Document.12">
                  <p:embed/>
                  <p:pic>
                    <p:nvPicPr>
                      <p:cNvPr id="0" name="图片 8407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9113" y="404813"/>
                        <a:ext cx="10944225" cy="167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0700" y="2060848"/>
          <a:ext cx="1097280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6" name="文档" r:id="rId3" imgW="11235055" imgH="1743710" progId="Word.Document.12">
                  <p:embed/>
                </p:oleObj>
              </mc:Choice>
              <mc:Fallback>
                <p:oleObj name="文档" r:id="rId3" imgW="11235055" imgH="1743710" progId="Word.Document.12">
                  <p:embed/>
                  <p:pic>
                    <p:nvPicPr>
                      <p:cNvPr id="0" name="图片 8407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2060848"/>
                        <a:ext cx="10972800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19113" y="3138488"/>
          <a:ext cx="108315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7" name="文档" r:id="rId5" imgW="11181715" imgH="1278890" progId="Word.Document.12">
                  <p:embed/>
                </p:oleObj>
              </mc:Choice>
              <mc:Fallback>
                <p:oleObj name="文档" r:id="rId5" imgW="11181715" imgH="1278890" progId="Word.Document.12">
                  <p:embed/>
                  <p:pic>
                    <p:nvPicPr>
                      <p:cNvPr id="0" name="图片 8407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13" y="3138488"/>
                        <a:ext cx="10831512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0700" y="4149080"/>
          <a:ext cx="108458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38" name="文档" r:id="rId7" imgW="11174095" imgH="1280160" progId="Word.Document.12">
                  <p:embed/>
                </p:oleObj>
              </mc:Choice>
              <mc:Fallback>
                <p:oleObj name="文档" r:id="rId7" imgW="11174095" imgH="1280160" progId="Word.Document.12">
                  <p:embed/>
                  <p:pic>
                    <p:nvPicPr>
                      <p:cNvPr id="0" name="图片 8407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4149080"/>
                        <a:ext cx="108458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排列数、排列数公式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阶乘的概念及性质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与排列数公式有关的证明问题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方法归纳：公式法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867" y="4303241"/>
          <a:ext cx="81565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7" name="文档" r:id="rId3" imgW="8171815" imgH="1073150" progId="Word.Document.12">
                  <p:embed/>
                </p:oleObj>
              </mc:Choice>
              <mc:Fallback>
                <p:oleObj name="文档" r:id="rId3" imgW="8171815" imgH="1073150" progId="Word.Document.12">
                  <p:embed/>
                  <p:pic>
                    <p:nvPicPr>
                      <p:cNvPr id="0" name="图片 8417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867" y="4303241"/>
                        <a:ext cx="81565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1831464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B.9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2782" y="1196752"/>
          <a:ext cx="81565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2" name="文档" r:id="rId5" imgW="8171815" imgH="697865" progId="Word.Document.12">
                  <p:embed/>
                </p:oleObj>
              </mc:Choice>
              <mc:Fallback>
                <p:oleObj name="文档" r:id="rId5" imgW="8171815" imgH="697865" progId="Word.Document.12">
                  <p:embed/>
                  <p:pic>
                    <p:nvPicPr>
                      <p:cNvPr id="0" name="图片 8427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782" y="1196752"/>
                        <a:ext cx="81565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35360" y="319445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052736"/>
            <a:ext cx="1102797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2021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年是中国共产党成立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周年，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1921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年中国共产党的诞生掀开了中国历史的新篇章，百年来，党带领全国人民谱写了中华民族自强不息、顽强奋进的壮丽史诗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位老革命家参观完一大会址后，要在一大会址旁站成一排照相，那么这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位老革命家的排列顺序有多少种？这样的排列问题能否用一个公式来表示呢？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827394" name="Picture 2" descr="7-4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32" y="4330778"/>
            <a:ext cx="3289936" cy="20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764704"/>
            <a:ext cx="11017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×…×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8654" y="1628800"/>
          <a:ext cx="815657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3" name="文档" r:id="rId5" imgW="8171815" imgH="1576705" progId="Word.Document.12">
                  <p:embed/>
                </p:oleObj>
              </mc:Choice>
              <mc:Fallback>
                <p:oleObj name="文档" r:id="rId5" imgW="8171815" imgH="1576705" progId="Word.Document.12">
                  <p:embed/>
                  <p:pic>
                    <p:nvPicPr>
                      <p:cNvPr id="0" name="图片 8437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654" y="1628800"/>
                        <a:ext cx="8156575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367808" y="232666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6425" y="3498850"/>
          <a:ext cx="1102518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4" name="文档" r:id="rId7" imgW="11163300" imgH="1563370" progId="Word.Document.12">
                  <p:embed/>
                </p:oleObj>
              </mc:Choice>
              <mc:Fallback>
                <p:oleObj name="文档" r:id="rId7" imgW="11163300" imgH="1563370" progId="Word.Document.12">
                  <p:embed/>
                  <p:pic>
                    <p:nvPicPr>
                      <p:cNvPr id="0" name="图片 8437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3498850"/>
                        <a:ext cx="1102518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1392964"/>
            <a:ext cx="1101054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B.4          C.5          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072" y="2980547"/>
            <a:ext cx="1101054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由排列数公式可知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6666" y="692696"/>
          <a:ext cx="8156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10" name="文档" r:id="rId5" imgW="8171815" imgH="782955" progId="Word.Document.12">
                  <p:embed/>
                </p:oleObj>
              </mc:Choice>
              <mc:Fallback>
                <p:oleObj name="文档" r:id="rId5" imgW="8171815" imgH="782955" progId="Word.Document.12">
                  <p:embed/>
                  <p:pic>
                    <p:nvPicPr>
                      <p:cNvPr id="0" name="图片 8448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666" y="692696"/>
                        <a:ext cx="81565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1775595" y="144184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5720" y="117821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120</a:t>
            </a:r>
            <a:endParaRPr lang="zh-CN" altLang="en-US" sz="28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6033" y="1196752"/>
          <a:ext cx="81565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41" name="文档" r:id="rId7" imgW="8171815" imgH="880745" progId="Word.Document.12">
                  <p:embed/>
                </p:oleObj>
              </mc:Choice>
              <mc:Fallback>
                <p:oleObj name="文档" r:id="rId7" imgW="8171815" imgH="880745" progId="Word.Document.12">
                  <p:embed/>
                  <p:pic>
                    <p:nvPicPr>
                      <p:cNvPr id="0" name="图片 8458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033" y="1196752"/>
                        <a:ext cx="815657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01675" y="2200275"/>
          <a:ext cx="1064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42" name="文档" r:id="rId9" imgW="10775950" imgH="1380490" progId="Word.Document.12">
                  <p:embed/>
                </p:oleObj>
              </mc:Choice>
              <mc:Fallback>
                <p:oleObj name="文档" r:id="rId9" imgW="10775950" imgH="1380490" progId="Word.Document.12">
                  <p:embed/>
                  <p:pic>
                    <p:nvPicPr>
                      <p:cNvPr id="0" name="图片 8458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675" y="2200275"/>
                        <a:ext cx="10642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1399416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C.(20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D.(19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)(15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3394" y="836712"/>
          <a:ext cx="81565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65" name="文档" r:id="rId20" imgW="8171815" imgH="772160" progId="Word.Document.12">
                  <p:embed/>
                </p:oleObj>
              </mc:Choice>
              <mc:Fallback>
                <p:oleObj name="文档" r:id="rId20" imgW="8171815" imgH="772160" progId="Word.Document.12">
                  <p:embed/>
                  <p:pic>
                    <p:nvPicPr>
                      <p:cNvPr id="0" name="图片 84686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3394" y="836712"/>
                        <a:ext cx="8156575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261764" y="27751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68313" y="4370388"/>
          <a:ext cx="110569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66" name="文档" r:id="rId22" imgW="11261090" imgH="1388110" progId="Word.Document.12">
                  <p:embed/>
                </p:oleObj>
              </mc:Choice>
              <mc:Fallback>
                <p:oleObj name="文档" r:id="rId22" imgW="11261090" imgH="1388110" progId="Word.Document.12">
                  <p:embed/>
                  <p:pic>
                    <p:nvPicPr>
                      <p:cNvPr id="0" name="图片 84686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8313" y="4370388"/>
                        <a:ext cx="1105693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566316"/>
            <a:ext cx="1118713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2.89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×…×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可表示为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822" y="1520180"/>
          <a:ext cx="81565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89" name="文档" r:id="rId17" imgW="8171815" imgH="1425575" progId="Word.Document.12">
                  <p:embed/>
                </p:oleObj>
              </mc:Choice>
              <mc:Fallback>
                <p:oleObj name="文档" r:id="rId17" imgW="8171815" imgH="1425575" progId="Word.Document.12">
                  <p:embed/>
                  <p:pic>
                    <p:nvPicPr>
                      <p:cNvPr id="0" name="图片 84788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822" y="1520180"/>
                        <a:ext cx="8156575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75469" y="20407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74675" y="3429000"/>
          <a:ext cx="11099800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0" name="文档" r:id="rId19" imgW="11239500" imgH="1979930" progId="Word.Document.12">
                  <p:embed/>
                </p:oleObj>
              </mc:Choice>
              <mc:Fallback>
                <p:oleObj name="文档" r:id="rId19" imgW="11239500" imgH="1979930" progId="Word.Document.12">
                  <p:embed/>
                  <p:pic>
                    <p:nvPicPr>
                      <p:cNvPr id="0" name="图片 84788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675" y="3429000"/>
                        <a:ext cx="11099800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404002"/>
            <a:ext cx="11109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B.5         C.6          D.7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6808" y="782600"/>
          <a:ext cx="8156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4" name="文档" r:id="rId17" imgW="8171815" imgH="740410" progId="Word.Document.12">
                  <p:embed/>
                </p:oleObj>
              </mc:Choice>
              <mc:Fallback>
                <p:oleObj name="文档" r:id="rId17" imgW="8171815" imgH="740410" progId="Word.Document.12">
                  <p:embed/>
                  <p:pic>
                    <p:nvPicPr>
                      <p:cNvPr id="0" name="图片 8489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6808" y="782600"/>
                        <a:ext cx="81565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1556602" y="14393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2450" y="2763838"/>
          <a:ext cx="110791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5" name="文档" r:id="rId19" imgW="11217910" imgH="1380490" progId="Word.Document.12">
                  <p:embed/>
                </p:oleObj>
              </mc:Choice>
              <mc:Fallback>
                <p:oleObj name="文档" r:id="rId19" imgW="11217910" imgH="1380490" progId="Word.Document.12">
                  <p:embed/>
                  <p:pic>
                    <p:nvPicPr>
                      <p:cNvPr id="0" name="图片 8489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2450" y="2763838"/>
                        <a:ext cx="1107916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8729" y="98072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8" name="文档" r:id="rId17" imgW="8171815" imgH="2145030" progId="Word.Document.12">
                  <p:embed/>
                </p:oleObj>
              </mc:Choice>
              <mc:Fallback>
                <p:oleObj name="文档" r:id="rId17" imgW="8171815" imgH="2145030" progId="Word.Document.12">
                  <p:embed/>
                  <p:pic>
                    <p:nvPicPr>
                      <p:cNvPr id="0" name="图片 84993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8729" y="980728"/>
                        <a:ext cx="8156575" cy="213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56625" y="15674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56625" y="23267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273044" y="23267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74675" y="3700239"/>
          <a:ext cx="1096168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9" name="文档" r:id="rId19" imgW="11163300" imgH="2152015" progId="Word.Document.12">
                  <p:embed/>
                </p:oleObj>
              </mc:Choice>
              <mc:Fallback>
                <p:oleObj name="文档" r:id="rId19" imgW="11163300" imgH="2152015" progId="Word.Document.12">
                  <p:embed/>
                  <p:pic>
                    <p:nvPicPr>
                      <p:cNvPr id="0" name="图片 84993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675" y="3700239"/>
                        <a:ext cx="10961688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1393684"/>
            <a:ext cx="11185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&lt;5}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.{1,2,3,4}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C.{3,4}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.{4}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3375876"/>
          <a:ext cx="81549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3" name="文档" r:id="rId17" imgW="8258810" imgH="879475" progId="Word.Document.12">
                  <p:embed/>
                </p:oleObj>
              </mc:Choice>
              <mc:Fallback>
                <p:oleObj name="文档" r:id="rId17" imgW="8258810" imgH="879475" progId="Word.Document.12">
                  <p:embed/>
                  <p:pic>
                    <p:nvPicPr>
                      <p:cNvPr id="0" name="图片 85096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5" y="3375876"/>
                        <a:ext cx="81549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407368" y="20681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06425" y="853723"/>
          <a:ext cx="81549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4" name="文档" r:id="rId19" imgW="8258810" imgH="879475" progId="Word.Document.12">
                  <p:embed/>
                </p:oleObj>
              </mc:Choice>
              <mc:Fallback>
                <p:oleObj name="文档" r:id="rId19" imgW="8258810" imgH="879475" progId="Word.Document.12">
                  <p:embed/>
                  <p:pic>
                    <p:nvPicPr>
                      <p:cNvPr id="0" name="图片 85096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6425" y="853723"/>
                        <a:ext cx="81549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527038" y="4212314"/>
            <a:ext cx="1118558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1&lt;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，又因为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3,4.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9925" y="263649"/>
          <a:ext cx="1089818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5" name="文档" r:id="rId17" imgW="11033760" imgH="3402965" progId="Word.Document.12">
                  <p:embed/>
                </p:oleObj>
              </mc:Choice>
              <mc:Fallback>
                <p:oleObj name="文档" r:id="rId17" imgW="11033760" imgH="3402965" progId="Word.Document.12">
                  <p:embed/>
                  <p:pic>
                    <p:nvPicPr>
                      <p:cNvPr id="0" name="图片 8264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925" y="263649"/>
                        <a:ext cx="1089818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426211" y="122265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872335" y="258124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69925" y="3502769"/>
          <a:ext cx="108346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6" name="文档" r:id="rId19" imgW="11095990" imgH="1245235" progId="Word.Document.12">
                  <p:embed/>
                </p:oleObj>
              </mc:Choice>
              <mc:Fallback>
                <p:oleObj name="文档" r:id="rId19" imgW="11095990" imgH="1245235" progId="Word.Document.12">
                  <p:embed/>
                  <p:pic>
                    <p:nvPicPr>
                      <p:cNvPr id="0" name="图片 8264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9925" y="3502769"/>
                        <a:ext cx="108346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69925" y="4509120"/>
          <a:ext cx="108346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7" name="文档" r:id="rId21" imgW="11095990" imgH="1245235" progId="Word.Document.12">
                  <p:embed/>
                </p:oleObj>
              </mc:Choice>
              <mc:Fallback>
                <p:oleObj name="文档" r:id="rId21" imgW="11095990" imgH="1245235" progId="Word.Document.12">
                  <p:embed/>
                  <p:pic>
                    <p:nvPicPr>
                      <p:cNvPr id="0" name="图片 82642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9925" y="4509120"/>
                        <a:ext cx="108346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69925" y="5595516"/>
          <a:ext cx="107711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8" name="文档" r:id="rId23" imgW="11027410" imgH="810895" progId="Word.Document.12">
                  <p:embed/>
                </p:oleObj>
              </mc:Choice>
              <mc:Fallback>
                <p:oleObj name="文档" r:id="rId23" imgW="11027410" imgH="810895" progId="Word.Document.12">
                  <p:embed/>
                  <p:pic>
                    <p:nvPicPr>
                      <p:cNvPr id="0" name="图片 82642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9925" y="5595516"/>
                        <a:ext cx="10771188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一、排列数公式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二、阶乘的概念及性质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三、与排列数公式有关的证明问题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8492" y="11844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14592" y="3063668"/>
            <a:ext cx="1112602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1)·(2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1)·(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，整理方程，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log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9995" y="1191460"/>
          <a:ext cx="8156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5" name="文档" r:id="rId17" imgW="8171815" imgH="740410" progId="Word.Document.12">
                  <p:embed/>
                </p:oleObj>
              </mc:Choice>
              <mc:Fallback>
                <p:oleObj name="文档" r:id="rId17" imgW="8171815" imgH="740410" progId="Word.Document.12">
                  <p:embed/>
                  <p:pic>
                    <p:nvPicPr>
                      <p:cNvPr id="0" name="图片 8519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9995" y="1191460"/>
                        <a:ext cx="81565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95313" y="2372510"/>
          <a:ext cx="8112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6" name="文档" r:id="rId19" imgW="8171815" imgH="795020" progId="Word.Document.12">
                  <p:embed/>
                </p:oleObj>
              </mc:Choice>
              <mc:Fallback>
                <p:oleObj name="文档" r:id="rId19" imgW="8171815" imgH="795020" progId="Word.Document.12">
                  <p:embed/>
                  <p:pic>
                    <p:nvPicPr>
                      <p:cNvPr id="0" name="图片 85198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5313" y="2372510"/>
                        <a:ext cx="81121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967368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化简：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3)·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用排列数表示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285388" y="1052431"/>
          <a:ext cx="12890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08" name="文档" r:id="rId17" imgW="1288415" imgH="673735" progId="Word.Document.12">
                  <p:embed/>
                </p:oleObj>
              </mc:Choice>
              <mc:Fallback>
                <p:oleObj name="文档" r:id="rId17" imgW="1288415" imgH="673735" progId="Word.Document.12">
                  <p:embed/>
                  <p:pic>
                    <p:nvPicPr>
                      <p:cNvPr id="0" name="图片 85300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85388" y="1052431"/>
                        <a:ext cx="12890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42472" y="2178943"/>
          <a:ext cx="10258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09" name="文档" r:id="rId19" imgW="10259695" imgH="964565" progId="Word.Document.12">
                  <p:embed/>
                </p:oleObj>
              </mc:Choice>
              <mc:Fallback>
                <p:oleObj name="文档" r:id="rId19" imgW="10259695" imgH="964565" progId="Word.Document.12">
                  <p:embed/>
                  <p:pic>
                    <p:nvPicPr>
                      <p:cNvPr id="0" name="图片 85300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2472" y="2178943"/>
                        <a:ext cx="102584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096" y="764704"/>
          <a:ext cx="81565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2" name="文档" r:id="rId17" imgW="8171815" imgH="1287145" progId="Word.Document.12">
                  <p:embed/>
                </p:oleObj>
              </mc:Choice>
              <mc:Fallback>
                <p:oleObj name="文档" r:id="rId17" imgW="8171815" imgH="1287145" progId="Word.Document.12">
                  <p:embed/>
                  <p:pic>
                    <p:nvPicPr>
                      <p:cNvPr id="0" name="图片 8540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764704"/>
                        <a:ext cx="8156575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68096" y="2140595"/>
          <a:ext cx="81565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3" name="文档" r:id="rId19" imgW="8171815" imgH="1287145" progId="Word.Document.12">
                  <p:embed/>
                </p:oleObj>
              </mc:Choice>
              <mc:Fallback>
                <p:oleObj name="文档" r:id="rId19" imgW="8171815" imgH="1287145" progId="Word.Document.12">
                  <p:embed/>
                  <p:pic>
                    <p:nvPicPr>
                      <p:cNvPr id="0" name="图片 85404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8096" y="2140595"/>
                        <a:ext cx="8156575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3563" y="3243883"/>
          <a:ext cx="81121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4" name="文档" r:id="rId21" imgW="8171815" imgH="1287145" progId="Word.Document.12">
                  <p:embed/>
                </p:oleObj>
              </mc:Choice>
              <mc:Fallback>
                <p:oleObj name="文档" r:id="rId21" imgW="8171815" imgH="1287145" progId="Word.Document.12">
                  <p:embed/>
                  <p:pic>
                    <p:nvPicPr>
                      <p:cNvPr id="0" name="图片 85404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3563" y="3243883"/>
                        <a:ext cx="8112125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3136" y="764704"/>
          <a:ext cx="81565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3" name="文档" r:id="rId17" imgW="8171815" imgH="718820" progId="Word.Document.12">
                  <p:embed/>
                </p:oleObj>
              </mc:Choice>
              <mc:Fallback>
                <p:oleObj name="文档" r:id="rId17" imgW="8171815" imgH="718820" progId="Word.Document.12">
                  <p:embed/>
                  <p:pic>
                    <p:nvPicPr>
                      <p:cNvPr id="0" name="图片 8550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136" y="764704"/>
                        <a:ext cx="81565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42925" y="1549153"/>
          <a:ext cx="985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4" name="文档" r:id="rId19" imgW="9980930" imgH="793750" progId="Word.Document.12">
                  <p:embed/>
                </p:oleObj>
              </mc:Choice>
              <mc:Fallback>
                <p:oleObj name="文档" r:id="rId19" imgW="9980930" imgH="793750" progId="Word.Document.12">
                  <p:embed/>
                  <p:pic>
                    <p:nvPicPr>
                      <p:cNvPr id="0" name="图片 85508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2925" y="1549153"/>
                        <a:ext cx="985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42925" y="2272755"/>
          <a:ext cx="985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5" name="文档" r:id="rId21" imgW="9980930" imgH="793750" progId="Word.Document.12">
                  <p:embed/>
                </p:oleObj>
              </mc:Choice>
              <mc:Fallback>
                <p:oleObj name="文档" r:id="rId21" imgW="9980930" imgH="793750" progId="Word.Document.12">
                  <p:embed/>
                  <p:pic>
                    <p:nvPicPr>
                      <p:cNvPr id="0" name="图片 85508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2925" y="2272755"/>
                        <a:ext cx="985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42925" y="2944593"/>
          <a:ext cx="985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6" name="文档" r:id="rId23" imgW="9980930" imgH="793750" progId="Word.Document.12">
                  <p:embed/>
                </p:oleObj>
              </mc:Choice>
              <mc:Fallback>
                <p:oleObj name="文档" r:id="rId23" imgW="9980930" imgH="793750" progId="Word.Document.12">
                  <p:embed/>
                  <p:pic>
                    <p:nvPicPr>
                      <p:cNvPr id="0" name="图片 85508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2925" y="2944593"/>
                        <a:ext cx="985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0478" y="3496891"/>
            <a:ext cx="11272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×…×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2925" y="4192890"/>
          <a:ext cx="985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7" name="文档" r:id="rId25" imgW="9980930" imgH="793750" progId="Word.Document.12">
                  <p:embed/>
                </p:oleObj>
              </mc:Choice>
              <mc:Fallback>
                <p:oleObj name="文档" r:id="rId25" imgW="9980930" imgH="793750" progId="Word.Document.12">
                  <p:embed/>
                  <p:pic>
                    <p:nvPicPr>
                      <p:cNvPr id="0" name="图片 85508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2925" y="4192890"/>
                        <a:ext cx="985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693775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  	B.11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C.10  	D.8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1384" y="4221088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6)&gt;12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&gt;9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&lt;2(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可以取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10,11,12.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07368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0362" y="836712"/>
          <a:ext cx="8156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81" name="文档" r:id="rId20" imgW="8171815" imgH="1137285" progId="Word.Document.12">
                  <p:embed/>
                </p:oleObj>
              </mc:Choice>
              <mc:Fallback>
                <p:oleObj name="文档" r:id="rId20" imgW="8171815" imgH="1137285" progId="Word.Document.12">
                  <p:embed/>
                  <p:pic>
                    <p:nvPicPr>
                      <p:cNvPr id="0" name="图片 85608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0362" y="836712"/>
                        <a:ext cx="8156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407368" y="234536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845660" y="17483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27063" y="3327400"/>
          <a:ext cx="8112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82" name="文档" r:id="rId22" imgW="8171815" imgH="1137285" progId="Word.Document.12">
                  <p:embed/>
                </p:oleObj>
              </mc:Choice>
              <mc:Fallback>
                <p:oleObj name="文档" r:id="rId22" imgW="8171815" imgH="1137285" progId="Word.Document.12">
                  <p:embed/>
                  <p:pic>
                    <p:nvPicPr>
                      <p:cNvPr id="0" name="图片 85608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7063" y="3327400"/>
                        <a:ext cx="811212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1143534"/>
            <a:ext cx="1130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B.3          C.5           D.8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0562" y="567470"/>
          <a:ext cx="9496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17" name="文档" r:id="rId17" imgW="9497695" imgH="725170" progId="Word.Document.12">
                  <p:embed/>
                </p:oleObj>
              </mc:Choice>
              <mc:Fallback>
                <p:oleObj name="文档" r:id="rId17" imgW="9497695" imgH="725170" progId="Word.Document.12">
                  <p:embed/>
                  <p:pic>
                    <p:nvPicPr>
                      <p:cNvPr id="0" name="图片 8571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0562" y="567470"/>
                        <a:ext cx="94964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1625865" y="12040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33400" y="2400300"/>
          <a:ext cx="94964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18" name="文档" r:id="rId19" imgW="9503410" imgH="792480" progId="Word.Document.12">
                  <p:embed/>
                </p:oleObj>
              </mc:Choice>
              <mc:Fallback>
                <p:oleObj name="文档" r:id="rId19" imgW="9503410" imgH="792480" progId="Word.Document.12">
                  <p:embed/>
                  <p:pic>
                    <p:nvPicPr>
                      <p:cNvPr id="0" name="图片 85711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3400" y="2400300"/>
                        <a:ext cx="94964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31813" y="3136900"/>
          <a:ext cx="94313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19" name="文档" r:id="rId21" imgW="9497695" imgH="793750" progId="Word.Document.12">
                  <p:embed/>
                </p:oleObj>
              </mc:Choice>
              <mc:Fallback>
                <p:oleObj name="文档" r:id="rId21" imgW="9497695" imgH="793750" progId="Word.Document.12">
                  <p:embed/>
                  <p:pic>
                    <p:nvPicPr>
                      <p:cNvPr id="0" name="图片 8571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1813" y="3136900"/>
                        <a:ext cx="9431337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43372" y="3849655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33.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的个位数字为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5729" y="836712"/>
          <a:ext cx="81565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6" name="文档" r:id="rId17" imgW="8171815" imgH="1148080" progId="Word.Document.12">
                  <p:embed/>
                </p:oleObj>
              </mc:Choice>
              <mc:Fallback>
                <p:oleObj name="文档" r:id="rId17" imgW="8171815" imgH="1148080" progId="Word.Document.12">
                  <p:embed/>
                  <p:pic>
                    <p:nvPicPr>
                      <p:cNvPr id="0" name="图片 8581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729" y="836712"/>
                        <a:ext cx="8156575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29305" y="11473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36</a:t>
            </a:r>
            <a:endParaRPr lang="zh-CN" altLang="en-US" dirty="0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75729" y="2644453"/>
          <a:ext cx="81565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7" name="文档" r:id="rId19" imgW="8171815" imgH="1148080" progId="Word.Document.12">
                  <p:embed/>
                </p:oleObj>
              </mc:Choice>
              <mc:Fallback>
                <p:oleObj name="文档" r:id="rId19" imgW="8171815" imgH="1148080" progId="Word.Document.12">
                  <p:embed/>
                  <p:pic>
                    <p:nvPicPr>
                      <p:cNvPr id="0" name="图片 8581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5729" y="2644453"/>
                        <a:ext cx="8156575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250" y="404664"/>
          <a:ext cx="10999788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59" name="文档" r:id="rId17" imgW="11002010" imgH="2069465" progId="Word.Document.12">
                  <p:embed/>
                </p:oleObj>
              </mc:Choice>
              <mc:Fallback>
                <p:oleObj name="文档" r:id="rId17" imgW="11002010" imgH="2069465" progId="Word.Document.12">
                  <p:embed/>
                  <p:pic>
                    <p:nvPicPr>
                      <p:cNvPr id="0" name="图片 85915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6250" y="404664"/>
                        <a:ext cx="10999788" cy="206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616280" y="76470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27448" y="15927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77838" y="2376488"/>
          <a:ext cx="109315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60" name="文档" r:id="rId19" imgW="11059795" imgH="1060450" progId="Word.Document.12">
                  <p:embed/>
                </p:oleObj>
              </mc:Choice>
              <mc:Fallback>
                <p:oleObj name="文档" r:id="rId19" imgW="11059795" imgH="1060450" progId="Word.Document.12">
                  <p:embed/>
                  <p:pic>
                    <p:nvPicPr>
                      <p:cNvPr id="0" name="图片 85915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7838" y="2376488"/>
                        <a:ext cx="1093152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58106" y="3068960"/>
            <a:ext cx="11282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整理得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77838" y="5085184"/>
          <a:ext cx="108569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61" name="文档" r:id="rId21" imgW="11059795" imgH="1060450" progId="Word.Document.12">
                  <p:embed/>
                </p:oleObj>
              </mc:Choice>
              <mc:Fallback>
                <p:oleObj name="文档" r:id="rId21" imgW="11059795" imgH="1060450" progId="Word.Document.12">
                  <p:embed/>
                  <p:pic>
                    <p:nvPicPr>
                      <p:cNvPr id="0" name="图片 85916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7838" y="5085184"/>
                        <a:ext cx="1085691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0850" y="692696"/>
          <a:ext cx="112903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0" name="文档" r:id="rId20" imgW="11291570" imgH="5222875" progId="Word.Document.12">
                  <p:embed/>
                </p:oleObj>
              </mc:Choice>
              <mc:Fallback>
                <p:oleObj name="文档" r:id="rId20" imgW="11291570" imgH="5222875" progId="Word.Document.12">
                  <p:embed/>
                  <p:pic>
                    <p:nvPicPr>
                      <p:cNvPr id="0" name="图片 86016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0850" y="692696"/>
                        <a:ext cx="11290300" cy="522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22151" y="5661248"/>
            <a:ext cx="11418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B.6           C.7          D.8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1583333" y="56791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980728"/>
            <a:ext cx="11117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依题意得，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5 040&gt;3 000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的最小值是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一、排列数公式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966064"/>
            <a:ext cx="1134126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一条铁路有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个车站，为适应客运需要，新增了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个车站，且知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，客运车票增加了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种，问原有多少个车站？现在有多少个车站？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974176"/>
            <a:ext cx="11341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返回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7463" y="116632"/>
          <a:ext cx="8156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3" name="文档" r:id="rId19" imgW="8171815" imgH="795020" progId="Word.Document.12">
                  <p:embed/>
                </p:oleObj>
              </mc:Choice>
              <mc:Fallback>
                <p:oleObj name="文档" r:id="rId19" imgW="8171815" imgH="795020" progId="Word.Document.12">
                  <p:embed/>
                  <p:pic>
                    <p:nvPicPr>
                      <p:cNvPr id="0" name="图片 8612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7463" y="116632"/>
                        <a:ext cx="815657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7463" y="836712"/>
          <a:ext cx="8156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4" name="文档" r:id="rId21" imgW="8171815" imgH="795020" progId="Word.Document.12">
                  <p:embed/>
                </p:oleObj>
              </mc:Choice>
              <mc:Fallback>
                <p:oleObj name="文档" r:id="rId21" imgW="8171815" imgH="795020" progId="Word.Document.12">
                  <p:embed/>
                  <p:pic>
                    <p:nvPicPr>
                      <p:cNvPr id="0" name="图片 86121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7463" y="836712"/>
                        <a:ext cx="815657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25450" y="4597152"/>
          <a:ext cx="81121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5" name="文档" r:id="rId23" imgW="8171815" imgH="1192530" progId="Word.Document.12">
                  <p:embed/>
                </p:oleObj>
              </mc:Choice>
              <mc:Fallback>
                <p:oleObj name="文档" r:id="rId23" imgW="8171815" imgH="1192530" progId="Word.Document.12">
                  <p:embed/>
                  <p:pic>
                    <p:nvPicPr>
                      <p:cNvPr id="0" name="图片 86121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5450" y="4597152"/>
                        <a:ext cx="8112125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7463" y="1405444"/>
          <a:ext cx="8156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16" name="文档" r:id="rId25" imgW="8171815" imgH="795020" progId="Word.Document.12">
                  <p:embed/>
                </p:oleObj>
              </mc:Choice>
              <mc:Fallback>
                <p:oleObj name="文档" r:id="rId25" imgW="8171815" imgH="795020" progId="Word.Document.12">
                  <p:embed/>
                  <p:pic>
                    <p:nvPicPr>
                      <p:cNvPr id="0" name="图片 86121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7463" y="1405444"/>
                        <a:ext cx="815657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25370" y="5724482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故原有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个车站，现有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17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个车站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0166" y="1182088"/>
            <a:ext cx="1122367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个不同的元素中取出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个元素排成一列，有多少个不同的排列？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0166" y="44624"/>
            <a:ext cx="1122367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一般地，为了求出从</a:t>
            </a:r>
            <a:r>
              <a:rPr lang="en-US" altLang="zh-CN" sz="28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个不同元素中任意取出</a:t>
            </a:r>
            <a:r>
              <a:rPr lang="en-US" altLang="zh-CN" sz="28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个元素的排列数，可以把这</a:t>
            </a:r>
            <a:r>
              <a:rPr lang="en-US" altLang="zh-CN" sz="28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个元素所排列的位置划分为第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位、第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位、</a:t>
            </a:r>
            <a:r>
              <a:rPr lang="en-US" altLang="zh-CN" sz="2800" kern="100" spc="-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、第</a:t>
            </a:r>
            <a:r>
              <a:rPr lang="en-US" altLang="zh-CN" sz="28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2800" kern="100" spc="-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28418" name="Picture 2" descr="7-4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8" y="1412776"/>
            <a:ext cx="8211665" cy="15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20166" y="2858269"/>
            <a:ext cx="11223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第一步，第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位可以从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个元素中任取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个来填，有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种不同方法；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第二步，第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位只能在余下的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个元素中任取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个来填，有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种不同方法；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第三步，第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位只能在余下的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个元素中任取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个来填，有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种不同方法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2430780" algn="l"/>
              </a:tabLst>
            </a:pPr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980728"/>
            <a:ext cx="1122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步，第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位只能在余下的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个元素中任取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个来填，有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种不同方法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根据分步计数原理，我们得到从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个不同元素中任取出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个元素的排列，共有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2)·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·[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1)]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908720"/>
            <a:ext cx="11136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排列数公式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个不同元素中取出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个不同元素中取出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个元素的排列数，用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符号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个不同元素全部取出的一个排列，叫作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个不同元素的一个全排列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乘积是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个连续正整数的乘积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第一个数最大，是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的下标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个数最小，是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572847" y="2276872"/>
          <a:ext cx="10350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4" name="文档" r:id="rId1" imgW="1036320" imgH="667385" progId="Word.Document.12">
                  <p:embed/>
                </p:oleObj>
              </mc:Choice>
              <mc:Fallback>
                <p:oleObj name="文档" r:id="rId1" imgW="1036320" imgH="667385" progId="Word.Document.12">
                  <p:embed/>
                  <p:pic>
                    <p:nvPicPr>
                      <p:cNvPr id="0" name="图片 8294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72847" y="2276872"/>
                        <a:ext cx="10350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984432" y="2315369"/>
          <a:ext cx="10350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5" name="文档" r:id="rId3" imgW="1036320" imgH="667385" progId="Word.Document.12">
                  <p:embed/>
                </p:oleObj>
              </mc:Choice>
              <mc:Fallback>
                <p:oleObj name="文档" r:id="rId3" imgW="1036320" imgH="667385" progId="Word.Document.12">
                  <p:embed/>
                  <p:pic>
                    <p:nvPicPr>
                      <p:cNvPr id="0" name="图片 8294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4432" y="2315369"/>
                        <a:ext cx="10350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652628" y="2296319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39759" y="166419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所有排列的个数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788" y="2924572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3325</Words>
  <Application>WPS 演示</Application>
  <PresentationFormat>宽屏</PresentationFormat>
  <Paragraphs>860</Paragraphs>
  <Slides>52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92</vt:i4>
      </vt:variant>
      <vt:variant>
        <vt:lpstr>幻灯片标题</vt:lpstr>
      </vt:variant>
      <vt:variant>
        <vt:i4>52</vt:i4>
      </vt:variant>
    </vt:vector>
  </HeadingPairs>
  <TitlesOfParts>
    <vt:vector size="162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华文细黑</vt:lpstr>
      <vt:lpstr>Broadway</vt:lpstr>
      <vt:lpstr>楷体</vt:lpstr>
      <vt:lpstr>经典繁仿黑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1744</cp:revision>
  <dcterms:created xsi:type="dcterms:W3CDTF">2019-11-13T09:14:00Z</dcterms:created>
  <dcterms:modified xsi:type="dcterms:W3CDTF">2022-02-18T13:51:12Z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5CE3D82F040842F0903636B3E0D21192</vt:lpwstr>
  </property>
  <property fmtid="{D5CDD505-2E9C-101B-9397-08002B2CF9AE}" pid="3" name="KSOProductBuildVer">
    <vt:lpwstr>2052-11.1.0.11116</vt:lpwstr>
  </property>
</Properties>
</file>