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88"/>
  </p:handoutMasterIdLst>
  <p:sldIdLst>
    <p:sldId id="592" r:id="rId3"/>
    <p:sldId id="257" r:id="rId4"/>
    <p:sldId id="624" r:id="rId5"/>
    <p:sldId id="625" r:id="rId7"/>
    <p:sldId id="827" r:id="rId8"/>
    <p:sldId id="877" r:id="rId9"/>
    <p:sldId id="914" r:id="rId10"/>
    <p:sldId id="930" r:id="rId11"/>
    <p:sldId id="931" r:id="rId12"/>
    <p:sldId id="844" r:id="rId13"/>
    <p:sldId id="932" r:id="rId14"/>
    <p:sldId id="934" r:id="rId15"/>
    <p:sldId id="935" r:id="rId16"/>
    <p:sldId id="936" r:id="rId17"/>
    <p:sldId id="937" r:id="rId18"/>
    <p:sldId id="933" r:id="rId19"/>
    <p:sldId id="775" r:id="rId20"/>
    <p:sldId id="888" r:id="rId21"/>
    <p:sldId id="938" r:id="rId22"/>
    <p:sldId id="915" r:id="rId23"/>
    <p:sldId id="889" r:id="rId24"/>
    <p:sldId id="939" r:id="rId25"/>
    <p:sldId id="626" r:id="rId26"/>
    <p:sldId id="779" r:id="rId27"/>
    <p:sldId id="849" r:id="rId28"/>
    <p:sldId id="807" r:id="rId29"/>
    <p:sldId id="711" r:id="rId30"/>
    <p:sldId id="896" r:id="rId31"/>
    <p:sldId id="919" r:id="rId32"/>
    <p:sldId id="897" r:id="rId33"/>
    <p:sldId id="920" r:id="rId34"/>
    <p:sldId id="627" r:id="rId35"/>
    <p:sldId id="759" r:id="rId36"/>
    <p:sldId id="813" r:id="rId37"/>
    <p:sldId id="921" r:id="rId38"/>
    <p:sldId id="865" r:id="rId39"/>
    <p:sldId id="941" r:id="rId40"/>
    <p:sldId id="942" r:id="rId41"/>
    <p:sldId id="943" r:id="rId42"/>
    <p:sldId id="944" r:id="rId43"/>
    <p:sldId id="940" r:id="rId44"/>
    <p:sldId id="725" r:id="rId45"/>
    <p:sldId id="900" r:id="rId46"/>
    <p:sldId id="945" r:id="rId47"/>
    <p:sldId id="946" r:id="rId48"/>
    <p:sldId id="947" r:id="rId49"/>
    <p:sldId id="425" r:id="rId50"/>
    <p:sldId id="270" r:id="rId51"/>
    <p:sldId id="291" r:id="rId52"/>
    <p:sldId id="948" r:id="rId53"/>
    <p:sldId id="305" r:id="rId54"/>
    <p:sldId id="949" r:id="rId55"/>
    <p:sldId id="950" r:id="rId56"/>
    <p:sldId id="292" r:id="rId57"/>
    <p:sldId id="951" r:id="rId58"/>
    <p:sldId id="952" r:id="rId59"/>
    <p:sldId id="293" r:id="rId60"/>
    <p:sldId id="953" r:id="rId61"/>
    <p:sldId id="318" r:id="rId62"/>
    <p:sldId id="319" r:id="rId63"/>
    <p:sldId id="954" r:id="rId64"/>
    <p:sldId id="955" r:id="rId65"/>
    <p:sldId id="956" r:id="rId66"/>
    <p:sldId id="957" r:id="rId67"/>
    <p:sldId id="958" r:id="rId68"/>
    <p:sldId id="320" r:id="rId69"/>
    <p:sldId id="959" r:id="rId70"/>
    <p:sldId id="960" r:id="rId71"/>
    <p:sldId id="961" r:id="rId72"/>
    <p:sldId id="962" r:id="rId73"/>
    <p:sldId id="321" r:id="rId74"/>
    <p:sldId id="963" r:id="rId75"/>
    <p:sldId id="964" r:id="rId76"/>
    <p:sldId id="965" r:id="rId77"/>
    <p:sldId id="966" r:id="rId78"/>
    <p:sldId id="967" r:id="rId79"/>
    <p:sldId id="322" r:id="rId80"/>
    <p:sldId id="968" r:id="rId81"/>
    <p:sldId id="969" r:id="rId82"/>
    <p:sldId id="970" r:id="rId83"/>
    <p:sldId id="971" r:id="rId84"/>
    <p:sldId id="972" r:id="rId85"/>
    <p:sldId id="973" r:id="rId86"/>
    <p:sldId id="593" r:id="rId8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 varScale="1">
        <p:scale>
          <a:sx n="109" d="100"/>
          <a:sy n="109" d="100"/>
        </p:scale>
        <p:origin x="438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1" Type="http://schemas.openxmlformats.org/officeDocument/2006/relationships/tableStyles" Target="tableStyles.xml"/><Relationship Id="rId90" Type="http://schemas.openxmlformats.org/officeDocument/2006/relationships/viewProps" Target="viewProps.xml"/><Relationship Id="rId9" Type="http://schemas.openxmlformats.org/officeDocument/2006/relationships/slide" Target="slides/slide6.xml"/><Relationship Id="rId89" Type="http://schemas.openxmlformats.org/officeDocument/2006/relationships/presProps" Target="presProps.xml"/><Relationship Id="rId88" Type="http://schemas.openxmlformats.org/officeDocument/2006/relationships/handoutMaster" Target="handoutMasters/handoutMaster1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54.emf"/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58.emf"/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70.emf"/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74.emf"/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wmf"/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82.emf"/><Relationship Id="rId4" Type="http://schemas.openxmlformats.org/officeDocument/2006/relationships/image" Target="../media/image81.emf"/><Relationship Id="rId3" Type="http://schemas.openxmlformats.org/officeDocument/2006/relationships/image" Target="../media/image75.wmf"/><Relationship Id="rId2" Type="http://schemas.openxmlformats.org/officeDocument/2006/relationships/image" Target="../media/image79.emf"/><Relationship Id="rId1" Type="http://schemas.openxmlformats.org/officeDocument/2006/relationships/image" Target="../media/image77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87.emf"/><Relationship Id="rId4" Type="http://schemas.openxmlformats.org/officeDocument/2006/relationships/image" Target="../media/image86.emf"/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8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2.vml.rels><?xml version="1.0" encoding="UTF-8" standalone="yes"?>
<Relationships xmlns="http://schemas.openxmlformats.org/package/2006/relationships"><Relationship Id="rId4" Type="http://schemas.openxmlformats.org/officeDocument/2006/relationships/image" Target="../media/image98.emf"/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7.emf"/><Relationship Id="rId4" Type="http://schemas.openxmlformats.org/officeDocument/2006/relationships/image" Target="../media/image106.emf"/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emf"/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7.emf"/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emf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7.emf"/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3.emf"/></Relationships>
</file>

<file path=ppt/drawings/_rels/vmlDrawing4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2.emf"/><Relationship Id="rId4" Type="http://schemas.openxmlformats.org/officeDocument/2006/relationships/image" Target="../media/image131.emf"/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image" Target="../media/image138.emf"/></Relationships>
</file>

<file path=ppt/drawings/_rels/vmlDrawing4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6.emf"/><Relationship Id="rId4" Type="http://schemas.openxmlformats.org/officeDocument/2006/relationships/image" Target="../media/image145.emf"/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image" Target="../media/image142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image" Target="../media/image14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image" Target="../media/image152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image" Target="../media/image15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3.emf"/><Relationship Id="rId5" Type="http://schemas.openxmlformats.org/officeDocument/2006/relationships/image" Target="../media/image162.emf"/><Relationship Id="rId4" Type="http://schemas.openxmlformats.org/officeDocument/2006/relationships/image" Target="../media/image161.emf"/><Relationship Id="rId3" Type="http://schemas.openxmlformats.org/officeDocument/2006/relationships/image" Target="../media/image160.emf"/><Relationship Id="rId2" Type="http://schemas.openxmlformats.org/officeDocument/2006/relationships/image" Target="../media/image159.emf"/><Relationship Id="rId1" Type="http://schemas.openxmlformats.org/officeDocument/2006/relationships/image" Target="../media/image158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image" Target="../media/image16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image" Target="../media/image171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image" Target="../media/image17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5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0.emf"/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image" Target="../media/image17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6" Type="http://schemas.openxmlformats.org/officeDocument/2006/relationships/image" Target="../media/image17.emf"/><Relationship Id="rId5" Type="http://schemas.openxmlformats.org/officeDocument/2006/relationships/package" Target="../embeddings/Document13.docx"/><Relationship Id="rId4" Type="http://schemas.openxmlformats.org/officeDocument/2006/relationships/image" Target="../media/image16.emf"/><Relationship Id="rId3" Type="http://schemas.openxmlformats.org/officeDocument/2006/relationships/package" Target="../embeddings/Document12.docx"/><Relationship Id="rId2" Type="http://schemas.openxmlformats.org/officeDocument/2006/relationships/image" Target="../media/image15.emf"/><Relationship Id="rId1" Type="http://schemas.openxmlformats.org/officeDocument/2006/relationships/package" Target="../embeddings/Document1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emf"/><Relationship Id="rId2" Type="http://schemas.openxmlformats.org/officeDocument/2006/relationships/package" Target="../embeddings/Document14.docx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23.emf"/><Relationship Id="rId7" Type="http://schemas.openxmlformats.org/officeDocument/2006/relationships/package" Target="../embeddings/Document18.docx"/><Relationship Id="rId6" Type="http://schemas.openxmlformats.org/officeDocument/2006/relationships/image" Target="../media/image22.emf"/><Relationship Id="rId5" Type="http://schemas.openxmlformats.org/officeDocument/2006/relationships/package" Target="../embeddings/Document17.docx"/><Relationship Id="rId4" Type="http://schemas.openxmlformats.org/officeDocument/2006/relationships/image" Target="../media/image21.emf"/><Relationship Id="rId3" Type="http://schemas.openxmlformats.org/officeDocument/2006/relationships/package" Target="../embeddings/Document16.docx"/><Relationship Id="rId2" Type="http://schemas.openxmlformats.org/officeDocument/2006/relationships/image" Target="../media/image20.emf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15.docx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5.emf"/><Relationship Id="rId3" Type="http://schemas.openxmlformats.org/officeDocument/2006/relationships/package" Target="../embeddings/Document20.docx"/><Relationship Id="rId2" Type="http://schemas.openxmlformats.org/officeDocument/2006/relationships/image" Target="../media/image24.emf"/><Relationship Id="rId1" Type="http://schemas.openxmlformats.org/officeDocument/2006/relationships/package" Target="../embeddings/Document19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package" Target="../embeddings/Document21.docx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1.emf"/><Relationship Id="rId6" Type="http://schemas.openxmlformats.org/officeDocument/2006/relationships/package" Target="../embeddings/Document24.docx"/><Relationship Id="rId5" Type="http://schemas.openxmlformats.org/officeDocument/2006/relationships/image" Target="../media/image30.emf"/><Relationship Id="rId4" Type="http://schemas.openxmlformats.org/officeDocument/2006/relationships/package" Target="../embeddings/Document23.docx"/><Relationship Id="rId3" Type="http://schemas.openxmlformats.org/officeDocument/2006/relationships/image" Target="../media/image29.emf"/><Relationship Id="rId2" Type="http://schemas.openxmlformats.org/officeDocument/2006/relationships/package" Target="../embeddings/Document22.docx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4.emf"/><Relationship Id="rId6" Type="http://schemas.openxmlformats.org/officeDocument/2006/relationships/package" Target="../embeddings/Document27.docx"/><Relationship Id="rId5" Type="http://schemas.openxmlformats.org/officeDocument/2006/relationships/image" Target="../media/image33.emf"/><Relationship Id="rId4" Type="http://schemas.openxmlformats.org/officeDocument/2006/relationships/package" Target="../embeddings/Document26.docx"/><Relationship Id="rId3" Type="http://schemas.openxmlformats.org/officeDocument/2006/relationships/image" Target="../media/image32.emf"/><Relationship Id="rId2" Type="http://schemas.openxmlformats.org/officeDocument/2006/relationships/package" Target="../embeddings/Document25.docx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38.emf"/><Relationship Id="rId7" Type="http://schemas.openxmlformats.org/officeDocument/2006/relationships/package" Target="../embeddings/Document31.docx"/><Relationship Id="rId6" Type="http://schemas.openxmlformats.org/officeDocument/2006/relationships/image" Target="../media/image37.emf"/><Relationship Id="rId5" Type="http://schemas.openxmlformats.org/officeDocument/2006/relationships/package" Target="../embeddings/Document30.docx"/><Relationship Id="rId4" Type="http://schemas.openxmlformats.org/officeDocument/2006/relationships/image" Target="../media/image36.emf"/><Relationship Id="rId3" Type="http://schemas.openxmlformats.org/officeDocument/2006/relationships/package" Target="../embeddings/Document29.docx"/><Relationship Id="rId2" Type="http://schemas.openxmlformats.org/officeDocument/2006/relationships/image" Target="../media/image35.emf"/><Relationship Id="rId11" Type="http://schemas.openxmlformats.org/officeDocument/2006/relationships/vmlDrawing" Target="../drawings/vmlDrawing12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28.docx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42.emf"/><Relationship Id="rId7" Type="http://schemas.openxmlformats.org/officeDocument/2006/relationships/package" Target="../embeddings/Document34.docx"/><Relationship Id="rId6" Type="http://schemas.openxmlformats.org/officeDocument/2006/relationships/image" Target="../media/image41.emf"/><Relationship Id="rId5" Type="http://schemas.openxmlformats.org/officeDocument/2006/relationships/package" Target="../embeddings/Document33.docx"/><Relationship Id="rId4" Type="http://schemas.openxmlformats.org/officeDocument/2006/relationships/image" Target="../media/image40.emf"/><Relationship Id="rId3" Type="http://schemas.openxmlformats.org/officeDocument/2006/relationships/package" Target="../embeddings/Document32.docx"/><Relationship Id="rId2" Type="http://schemas.openxmlformats.org/officeDocument/2006/relationships/image" Target="../media/image39.png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3.xml"/><Relationship Id="rId1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8" Type="http://schemas.openxmlformats.org/officeDocument/2006/relationships/package" Target="../embeddings/Document38.docx"/><Relationship Id="rId7" Type="http://schemas.openxmlformats.org/officeDocument/2006/relationships/image" Target="../media/image46.emf"/><Relationship Id="rId6" Type="http://schemas.openxmlformats.org/officeDocument/2006/relationships/package" Target="../embeddings/Document37.docx"/><Relationship Id="rId5" Type="http://schemas.openxmlformats.org/officeDocument/2006/relationships/image" Target="../media/image45.emf"/><Relationship Id="rId4" Type="http://schemas.openxmlformats.org/officeDocument/2006/relationships/package" Target="../embeddings/Document36.docx"/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1" Type="http://schemas.openxmlformats.org/officeDocument/2006/relationships/vmlDrawing" Target="../drawings/vmlDrawing14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35.docx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emf"/><Relationship Id="rId1" Type="http://schemas.openxmlformats.org/officeDocument/2006/relationships/package" Target="../embeddings/Document39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package" Target="../embeddings/Document40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32.xml"/><Relationship Id="rId6" Type="http://schemas.openxmlformats.org/officeDocument/2006/relationships/tags" Target="../tags/tag2.xml"/><Relationship Id="rId5" Type="http://schemas.openxmlformats.org/officeDocument/2006/relationships/slide" Target="slide23.xml"/><Relationship Id="rId4" Type="http://schemas.openxmlformats.org/officeDocument/2006/relationships/tags" Target="../tags/tag1.xml"/><Relationship Id="rId3" Type="http://schemas.openxmlformats.org/officeDocument/2006/relationships/slide" Target="slide4.xml"/><Relationship Id="rId2" Type="http://schemas.openxmlformats.org/officeDocument/2006/relationships/slide" Target="slide59.xml"/><Relationship Id="rId10" Type="http://schemas.openxmlformats.org/officeDocument/2006/relationships/notesSlide" Target="../notesSlides/notesSlide1.xml"/><Relationship Id="rId1" Type="http://schemas.openxmlformats.org/officeDocument/2006/relationships/slide" Target="slide4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54.emf"/><Relationship Id="rId7" Type="http://schemas.openxmlformats.org/officeDocument/2006/relationships/package" Target="../embeddings/Document44.docx"/><Relationship Id="rId6" Type="http://schemas.openxmlformats.org/officeDocument/2006/relationships/image" Target="../media/image53.emf"/><Relationship Id="rId5" Type="http://schemas.openxmlformats.org/officeDocument/2006/relationships/package" Target="../embeddings/Document43.docx"/><Relationship Id="rId4" Type="http://schemas.openxmlformats.org/officeDocument/2006/relationships/image" Target="../media/image52.emf"/><Relationship Id="rId3" Type="http://schemas.openxmlformats.org/officeDocument/2006/relationships/package" Target="../embeddings/Document42.docx"/><Relationship Id="rId2" Type="http://schemas.openxmlformats.org/officeDocument/2006/relationships/image" Target="../media/image51.emf"/><Relationship Id="rId10" Type="http://schemas.openxmlformats.org/officeDocument/2006/relationships/vmlDrawing" Target="../drawings/vmlDrawing17.vml"/><Relationship Id="rId1" Type="http://schemas.openxmlformats.org/officeDocument/2006/relationships/package" Target="../embeddings/Document41.docx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8.docx"/><Relationship Id="rId8" Type="http://schemas.openxmlformats.org/officeDocument/2006/relationships/image" Target="../media/image57.emf"/><Relationship Id="rId7" Type="http://schemas.openxmlformats.org/officeDocument/2006/relationships/package" Target="../embeddings/Document47.docx"/><Relationship Id="rId6" Type="http://schemas.openxmlformats.org/officeDocument/2006/relationships/image" Target="../media/image56.emf"/><Relationship Id="rId5" Type="http://schemas.openxmlformats.org/officeDocument/2006/relationships/package" Target="../embeddings/Document46.docx"/><Relationship Id="rId4" Type="http://schemas.openxmlformats.org/officeDocument/2006/relationships/image" Target="../media/image39.png"/><Relationship Id="rId3" Type="http://schemas.openxmlformats.org/officeDocument/2006/relationships/slide" Target="slide3.xml"/><Relationship Id="rId2" Type="http://schemas.openxmlformats.org/officeDocument/2006/relationships/image" Target="../media/image55.emf"/><Relationship Id="rId12" Type="http://schemas.openxmlformats.org/officeDocument/2006/relationships/vmlDrawing" Target="../drawings/vmlDrawing18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58.emf"/><Relationship Id="rId1" Type="http://schemas.openxmlformats.org/officeDocument/2006/relationships/package" Target="../embeddings/Document45.docx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package" Target="../embeddings/Document49.docx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3.emf"/><Relationship Id="rId4" Type="http://schemas.openxmlformats.org/officeDocument/2006/relationships/package" Target="../embeddings/Document51.docx"/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package" Target="../embeddings/Document50.docx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2.png"/><Relationship Id="rId2" Type="http://schemas.openxmlformats.org/officeDocument/2006/relationships/image" Target="../media/image64.emf"/><Relationship Id="rId1" Type="http://schemas.openxmlformats.org/officeDocument/2006/relationships/package" Target="../embeddings/Document52.docx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66.emf"/><Relationship Id="rId4" Type="http://schemas.openxmlformats.org/officeDocument/2006/relationships/package" Target="../embeddings/Document54.docx"/><Relationship Id="rId3" Type="http://schemas.openxmlformats.org/officeDocument/2006/relationships/image" Target="../media/image65.emf"/><Relationship Id="rId2" Type="http://schemas.openxmlformats.org/officeDocument/2006/relationships/package" Target="../embeddings/Document53.docx"/><Relationship Id="rId1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70.emf"/><Relationship Id="rId7" Type="http://schemas.openxmlformats.org/officeDocument/2006/relationships/package" Target="../embeddings/Document58.docx"/><Relationship Id="rId6" Type="http://schemas.openxmlformats.org/officeDocument/2006/relationships/image" Target="../media/image69.emf"/><Relationship Id="rId5" Type="http://schemas.openxmlformats.org/officeDocument/2006/relationships/package" Target="../embeddings/Document57.docx"/><Relationship Id="rId4" Type="http://schemas.openxmlformats.org/officeDocument/2006/relationships/image" Target="../media/image68.emf"/><Relationship Id="rId3" Type="http://schemas.openxmlformats.org/officeDocument/2006/relationships/package" Target="../embeddings/Document56.docx"/><Relationship Id="rId2" Type="http://schemas.openxmlformats.org/officeDocument/2006/relationships/image" Target="../media/image67.emf"/><Relationship Id="rId11" Type="http://schemas.openxmlformats.org/officeDocument/2006/relationships/vmlDrawing" Target="../drawings/vmlDrawing23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55.docx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74.emf"/><Relationship Id="rId7" Type="http://schemas.openxmlformats.org/officeDocument/2006/relationships/package" Target="../embeddings/Document62.docx"/><Relationship Id="rId6" Type="http://schemas.openxmlformats.org/officeDocument/2006/relationships/image" Target="../media/image73.emf"/><Relationship Id="rId5" Type="http://schemas.openxmlformats.org/officeDocument/2006/relationships/package" Target="../embeddings/Document61.docx"/><Relationship Id="rId4" Type="http://schemas.openxmlformats.org/officeDocument/2006/relationships/image" Target="../media/image72.emf"/><Relationship Id="rId3" Type="http://schemas.openxmlformats.org/officeDocument/2006/relationships/package" Target="../embeddings/Document60.docx"/><Relationship Id="rId2" Type="http://schemas.openxmlformats.org/officeDocument/2006/relationships/image" Target="../media/image71.emf"/><Relationship Id="rId11" Type="http://schemas.openxmlformats.org/officeDocument/2006/relationships/vmlDrawing" Target="../drawings/vmlDrawing24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59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8.emf"/><Relationship Id="rId6" Type="http://schemas.openxmlformats.org/officeDocument/2006/relationships/package" Target="../embeddings/Document63.docx"/><Relationship Id="rId5" Type="http://schemas.openxmlformats.org/officeDocument/2006/relationships/image" Target="../media/image7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76.png"/><Relationship Id="rId2" Type="http://schemas.openxmlformats.org/officeDocument/2006/relationships/image" Target="../media/image75.wmf"/><Relationship Id="rId1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6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6.png"/><Relationship Id="rId2" Type="http://schemas.openxmlformats.org/officeDocument/2006/relationships/image" Target="../media/image77.wmf"/><Relationship Id="rId1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emf"/><Relationship Id="rId8" Type="http://schemas.openxmlformats.org/officeDocument/2006/relationships/package" Target="../embeddings/Document65.docx"/><Relationship Id="rId7" Type="http://schemas.openxmlformats.org/officeDocument/2006/relationships/image" Target="../media/image75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80.png"/><Relationship Id="rId4" Type="http://schemas.openxmlformats.org/officeDocument/2006/relationships/image" Target="../media/image79.emf"/><Relationship Id="rId3" Type="http://schemas.openxmlformats.org/officeDocument/2006/relationships/package" Target="../embeddings/Document64.docx"/><Relationship Id="rId2" Type="http://schemas.openxmlformats.org/officeDocument/2006/relationships/image" Target="../media/image77.wmf"/><Relationship Id="rId13" Type="http://schemas.openxmlformats.org/officeDocument/2006/relationships/vmlDrawing" Target="../drawings/vmlDrawing27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82.emf"/><Relationship Id="rId10" Type="http://schemas.openxmlformats.org/officeDocument/2006/relationships/package" Target="../embeddings/Document66.docx"/><Relationship Id="rId1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emf"/><Relationship Id="rId8" Type="http://schemas.openxmlformats.org/officeDocument/2006/relationships/package" Target="../embeddings/Document70.docx"/><Relationship Id="rId7" Type="http://schemas.openxmlformats.org/officeDocument/2006/relationships/image" Target="../media/image85.emf"/><Relationship Id="rId6" Type="http://schemas.openxmlformats.org/officeDocument/2006/relationships/package" Target="../embeddings/Document69.docx"/><Relationship Id="rId5" Type="http://schemas.openxmlformats.org/officeDocument/2006/relationships/image" Target="../media/image84.emf"/><Relationship Id="rId4" Type="http://schemas.openxmlformats.org/officeDocument/2006/relationships/package" Target="../embeddings/Document68.docx"/><Relationship Id="rId3" Type="http://schemas.openxmlformats.org/officeDocument/2006/relationships/image" Target="../media/image83.emf"/><Relationship Id="rId2" Type="http://schemas.openxmlformats.org/officeDocument/2006/relationships/package" Target="../embeddings/Document67.docx"/><Relationship Id="rId13" Type="http://schemas.openxmlformats.org/officeDocument/2006/relationships/vmlDrawing" Target="../drawings/vmlDrawing28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87.emf"/><Relationship Id="rId10" Type="http://schemas.openxmlformats.org/officeDocument/2006/relationships/package" Target="../embeddings/Document71.docx"/><Relationship Id="rId1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9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8.emf"/><Relationship Id="rId5" Type="http://schemas.openxmlformats.org/officeDocument/2006/relationships/package" Target="../embeddings/Document72.docx"/><Relationship Id="rId4" Type="http://schemas.openxmlformats.org/officeDocument/2006/relationships/slide" Target="slide57.xml"/><Relationship Id="rId3" Type="http://schemas.openxmlformats.org/officeDocument/2006/relationships/slide" Target="slide54.xml"/><Relationship Id="rId2" Type="http://schemas.openxmlformats.org/officeDocument/2006/relationships/slide" Target="slide51.xml"/><Relationship Id="rId1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emf"/><Relationship Id="rId8" Type="http://schemas.openxmlformats.org/officeDocument/2006/relationships/package" Target="../embeddings/Document74.docx"/><Relationship Id="rId7" Type="http://schemas.openxmlformats.org/officeDocument/2006/relationships/image" Target="../media/image90.png"/><Relationship Id="rId6" Type="http://schemas.openxmlformats.org/officeDocument/2006/relationships/image" Target="../media/image89.emf"/><Relationship Id="rId5" Type="http://schemas.openxmlformats.org/officeDocument/2006/relationships/package" Target="../embeddings/Document73.docx"/><Relationship Id="rId4" Type="http://schemas.openxmlformats.org/officeDocument/2006/relationships/slide" Target="slide57.xml"/><Relationship Id="rId3" Type="http://schemas.openxmlformats.org/officeDocument/2006/relationships/slide" Target="slide54.xml"/><Relationship Id="rId2" Type="http://schemas.openxmlformats.org/officeDocument/2006/relationships/slide" Target="slide51.xml"/><Relationship Id="rId11" Type="http://schemas.openxmlformats.org/officeDocument/2006/relationships/vmlDrawing" Target="../drawings/vmlDrawing30.vml"/><Relationship Id="rId10" Type="http://schemas.openxmlformats.org/officeDocument/2006/relationships/slideLayout" Target="../slideLayouts/slideLayout3.xml"/><Relationship Id="rId1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3.png"/><Relationship Id="rId6" Type="http://schemas.openxmlformats.org/officeDocument/2006/relationships/image" Target="../media/image92.emf"/><Relationship Id="rId5" Type="http://schemas.openxmlformats.org/officeDocument/2006/relationships/package" Target="../embeddings/Document75.docx"/><Relationship Id="rId4" Type="http://schemas.openxmlformats.org/officeDocument/2006/relationships/slide" Target="slide57.xml"/><Relationship Id="rId3" Type="http://schemas.openxmlformats.org/officeDocument/2006/relationships/slide" Target="slide54.xml"/><Relationship Id="rId2" Type="http://schemas.openxmlformats.org/officeDocument/2006/relationships/slide" Target="slide51.xml"/><Relationship Id="rId1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emf"/><Relationship Id="rId8" Type="http://schemas.openxmlformats.org/officeDocument/2006/relationships/package" Target="../embeddings/Document79.docx"/><Relationship Id="rId7" Type="http://schemas.openxmlformats.org/officeDocument/2006/relationships/image" Target="../media/image97.emf"/><Relationship Id="rId6" Type="http://schemas.openxmlformats.org/officeDocument/2006/relationships/package" Target="../embeddings/Document78.docx"/><Relationship Id="rId5" Type="http://schemas.openxmlformats.org/officeDocument/2006/relationships/image" Target="../media/image96.emf"/><Relationship Id="rId4" Type="http://schemas.openxmlformats.org/officeDocument/2006/relationships/package" Target="../embeddings/Document77.docx"/><Relationship Id="rId3" Type="http://schemas.openxmlformats.org/officeDocument/2006/relationships/image" Target="../media/image95.png"/><Relationship Id="rId2" Type="http://schemas.openxmlformats.org/officeDocument/2006/relationships/image" Target="../media/image94.emf"/><Relationship Id="rId15" Type="http://schemas.openxmlformats.org/officeDocument/2006/relationships/vmlDrawing" Target="../drawings/vmlDrawing32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57.xml"/><Relationship Id="rId12" Type="http://schemas.openxmlformats.org/officeDocument/2006/relationships/slide" Target="slide54.xml"/><Relationship Id="rId11" Type="http://schemas.openxmlformats.org/officeDocument/2006/relationships/slide" Target="slide51.xml"/><Relationship Id="rId10" Type="http://schemas.openxmlformats.org/officeDocument/2006/relationships/slide" Target="slide49.xml"/><Relationship Id="rId1" Type="http://schemas.openxmlformats.org/officeDocument/2006/relationships/package" Target="../embeddings/Document76.docx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57.xml"/><Relationship Id="rId8" Type="http://schemas.openxmlformats.org/officeDocument/2006/relationships/slide" Target="slide54.xml"/><Relationship Id="rId7" Type="http://schemas.openxmlformats.org/officeDocument/2006/relationships/slide" Target="slide51.xml"/><Relationship Id="rId6" Type="http://schemas.openxmlformats.org/officeDocument/2006/relationships/slide" Target="slide49.xml"/><Relationship Id="rId5" Type="http://schemas.openxmlformats.org/officeDocument/2006/relationships/image" Target="../media/image100.emf"/><Relationship Id="rId4" Type="http://schemas.openxmlformats.org/officeDocument/2006/relationships/package" Target="../embeddings/Document81.docx"/><Relationship Id="rId3" Type="http://schemas.openxmlformats.org/officeDocument/2006/relationships/image" Target="../media/image95.png"/><Relationship Id="rId2" Type="http://schemas.openxmlformats.org/officeDocument/2006/relationships/image" Target="../media/image99.emf"/><Relationship Id="rId11" Type="http://schemas.openxmlformats.org/officeDocument/2006/relationships/vmlDrawing" Target="../drawings/vmlDrawing33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80.docx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34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1.emf"/><Relationship Id="rId5" Type="http://schemas.openxmlformats.org/officeDocument/2006/relationships/package" Target="../embeddings/Document82.docx"/><Relationship Id="rId4" Type="http://schemas.openxmlformats.org/officeDocument/2006/relationships/slide" Target="slide57.xml"/><Relationship Id="rId3" Type="http://schemas.openxmlformats.org/officeDocument/2006/relationships/slide" Target="slide54.xml"/><Relationship Id="rId2" Type="http://schemas.openxmlformats.org/officeDocument/2006/relationships/slide" Target="slide51.xml"/><Relationship Id="rId1" Type="http://schemas.openxmlformats.org/officeDocument/2006/relationships/slide" Target="slide49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emf"/><Relationship Id="rId8" Type="http://schemas.openxmlformats.org/officeDocument/2006/relationships/package" Target="../embeddings/Document84.docx"/><Relationship Id="rId7" Type="http://schemas.openxmlformats.org/officeDocument/2006/relationships/image" Target="../media/image103.emf"/><Relationship Id="rId6" Type="http://schemas.openxmlformats.org/officeDocument/2006/relationships/package" Target="../embeddings/Document83.docx"/><Relationship Id="rId5" Type="http://schemas.openxmlformats.org/officeDocument/2006/relationships/image" Target="../media/image102.png"/><Relationship Id="rId4" Type="http://schemas.openxmlformats.org/officeDocument/2006/relationships/slide" Target="slide57.xml"/><Relationship Id="rId3" Type="http://schemas.openxmlformats.org/officeDocument/2006/relationships/slide" Target="slide54.xml"/><Relationship Id="rId2" Type="http://schemas.openxmlformats.org/officeDocument/2006/relationships/slide" Target="slide51.xml"/><Relationship Id="rId18" Type="http://schemas.openxmlformats.org/officeDocument/2006/relationships/notesSlide" Target="../notesSlides/notesSlide3.xml"/><Relationship Id="rId17" Type="http://schemas.openxmlformats.org/officeDocument/2006/relationships/vmlDrawing" Target="../drawings/vmlDrawing35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07.emf"/><Relationship Id="rId14" Type="http://schemas.openxmlformats.org/officeDocument/2006/relationships/package" Target="../embeddings/Document87.docx"/><Relationship Id="rId13" Type="http://schemas.openxmlformats.org/officeDocument/2006/relationships/image" Target="../media/image106.emf"/><Relationship Id="rId12" Type="http://schemas.openxmlformats.org/officeDocument/2006/relationships/package" Target="../embeddings/Document86.docx"/><Relationship Id="rId11" Type="http://schemas.openxmlformats.org/officeDocument/2006/relationships/image" Target="../media/image105.emf"/><Relationship Id="rId10" Type="http://schemas.openxmlformats.org/officeDocument/2006/relationships/package" Target="../embeddings/Document85.docx"/><Relationship Id="rId1" Type="http://schemas.openxmlformats.org/officeDocument/2006/relationships/slide" Target="slide49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90.docx"/><Relationship Id="rId8" Type="http://schemas.openxmlformats.org/officeDocument/2006/relationships/image" Target="../media/image109.emf"/><Relationship Id="rId7" Type="http://schemas.openxmlformats.org/officeDocument/2006/relationships/package" Target="../embeddings/Document89.docx"/><Relationship Id="rId6" Type="http://schemas.openxmlformats.org/officeDocument/2006/relationships/image" Target="../media/image108.emf"/><Relationship Id="rId5" Type="http://schemas.openxmlformats.org/officeDocument/2006/relationships/package" Target="../embeddings/Document88.docx"/><Relationship Id="rId4" Type="http://schemas.openxmlformats.org/officeDocument/2006/relationships/slide" Target="slide57.xml"/><Relationship Id="rId3" Type="http://schemas.openxmlformats.org/officeDocument/2006/relationships/slide" Target="slide54.xml"/><Relationship Id="rId2" Type="http://schemas.openxmlformats.org/officeDocument/2006/relationships/slide" Target="slide51.xml"/><Relationship Id="rId16" Type="http://schemas.openxmlformats.org/officeDocument/2006/relationships/notesSlide" Target="../notesSlides/notesSlide4.xml"/><Relationship Id="rId15" Type="http://schemas.openxmlformats.org/officeDocument/2006/relationships/vmlDrawing" Target="../drawings/vmlDrawing36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02.png"/><Relationship Id="rId12" Type="http://schemas.openxmlformats.org/officeDocument/2006/relationships/image" Target="../media/image111.emf"/><Relationship Id="rId11" Type="http://schemas.openxmlformats.org/officeDocument/2006/relationships/package" Target="../embeddings/Document91.docx"/><Relationship Id="rId10" Type="http://schemas.openxmlformats.org/officeDocument/2006/relationships/image" Target="../media/image110.emf"/><Relationship Id="rId1" Type="http://schemas.openxmlformats.org/officeDocument/2006/relationships/slide" Target="slide49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7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3.png"/><Relationship Id="rId6" Type="http://schemas.openxmlformats.org/officeDocument/2006/relationships/image" Target="../media/image112.emf"/><Relationship Id="rId5" Type="http://schemas.openxmlformats.org/officeDocument/2006/relationships/package" Target="../embeddings/Document92.docx"/><Relationship Id="rId4" Type="http://schemas.openxmlformats.org/officeDocument/2006/relationships/slide" Target="slide57.xml"/><Relationship Id="rId3" Type="http://schemas.openxmlformats.org/officeDocument/2006/relationships/slide" Target="slide54.xml"/><Relationship Id="rId2" Type="http://schemas.openxmlformats.org/officeDocument/2006/relationships/slide" Target="slide51.xml"/><Relationship Id="rId1" Type="http://schemas.openxmlformats.org/officeDocument/2006/relationships/slide" Target="slide49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94.docx"/><Relationship Id="rId8" Type="http://schemas.openxmlformats.org/officeDocument/2006/relationships/slide" Target="slide57.xml"/><Relationship Id="rId7" Type="http://schemas.openxmlformats.org/officeDocument/2006/relationships/slide" Target="slide54.xml"/><Relationship Id="rId6" Type="http://schemas.openxmlformats.org/officeDocument/2006/relationships/slide" Target="slide51.xml"/><Relationship Id="rId5" Type="http://schemas.openxmlformats.org/officeDocument/2006/relationships/slide" Target="slide49.xml"/><Relationship Id="rId4" Type="http://schemas.openxmlformats.org/officeDocument/2006/relationships/image" Target="../media/image114.emf"/><Relationship Id="rId3" Type="http://schemas.openxmlformats.org/officeDocument/2006/relationships/package" Target="../embeddings/Document93.docx"/><Relationship Id="rId2" Type="http://schemas.openxmlformats.org/officeDocument/2006/relationships/image" Target="../media/image39.png"/><Relationship Id="rId17" Type="http://schemas.openxmlformats.org/officeDocument/2006/relationships/vmlDrawing" Target="../drawings/vmlDrawing38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13.png"/><Relationship Id="rId14" Type="http://schemas.openxmlformats.org/officeDocument/2006/relationships/image" Target="../media/image117.emf"/><Relationship Id="rId13" Type="http://schemas.openxmlformats.org/officeDocument/2006/relationships/package" Target="../embeddings/Document96.docx"/><Relationship Id="rId12" Type="http://schemas.openxmlformats.org/officeDocument/2006/relationships/image" Target="../media/image116.emf"/><Relationship Id="rId11" Type="http://schemas.openxmlformats.org/officeDocument/2006/relationships/package" Target="../embeddings/Document95.docx"/><Relationship Id="rId10" Type="http://schemas.openxmlformats.org/officeDocument/2006/relationships/image" Target="../media/image115.emf"/><Relationship Id="rId1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6" Type="http://schemas.openxmlformats.org/officeDocument/2006/relationships/image" Target="../media/image5.emf"/><Relationship Id="rId5" Type="http://schemas.openxmlformats.org/officeDocument/2006/relationships/package" Target="../embeddings/Document3.docx"/><Relationship Id="rId4" Type="http://schemas.openxmlformats.org/officeDocument/2006/relationships/image" Target="../media/image4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emf"/><Relationship Id="rId8" Type="http://schemas.openxmlformats.org/officeDocument/2006/relationships/package" Target="../embeddings/Document97.docx"/><Relationship Id="rId7" Type="http://schemas.openxmlformats.org/officeDocument/2006/relationships/slide" Target="slide77.xml"/><Relationship Id="rId6" Type="http://schemas.openxmlformats.org/officeDocument/2006/relationships/slide" Target="slide71.xml"/><Relationship Id="rId5" Type="http://schemas.openxmlformats.org/officeDocument/2006/relationships/slide" Target="slide66.xml"/><Relationship Id="rId4" Type="http://schemas.openxmlformats.org/officeDocument/2006/relationships/slide" Target="slide60.xml"/><Relationship Id="rId3" Type="http://schemas.openxmlformats.org/officeDocument/2006/relationships/image" Target="../media/image120.png"/><Relationship Id="rId2" Type="http://schemas.microsoft.com/office/2007/relationships/hdphoto" Target="../media/image119.wdp"/><Relationship Id="rId12" Type="http://schemas.openxmlformats.org/officeDocument/2006/relationships/vmlDrawing" Target="../drawings/vmlDrawing39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22.png"/><Relationship Id="rId1" Type="http://schemas.openxmlformats.org/officeDocument/2006/relationships/image" Target="../media/image118.pn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2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emf"/><Relationship Id="rId8" Type="http://schemas.openxmlformats.org/officeDocument/2006/relationships/package" Target="../embeddings/Document99.docx"/><Relationship Id="rId7" Type="http://schemas.openxmlformats.org/officeDocument/2006/relationships/image" Target="../media/image124.png"/><Relationship Id="rId6" Type="http://schemas.openxmlformats.org/officeDocument/2006/relationships/image" Target="../media/image123.emf"/><Relationship Id="rId5" Type="http://schemas.openxmlformats.org/officeDocument/2006/relationships/package" Target="../embeddings/Document98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5" Type="http://schemas.openxmlformats.org/officeDocument/2006/relationships/vmlDrawing" Target="../drawings/vmlDrawing40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27.emf"/><Relationship Id="rId12" Type="http://schemas.openxmlformats.org/officeDocument/2006/relationships/package" Target="../embeddings/Document101.docx"/><Relationship Id="rId11" Type="http://schemas.openxmlformats.org/officeDocument/2006/relationships/image" Target="../media/image126.emf"/><Relationship Id="rId10" Type="http://schemas.openxmlformats.org/officeDocument/2006/relationships/package" Target="../embeddings/Document100.docx"/><Relationship Id="rId1" Type="http://schemas.openxmlformats.org/officeDocument/2006/relationships/slide" Target="slide60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9.emf"/><Relationship Id="rId8" Type="http://schemas.openxmlformats.org/officeDocument/2006/relationships/package" Target="../embeddings/Document103.docx"/><Relationship Id="rId7" Type="http://schemas.openxmlformats.org/officeDocument/2006/relationships/image" Target="../media/image124.png"/><Relationship Id="rId6" Type="http://schemas.openxmlformats.org/officeDocument/2006/relationships/image" Target="../media/image128.emf"/><Relationship Id="rId5" Type="http://schemas.openxmlformats.org/officeDocument/2006/relationships/package" Target="../embeddings/Document102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7" Type="http://schemas.openxmlformats.org/officeDocument/2006/relationships/vmlDrawing" Target="../drawings/vmlDrawing41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32.emf"/><Relationship Id="rId14" Type="http://schemas.openxmlformats.org/officeDocument/2006/relationships/package" Target="../embeddings/Document106.docx"/><Relationship Id="rId13" Type="http://schemas.openxmlformats.org/officeDocument/2006/relationships/image" Target="../media/image131.emf"/><Relationship Id="rId12" Type="http://schemas.openxmlformats.org/officeDocument/2006/relationships/package" Target="../embeddings/Document105.docx"/><Relationship Id="rId11" Type="http://schemas.openxmlformats.org/officeDocument/2006/relationships/image" Target="../media/image130.emf"/><Relationship Id="rId10" Type="http://schemas.openxmlformats.org/officeDocument/2006/relationships/package" Target="../embeddings/Document104.docx"/><Relationship Id="rId1" Type="http://schemas.openxmlformats.org/officeDocument/2006/relationships/slide" Target="slide60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emf"/><Relationship Id="rId8" Type="http://schemas.openxmlformats.org/officeDocument/2006/relationships/package" Target="../embeddings/Document108.docx"/><Relationship Id="rId7" Type="http://schemas.openxmlformats.org/officeDocument/2006/relationships/image" Target="../media/image133.emf"/><Relationship Id="rId6" Type="http://schemas.openxmlformats.org/officeDocument/2006/relationships/package" Target="../embeddings/Document107.docx"/><Relationship Id="rId5" Type="http://schemas.openxmlformats.org/officeDocument/2006/relationships/image" Target="../media/image124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3" Type="http://schemas.openxmlformats.org/officeDocument/2006/relationships/vmlDrawing" Target="../drawings/vmlDrawing42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35.emf"/><Relationship Id="rId10" Type="http://schemas.openxmlformats.org/officeDocument/2006/relationships/package" Target="../embeddings/Document109.docx"/><Relationship Id="rId1" Type="http://schemas.openxmlformats.org/officeDocument/2006/relationships/slide" Target="slide60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36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3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7.emf"/><Relationship Id="rId6" Type="http://schemas.openxmlformats.org/officeDocument/2006/relationships/package" Target="../embeddings/Document110.docx"/><Relationship Id="rId5" Type="http://schemas.openxmlformats.org/officeDocument/2006/relationships/image" Target="../media/image136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emf"/><Relationship Id="rId8" Type="http://schemas.openxmlformats.org/officeDocument/2006/relationships/package" Target="../embeddings/Document112.docx"/><Relationship Id="rId7" Type="http://schemas.openxmlformats.org/officeDocument/2006/relationships/image" Target="../media/image139.png"/><Relationship Id="rId6" Type="http://schemas.openxmlformats.org/officeDocument/2006/relationships/image" Target="../media/image138.emf"/><Relationship Id="rId5" Type="http://schemas.openxmlformats.org/officeDocument/2006/relationships/package" Target="../embeddings/Document111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3" Type="http://schemas.openxmlformats.org/officeDocument/2006/relationships/vmlDrawing" Target="../drawings/vmlDrawing44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41.emf"/><Relationship Id="rId10" Type="http://schemas.openxmlformats.org/officeDocument/2006/relationships/package" Target="../embeddings/Document113.docx"/><Relationship Id="rId1" Type="http://schemas.openxmlformats.org/officeDocument/2006/relationships/slide" Target="slide60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emf"/><Relationship Id="rId8" Type="http://schemas.openxmlformats.org/officeDocument/2006/relationships/package" Target="../embeddings/Document115.docx"/><Relationship Id="rId7" Type="http://schemas.openxmlformats.org/officeDocument/2006/relationships/image" Target="../media/image139.png"/><Relationship Id="rId6" Type="http://schemas.openxmlformats.org/officeDocument/2006/relationships/image" Target="../media/image142.emf"/><Relationship Id="rId5" Type="http://schemas.openxmlformats.org/officeDocument/2006/relationships/package" Target="../embeddings/Document114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7" Type="http://schemas.openxmlformats.org/officeDocument/2006/relationships/vmlDrawing" Target="../drawings/vmlDrawing45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146.emf"/><Relationship Id="rId14" Type="http://schemas.openxmlformats.org/officeDocument/2006/relationships/package" Target="../embeddings/Document118.docx"/><Relationship Id="rId13" Type="http://schemas.openxmlformats.org/officeDocument/2006/relationships/image" Target="../media/image145.emf"/><Relationship Id="rId12" Type="http://schemas.openxmlformats.org/officeDocument/2006/relationships/package" Target="../embeddings/Document117.docx"/><Relationship Id="rId11" Type="http://schemas.openxmlformats.org/officeDocument/2006/relationships/image" Target="../media/image144.emf"/><Relationship Id="rId10" Type="http://schemas.openxmlformats.org/officeDocument/2006/relationships/package" Target="../embeddings/Document116.docx"/><Relationship Id="rId1" Type="http://schemas.openxmlformats.org/officeDocument/2006/relationships/slide" Target="slide6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7.emf"/><Relationship Id="rId1" Type="http://schemas.openxmlformats.org/officeDocument/2006/relationships/package" Target="../embeddings/Document4.docx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8.emf"/><Relationship Id="rId8" Type="http://schemas.openxmlformats.org/officeDocument/2006/relationships/package" Target="../embeddings/Document120.docx"/><Relationship Id="rId7" Type="http://schemas.openxmlformats.org/officeDocument/2006/relationships/image" Target="../media/image139.png"/><Relationship Id="rId6" Type="http://schemas.openxmlformats.org/officeDocument/2006/relationships/image" Target="../media/image147.emf"/><Relationship Id="rId5" Type="http://schemas.openxmlformats.org/officeDocument/2006/relationships/package" Target="../embeddings/Document119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1" Type="http://schemas.openxmlformats.org/officeDocument/2006/relationships/vmlDrawing" Target="../drawings/vmlDrawing46.vml"/><Relationship Id="rId10" Type="http://schemas.openxmlformats.org/officeDocument/2006/relationships/slideLayout" Target="../slideLayouts/slideLayout3.xml"/><Relationship Id="rId1" Type="http://schemas.openxmlformats.org/officeDocument/2006/relationships/slide" Target="slide60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7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0.png"/><Relationship Id="rId6" Type="http://schemas.openxmlformats.org/officeDocument/2006/relationships/image" Target="../media/image149.emf"/><Relationship Id="rId5" Type="http://schemas.openxmlformats.org/officeDocument/2006/relationships/package" Target="../embeddings/Document121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emf"/><Relationship Id="rId8" Type="http://schemas.openxmlformats.org/officeDocument/2006/relationships/package" Target="../embeddings/Document123.docx"/><Relationship Id="rId7" Type="http://schemas.openxmlformats.org/officeDocument/2006/relationships/image" Target="../media/image152.emf"/><Relationship Id="rId6" Type="http://schemas.openxmlformats.org/officeDocument/2006/relationships/package" Target="../embeddings/Document122.docx"/><Relationship Id="rId5" Type="http://schemas.openxmlformats.org/officeDocument/2006/relationships/image" Target="../media/image151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3" Type="http://schemas.openxmlformats.org/officeDocument/2006/relationships/vmlDrawing" Target="../drawings/vmlDrawing48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54.emf"/><Relationship Id="rId10" Type="http://schemas.openxmlformats.org/officeDocument/2006/relationships/package" Target="../embeddings/Document124.docx"/><Relationship Id="rId1" Type="http://schemas.openxmlformats.org/officeDocument/2006/relationships/slide" Target="slide60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emf"/><Relationship Id="rId8" Type="http://schemas.openxmlformats.org/officeDocument/2006/relationships/package" Target="../embeddings/Document126.docx"/><Relationship Id="rId7" Type="http://schemas.openxmlformats.org/officeDocument/2006/relationships/image" Target="../media/image155.emf"/><Relationship Id="rId6" Type="http://schemas.openxmlformats.org/officeDocument/2006/relationships/package" Target="../embeddings/Document125.docx"/><Relationship Id="rId5" Type="http://schemas.openxmlformats.org/officeDocument/2006/relationships/image" Target="../media/image151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3" Type="http://schemas.openxmlformats.org/officeDocument/2006/relationships/vmlDrawing" Target="../drawings/vmlDrawing49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57.emf"/><Relationship Id="rId10" Type="http://schemas.openxmlformats.org/officeDocument/2006/relationships/package" Target="../embeddings/Document127.docx"/><Relationship Id="rId1" Type="http://schemas.openxmlformats.org/officeDocument/2006/relationships/slide" Target="slide60.xml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emf"/><Relationship Id="rId8" Type="http://schemas.openxmlformats.org/officeDocument/2006/relationships/package" Target="../embeddings/Document129.docx"/><Relationship Id="rId7" Type="http://schemas.openxmlformats.org/officeDocument/2006/relationships/image" Target="../media/image158.emf"/><Relationship Id="rId6" Type="http://schemas.openxmlformats.org/officeDocument/2006/relationships/package" Target="../embeddings/Document128.docx"/><Relationship Id="rId5" Type="http://schemas.openxmlformats.org/officeDocument/2006/relationships/image" Target="../media/image151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9" Type="http://schemas.openxmlformats.org/officeDocument/2006/relationships/vmlDrawing" Target="../drawings/vmlDrawing50.vml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163.emf"/><Relationship Id="rId16" Type="http://schemas.openxmlformats.org/officeDocument/2006/relationships/package" Target="../embeddings/Document133.docx"/><Relationship Id="rId15" Type="http://schemas.openxmlformats.org/officeDocument/2006/relationships/image" Target="../media/image162.emf"/><Relationship Id="rId14" Type="http://schemas.openxmlformats.org/officeDocument/2006/relationships/package" Target="../embeddings/Document132.docx"/><Relationship Id="rId13" Type="http://schemas.openxmlformats.org/officeDocument/2006/relationships/image" Target="../media/image161.emf"/><Relationship Id="rId12" Type="http://schemas.openxmlformats.org/officeDocument/2006/relationships/package" Target="../embeddings/Document131.docx"/><Relationship Id="rId11" Type="http://schemas.openxmlformats.org/officeDocument/2006/relationships/image" Target="../media/image160.emf"/><Relationship Id="rId10" Type="http://schemas.openxmlformats.org/officeDocument/2006/relationships/package" Target="../embeddings/Document130.docx"/><Relationship Id="rId1" Type="http://schemas.openxmlformats.org/officeDocument/2006/relationships/slide" Target="slide60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5.emf"/><Relationship Id="rId8" Type="http://schemas.openxmlformats.org/officeDocument/2006/relationships/package" Target="../embeddings/Document135.docx"/><Relationship Id="rId7" Type="http://schemas.openxmlformats.org/officeDocument/2006/relationships/image" Target="../media/image164.emf"/><Relationship Id="rId6" Type="http://schemas.openxmlformats.org/officeDocument/2006/relationships/package" Target="../embeddings/Document134.docx"/><Relationship Id="rId5" Type="http://schemas.openxmlformats.org/officeDocument/2006/relationships/image" Target="../media/image151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3" Type="http://schemas.openxmlformats.org/officeDocument/2006/relationships/vmlDrawing" Target="../drawings/vmlDrawing51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66.emf"/><Relationship Id="rId10" Type="http://schemas.openxmlformats.org/officeDocument/2006/relationships/package" Target="../embeddings/Document136.docx"/><Relationship Id="rId1" Type="http://schemas.openxmlformats.org/officeDocument/2006/relationships/slide" Target="slide60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2.v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68.png"/><Relationship Id="rId6" Type="http://schemas.openxmlformats.org/officeDocument/2006/relationships/image" Target="../media/image167.emf"/><Relationship Id="rId5" Type="http://schemas.openxmlformats.org/officeDocument/2006/relationships/package" Target="../embeddings/Document137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70.emf"/><Relationship Id="rId6" Type="http://schemas.openxmlformats.org/officeDocument/2006/relationships/package" Target="../embeddings/Document138.docx"/><Relationship Id="rId5" Type="http://schemas.openxmlformats.org/officeDocument/2006/relationships/image" Target="../media/image169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emf"/><Relationship Id="rId2" Type="http://schemas.openxmlformats.org/officeDocument/2006/relationships/package" Target="../embeddings/Document6.docx"/><Relationship Id="rId1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2.emf"/><Relationship Id="rId8" Type="http://schemas.openxmlformats.org/officeDocument/2006/relationships/package" Target="../embeddings/Document140.docx"/><Relationship Id="rId7" Type="http://schemas.openxmlformats.org/officeDocument/2006/relationships/image" Target="../media/image171.emf"/><Relationship Id="rId6" Type="http://schemas.openxmlformats.org/officeDocument/2006/relationships/package" Target="../embeddings/Document139.docx"/><Relationship Id="rId5" Type="http://schemas.openxmlformats.org/officeDocument/2006/relationships/image" Target="../media/image169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3" Type="http://schemas.openxmlformats.org/officeDocument/2006/relationships/vmlDrawing" Target="../drawings/vmlDrawing54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73.emf"/><Relationship Id="rId10" Type="http://schemas.openxmlformats.org/officeDocument/2006/relationships/package" Target="../embeddings/Document141.docx"/><Relationship Id="rId1" Type="http://schemas.openxmlformats.org/officeDocument/2006/relationships/slide" Target="slide60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emf"/><Relationship Id="rId8" Type="http://schemas.openxmlformats.org/officeDocument/2006/relationships/package" Target="../embeddings/Document143.docx"/><Relationship Id="rId7" Type="http://schemas.openxmlformats.org/officeDocument/2006/relationships/image" Target="../media/image174.emf"/><Relationship Id="rId6" Type="http://schemas.openxmlformats.org/officeDocument/2006/relationships/package" Target="../embeddings/Document142.docx"/><Relationship Id="rId5" Type="http://schemas.openxmlformats.org/officeDocument/2006/relationships/image" Target="../media/image169.png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1" Type="http://schemas.openxmlformats.org/officeDocument/2006/relationships/vmlDrawing" Target="../drawings/vmlDrawing55.vml"/><Relationship Id="rId10" Type="http://schemas.openxmlformats.org/officeDocument/2006/relationships/slideLayout" Target="../slideLayouts/slideLayout3.xml"/><Relationship Id="rId1" Type="http://schemas.openxmlformats.org/officeDocument/2006/relationships/slide" Target="slide60.xml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6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8.png"/><Relationship Id="rId6" Type="http://schemas.openxmlformats.org/officeDocument/2006/relationships/image" Target="../media/image176.emf"/><Relationship Id="rId5" Type="http://schemas.openxmlformats.org/officeDocument/2006/relationships/package" Target="../embeddings/Document144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" Target="slide60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8.emf"/><Relationship Id="rId8" Type="http://schemas.openxmlformats.org/officeDocument/2006/relationships/package" Target="../embeddings/Document146.docx"/><Relationship Id="rId7" Type="http://schemas.openxmlformats.org/officeDocument/2006/relationships/image" Target="../media/image168.png"/><Relationship Id="rId6" Type="http://schemas.openxmlformats.org/officeDocument/2006/relationships/image" Target="../media/image177.emf"/><Relationship Id="rId5" Type="http://schemas.openxmlformats.org/officeDocument/2006/relationships/package" Target="../embeddings/Document145.docx"/><Relationship Id="rId4" Type="http://schemas.openxmlformats.org/officeDocument/2006/relationships/slide" Target="slide77.xml"/><Relationship Id="rId3" Type="http://schemas.openxmlformats.org/officeDocument/2006/relationships/slide" Target="slide71.xml"/><Relationship Id="rId2" Type="http://schemas.openxmlformats.org/officeDocument/2006/relationships/slide" Target="slide66.xml"/><Relationship Id="rId17" Type="http://schemas.openxmlformats.org/officeDocument/2006/relationships/vmlDrawing" Target="../drawings/vmlDrawing57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39.png"/><Relationship Id="rId14" Type="http://schemas.openxmlformats.org/officeDocument/2006/relationships/slide" Target="slide3.xml"/><Relationship Id="rId13" Type="http://schemas.openxmlformats.org/officeDocument/2006/relationships/image" Target="../media/image180.emf"/><Relationship Id="rId12" Type="http://schemas.openxmlformats.org/officeDocument/2006/relationships/package" Target="../embeddings/Document148.docx"/><Relationship Id="rId11" Type="http://schemas.openxmlformats.org/officeDocument/2006/relationships/image" Target="../media/image179.emf"/><Relationship Id="rId10" Type="http://schemas.openxmlformats.org/officeDocument/2006/relationships/package" Target="../embeddings/Document147.docx"/><Relationship Id="rId1" Type="http://schemas.openxmlformats.org/officeDocument/2006/relationships/slide" Target="slide6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emf"/><Relationship Id="rId8" Type="http://schemas.openxmlformats.org/officeDocument/2006/relationships/package" Target="../embeddings/Document10.docx"/><Relationship Id="rId7" Type="http://schemas.openxmlformats.org/officeDocument/2006/relationships/image" Target="../media/image6.png"/><Relationship Id="rId6" Type="http://schemas.openxmlformats.org/officeDocument/2006/relationships/image" Target="../media/image12.emf"/><Relationship Id="rId5" Type="http://schemas.openxmlformats.org/officeDocument/2006/relationships/package" Target="../embeddings/Document9.docx"/><Relationship Id="rId4" Type="http://schemas.openxmlformats.org/officeDocument/2006/relationships/image" Target="../media/image11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10.e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习题课　空间向量应用的综合问题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zh-CN" altLang="zh-CN" sz="2400" dirty="0"/>
              <a:t>空间向量</a:t>
            </a:r>
            <a:r>
              <a:rPr lang="zh-CN" altLang="en-US" sz="2400" dirty="0"/>
              <a:t>与立体几何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764704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本例条件换为如图，在四棱锥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431" y="4420707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20578" name="Picture 2" descr="6-24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4" y="2413375"/>
            <a:ext cx="2519953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404664"/>
            <a:ext cx="1118713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两两互相垂直，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2759" y="2334071"/>
          <a:ext cx="81565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3" name="文档" r:id="rId1" imgW="8171815" imgH="954405" progId="Word.Document.12">
                  <p:embed/>
                </p:oleObj>
              </mc:Choice>
              <mc:Fallback>
                <p:oleObj name="文档" r:id="rId1" imgW="8171815" imgH="954405" progId="Word.Document.12">
                  <p:embed/>
                  <p:pic>
                    <p:nvPicPr>
                      <p:cNvPr id="0" name="图片 9216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2759" y="2334071"/>
                        <a:ext cx="8156575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2431" y="3140968"/>
            <a:ext cx="11187139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建立如图所示的空间直角坐标系，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2431" y="3761463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由已知得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(2,1,0)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(2,4,0)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5950" y="5013176"/>
          <a:ext cx="8113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4" name="文档" r:id="rId3" imgW="8171815" imgH="954405" progId="Word.Document.12">
                  <p:embed/>
                </p:oleObj>
              </mc:Choice>
              <mc:Fallback>
                <p:oleObj name="文档" r:id="rId3" imgW="8171815" imgH="954405" progId="Word.Document.12">
                  <p:embed/>
                  <p:pic>
                    <p:nvPicPr>
                      <p:cNvPr id="0" name="图片 9216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5013176"/>
                        <a:ext cx="8113713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5950" y="5767856"/>
          <a:ext cx="8113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5" name="文档" r:id="rId5" imgW="8171815" imgH="954405" progId="Word.Document.12">
                  <p:embed/>
                </p:oleObj>
              </mc:Choice>
              <mc:Fallback>
                <p:oleObj name="文档" r:id="rId5" imgW="8171815" imgH="954405" progId="Word.Document.12">
                  <p:embed/>
                  <p:pic>
                    <p:nvPicPr>
                      <p:cNvPr id="0" name="图片 9216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950" y="5767856"/>
                        <a:ext cx="8113713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06" name="Picture 6" descr="6-241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85" y="1171295"/>
            <a:ext cx="3070882" cy="25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479492"/>
            <a:ext cx="1118713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6" descr="6-241A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190564"/>
            <a:ext cx="3070882" cy="25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764704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所成角的正弦值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求二面角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的余弦值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20578" name="Picture 2" descr="6-24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4" y="2060848"/>
            <a:ext cx="2519953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50947" y="732805"/>
          <a:ext cx="9747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49" name="文档" r:id="rId2" imgW="976630" imgH="1050290" progId="Word.Document.12">
                  <p:embed/>
                </p:oleObj>
              </mc:Choice>
              <mc:Fallback>
                <p:oleObj name="文档" r:id="rId2" imgW="976630" imgH="1050290" progId="Word.Document.12">
                  <p:embed/>
                  <p:pic>
                    <p:nvPicPr>
                      <p:cNvPr id="0" name="图片 9226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50947" y="732805"/>
                        <a:ext cx="9747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260648"/>
            <a:ext cx="1118713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由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2759" y="908720"/>
          <a:ext cx="81565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5" name="文档" r:id="rId1" imgW="8171815" imgH="954405" progId="Word.Document.12">
                  <p:embed/>
                </p:oleObj>
              </mc:Choice>
              <mc:Fallback>
                <p:oleObj name="文档" r:id="rId1" imgW="8171815" imgH="954405" progId="Word.Document.12">
                  <p:embed/>
                  <p:pic>
                    <p:nvPicPr>
                      <p:cNvPr id="0" name="图片 9237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2759" y="908720"/>
                        <a:ext cx="8156575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2431" y="1700808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5950" y="2482263"/>
          <a:ext cx="86661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6" name="文档" r:id="rId3" imgW="8776970" imgH="991870" progId="Word.Document.12">
                  <p:embed/>
                </p:oleObj>
              </mc:Choice>
              <mc:Fallback>
                <p:oleObj name="文档" r:id="rId3" imgW="8776970" imgH="991870" progId="Word.Document.12">
                  <p:embed/>
                  <p:pic>
                    <p:nvPicPr>
                      <p:cNvPr id="0" name="图片 9237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2482263"/>
                        <a:ext cx="866616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02431" y="3356992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15950" y="4653136"/>
          <a:ext cx="86661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7" name="文档" r:id="rId5" imgW="8776970" imgH="991870" progId="Word.Document.12">
                  <p:embed/>
                </p:oleObj>
              </mc:Choice>
              <mc:Fallback>
                <p:oleObj name="文档" r:id="rId5" imgW="8776970" imgH="991870" progId="Word.Document.12">
                  <p:embed/>
                  <p:pic>
                    <p:nvPicPr>
                      <p:cNvPr id="0" name="图片 9237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950" y="4653136"/>
                        <a:ext cx="866616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15950" y="5445224"/>
          <a:ext cx="86137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8" name="文档" r:id="rId7" imgW="8776970" imgH="1189990" progId="Word.Document.12">
                  <p:embed/>
                </p:oleObj>
              </mc:Choice>
              <mc:Fallback>
                <p:oleObj name="文档" r:id="rId7" imgW="8776970" imgH="1189990" progId="Word.Document.12">
                  <p:embed/>
                  <p:pic>
                    <p:nvPicPr>
                      <p:cNvPr id="0" name="图片 9237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950" y="5445224"/>
                        <a:ext cx="8613775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6-24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866" y="808776"/>
            <a:ext cx="2519953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5950" y="1695376"/>
          <a:ext cx="81137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18" name="文档" r:id="rId1" imgW="8171815" imgH="993775" progId="Word.Document.12">
                  <p:embed/>
                </p:oleObj>
              </mc:Choice>
              <mc:Fallback>
                <p:oleObj name="文档" r:id="rId1" imgW="8171815" imgH="993775" progId="Word.Document.12">
                  <p:embed/>
                  <p:pic>
                    <p:nvPicPr>
                      <p:cNvPr id="0" name="图片 9247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5950" y="1695376"/>
                        <a:ext cx="81137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2431" y="2772154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二面角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是锐角，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5950" y="3540745"/>
          <a:ext cx="86137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19" name="文档" r:id="rId3" imgW="8776970" imgH="991870" progId="Word.Document.12">
                  <p:embed/>
                </p:oleObj>
              </mc:Choice>
              <mc:Fallback>
                <p:oleObj name="文档" r:id="rId3" imgW="8776970" imgH="991870" progId="Word.Document.12">
                  <p:embed/>
                  <p:pic>
                    <p:nvPicPr>
                      <p:cNvPr id="0" name="图片 9247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3540745"/>
                        <a:ext cx="8613775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6-2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148848"/>
            <a:ext cx="2519953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764704"/>
            <a:ext cx="1118713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运用空间向量坐标运算求空间角的一般步骤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建立恰当的空间直角坐标系；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求出相关点的坐标；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写出向量坐标；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结合公式进行论证、计算；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转化为几何结论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548680"/>
            <a:ext cx="11197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为顶点的五面体中，四边形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为正方形，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  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DFE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76218" y="1283709"/>
          <a:ext cx="7604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22" name="文档" r:id="rId1" imgW="762000" imgH="595630" progId="Word.Document.12">
                  <p:embed/>
                </p:oleObj>
              </mc:Choice>
              <mc:Fallback>
                <p:oleObj name="文档" r:id="rId1" imgW="762000" imgH="595630" progId="Word.Document.12">
                  <p:embed/>
                  <p:pic>
                    <p:nvPicPr>
                      <p:cNvPr id="0" name="图片 9257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6218" y="1283709"/>
                        <a:ext cx="7604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699" name="Picture 3" descr="6-2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31" y="2132856"/>
            <a:ext cx="2610539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14888" y="4492715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求异面直线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DF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所成角的大小；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116632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因为四边形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为正方形，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DCEF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DFE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DO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，垂足为点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所在的直线为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所在的直线为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58215" name="Picture 103" descr="6-24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3" y="548680"/>
            <a:ext cx="2989355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1493" y="4005064"/>
          <a:ext cx="8156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83" name="文档" r:id="rId2" imgW="8171815" imgH="793750" progId="Word.Document.12">
                  <p:embed/>
                </p:oleObj>
              </mc:Choice>
              <mc:Fallback>
                <p:oleObj name="文档" r:id="rId2" imgW="8171815" imgH="793750" progId="Word.Document.12">
                  <p:embed/>
                  <p:pic>
                    <p:nvPicPr>
                      <p:cNvPr id="0" name="图片 8582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493" y="4005064"/>
                        <a:ext cx="81565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91493" y="4653136"/>
          <a:ext cx="8156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84" name="文档" r:id="rId4" imgW="8171815" imgH="793750" progId="Word.Document.12">
                  <p:embed/>
                </p:oleObj>
              </mc:Choice>
              <mc:Fallback>
                <p:oleObj name="文档" r:id="rId4" imgW="8171815" imgH="793750" progId="Word.Document.12">
                  <p:embed/>
                  <p:pic>
                    <p:nvPicPr>
                      <p:cNvPr id="0" name="图片 85828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93" y="4653136"/>
                        <a:ext cx="81565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15380" y="5157192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,4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91493" y="5805264"/>
          <a:ext cx="8156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85" name="文档" r:id="rId6" imgW="8171815" imgH="795020" progId="Word.Document.12">
                  <p:embed/>
                </p:oleObj>
              </mc:Choice>
              <mc:Fallback>
                <p:oleObj name="文档" r:id="rId6" imgW="8171815" imgH="795020" progId="Word.Document.12">
                  <p:embed/>
                  <p:pic>
                    <p:nvPicPr>
                      <p:cNvPr id="0" name="图片 8582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493" y="5805264"/>
                        <a:ext cx="81565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215" name="Picture 103" descr="6-24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412776"/>
            <a:ext cx="2989355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5313" y="1270000"/>
          <a:ext cx="8112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8" name="文档" r:id="rId2" imgW="8171815" imgH="795020" progId="Word.Document.12">
                  <p:embed/>
                </p:oleObj>
              </mc:Choice>
              <mc:Fallback>
                <p:oleObj name="文档" r:id="rId2" imgW="8171815" imgH="795020" progId="Word.Document.12">
                  <p:embed/>
                  <p:pic>
                    <p:nvPicPr>
                      <p:cNvPr id="0" name="图片 9267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5313" y="1270000"/>
                        <a:ext cx="811212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95313" y="1985392"/>
          <a:ext cx="81121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9" name="文档" r:id="rId4" imgW="8171815" imgH="1390650" progId="Word.Document.12">
                  <p:embed/>
                </p:oleObj>
              </mc:Choice>
              <mc:Fallback>
                <p:oleObj name="文档" r:id="rId4" imgW="8171815" imgH="1390650" progId="Word.Document.12">
                  <p:embed/>
                  <p:pic>
                    <p:nvPicPr>
                      <p:cNvPr id="0" name="图片 9267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13" y="1985392"/>
                        <a:ext cx="81121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95313" y="3388909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90" name="文档" r:id="rId6" imgW="8171815" imgH="993775" progId="Word.Document.12">
                  <p:embed/>
                </p:oleObj>
              </mc:Choice>
              <mc:Fallback>
                <p:oleObj name="文档" r:id="rId6" imgW="8171815" imgH="993775" progId="Word.Document.12">
                  <p:embed/>
                  <p:pic>
                    <p:nvPicPr>
                      <p:cNvPr id="0" name="图片 92678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313" y="3388909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612395"/>
            <a:ext cx="10086673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通过对空间向量的学习，能熟练利用空间向量求点、线、面间的距离、空间角及解决有关探索性问题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043962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求二面角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的余弦值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3" descr="6-24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31" y="2132856"/>
            <a:ext cx="2610539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6563" y="260648"/>
          <a:ext cx="111855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13" name="文档" r:id="rId1" imgW="11390630" imgH="1146175" progId="Word.Document.12">
                  <p:embed/>
                </p:oleObj>
              </mc:Choice>
              <mc:Fallback>
                <p:oleObj name="文档" r:id="rId1" imgW="11390630" imgH="1146175" progId="Word.Document.12">
                  <p:embed/>
                  <p:pic>
                    <p:nvPicPr>
                      <p:cNvPr id="0" name="图片 8593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6563" y="260648"/>
                        <a:ext cx="11185525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36563" y="980728"/>
          <a:ext cx="84201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14" name="文档" r:id="rId3" imgW="8581390" imgH="1165860" progId="Word.Document.12">
                  <p:embed/>
                </p:oleObj>
              </mc:Choice>
              <mc:Fallback>
                <p:oleObj name="文档" r:id="rId3" imgW="8581390" imgH="1165860" progId="Word.Document.12">
                  <p:embed/>
                  <p:pic>
                    <p:nvPicPr>
                      <p:cNvPr id="0" name="图片 8593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980728"/>
                        <a:ext cx="8420100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35360" y="1772816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36563" y="2507556"/>
          <a:ext cx="832485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15" name="文档" r:id="rId5" imgW="8581390" imgH="1586230" progId="Word.Document.12">
                  <p:embed/>
                </p:oleObj>
              </mc:Choice>
              <mc:Fallback>
                <p:oleObj name="文档" r:id="rId5" imgW="8581390" imgH="1586230" progId="Word.Document.12">
                  <p:embed/>
                  <p:pic>
                    <p:nvPicPr>
                      <p:cNvPr id="0" name="图片 8593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563" y="2507556"/>
                        <a:ext cx="8324850" cy="153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35360" y="3916083"/>
            <a:ext cx="1137726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36563" y="5148535"/>
          <a:ext cx="82296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16" name="文档" r:id="rId7" imgW="8581390" imgH="1586230" progId="Word.Document.12">
                  <p:embed/>
                </p:oleObj>
              </mc:Choice>
              <mc:Fallback>
                <p:oleObj name="文档" r:id="rId7" imgW="8581390" imgH="1586230" progId="Word.Document.12">
                  <p:embed/>
                  <p:pic>
                    <p:nvPicPr>
                      <p:cNvPr id="0" name="图片 8593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563" y="5148535"/>
                        <a:ext cx="822960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 descr="6-24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706365"/>
            <a:ext cx="2610539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6563" y="750987"/>
          <a:ext cx="111855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6" name="文档" r:id="rId3" imgW="11390630" imgH="1189990" progId="Word.Document.12">
                  <p:embed/>
                </p:oleObj>
              </mc:Choice>
              <mc:Fallback>
                <p:oleObj name="文档" r:id="rId3" imgW="11390630" imgH="1189990" progId="Word.Document.12">
                  <p:embed/>
                  <p:pic>
                    <p:nvPicPr>
                      <p:cNvPr id="0" name="图片 9278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750987"/>
                        <a:ext cx="11185525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35360" y="1899401"/>
            <a:ext cx="113772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CBE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36563" y="2628255"/>
          <a:ext cx="8229600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7" name="文档" r:id="rId5" imgW="8581390" imgH="1584960" progId="Word.Document.12">
                  <p:embed/>
                </p:oleObj>
              </mc:Choice>
              <mc:Fallback>
                <p:oleObj name="文档" r:id="rId5" imgW="8581390" imgH="1584960" progId="Word.Document.12">
                  <p:embed/>
                  <p:pic>
                    <p:nvPicPr>
                      <p:cNvPr id="0" name="图片 9278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563" y="2628255"/>
                        <a:ext cx="8229600" cy="151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35360" y="3708375"/>
            <a:ext cx="113772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由图可知，二面角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为锐角，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36563" y="4428455"/>
          <a:ext cx="82296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8" name="文档" r:id="rId7" imgW="8581390" imgH="1584960" progId="Word.Document.12">
                  <p:embed/>
                </p:oleObj>
              </mc:Choice>
              <mc:Fallback>
                <p:oleObj name="文档" r:id="rId7" imgW="8581390" imgH="1584960" progId="Word.Document.12">
                  <p:embed/>
                  <p:pic>
                    <p:nvPicPr>
                      <p:cNvPr id="0" name="图片 9278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563" y="4428455"/>
                        <a:ext cx="822960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6-24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59" y="2014591"/>
            <a:ext cx="2610539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二、利用空间向量求距离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836712"/>
            <a:ext cx="1105322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垂直于正方形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所在的平面，且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9759" y="188640"/>
            <a:ext cx="1108946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建立如图所示的空间直角坐标系，则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3563" y="1433209"/>
          <a:ext cx="101219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3" name="文档" r:id="rId1" imgW="10669270" imgH="1386840" progId="Word.Document.12">
                  <p:embed/>
                </p:oleObj>
              </mc:Choice>
              <mc:Fallback>
                <p:oleObj name="文档" r:id="rId1" imgW="10669270" imgH="1386840" progId="Word.Document.12">
                  <p:embed/>
                  <p:pic>
                    <p:nvPicPr>
                      <p:cNvPr id="0" name="图片 7888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563" y="1433209"/>
                        <a:ext cx="101219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770" name="Picture 290" descr="6-2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708920"/>
            <a:ext cx="2841120" cy="217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489759" y="2163922"/>
            <a:ext cx="1108946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63563" y="2885209"/>
          <a:ext cx="1012190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4" name="文档" r:id="rId4" imgW="10669270" imgH="1586230" progId="Word.Document.12">
                  <p:embed/>
                </p:oleObj>
              </mc:Choice>
              <mc:Fallback>
                <p:oleObj name="文档" r:id="rId4" imgW="10669270" imgH="1586230" progId="Word.Document.12">
                  <p:embed/>
                  <p:pic>
                    <p:nvPicPr>
                      <p:cNvPr id="0" name="图片 78885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563" y="2885209"/>
                        <a:ext cx="10121900" cy="150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89759" y="4302896"/>
            <a:ext cx="1108946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3563" y="5400205"/>
            <a:ext cx="8823771" cy="1545718"/>
            <a:chOff x="563563" y="5400205"/>
            <a:chExt cx="8823771" cy="1545718"/>
          </a:xfrm>
        </p:grpSpPr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563563" y="5400205"/>
            <a:ext cx="6708775" cy="1350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55" name="文档" r:id="rId6" imgW="7039610" imgH="1423670" progId="Word.Document.12">
                    <p:embed/>
                  </p:oleObj>
                </mc:Choice>
                <mc:Fallback>
                  <p:oleObj name="文档" r:id="rId6" imgW="7039610" imgH="1423670" progId="Word.Document.12">
                    <p:embed/>
                    <p:pic>
                      <p:nvPicPr>
                        <p:cNvPr id="0" name="图片 78885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3563" y="5400205"/>
                          <a:ext cx="6708775" cy="1350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5951984" y="5606073"/>
            <a:ext cx="3435350" cy="133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56" name="文档" r:id="rId8" imgW="3611880" imgH="1415415" progId="Word.Document.12">
                    <p:embed/>
                  </p:oleObj>
                </mc:Choice>
                <mc:Fallback>
                  <p:oleObj name="文档" r:id="rId8" imgW="3611880" imgH="1415415" progId="Word.Document.12">
                    <p:embed/>
                    <p:pic>
                      <p:nvPicPr>
                        <p:cNvPr id="0" name="图片 78885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951984" y="5606073"/>
                          <a:ext cx="3435350" cy="1339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1675" y="1140321"/>
          <a:ext cx="1078865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88" name="文档" r:id="rId1" imgW="10796270" imgH="3150235" progId="Word.Document.12">
                  <p:embed/>
                </p:oleObj>
              </mc:Choice>
              <mc:Fallback>
                <p:oleObj name="文档" r:id="rId1" imgW="10796270" imgH="3150235" progId="Word.Document.12">
                  <p:embed/>
                  <p:pic>
                    <p:nvPicPr>
                      <p:cNvPr id="0" name="图片 9287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675" y="1140321"/>
                        <a:ext cx="10788650" cy="315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20688"/>
            <a:ext cx="1108923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在棱长为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76473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如图，以点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轴，建立空间直角坐标系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09600" y="2655888"/>
          <a:ext cx="80851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418" name="文档" r:id="rId1" imgW="8171815" imgH="836295" progId="Word.Document.12">
                  <p:embed/>
                </p:oleObj>
              </mc:Choice>
              <mc:Fallback>
                <p:oleObj name="文档" r:id="rId1" imgW="8171815" imgH="836295" progId="Word.Document.12">
                  <p:embed/>
                  <p:pic>
                    <p:nvPicPr>
                      <p:cNvPr id="0" name="图片 8674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2655888"/>
                        <a:ext cx="8085138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7396" name="Picture 68" descr="6-2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38" y="2349777"/>
            <a:ext cx="2618774" cy="27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51384" y="3351700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⊄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DA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612395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一、利用空间向量求空间角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二、利用空间向量求距离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三、利用空间向量解决探索性问题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6425" y="620688"/>
          <a:ext cx="80692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525" name="文档" r:id="rId1" imgW="8223250" imgH="1148080" progId="Word.Document.12">
                  <p:embed/>
                </p:oleObj>
              </mc:Choice>
              <mc:Fallback>
                <p:oleObj name="文档" r:id="rId1" imgW="8223250" imgH="1148080" progId="Word.Document.12">
                  <p:embed/>
                  <p:pic>
                    <p:nvPicPr>
                      <p:cNvPr id="0" name="图片 8685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6425" y="620688"/>
                        <a:ext cx="8069263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06425" y="1628800"/>
          <a:ext cx="80692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526" name="文档" r:id="rId3" imgW="8223250" imgH="1148080" progId="Word.Document.12">
                  <p:embed/>
                </p:oleObj>
              </mc:Choice>
              <mc:Fallback>
                <p:oleObj name="文档" r:id="rId3" imgW="8223250" imgH="1148080" progId="Word.Document.12">
                  <p:embed/>
                  <p:pic>
                    <p:nvPicPr>
                      <p:cNvPr id="0" name="图片 8685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425" y="1628800"/>
                        <a:ext cx="806926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51384" y="2564904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EFD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9600" y="3352800"/>
          <a:ext cx="80121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527" name="文档" r:id="rId5" imgW="8223250" imgH="1787525" progId="Word.Document.12">
                  <p:embed/>
                </p:oleObj>
              </mc:Choice>
              <mc:Fallback>
                <p:oleObj name="文档" r:id="rId5" imgW="8223250" imgH="1787525" progId="Word.Document.12">
                  <p:embed/>
                  <p:pic>
                    <p:nvPicPr>
                      <p:cNvPr id="0" name="图片 8685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352800"/>
                        <a:ext cx="8012113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06425" y="4986121"/>
          <a:ext cx="806926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528" name="文档" r:id="rId7" imgW="8223250" imgH="1787525" progId="Word.Document.12">
                  <p:embed/>
                </p:oleObj>
              </mc:Choice>
              <mc:Fallback>
                <p:oleObj name="文档" r:id="rId7" imgW="8223250" imgH="1787525" progId="Word.Document.12">
                  <p:embed/>
                  <p:pic>
                    <p:nvPicPr>
                      <p:cNvPr id="0" name="图片 8685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425" y="4986121"/>
                        <a:ext cx="8069263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6425" y="620688"/>
          <a:ext cx="806926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4" name="文档" r:id="rId1" imgW="8223250" imgH="1587500" progId="Word.Document.12">
                  <p:embed/>
                </p:oleObj>
              </mc:Choice>
              <mc:Fallback>
                <p:oleObj name="文档" r:id="rId1" imgW="8223250" imgH="1587500" progId="Word.Document.12">
                  <p:embed/>
                  <p:pic>
                    <p:nvPicPr>
                      <p:cNvPr id="0" name="图片 9012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6425" y="620688"/>
                        <a:ext cx="8069263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06425" y="1626741"/>
          <a:ext cx="806926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5" name="文档" r:id="rId5" imgW="8223250" imgH="1986280" progId="Word.Document.12">
                  <p:embed/>
                </p:oleObj>
              </mc:Choice>
              <mc:Fallback>
                <p:oleObj name="文档" r:id="rId5" imgW="8223250" imgH="1986280" progId="Word.Document.12">
                  <p:embed/>
                  <p:pic>
                    <p:nvPicPr>
                      <p:cNvPr id="0" name="图片 9012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1626741"/>
                        <a:ext cx="8069263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97336" y="2618328"/>
            <a:ext cx="11071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EFD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06425" y="3370263"/>
          <a:ext cx="8069263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6" name="文档" r:id="rId7" imgW="8270875" imgH="2025650" progId="Word.Document.12">
                  <p:embed/>
                </p:oleObj>
              </mc:Choice>
              <mc:Fallback>
                <p:oleObj name="文档" r:id="rId7" imgW="8270875" imgH="2025650" progId="Word.Document.12">
                  <p:embed/>
                  <p:pic>
                    <p:nvPicPr>
                      <p:cNvPr id="0" name="图片 9012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425" y="3370263"/>
                        <a:ext cx="8069263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06425" y="5018088"/>
          <a:ext cx="8027988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7" name="文档" r:id="rId9" imgW="8214360" imgH="1588135" progId="Word.Document.12">
                  <p:embed/>
                </p:oleObj>
              </mc:Choice>
              <mc:Fallback>
                <p:oleObj name="文档" r:id="rId9" imgW="8214360" imgH="1588135" progId="Word.Document.12">
                  <p:embed/>
                  <p:pic>
                    <p:nvPicPr>
                      <p:cNvPr id="0" name="图片 90126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6425" y="5018088"/>
                        <a:ext cx="8027988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三、利用空间向量解决探索性问题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4276253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，求证：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DN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0227" y="696913"/>
          <a:ext cx="111188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15" name="文档" r:id="rId1" imgW="11120755" imgH="1784350" progId="Word.Document.12">
                  <p:embed/>
                </p:oleObj>
              </mc:Choice>
              <mc:Fallback>
                <p:oleObj name="文档" r:id="rId1" imgW="11120755" imgH="1784350" progId="Word.Document.12">
                  <p:embed/>
                  <p:pic>
                    <p:nvPicPr>
                      <p:cNvPr id="0" name="图片 9298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0227" y="696913"/>
                        <a:ext cx="11118850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9795" name="Picture 3" descr="6-2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77" y="2204864"/>
            <a:ext cx="2964646" cy="1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416802"/>
            <a:ext cx="11187139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DE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，建立如图所示的空间直角坐标系，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431" y="1668909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74675" y="4293096"/>
          <a:ext cx="1040923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3" name="文档" r:id="rId1" imgW="10530840" imgH="1177925" progId="Word.Document.12">
                  <p:embed/>
                </p:oleObj>
              </mc:Choice>
              <mc:Fallback>
                <p:oleObj name="文档" r:id="rId1" imgW="10530840" imgH="1177925" progId="Word.Document.12">
                  <p:embed/>
                  <p:pic>
                    <p:nvPicPr>
                      <p:cNvPr id="0" name="图片 8705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4675" y="4293096"/>
                        <a:ext cx="10409238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528" name="Picture 128" descr="6-2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054602"/>
            <a:ext cx="3261111" cy="26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79376" y="5148418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74675" y="5773738"/>
          <a:ext cx="10345738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4" name="文档" r:id="rId4" imgW="10530840" imgH="1177925" progId="Word.Document.12">
                  <p:embed/>
                </p:oleObj>
              </mc:Choice>
              <mc:Fallback>
                <p:oleObj name="文档" r:id="rId4" imgW="10530840" imgH="1177925" progId="Word.Document.12">
                  <p:embed/>
                  <p:pic>
                    <p:nvPicPr>
                      <p:cNvPr id="0" name="图片 8705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675" y="5773738"/>
                        <a:ext cx="10345738" cy="114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384182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4675" y="2032254"/>
          <a:ext cx="1040923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05" name="文档" r:id="rId1" imgW="10477500" imgH="1584960" progId="Word.Document.12">
                  <p:embed/>
                </p:oleObj>
              </mc:Choice>
              <mc:Fallback>
                <p:oleObj name="文档" r:id="rId1" imgW="10477500" imgH="1584960" progId="Word.Document.12">
                  <p:embed/>
                  <p:pic>
                    <p:nvPicPr>
                      <p:cNvPr id="0" name="图片 9032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4675" y="2032254"/>
                        <a:ext cx="10409238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02431" y="2824342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DN</a:t>
            </a:r>
            <a:r>
              <a:rPr lang="zh-CN" altLang="zh-CN" sz="2800" kern="10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⊄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DN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128" descr="6-2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384182"/>
            <a:ext cx="3261111" cy="26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所成角的余弦值；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3" descr="6-24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501742"/>
            <a:ext cx="2964646" cy="1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02431" y="3708258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设直线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4675" y="2924944"/>
          <a:ext cx="1040923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8" name="文档" r:id="rId2" imgW="10530840" imgH="1177925" progId="Word.Document.12">
                  <p:embed/>
                </p:oleObj>
              </mc:Choice>
              <mc:Fallback>
                <p:oleObj name="文档" r:id="rId2" imgW="10530840" imgH="1177925" progId="Word.Document.12">
                  <p:embed/>
                  <p:pic>
                    <p:nvPicPr>
                      <p:cNvPr id="0" name="图片 9318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4675" y="2924944"/>
                        <a:ext cx="10409238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4675" y="4437112"/>
          <a:ext cx="10345738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9" name="文档" r:id="rId4" imgW="10530840" imgH="1388110" progId="Word.Document.12">
                  <p:embed/>
                </p:oleObj>
              </mc:Choice>
              <mc:Fallback>
                <p:oleObj name="文档" r:id="rId4" imgW="10530840" imgH="1388110" progId="Word.Document.12">
                  <p:embed/>
                  <p:pic>
                    <p:nvPicPr>
                      <p:cNvPr id="0" name="图片 9318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675" y="4437112"/>
                        <a:ext cx="10345738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在线段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上，是否存在一点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，使得二面角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？如果存在，求出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所成角的大小；如果不存在，请说明理由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3" descr="6-24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77" y="2636912"/>
            <a:ext cx="2964646" cy="1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74675" y="332656"/>
          <a:ext cx="1040923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44" name="文档" r:id="rId1" imgW="10530840" imgH="1177925" progId="Word.Document.12">
                  <p:embed/>
                </p:oleObj>
              </mc:Choice>
              <mc:Fallback>
                <p:oleObj name="文档" r:id="rId1" imgW="10530840" imgH="1177925" progId="Word.Document.12">
                  <p:embed/>
                  <p:pic>
                    <p:nvPicPr>
                      <p:cNvPr id="0" name="图片 9329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4675" y="332656"/>
                        <a:ext cx="10409238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9376" y="2708920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74675" y="1109861"/>
          <a:ext cx="10345738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45" name="文档" r:id="rId3" imgW="10530840" imgH="1784350" progId="Word.Document.12">
                  <p:embed/>
                </p:oleObj>
              </mc:Choice>
              <mc:Fallback>
                <p:oleObj name="文档" r:id="rId3" imgW="10530840" imgH="1784350" progId="Word.Document.12">
                  <p:embed/>
                  <p:pic>
                    <p:nvPicPr>
                      <p:cNvPr id="0" name="图片 9329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5" y="1109861"/>
                        <a:ext cx="10345738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4675" y="3356992"/>
          <a:ext cx="10345737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46" name="文档" r:id="rId5" imgW="10598150" imgH="1050290" progId="Word.Document.12">
                  <p:embed/>
                </p:oleObj>
              </mc:Choice>
              <mc:Fallback>
                <p:oleObj name="文档" r:id="rId5" imgW="10598150" imgH="1050290" progId="Word.Document.12">
                  <p:embed/>
                  <p:pic>
                    <p:nvPicPr>
                      <p:cNvPr id="0" name="图片 9329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675" y="3356992"/>
                        <a:ext cx="10345737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9376" y="4161861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由图知平面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u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74675" y="5659710"/>
          <a:ext cx="102917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47" name="文档" r:id="rId7" imgW="10598150" imgH="1050290" progId="Word.Document.12">
                  <p:embed/>
                </p:oleObj>
              </mc:Choice>
              <mc:Fallback>
                <p:oleObj name="文档" r:id="rId7" imgW="10598150" imgH="1050290" progId="Word.Document.12">
                  <p:embed/>
                  <p:pic>
                    <p:nvPicPr>
                      <p:cNvPr id="0" name="图片 93294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675" y="5659710"/>
                        <a:ext cx="1029176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 descr="6-24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99" y="1142074"/>
            <a:ext cx="2964646" cy="1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74675" y="332656"/>
          <a:ext cx="1040923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66" name="文档" r:id="rId1" imgW="10530840" imgH="1177925" progId="Word.Document.12">
                  <p:embed/>
                </p:oleObj>
              </mc:Choice>
              <mc:Fallback>
                <p:oleObj name="文档" r:id="rId1" imgW="10530840" imgH="1177925" progId="Word.Document.12">
                  <p:embed/>
                  <p:pic>
                    <p:nvPicPr>
                      <p:cNvPr id="0" name="图片 9339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4675" y="332656"/>
                        <a:ext cx="10409238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74675" y="1253877"/>
          <a:ext cx="10345738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67" name="文档" r:id="rId3" imgW="10530840" imgH="1784350" progId="Word.Document.12">
                  <p:embed/>
                </p:oleObj>
              </mc:Choice>
              <mc:Fallback>
                <p:oleObj name="文档" r:id="rId3" imgW="10530840" imgH="1784350" progId="Word.Document.12">
                  <p:embed/>
                  <p:pic>
                    <p:nvPicPr>
                      <p:cNvPr id="0" name="图片 9339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5" y="1253877"/>
                        <a:ext cx="10345738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4675" y="2266239"/>
          <a:ext cx="102917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68" name="文档" r:id="rId5" imgW="10598150" imgH="1050290" progId="Word.Document.12">
                  <p:embed/>
                </p:oleObj>
              </mc:Choice>
              <mc:Fallback>
                <p:oleObj name="文档" r:id="rId5" imgW="10598150" imgH="1050290" progId="Word.Document.12">
                  <p:embed/>
                  <p:pic>
                    <p:nvPicPr>
                      <p:cNvPr id="0" name="图片 9339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675" y="2266239"/>
                        <a:ext cx="1029176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9376" y="3284984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74675" y="4055806"/>
          <a:ext cx="102917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69" name="文档" r:id="rId7" imgW="10598150" imgH="1784350" progId="Word.Document.12">
                  <p:embed/>
                </p:oleObj>
              </mc:Choice>
              <mc:Fallback>
                <p:oleObj name="文档" r:id="rId7" imgW="10598150" imgH="1784350" progId="Word.Document.12">
                  <p:embed/>
                  <p:pic>
                    <p:nvPicPr>
                      <p:cNvPr id="0" name="图片 9339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675" y="4055806"/>
                        <a:ext cx="102917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 descr="6-24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99" y="1142074"/>
            <a:ext cx="2964646" cy="1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79376" y="5798518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30°.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一、利用空间向量求空间角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9376" y="3061927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故存在点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，使得二面角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" name="Picture 3" descr="6-24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77" y="836712"/>
            <a:ext cx="2964646" cy="1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对于存在判断型问题的求解，应先假设存在，把要成立的结论当条件，据此列方程或方程组，把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是否存在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问题转化为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点的坐标是否有解，是否有规定范围内的解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对于位置探索型问题，通常借助向量，引进参数，综合已知和结论列出等式，解出参数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387821"/>
            <a:ext cx="11247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如图，将长方形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及其内部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绕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旋转一周形成圆柱，其中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的直径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573199" y="1143950"/>
          <a:ext cx="741162" cy="6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62" name="Equation" r:id="rId1" imgW="316865" imgH="266065" progId="Equation.DSMT4">
                  <p:embed/>
                </p:oleObj>
              </mc:Choice>
              <mc:Fallback>
                <p:oleObj name="Equation" r:id="rId1" imgW="316865" imgH="26606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199" y="1143950"/>
                        <a:ext cx="741162" cy="628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4210" name="Picture 18" descr="6-2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27" y="1993662"/>
            <a:ext cx="2245946" cy="25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65584" y="4566464"/>
            <a:ext cx="1124704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是否存在点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的同侧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，若存在，请确定其位置；若不存在，请说明理由；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364738" y="4642696"/>
          <a:ext cx="606405" cy="49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63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38" y="4642696"/>
                        <a:ext cx="606405" cy="494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02504" y="925643"/>
          <a:ext cx="7270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64" name="文档" r:id="rId6" imgW="748030" imgH="1100455" progId="Word.Document.12">
                  <p:embed/>
                </p:oleObj>
              </mc:Choice>
              <mc:Fallback>
                <p:oleObj name="文档" r:id="rId6" imgW="748030" imgH="1100455" progId="Word.Document.12">
                  <p:embed/>
                  <p:pic>
                    <p:nvPicPr>
                      <p:cNvPr id="0" name="图片 90426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2504" y="925643"/>
                        <a:ext cx="7270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553502"/>
            <a:ext cx="112470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存在符合题意的点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为圆柱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的母线时，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证明如下：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584" y="1856679"/>
            <a:ext cx="10959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上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为圆柱的母线，则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，如图，连接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的直径，所以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83432" y="1920477"/>
          <a:ext cx="606405" cy="49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63" name="Equation" r:id="rId1" imgW="254000" imgH="215900" progId="Equation.DSMT4">
                  <p:embed/>
                </p:oleObj>
              </mc:Choice>
              <mc:Fallback>
                <p:oleObj name="Equation" r:id="rId1" imgW="254000" imgH="215900" progId="Equation.DSMT4">
                  <p:embed/>
                  <p:pic>
                    <p:nvPicPr>
                      <p:cNvPr id="0" name="图片 905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2" y="1920477"/>
                        <a:ext cx="606405" cy="494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8" descr="6-2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641734"/>
            <a:ext cx="2245946" cy="25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1108339"/>
            <a:ext cx="112470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求二面角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的余弦值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04210" name="Picture 18" descr="6-24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27" y="1993662"/>
            <a:ext cx="2245946" cy="25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553502"/>
            <a:ext cx="1124704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的同侧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两两垂直，故以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所在直线分别为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轴建立如图所示的空间直角坐标系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703512" y="639531"/>
          <a:ext cx="606405" cy="49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10" name="Equation" r:id="rId1" imgW="254000" imgH="215900" progId="Equation.DSMT4">
                  <p:embed/>
                </p:oleObj>
              </mc:Choice>
              <mc:Fallback>
                <p:oleObj name="Equation" r:id="rId1" imgW="254000" imgH="215900" progId="Equation.DSMT4">
                  <p:embed/>
                  <p:pic>
                    <p:nvPicPr>
                      <p:cNvPr id="0" name="图片 939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639531"/>
                        <a:ext cx="606405" cy="494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2126" y="2471291"/>
          <a:ext cx="81565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11" name="文档" r:id="rId3" imgW="8171815" imgH="1105535" progId="Word.Document.12">
                  <p:embed/>
                </p:oleObj>
              </mc:Choice>
              <mc:Fallback>
                <p:oleObj name="文档" r:id="rId3" imgW="8171815" imgH="1105535" progId="Word.Document.12">
                  <p:embed/>
                  <p:pic>
                    <p:nvPicPr>
                      <p:cNvPr id="0" name="图片 939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126" y="2471291"/>
                        <a:ext cx="815657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9013" name="Picture 5" descr="6-2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1" y="2614049"/>
            <a:ext cx="2791711" cy="333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288970" y="2695168"/>
          <a:ext cx="741162" cy="6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12" name="Equation" r:id="rId6" imgW="316865" imgH="266065" progId="Equation.DSMT4">
                  <p:embed/>
                </p:oleObj>
              </mc:Choice>
              <mc:Fallback>
                <p:oleObj name="Equation" r:id="rId6" imgW="316865" imgH="266065" progId="Equation.DSMT4">
                  <p:embed/>
                  <p:pic>
                    <p:nvPicPr>
                      <p:cNvPr id="0" name="图片 939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970" y="2695168"/>
                        <a:ext cx="741162" cy="628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06425" y="3356992"/>
          <a:ext cx="827246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13" name="文档" r:id="rId8" imgW="8385175" imgH="1092835" progId="Word.Document.12">
                  <p:embed/>
                </p:oleObj>
              </mc:Choice>
              <mc:Fallback>
                <p:oleObj name="文档" r:id="rId8" imgW="8385175" imgH="1092835" progId="Word.Document.12">
                  <p:embed/>
                  <p:pic>
                    <p:nvPicPr>
                      <p:cNvPr id="0" name="图片 9391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425" y="3356992"/>
                        <a:ext cx="8272463" cy="108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09600" y="4441825"/>
          <a:ext cx="81565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14" name="文档" r:id="rId10" imgW="8428990" imgH="1207135" progId="Word.Document.12">
                  <p:embed/>
                </p:oleObj>
              </mc:Choice>
              <mc:Fallback>
                <p:oleObj name="文档" r:id="rId10" imgW="8428990" imgH="1207135" progId="Word.Document.12">
                  <p:embed/>
                  <p:pic>
                    <p:nvPicPr>
                      <p:cNvPr id="0" name="图片 9391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" y="4441825"/>
                        <a:ext cx="8156575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65584" y="5580466"/>
            <a:ext cx="112470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013" name="Picture 5" descr="6-24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32656"/>
            <a:ext cx="2791711" cy="333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81025" y="333375"/>
          <a:ext cx="815657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37" name="文档" r:id="rId2" imgW="8428990" imgH="1741805" progId="Word.Document.12">
                  <p:embed/>
                </p:oleObj>
              </mc:Choice>
              <mc:Fallback>
                <p:oleObj name="文档" r:id="rId2" imgW="8428990" imgH="1741805" progId="Word.Document.12">
                  <p:embed/>
                  <p:pic>
                    <p:nvPicPr>
                      <p:cNvPr id="0" name="图片 94013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025" y="333375"/>
                        <a:ext cx="8156575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06425" y="1916832"/>
          <a:ext cx="82296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38" name="文档" r:id="rId4" imgW="8385175" imgH="1090930" progId="Word.Document.12">
                  <p:embed/>
                </p:oleObj>
              </mc:Choice>
              <mc:Fallback>
                <p:oleObj name="文档" r:id="rId4" imgW="8385175" imgH="1090930" progId="Word.Document.12">
                  <p:embed/>
                  <p:pic>
                    <p:nvPicPr>
                      <p:cNvPr id="0" name="图片 9401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425" y="1916832"/>
                        <a:ext cx="822960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65584" y="3140968"/>
            <a:ext cx="112470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设二面角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的大小为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74526" y="2420888"/>
          <a:ext cx="82296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39" name="文档" r:id="rId6" imgW="8385175" imgH="1090930" progId="Word.Document.12">
                  <p:embed/>
                </p:oleObj>
              </mc:Choice>
              <mc:Fallback>
                <p:oleObj name="文档" r:id="rId6" imgW="8385175" imgH="1090930" progId="Word.Document.12">
                  <p:embed/>
                  <p:pic>
                    <p:nvPicPr>
                      <p:cNvPr id="0" name="图片 94013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4526" y="2420888"/>
                        <a:ext cx="822960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74526" y="3806825"/>
          <a:ext cx="822960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40" name="文档" r:id="rId8" imgW="8385175" imgH="1388110" progId="Word.Document.12">
                  <p:embed/>
                </p:oleObj>
              </mc:Choice>
              <mc:Fallback>
                <p:oleObj name="文档" r:id="rId8" imgW="8385175" imgH="1388110" progId="Word.Document.12">
                  <p:embed/>
                  <p:pic>
                    <p:nvPicPr>
                      <p:cNvPr id="0" name="图片 94013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526" y="3806825"/>
                        <a:ext cx="8229600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74526" y="5154949"/>
          <a:ext cx="822960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41" name="文档" r:id="rId10" imgW="8385175" imgH="1386840" progId="Word.Document.12">
                  <p:embed/>
                </p:oleObj>
              </mc:Choice>
              <mc:Fallback>
                <p:oleObj name="文档" r:id="rId10" imgW="8385175" imgH="1386840" progId="Word.Document.12">
                  <p:embed/>
                  <p:pic>
                    <p:nvPicPr>
                      <p:cNvPr id="0" name="图片 94014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4526" y="5154949"/>
                        <a:ext cx="8229600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利用空间向量求空间角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利用空间向量求距离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利用空间向量解决探索性问题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方法归纳：坐标法、转化化归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常见误区：对于有限制条件的探索性问题求解时易忽视参数的范围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692696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在三棱柱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­-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中，底面是边长为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的正三角形，侧棱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2413" y="2737098"/>
          <a:ext cx="81565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77" name="文档" r:id="rId5" imgW="8171815" imgH="1126490" progId="Word.Document.12">
                  <p:embed/>
                </p:oleObj>
              </mc:Choice>
              <mc:Fallback>
                <p:oleObj name="文档" r:id="rId5" imgW="8171815" imgH="1126490" progId="Word.Document.12">
                  <p:embed/>
                  <p:pic>
                    <p:nvPicPr>
                      <p:cNvPr id="0" name="图片 941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413" y="2737098"/>
                        <a:ext cx="81565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6005149" y="292941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1009978"/>
            <a:ext cx="7956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CF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372" y="2361725"/>
            <a:ext cx="939704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所成角的正弦值；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17506" name="Picture 2" descr="6-23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3" y="1153994"/>
            <a:ext cx="2594067" cy="23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1122369"/>
            <a:ext cx="1118713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如图，建立空间直角坐标系，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7063" y="1842449"/>
          <a:ext cx="888841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8" name="文档" r:id="rId5" imgW="9002395" imgH="1113790" progId="Word.Document.12">
                  <p:embed/>
                </p:oleObj>
              </mc:Choice>
              <mc:Fallback>
                <p:oleObj name="文档" r:id="rId5" imgW="9002395" imgH="1113790" progId="Word.Document.12">
                  <p:embed/>
                  <p:pic>
                    <p:nvPicPr>
                      <p:cNvPr id="0" name="图片 9421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063" y="1842449"/>
                        <a:ext cx="8888412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082" name="Picture 2" descr="6-25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050361"/>
            <a:ext cx="2717595" cy="345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27063" y="2949036"/>
          <a:ext cx="88360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9" name="文档" r:id="rId8" imgW="9002395" imgH="1388110" progId="Word.Document.12">
                  <p:embed/>
                </p:oleObj>
              </mc:Choice>
              <mc:Fallback>
                <p:oleObj name="文档" r:id="rId8" imgW="9002395" imgH="1388110" progId="Word.Document.12">
                  <p:embed/>
                  <p:pic>
                    <p:nvPicPr>
                      <p:cNvPr id="0" name="图片 9421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7063" y="2949036"/>
                        <a:ext cx="8836025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332656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是正三角形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所在平面外一点，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BSC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CSA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，则异面直线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所成角的余弦值为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5400" y="2280841"/>
          <a:ext cx="81565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24" name="文档" r:id="rId5" imgW="8171815" imgH="2305050" progId="Word.Document.12">
                  <p:embed/>
                </p:oleObj>
              </mc:Choice>
              <mc:Fallback>
                <p:oleObj name="文档" r:id="rId5" imgW="8171815" imgH="2305050" progId="Word.Document.12">
                  <p:embed/>
                  <p:pic>
                    <p:nvPicPr>
                      <p:cNvPr id="0" name="图片 9431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400" y="2280841"/>
                        <a:ext cx="8156575" cy="230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444725" y="238240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943106" name="Picture 2" descr="6-25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55" y="1988840"/>
            <a:ext cx="2473012" cy="277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1384" y="332656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不妨设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所在直线分别为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轴，建立空间直角坐标系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，则相关各点坐标为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0563" y="2376702"/>
          <a:ext cx="811371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4" name="文档" r:id="rId1" imgW="8223250" imgH="1363345" progId="Word.Document.12">
                  <p:embed/>
                </p:oleObj>
              </mc:Choice>
              <mc:Fallback>
                <p:oleObj name="文档" r:id="rId1" imgW="8223250" imgH="1363345" progId="Word.Document.12">
                  <p:embed/>
                  <p:pic>
                    <p:nvPicPr>
                      <p:cNvPr id="0" name="图片 9442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0563" y="2376702"/>
                        <a:ext cx="8113712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4131" name="Picture 3" descr="6-2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81" y="1916832"/>
            <a:ext cx="2962179" cy="347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90563" y="3433763"/>
          <a:ext cx="80708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5" name="文档" r:id="rId4" imgW="8223250" imgH="1363345" progId="Word.Document.12">
                  <p:embed/>
                </p:oleObj>
              </mc:Choice>
              <mc:Fallback>
                <p:oleObj name="文档" r:id="rId4" imgW="8223250" imgH="1363345" progId="Word.Document.12">
                  <p:embed/>
                  <p:pic>
                    <p:nvPicPr>
                      <p:cNvPr id="0" name="图片 94420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563" y="3433763"/>
                        <a:ext cx="8070850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90563" y="4414558"/>
          <a:ext cx="80708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6" name="文档" r:id="rId6" imgW="8223250" imgH="1363345" progId="Word.Document.12">
                  <p:embed/>
                </p:oleObj>
              </mc:Choice>
              <mc:Fallback>
                <p:oleObj name="文档" r:id="rId6" imgW="8223250" imgH="1363345" progId="Word.Document.12">
                  <p:embed/>
                  <p:pic>
                    <p:nvPicPr>
                      <p:cNvPr id="0" name="图片 94420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563" y="4414558"/>
                        <a:ext cx="8070850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90563" y="5391150"/>
          <a:ext cx="807085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7" name="文档" r:id="rId8" imgW="8223250" imgH="1390650" progId="Word.Document.12">
                  <p:embed/>
                </p:oleObj>
              </mc:Choice>
              <mc:Fallback>
                <p:oleObj name="文档" r:id="rId8" imgW="8223250" imgH="1390650" progId="Word.Document.12">
                  <p:embed/>
                  <p:pic>
                    <p:nvPicPr>
                      <p:cNvPr id="0" name="图片 94420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0563" y="5391150"/>
                        <a:ext cx="8070850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0563" y="908720"/>
          <a:ext cx="811371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8" name="文档" r:id="rId1" imgW="8223250" imgH="1363345" progId="Word.Document.12">
                  <p:embed/>
                </p:oleObj>
              </mc:Choice>
              <mc:Fallback>
                <p:oleObj name="文档" r:id="rId1" imgW="8223250" imgH="1363345" progId="Word.Document.12">
                  <p:embed/>
                  <p:pic>
                    <p:nvPicPr>
                      <p:cNvPr id="0" name="图片 9451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0563" y="908720"/>
                        <a:ext cx="8113712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4131" name="Picture 3" descr="6-2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81" y="1052736"/>
            <a:ext cx="2962179" cy="347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90563" y="1988840"/>
          <a:ext cx="80708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9" name="文档" r:id="rId4" imgW="8223250" imgH="1363345" progId="Word.Document.12">
                  <p:embed/>
                </p:oleObj>
              </mc:Choice>
              <mc:Fallback>
                <p:oleObj name="文档" r:id="rId4" imgW="8223250" imgH="1363345" progId="Word.Document.12">
                  <p:embed/>
                  <p:pic>
                    <p:nvPicPr>
                      <p:cNvPr id="0" name="图片 9451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563" y="1988840"/>
                        <a:ext cx="8070850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1037054"/>
            <a:ext cx="10938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已知正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与正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所在平面垂直，则二面角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的正弦值为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45874" y="1753708"/>
          <a:ext cx="9969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72" name="文档" r:id="rId5" imgW="998220" imgH="1050290" progId="Word.Document.12">
                  <p:embed/>
                </p:oleObj>
              </mc:Choice>
              <mc:Fallback>
                <p:oleObj name="文档" r:id="rId5" imgW="998220" imgH="1050290" progId="Word.Document.12">
                  <p:embed/>
                  <p:pic>
                    <p:nvPicPr>
                      <p:cNvPr id="0" name="图片 90627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5874" y="1753708"/>
                        <a:ext cx="9969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720" y="476672"/>
            <a:ext cx="11154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，建立如图所示的空间直角坐标系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46178" name="Picture 2" descr="6-2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57" y="1448780"/>
            <a:ext cx="2445835" cy="30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97583" y="1224930"/>
          <a:ext cx="50339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67" name="文档" r:id="rId6" imgW="5035550" imgH="1124585" progId="Word.Document.12">
                  <p:embed/>
                </p:oleObj>
              </mc:Choice>
              <mc:Fallback>
                <p:oleObj name="文档" r:id="rId6" imgW="5035550" imgH="1124585" progId="Word.Document.12">
                  <p:embed/>
                  <p:pic>
                    <p:nvPicPr>
                      <p:cNvPr id="0" name="图片 94626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7583" y="1224930"/>
                        <a:ext cx="5033963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95313" y="2127250"/>
          <a:ext cx="49974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68" name="文档" r:id="rId8" imgW="5035550" imgH="1124585" progId="Word.Document.12">
                  <p:embed/>
                </p:oleObj>
              </mc:Choice>
              <mc:Fallback>
                <p:oleObj name="文档" r:id="rId8" imgW="5035550" imgH="1124585" progId="Word.Document.12">
                  <p:embed/>
                  <p:pic>
                    <p:nvPicPr>
                      <p:cNvPr id="0" name="图片 94626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313" y="2127250"/>
                        <a:ext cx="49974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95313" y="3166942"/>
          <a:ext cx="49974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69" name="文档" r:id="rId10" imgW="5035550" imgH="1124585" progId="Word.Document.12">
                  <p:embed/>
                </p:oleObj>
              </mc:Choice>
              <mc:Fallback>
                <p:oleObj name="文档" r:id="rId10" imgW="5035550" imgH="1124585" progId="Word.Document.12">
                  <p:embed/>
                  <p:pic>
                    <p:nvPicPr>
                      <p:cNvPr id="0" name="图片 94626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5313" y="3166942"/>
                        <a:ext cx="49974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95313" y="4146550"/>
          <a:ext cx="110045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70" name="文档" r:id="rId12" imgW="11266805" imgH="1363980" progId="Word.Document.12">
                  <p:embed/>
                </p:oleObj>
              </mc:Choice>
              <mc:Fallback>
                <p:oleObj name="文档" r:id="rId12" imgW="11266805" imgH="1363980" progId="Word.Document.12">
                  <p:embed/>
                  <p:pic>
                    <p:nvPicPr>
                      <p:cNvPr id="0" name="图片 94626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5313" y="4146550"/>
                        <a:ext cx="11004550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595313" y="5113486"/>
          <a:ext cx="110045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71" name="文档" r:id="rId14" imgW="11266805" imgH="1365250" progId="Word.Document.12">
                  <p:embed/>
                </p:oleObj>
              </mc:Choice>
              <mc:Fallback>
                <p:oleObj name="文档" r:id="rId14" imgW="11266805" imgH="1365250" progId="Word.Document.12">
                  <p:embed/>
                  <p:pic>
                    <p:nvPicPr>
                      <p:cNvPr id="0" name="图片 94627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5313" y="5113486"/>
                        <a:ext cx="11004550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720" y="476672"/>
            <a:ext cx="111545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95313" y="1222375"/>
          <a:ext cx="1095216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79" name="文档" r:id="rId5" imgW="11215370" imgH="2197735" progId="Word.Document.12">
                  <p:embed/>
                </p:oleObj>
              </mc:Choice>
              <mc:Fallback>
                <p:oleObj name="文档" r:id="rId5" imgW="11215370" imgH="2197735" progId="Word.Document.12">
                  <p:embed/>
                  <p:pic>
                    <p:nvPicPr>
                      <p:cNvPr id="0" name="图片 9472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313" y="1222375"/>
                        <a:ext cx="10952162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95313" y="3168650"/>
          <a:ext cx="109521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80" name="文档" r:id="rId7" imgW="11215370" imgH="844550" progId="Word.Document.12">
                  <p:embed/>
                </p:oleObj>
              </mc:Choice>
              <mc:Fallback>
                <p:oleObj name="文档" r:id="rId7" imgW="11215370" imgH="844550" progId="Word.Document.12">
                  <p:embed/>
                  <p:pic>
                    <p:nvPicPr>
                      <p:cNvPr id="0" name="图片 9472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313" y="3168650"/>
                        <a:ext cx="10952162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95313" y="3909987"/>
          <a:ext cx="1094105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81" name="文档" r:id="rId9" imgW="11266805" imgH="1365250" progId="Word.Document.12">
                  <p:embed/>
                </p:oleObj>
              </mc:Choice>
              <mc:Fallback>
                <p:oleObj name="文档" r:id="rId9" imgW="11266805" imgH="1365250" progId="Word.Document.12">
                  <p:embed/>
                  <p:pic>
                    <p:nvPicPr>
                      <p:cNvPr id="0" name="图片 9472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313" y="3909987"/>
                        <a:ext cx="10941050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595313" y="4941168"/>
          <a:ext cx="110045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82" name="文档" r:id="rId11" imgW="11266805" imgH="1365250" progId="Word.Document.12">
                  <p:embed/>
                </p:oleObj>
              </mc:Choice>
              <mc:Fallback>
                <p:oleObj name="文档" r:id="rId11" imgW="11266805" imgH="1365250" progId="Word.Document.12">
                  <p:embed/>
                  <p:pic>
                    <p:nvPicPr>
                      <p:cNvPr id="0" name="图片 94728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5313" y="4941168"/>
                        <a:ext cx="11004550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6178" name="Picture 2" descr="6-25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41" y="620688"/>
            <a:ext cx="2445835" cy="30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6063" y="583073"/>
            <a:ext cx="110803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如图，在长方体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192344" y="1319163"/>
          <a:ext cx="9858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12" name="文档" r:id="rId5" imgW="987425" imgH="1103630" progId="Word.Document.12">
                  <p:embed/>
                </p:oleObj>
              </mc:Choice>
              <mc:Fallback>
                <p:oleObj name="文档" r:id="rId5" imgW="987425" imgH="1103630" progId="Word.Document.12">
                  <p:embed/>
                  <p:pic>
                    <p:nvPicPr>
                      <p:cNvPr id="0" name="图片 9073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2344" y="1319163"/>
                        <a:ext cx="985838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7293" name="Picture 29" descr="6-2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73" y="2647210"/>
            <a:ext cx="2544655" cy="25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5156" y="330200"/>
          <a:ext cx="10961688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99" name="文档" r:id="rId3" imgW="11169650" imgH="2180590" progId="Word.Document.12">
                  <p:embed/>
                </p:oleObj>
              </mc:Choice>
              <mc:Fallback>
                <p:oleObj name="文档" r:id="rId3" imgW="11169650" imgH="2180590" progId="Word.Document.12">
                  <p:embed/>
                  <p:pic>
                    <p:nvPicPr>
                      <p:cNvPr id="0" name="图片 9482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156" y="330200"/>
                        <a:ext cx="10961688" cy="213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15950" y="2449190"/>
          <a:ext cx="1084580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00" name="文档" r:id="rId9" imgW="11108690" imgH="1708150" progId="Word.Document.12">
                  <p:embed/>
                </p:oleObj>
              </mc:Choice>
              <mc:Fallback>
                <p:oleObj name="文档" r:id="rId9" imgW="11108690" imgH="1708150" progId="Word.Document.12">
                  <p:embed/>
                  <p:pic>
                    <p:nvPicPr>
                      <p:cNvPr id="0" name="图片 94829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950" y="2449190"/>
                        <a:ext cx="10845800" cy="165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15950" y="3889350"/>
          <a:ext cx="107823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01" name="文档" r:id="rId11" imgW="11041380" imgH="1380490" progId="Word.Document.12">
                  <p:embed/>
                </p:oleObj>
              </mc:Choice>
              <mc:Fallback>
                <p:oleObj name="文档" r:id="rId11" imgW="11041380" imgH="1380490" progId="Word.Document.12">
                  <p:embed/>
                  <p:pic>
                    <p:nvPicPr>
                      <p:cNvPr id="0" name="图片 94830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5950" y="3889350"/>
                        <a:ext cx="10782300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94206" y="4809530"/>
            <a:ext cx="10636699" cy="1328737"/>
            <a:chOff x="494206" y="4809530"/>
            <a:chExt cx="10636699" cy="1328737"/>
          </a:xfrm>
        </p:grpSpPr>
        <p:sp>
          <p:nvSpPr>
            <p:cNvPr id="6" name="矩形 5"/>
            <p:cNvSpPr/>
            <p:nvPr/>
          </p:nvSpPr>
          <p:spPr>
            <a:xfrm>
              <a:off x="494206" y="4922584"/>
              <a:ext cx="46346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所以点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D</a:t>
              </a:r>
              <a:r>
                <a:rPr lang="en-US" altLang="zh-CN" sz="2800" kern="100" baseline="-250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1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到直线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GF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的距离为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5228580" y="4809530"/>
            <a:ext cx="5902325" cy="1328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302" name="文档" r:id="rId13" imgW="6046470" imgH="1367790" progId="Word.Document.12">
                    <p:embed/>
                  </p:oleObj>
                </mc:Choice>
                <mc:Fallback>
                  <p:oleObj name="文档" r:id="rId13" imgW="6046470" imgH="1367790" progId="Word.Document.12">
                    <p:embed/>
                    <p:pic>
                      <p:nvPicPr>
                        <p:cNvPr id="0" name="图片 94830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228580" y="4809530"/>
                          <a:ext cx="5902325" cy="1328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Picture 29" descr="6-25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916" y="2380541"/>
            <a:ext cx="2313323" cy="23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404664"/>
            <a:ext cx="1130525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建立如图所示的空间直角坐标系，则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(1,2,0)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1700808"/>
          <a:ext cx="7985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62" name="文档" r:id="rId1" imgW="8126095" imgH="990600" progId="Word.Document.12">
                  <p:embed/>
                </p:oleObj>
              </mc:Choice>
              <mc:Fallback>
                <p:oleObj name="文档" r:id="rId1" imgW="8126095" imgH="990600" progId="Word.Document.12">
                  <p:embed/>
                  <p:pic>
                    <p:nvPicPr>
                      <p:cNvPr id="0" name="图片 8347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1700808"/>
                        <a:ext cx="7985125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43372" y="2492896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BDP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2925" y="3212976"/>
          <a:ext cx="78676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63" name="文档" r:id="rId3" imgW="8202295" imgH="1583690" progId="Word.Document.12">
                  <p:embed/>
                </p:oleObj>
              </mc:Choice>
              <mc:Fallback>
                <p:oleObj name="文档" r:id="rId3" imgW="8202295" imgH="1583690" progId="Word.Document.12">
                  <p:embed/>
                  <p:pic>
                    <p:nvPicPr>
                      <p:cNvPr id="0" name="图片 8347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3212976"/>
                        <a:ext cx="786765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2925" y="4725144"/>
          <a:ext cx="78676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64" name="文档" r:id="rId5" imgW="8202295" imgH="1188085" progId="Word.Document.12">
                  <p:embed/>
                </p:oleObj>
              </mc:Choice>
              <mc:Fallback>
                <p:oleObj name="文档" r:id="rId5" imgW="8202295" imgH="1188085" progId="Word.Document.12">
                  <p:embed/>
                  <p:pic>
                    <p:nvPicPr>
                      <p:cNvPr id="0" name="图片 8347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4725144"/>
                        <a:ext cx="7867650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43372" y="5805264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不妨令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，可得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(2,2,1).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4692" name="Picture 132" descr="6-2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85" y="1907871"/>
            <a:ext cx="2358243" cy="262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823352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如图，在四棱锥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为菱形，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上任一点，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171882" y="1425371"/>
          <a:ext cx="4587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66" name="文档" r:id="rId8" imgW="460375" imgH="991870" progId="Word.Document.12">
                  <p:embed/>
                </p:oleObj>
              </mc:Choice>
              <mc:Fallback>
                <p:oleObj name="文档" r:id="rId8" imgW="460375" imgH="991870" progId="Word.Document.12">
                  <p:embed/>
                  <p:pic>
                    <p:nvPicPr>
                      <p:cNvPr id="0" name="图片 94926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1882" y="1425371"/>
                        <a:ext cx="45878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9250" name="Picture 2" descr="A+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19" y="2492896"/>
            <a:ext cx="2569362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390000" y="506877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EBD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823352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在四棱锥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中，底面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为菱形，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49250" name="Picture 2" descr="A+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484784"/>
            <a:ext cx="2569362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82335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EBC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所成角的正弦值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49250" name="Picture 2" descr="A+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19" y="1700808"/>
            <a:ext cx="2569362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260648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2128" y="871338"/>
          <a:ext cx="81565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63" name="文档" r:id="rId5" imgW="8171815" imgH="1041400" progId="Word.Document.12">
                  <p:embed/>
                </p:oleObj>
              </mc:Choice>
              <mc:Fallback>
                <p:oleObj name="文档" r:id="rId5" imgW="8171815" imgH="1041400" progId="Word.Document.12">
                  <p:embed/>
                  <p:pic>
                    <p:nvPicPr>
                      <p:cNvPr id="0" name="图片 9513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128" y="871338"/>
                        <a:ext cx="81565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90000" y="1779003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为等边三角形，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如图，建立空间直角坐标系，令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51299" name="Picture 3" descr="A+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81" y="670448"/>
            <a:ext cx="2865826" cy="26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52128" y="3830935"/>
          <a:ext cx="81565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64" name="文档" r:id="rId8" imgW="8171815" imgH="1041400" progId="Word.Document.12">
                  <p:embed/>
                </p:oleObj>
              </mc:Choice>
              <mc:Fallback>
                <p:oleObj name="文档" r:id="rId8" imgW="8171815" imgH="1041400" progId="Word.Document.12">
                  <p:embed/>
                  <p:pic>
                    <p:nvPicPr>
                      <p:cNvPr id="0" name="图片 95136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8" y="3830935"/>
                        <a:ext cx="81565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52128" y="4437112"/>
          <a:ext cx="81565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65" name="文档" r:id="rId10" imgW="8171815" imgH="1041400" progId="Word.Document.12">
                  <p:embed/>
                </p:oleObj>
              </mc:Choice>
              <mc:Fallback>
                <p:oleObj name="文档" r:id="rId10" imgW="8171815" imgH="1041400" progId="Word.Document.12">
                  <p:embed/>
                  <p:pic>
                    <p:nvPicPr>
                      <p:cNvPr id="0" name="图片 95136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2128" y="4437112"/>
                        <a:ext cx="81565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57200" y="5432574"/>
          <a:ext cx="8112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66" name="文档" r:id="rId12" imgW="8171815" imgH="1041400" progId="Word.Document.12">
                  <p:embed/>
                </p:oleObj>
              </mc:Choice>
              <mc:Fallback>
                <p:oleObj name="文档" r:id="rId12" imgW="8171815" imgH="1041400" progId="Word.Document.12">
                  <p:embed/>
                  <p:pic>
                    <p:nvPicPr>
                      <p:cNvPr id="0" name="图片 95136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200" y="5432574"/>
                        <a:ext cx="8112125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7200" y="116632"/>
          <a:ext cx="8112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6" name="文档" r:id="rId5" imgW="8171815" imgH="1041400" progId="Word.Document.12">
                  <p:embed/>
                </p:oleObj>
              </mc:Choice>
              <mc:Fallback>
                <p:oleObj name="文档" r:id="rId5" imgW="8171815" imgH="1041400" progId="Word.Document.12">
                  <p:embed/>
                  <p:pic>
                    <p:nvPicPr>
                      <p:cNvPr id="0" name="图片 9524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16632"/>
                        <a:ext cx="8112125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90000" y="1024097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51299" name="Picture 3" descr="A+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81" y="670448"/>
            <a:ext cx="2865826" cy="26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57200" y="1706091"/>
          <a:ext cx="81121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7" name="文档" r:id="rId8" imgW="8171815" imgH="1589405" progId="Word.Document.12">
                  <p:embed/>
                </p:oleObj>
              </mc:Choice>
              <mc:Fallback>
                <p:oleObj name="文档" r:id="rId8" imgW="8171815" imgH="1589405" progId="Word.Document.12">
                  <p:embed/>
                  <p:pic>
                    <p:nvPicPr>
                      <p:cNvPr id="0" name="图片 95240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1706091"/>
                        <a:ext cx="8112125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57200" y="3250158"/>
          <a:ext cx="81121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8" name="文档" r:id="rId10" imgW="8171815" imgH="1589405" progId="Word.Document.12">
                  <p:embed/>
                </p:oleObj>
              </mc:Choice>
              <mc:Fallback>
                <p:oleObj name="文档" r:id="rId10" imgW="8171815" imgH="1589405" progId="Word.Document.12">
                  <p:embed/>
                  <p:pic>
                    <p:nvPicPr>
                      <p:cNvPr id="0" name="图片 95240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3250158"/>
                        <a:ext cx="8112125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57200" y="4845877"/>
          <a:ext cx="8112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9" name="文档" r:id="rId12" imgW="8171815" imgH="1041400" progId="Word.Document.12">
                  <p:embed/>
                </p:oleObj>
              </mc:Choice>
              <mc:Fallback>
                <p:oleObj name="文档" r:id="rId12" imgW="8171815" imgH="1041400" progId="Word.Document.12">
                  <p:embed/>
                  <p:pic>
                    <p:nvPicPr>
                      <p:cNvPr id="0" name="图片 95240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200" y="4845877"/>
                        <a:ext cx="8112125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57200" y="5432574"/>
          <a:ext cx="8112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0" name="文档" r:id="rId14" imgW="8171815" imgH="1041400" progId="Word.Document.12">
                  <p:embed/>
                </p:oleObj>
              </mc:Choice>
              <mc:Fallback>
                <p:oleObj name="文档" r:id="rId14" imgW="8171815" imgH="1041400" progId="Word.Document.12">
                  <p:embed/>
                  <p:pic>
                    <p:nvPicPr>
                      <p:cNvPr id="0" name="图片 95240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" y="5432574"/>
                        <a:ext cx="8112125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0000" y="620688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设直线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所成角为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51299" name="Picture 3" descr="A+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81" y="670448"/>
            <a:ext cx="2865826" cy="26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57200" y="1271183"/>
          <a:ext cx="81121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4" name="文档" r:id="rId6" imgW="8171815" imgH="1587500" progId="Word.Document.12">
                  <p:embed/>
                </p:oleObj>
              </mc:Choice>
              <mc:Fallback>
                <p:oleObj name="文档" r:id="rId6" imgW="8171815" imgH="1587500" progId="Word.Document.12">
                  <p:embed/>
                  <p:pic>
                    <p:nvPicPr>
                      <p:cNvPr id="0" name="图片 9533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271183"/>
                        <a:ext cx="8112125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57200" y="2959844"/>
          <a:ext cx="811212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5" name="文档" r:id="rId8" imgW="8171815" imgH="1787525" progId="Word.Document.12">
                  <p:embed/>
                </p:oleObj>
              </mc:Choice>
              <mc:Fallback>
                <p:oleObj name="文档" r:id="rId8" imgW="8171815" imgH="1787525" progId="Word.Document.12">
                  <p:embed/>
                  <p:pic>
                    <p:nvPicPr>
                      <p:cNvPr id="0" name="图片 95339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2959844"/>
                        <a:ext cx="8112125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57200" y="4845877"/>
          <a:ext cx="8112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6" name="文档" r:id="rId10" imgW="8171815" imgH="1041400" progId="Word.Document.12">
                  <p:embed/>
                </p:oleObj>
              </mc:Choice>
              <mc:Fallback>
                <p:oleObj name="文档" r:id="rId10" imgW="8171815" imgH="1041400" progId="Word.Document.12">
                  <p:embed/>
                  <p:pic>
                    <p:nvPicPr>
                      <p:cNvPr id="0" name="图片 95339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4845877"/>
                        <a:ext cx="8112125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404664"/>
            <a:ext cx="8401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如图，在四棱锥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2431" y="1844824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54370" name="Picture 2" descr="6-26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60" y="188640"/>
            <a:ext cx="2771948" cy="24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502431" y="2852936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54370" name="Picture 2" descr="6-26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26" y="2597392"/>
            <a:ext cx="2771948" cy="24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1346523"/>
          <a:ext cx="10982325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08" name="文档" r:id="rId6" imgW="11120755" imgH="1734185" progId="Word.Document.12">
                  <p:embed/>
                </p:oleObj>
              </mc:Choice>
              <mc:Fallback>
                <p:oleObj name="文档" r:id="rId6" imgW="11120755" imgH="1734185" progId="Word.Document.12">
                  <p:embed/>
                  <p:pic>
                    <p:nvPicPr>
                      <p:cNvPr id="0" name="图片 95540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425" y="1346523"/>
                        <a:ext cx="10982325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2564904"/>
          <a:ext cx="1091882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65" name="文档" r:id="rId5" imgW="11120755" imgH="1734185" progId="Word.Document.12">
                  <p:embed/>
                </p:oleObj>
              </mc:Choice>
              <mc:Fallback>
                <p:oleObj name="文档" r:id="rId5" imgW="11120755" imgH="1734185" progId="Word.Document.12">
                  <p:embed/>
                  <p:pic>
                    <p:nvPicPr>
                      <p:cNvPr id="0" name="图片 9564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2564904"/>
                        <a:ext cx="10918825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8852" y="33991"/>
            <a:ext cx="11131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故建立如图所示的空间直角坐标系，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56420" name="Picture 4" descr="6-26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88640"/>
            <a:ext cx="2791711" cy="25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06425" y="3475180"/>
          <a:ext cx="109188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66" name="文档" r:id="rId8" imgW="11184890" imgH="1376045" progId="Word.Document.12">
                  <p:embed/>
                </p:oleObj>
              </mc:Choice>
              <mc:Fallback>
                <p:oleObj name="文档" r:id="rId8" imgW="11184890" imgH="1376045" progId="Word.Document.12">
                  <p:embed/>
                  <p:pic>
                    <p:nvPicPr>
                      <p:cNvPr id="0" name="图片 95646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425" y="3475180"/>
                        <a:ext cx="10918825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508852" y="4221088"/>
            <a:ext cx="111317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03250" y="4852568"/>
          <a:ext cx="108410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67" name="文档" r:id="rId10" imgW="11192510" imgH="1583690" progId="Word.Document.12">
                  <p:embed/>
                </p:oleObj>
              </mc:Choice>
              <mc:Fallback>
                <p:oleObj name="文档" r:id="rId10" imgW="11192510" imgH="1583690" progId="Word.Document.12">
                  <p:embed/>
                  <p:pic>
                    <p:nvPicPr>
                      <p:cNvPr id="0" name="图片 95646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250" y="4852568"/>
                        <a:ext cx="10841038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260648"/>
          <a:ext cx="1091882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15" name="文档" r:id="rId5" imgW="11120755" imgH="1734185" progId="Word.Document.12">
                  <p:embed/>
                </p:oleObj>
              </mc:Choice>
              <mc:Fallback>
                <p:oleObj name="文档" r:id="rId5" imgW="11120755" imgH="1734185" progId="Word.Document.12">
                  <p:embed/>
                  <p:pic>
                    <p:nvPicPr>
                      <p:cNvPr id="0" name="图片 9575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260648"/>
                        <a:ext cx="10918825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6420" name="Picture 4" descr="6-26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88640"/>
            <a:ext cx="2791711" cy="25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06425" y="1772816"/>
          <a:ext cx="109188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16" name="文档" r:id="rId8" imgW="11184890" imgH="1376045" progId="Word.Document.12">
                  <p:embed/>
                </p:oleObj>
              </mc:Choice>
              <mc:Fallback>
                <p:oleObj name="文档" r:id="rId8" imgW="11184890" imgH="1376045" progId="Word.Document.12">
                  <p:embed/>
                  <p:pic>
                    <p:nvPicPr>
                      <p:cNvPr id="0" name="图片 9575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425" y="1772816"/>
                        <a:ext cx="10918825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06425" y="2677021"/>
          <a:ext cx="1085532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17" name="文档" r:id="rId10" imgW="11184890" imgH="1584960" progId="Word.Document.12">
                  <p:embed/>
                </p:oleObj>
              </mc:Choice>
              <mc:Fallback>
                <p:oleObj name="文档" r:id="rId10" imgW="11184890" imgH="1584960" progId="Word.Document.12">
                  <p:embed/>
                  <p:pic>
                    <p:nvPicPr>
                      <p:cNvPr id="0" name="图片 9575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6425" y="2677021"/>
                        <a:ext cx="10855325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06425" y="3646488"/>
          <a:ext cx="107283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18" name="文档" r:id="rId12" imgW="11184890" imgH="1784350" progId="Word.Document.12">
                  <p:embed/>
                </p:oleObj>
              </mc:Choice>
              <mc:Fallback>
                <p:oleObj name="文档" r:id="rId12" imgW="11184890" imgH="1784350" progId="Word.Document.12">
                  <p:embed/>
                  <p:pic>
                    <p:nvPicPr>
                      <p:cNvPr id="0" name="图片 9575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425" y="3646488"/>
                        <a:ext cx="10728325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06425" y="5445224"/>
          <a:ext cx="10610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19" name="文档" r:id="rId14" imgW="11131550" imgH="987425" progId="Word.Document.12">
                  <p:embed/>
                </p:oleObj>
              </mc:Choice>
              <mc:Fallback>
                <p:oleObj name="文档" r:id="rId14" imgW="11131550" imgH="987425" progId="Word.Document.12">
                  <p:embed/>
                  <p:pic>
                    <p:nvPicPr>
                      <p:cNvPr id="0" name="图片 9575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6425" y="5445224"/>
                        <a:ext cx="1061085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1340768"/>
          <a:ext cx="798512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11" name="文档" r:id="rId1" imgW="8126095" imgH="1386205" progId="Word.Document.12">
                  <p:embed/>
                </p:oleObj>
              </mc:Choice>
              <mc:Fallback>
                <p:oleObj name="文档" r:id="rId1" imgW="8126095" imgH="1386205" progId="Word.Document.12">
                  <p:embed/>
                  <p:pic>
                    <p:nvPicPr>
                      <p:cNvPr id="0" name="图片 894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1340768"/>
                        <a:ext cx="7985125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2925" y="2774578"/>
          <a:ext cx="78676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12" name="文档" r:id="rId3" imgW="8202295" imgH="1080135" progId="Word.Document.12">
                  <p:embed/>
                </p:oleObj>
              </mc:Choice>
              <mc:Fallback>
                <p:oleObj name="文档" r:id="rId3" imgW="8202295" imgH="1080135" progId="Word.Document.12">
                  <p:embed/>
                  <p:pic>
                    <p:nvPicPr>
                      <p:cNvPr id="0" name="图片 8941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2774578"/>
                        <a:ext cx="786765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32" descr="6-2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424038"/>
            <a:ext cx="2358243" cy="262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1052736"/>
          <a:ext cx="1091882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1" name="文档" r:id="rId5" imgW="11120755" imgH="1734185" progId="Word.Document.12">
                  <p:embed/>
                </p:oleObj>
              </mc:Choice>
              <mc:Fallback>
                <p:oleObj name="文档" r:id="rId5" imgW="11120755" imgH="1734185" progId="Word.Document.12">
                  <p:embed/>
                  <p:pic>
                    <p:nvPicPr>
                      <p:cNvPr id="0" name="图片 9585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1052736"/>
                        <a:ext cx="10918825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6420" name="Picture 4" descr="6-26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795742"/>
            <a:ext cx="2791711" cy="25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06425" y="2735443"/>
          <a:ext cx="108553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2" name="文档" r:id="rId8" imgW="11184890" imgH="1376045" progId="Word.Document.12">
                  <p:embed/>
                </p:oleObj>
              </mc:Choice>
              <mc:Fallback>
                <p:oleObj name="文档" r:id="rId8" imgW="11184890" imgH="1376045" progId="Word.Document.12">
                  <p:embed/>
                  <p:pic>
                    <p:nvPicPr>
                      <p:cNvPr id="0" name="图片 95850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425" y="2735443"/>
                        <a:ext cx="10855325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21632" y="1870173"/>
            <a:ext cx="11190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476672"/>
            <a:ext cx="11109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如图所示，在平行六面体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53879" y="1246676"/>
          <a:ext cx="684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06" name="文档" r:id="rId5" imgW="685800" imgH="595630" progId="Word.Document.12">
                  <p:embed/>
                </p:oleObj>
              </mc:Choice>
              <mc:Fallback>
                <p:oleObj name="文档" r:id="rId5" imgW="685800" imgH="595630" progId="Word.Document.12">
                  <p:embed/>
                  <p:pic>
                    <p:nvPicPr>
                      <p:cNvPr id="0" name="图片 9595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3879" y="1246676"/>
                        <a:ext cx="6842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9490" name="Picture 2" descr="3-2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67" y="2125343"/>
            <a:ext cx="2594067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479376" y="4492715"/>
            <a:ext cx="1110937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求异面直线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所成角的余弦值；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476672"/>
            <a:ext cx="1110937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如图，在平面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内，过点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60514" name="Picture 2" descr="3-2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43" y="1322717"/>
            <a:ext cx="2816417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0631" y="2401118"/>
          <a:ext cx="7059613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0" name="文档" r:id="rId6" imgW="7049135" imgH="1530350" progId="Word.Document.12">
                  <p:embed/>
                </p:oleObj>
              </mc:Choice>
              <mc:Fallback>
                <p:oleObj name="文档" r:id="rId6" imgW="7049135" imgH="1530350" progId="Word.Document.12">
                  <p:embed/>
                  <p:pic>
                    <p:nvPicPr>
                      <p:cNvPr id="0" name="图片 9605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1" y="2401118"/>
                        <a:ext cx="7059613" cy="15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79376" y="3708258"/>
            <a:ext cx="1110937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52450" y="4426587"/>
          <a:ext cx="70183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1" name="文档" r:id="rId8" imgW="7147560" imgH="986155" progId="Word.Document.12">
                  <p:embed/>
                </p:oleObj>
              </mc:Choice>
              <mc:Fallback>
                <p:oleObj name="文档" r:id="rId8" imgW="7147560" imgH="986155" progId="Word.Document.12">
                  <p:embed/>
                  <p:pic>
                    <p:nvPicPr>
                      <p:cNvPr id="0" name="图片 96056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4426587"/>
                        <a:ext cx="7018338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52450" y="5221288"/>
          <a:ext cx="110791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2" name="文档" r:id="rId10" imgW="11344910" imgH="1189990" progId="Word.Document.12">
                  <p:embed/>
                </p:oleObj>
              </mc:Choice>
              <mc:Fallback>
                <p:oleObj name="文档" r:id="rId10" imgW="11344910" imgH="1189990" progId="Word.Document.12">
                  <p:embed/>
                  <p:pic>
                    <p:nvPicPr>
                      <p:cNvPr id="0" name="图片 96056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450" y="5221288"/>
                        <a:ext cx="11079163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60514" name="Picture 2" descr="3-2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43" y="1820026"/>
            <a:ext cx="2816417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2450" y="973981"/>
          <a:ext cx="72405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83" name="文档" r:id="rId6" imgW="7368540" imgH="1539875" progId="Word.Document.12">
                  <p:embed/>
                </p:oleObj>
              </mc:Choice>
              <mc:Fallback>
                <p:oleObj name="文档" r:id="rId6" imgW="7368540" imgH="1539875" progId="Word.Document.12">
                  <p:embed/>
                  <p:pic>
                    <p:nvPicPr>
                      <p:cNvPr id="0" name="图片 9615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450" y="973981"/>
                        <a:ext cx="7240588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52450" y="1957486"/>
          <a:ext cx="8474075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84" name="文档" r:id="rId8" imgW="8677910" imgH="2371090" progId="Word.Document.12">
                  <p:embed/>
                </p:oleObj>
              </mc:Choice>
              <mc:Fallback>
                <p:oleObj name="文档" r:id="rId8" imgW="8677910" imgH="2371090" progId="Word.Document.12">
                  <p:embed/>
                  <p:pic>
                    <p:nvPicPr>
                      <p:cNvPr id="0" name="图片 96158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1957486"/>
                        <a:ext cx="8474075" cy="232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52450" y="3350245"/>
          <a:ext cx="110791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85" name="文档" r:id="rId10" imgW="11344910" imgH="1189990" progId="Word.Document.12">
                  <p:embed/>
                </p:oleObj>
              </mc:Choice>
              <mc:Fallback>
                <p:oleObj name="文档" r:id="rId10" imgW="11344910" imgH="1189990" progId="Word.Document.12">
                  <p:embed/>
                  <p:pic>
                    <p:nvPicPr>
                      <p:cNvPr id="0" name="图片 96158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450" y="3350245"/>
                        <a:ext cx="11079163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1108339"/>
            <a:ext cx="1110937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求二面角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的平面角的正弦值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59490" name="Picture 2" descr="3-2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67" y="2125343"/>
            <a:ext cx="2594067" cy="19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60514" name="Picture 2" descr="3-2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43" y="1106693"/>
            <a:ext cx="2816417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2450" y="44624"/>
          <a:ext cx="89312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2" name="文档" r:id="rId6" imgW="9038590" imgH="1542415" progId="Word.Document.12">
                  <p:embed/>
                </p:oleObj>
              </mc:Choice>
              <mc:Fallback>
                <p:oleObj name="文档" r:id="rId6" imgW="9038590" imgH="1542415" progId="Word.Document.12">
                  <p:embed/>
                  <p:pic>
                    <p:nvPicPr>
                      <p:cNvPr id="0" name="图片 96265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450" y="44624"/>
                        <a:ext cx="8931275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79376" y="764704"/>
            <a:ext cx="1110937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52450" y="1484784"/>
          <a:ext cx="89312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3" name="文档" r:id="rId8" imgW="9145270" imgH="975360" progId="Word.Document.12">
                  <p:embed/>
                </p:oleObj>
              </mc:Choice>
              <mc:Fallback>
                <p:oleObj name="文档" r:id="rId8" imgW="9145270" imgH="975360" progId="Word.Document.12">
                  <p:embed/>
                  <p:pic>
                    <p:nvPicPr>
                      <p:cNvPr id="0" name="图片 96265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1484784"/>
                        <a:ext cx="89312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52450" y="2276872"/>
          <a:ext cx="11015663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4" name="文档" r:id="rId10" imgW="11344910" imgH="1586230" progId="Word.Document.12">
                  <p:embed/>
                </p:oleObj>
              </mc:Choice>
              <mc:Fallback>
                <p:oleObj name="文档" r:id="rId10" imgW="11344910" imgH="1586230" progId="Word.Document.12">
                  <p:embed/>
                  <p:pic>
                    <p:nvPicPr>
                      <p:cNvPr id="0" name="图片 96265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450" y="2276872"/>
                        <a:ext cx="11015663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2450" y="3845099"/>
          <a:ext cx="108886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5" name="文档" r:id="rId12" imgW="11282045" imgH="842645" progId="Word.Document.12">
                  <p:embed/>
                </p:oleObj>
              </mc:Choice>
              <mc:Fallback>
                <p:oleObj name="文档" r:id="rId12" imgW="11282045" imgH="842645" progId="Word.Document.12">
                  <p:embed/>
                  <p:pic>
                    <p:nvPicPr>
                      <p:cNvPr id="0" name="图片 96265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2450" y="3845099"/>
                        <a:ext cx="10888663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52450" y="4571851"/>
          <a:ext cx="108886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6" name="文档" r:id="rId14" imgW="11282045" imgH="842645" progId="Word.Document.12">
                  <p:embed/>
                </p:oleObj>
              </mc:Choice>
              <mc:Fallback>
                <p:oleObj name="文档" r:id="rId14" imgW="11282045" imgH="842645" progId="Word.Document.12">
                  <p:embed/>
                  <p:pic>
                    <p:nvPicPr>
                      <p:cNvPr id="0" name="图片 96265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2450" y="4571851"/>
                        <a:ext cx="10888663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52450" y="5074551"/>
          <a:ext cx="10825163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7" name="文档" r:id="rId16" imgW="11282045" imgH="1388110" progId="Word.Document.12">
                  <p:embed/>
                </p:oleObj>
              </mc:Choice>
              <mc:Fallback>
                <p:oleObj name="文档" r:id="rId16" imgW="11282045" imgH="1388110" progId="Word.Document.12">
                  <p:embed/>
                  <p:pic>
                    <p:nvPicPr>
                      <p:cNvPr id="0" name="图片 96265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2450" y="5074551"/>
                        <a:ext cx="10825163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60514" name="Picture 2" descr="3-2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03" y="1295837"/>
            <a:ext cx="2816417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479376" y="967414"/>
            <a:ext cx="1110937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设二面角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的平面角的大小为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52450" y="1687494"/>
          <a:ext cx="88788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29" name="文档" r:id="rId6" imgW="9145270" imgH="991870" progId="Word.Document.12">
                  <p:embed/>
                </p:oleObj>
              </mc:Choice>
              <mc:Fallback>
                <p:oleObj name="文档" r:id="rId6" imgW="9145270" imgH="991870" progId="Word.Document.12">
                  <p:embed/>
                  <p:pic>
                    <p:nvPicPr>
                      <p:cNvPr id="0" name="图片 9636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450" y="1687494"/>
                        <a:ext cx="8878888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2450" y="3292989"/>
          <a:ext cx="108251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0" name="文档" r:id="rId8" imgW="11282045" imgH="991870" progId="Word.Document.12">
                  <p:embed/>
                </p:oleObj>
              </mc:Choice>
              <mc:Fallback>
                <p:oleObj name="文档" r:id="rId8" imgW="11282045" imgH="991870" progId="Word.Document.12">
                  <p:embed/>
                  <p:pic>
                    <p:nvPicPr>
                      <p:cNvPr id="0" name="图片 9636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3292989"/>
                        <a:ext cx="1082516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52450" y="4158003"/>
          <a:ext cx="108251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1" name="文档" r:id="rId10" imgW="11282045" imgH="991870" progId="Word.Document.12">
                  <p:embed/>
                </p:oleObj>
              </mc:Choice>
              <mc:Fallback>
                <p:oleObj name="文档" r:id="rId10" imgW="11282045" imgH="991870" progId="Word.Document.12">
                  <p:embed/>
                  <p:pic>
                    <p:nvPicPr>
                      <p:cNvPr id="0" name="图片 96363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450" y="4158003"/>
                        <a:ext cx="1082516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479376" y="2574181"/>
            <a:ext cx="1110937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π]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1817861"/>
            <a:ext cx="110904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5615" y="332656"/>
          <a:ext cx="110871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25" name="文档" r:id="rId5" imgW="11088370" imgH="1774190" progId="Word.Document.12">
                  <p:embed/>
                </p:oleObj>
              </mc:Choice>
              <mc:Fallback>
                <p:oleObj name="文档" r:id="rId5" imgW="11088370" imgH="1774190" progId="Word.Document.12">
                  <p:embed/>
                  <p:pic>
                    <p:nvPicPr>
                      <p:cNvPr id="0" name="图片 9646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615" y="332656"/>
                        <a:ext cx="110871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4611" name="Picture 3" descr="6-27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3" y="2096423"/>
            <a:ext cx="2618774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498326" y="4293096"/>
            <a:ext cx="1109042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1540387"/>
            <a:ext cx="110904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求二面角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的余弦值；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64611" name="Picture 3" descr="6-2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82" y="1123450"/>
            <a:ext cx="2618774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218880"/>
            <a:ext cx="11090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的垂线交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为坐标原点建立如图所示的空间直角坐标系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(0,0,2).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65635" name="Picture 3" descr="6-27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40697"/>
            <a:ext cx="2791711" cy="23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9362" y="5373216"/>
          <a:ext cx="81565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48" name="文档" r:id="rId6" imgW="8171815" imgH="1030605" progId="Word.Document.12">
                  <p:embed/>
                </p:oleObj>
              </mc:Choice>
              <mc:Fallback>
                <p:oleObj name="文档" r:id="rId6" imgW="8171815" imgH="1030605" progId="Word.Document.12">
                  <p:embed/>
                  <p:pic>
                    <p:nvPicPr>
                      <p:cNvPr id="0" name="图片 96564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62" y="5373216"/>
                        <a:ext cx="8156575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1009978"/>
            <a:ext cx="9181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若二面角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的余弦值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17506" name="Picture 2" descr="6-23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67" y="1988840"/>
            <a:ext cx="2594067" cy="23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79976" y="1004148"/>
          <a:ext cx="5873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51" name="文档" r:id="rId2" imgW="589915" imgH="1071245" progId="Word.Document.12">
                  <p:embed/>
                </p:oleObj>
              </mc:Choice>
              <mc:Fallback>
                <p:oleObj name="文档" r:id="rId2" imgW="589915" imgH="1071245" progId="Word.Document.12">
                  <p:embed/>
                  <p:pic>
                    <p:nvPicPr>
                      <p:cNvPr id="0" name="图片 91855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9976" y="1004148"/>
                        <a:ext cx="5873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2196090"/>
            <a:ext cx="110904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65635" name="Picture 3" descr="6-27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988901"/>
            <a:ext cx="2791711" cy="23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9362" y="260648"/>
          <a:ext cx="81565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98" name="文档" r:id="rId6" imgW="8171815" imgH="1030605" progId="Word.Document.12">
                  <p:embed/>
                </p:oleObj>
              </mc:Choice>
              <mc:Fallback>
                <p:oleObj name="文档" r:id="rId6" imgW="8171815" imgH="1030605" progId="Word.Document.12">
                  <p:embed/>
                  <p:pic>
                    <p:nvPicPr>
                      <p:cNvPr id="0" name="图片 9666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62" y="260648"/>
                        <a:ext cx="8156575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89362" y="1236698"/>
          <a:ext cx="81565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99" name="文档" r:id="rId8" imgW="8171815" imgH="1030605" progId="Word.Document.12">
                  <p:embed/>
                </p:oleObj>
              </mc:Choice>
              <mc:Fallback>
                <p:oleObj name="文档" r:id="rId8" imgW="8171815" imgH="1030605" progId="Word.Document.12">
                  <p:embed/>
                  <p:pic>
                    <p:nvPicPr>
                      <p:cNvPr id="0" name="图片 96669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9362" y="1236698"/>
                        <a:ext cx="8156575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84200" y="2960357"/>
          <a:ext cx="8113713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00" name="文档" r:id="rId10" imgW="8171815" imgH="1589405" progId="Word.Document.12">
                  <p:embed/>
                </p:oleObj>
              </mc:Choice>
              <mc:Fallback>
                <p:oleObj name="文档" r:id="rId10" imgW="8171815" imgH="1589405" progId="Word.Document.12">
                  <p:embed/>
                  <p:pic>
                    <p:nvPicPr>
                      <p:cNvPr id="0" name="图片 96669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4200" y="2960357"/>
                        <a:ext cx="8113713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98326" y="4365104"/>
            <a:ext cx="1109042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于是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AEF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易得平面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2196090"/>
            <a:ext cx="110904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由题意知，二面角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为锐二面角，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65635" name="Picture 3" descr="6-27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988901"/>
            <a:ext cx="2791711" cy="23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9362" y="1116377"/>
          <a:ext cx="81565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06" name="文档" r:id="rId6" imgW="8171815" imgH="1030605" progId="Word.Document.12">
                  <p:embed/>
                </p:oleObj>
              </mc:Choice>
              <mc:Fallback>
                <p:oleObj name="文档" r:id="rId6" imgW="8171815" imgH="1030605" progId="Word.Document.12">
                  <p:embed/>
                  <p:pic>
                    <p:nvPicPr>
                      <p:cNvPr id="0" name="图片 96770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62" y="1116377"/>
                        <a:ext cx="8156575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84200" y="2960357"/>
          <a:ext cx="8113713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07" name="文档" r:id="rId8" imgW="8171815" imgH="1587500" progId="Word.Document.12">
                  <p:embed/>
                </p:oleObj>
              </mc:Choice>
              <mc:Fallback>
                <p:oleObj name="文档" r:id="rId8" imgW="8171815" imgH="1587500" progId="Word.Document.12">
                  <p:embed/>
                  <p:pic>
                    <p:nvPicPr>
                      <p:cNvPr id="0" name="图片 96770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4200" y="2960357"/>
                        <a:ext cx="8113713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882724"/>
          <a:ext cx="1101566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18" name="文档" r:id="rId5" imgW="11088370" imgH="1774190" progId="Word.Document.12">
                  <p:embed/>
                </p:oleObj>
              </mc:Choice>
              <mc:Fallback>
                <p:oleObj name="文档" r:id="rId5" imgW="11088370" imgH="1774190" progId="Word.Document.12">
                  <p:embed/>
                  <p:pic>
                    <p:nvPicPr>
                      <p:cNvPr id="0" name="图片 9687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882724"/>
                        <a:ext cx="11015663" cy="175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4611" name="Picture 3" descr="6-27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3" y="2096423"/>
            <a:ext cx="2618774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986631"/>
          <a:ext cx="1101566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78" name="文档" r:id="rId5" imgW="11088370" imgH="1774190" progId="Word.Document.12">
                  <p:embed/>
                </p:oleObj>
              </mc:Choice>
              <mc:Fallback>
                <p:oleObj name="文档" r:id="rId5" imgW="11088370" imgH="1774190" progId="Word.Document.12">
                  <p:embed/>
                  <p:pic>
                    <p:nvPicPr>
                      <p:cNvPr id="0" name="图片 9697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986631"/>
                        <a:ext cx="11015663" cy="175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4611" name="Picture 3" descr="6-27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86" y="1988840"/>
            <a:ext cx="2618774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3117" y="260648"/>
            <a:ext cx="11118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理由如下：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06425" y="1946275"/>
          <a:ext cx="11015663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79" name="文档" r:id="rId8" imgW="11144885" imgH="1403350" progId="Word.Document.12">
                  <p:embed/>
                </p:oleObj>
              </mc:Choice>
              <mc:Fallback>
                <p:oleObj name="文档" r:id="rId8" imgW="11144885" imgH="1403350" progId="Word.Document.12">
                  <p:embed/>
                  <p:pic>
                    <p:nvPicPr>
                      <p:cNvPr id="0" name="图片 9697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425" y="1946275"/>
                        <a:ext cx="11015663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06425" y="2968255"/>
          <a:ext cx="11015663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80" name="文档" r:id="rId10" imgW="11144885" imgH="1403350" progId="Word.Document.12">
                  <p:embed/>
                </p:oleObj>
              </mc:Choice>
              <mc:Fallback>
                <p:oleObj name="文档" r:id="rId10" imgW="11144885" imgH="1403350" progId="Word.Document.12">
                  <p:embed/>
                  <p:pic>
                    <p:nvPicPr>
                      <p:cNvPr id="0" name="图片 96977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6425" y="2968255"/>
                        <a:ext cx="11015663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503117" y="3933056"/>
            <a:ext cx="1111897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知，平面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06425" y="4660321"/>
          <a:ext cx="109410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81" name="文档" r:id="rId12" imgW="11144885" imgH="1403350" progId="Word.Document.12">
                  <p:embed/>
                </p:oleObj>
              </mc:Choice>
              <mc:Fallback>
                <p:oleObj name="文档" r:id="rId12" imgW="11144885" imgH="1403350" progId="Word.Document.12">
                  <p:embed/>
                  <p:pic>
                    <p:nvPicPr>
                      <p:cNvPr id="0" name="图片 96978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425" y="4660321"/>
                        <a:ext cx="109410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503117" y="5599029"/>
            <a:ext cx="1111897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所以直线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" name="返回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404664"/>
            <a:ext cx="11305256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1124744"/>
          <a:ext cx="798512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41" name="文档" r:id="rId1" imgW="8126095" imgH="1583690" progId="Word.Document.12">
                  <p:embed/>
                </p:oleObj>
              </mc:Choice>
              <mc:Fallback>
                <p:oleObj name="文档" r:id="rId1" imgW="8126095" imgH="1583690" progId="Word.Document.12">
                  <p:embed/>
                  <p:pic>
                    <p:nvPicPr>
                      <p:cNvPr id="0" name="图片 9196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1124744"/>
                        <a:ext cx="7985125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2925" y="2589105"/>
          <a:ext cx="778192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42" name="文档" r:id="rId3" imgW="8202295" imgH="1582420" progId="Word.Document.12">
                  <p:embed/>
                </p:oleObj>
              </mc:Choice>
              <mc:Fallback>
                <p:oleObj name="文档" r:id="rId3" imgW="8202295" imgH="1582420" progId="Word.Document.12">
                  <p:embed/>
                  <p:pic>
                    <p:nvPicPr>
                      <p:cNvPr id="0" name="图片 9196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2589105"/>
                        <a:ext cx="7781925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2925" y="3501008"/>
          <a:ext cx="778192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43" name="文档" r:id="rId5" imgW="8202295" imgH="1781810" progId="Word.Document.12">
                  <p:embed/>
                </p:oleObj>
              </mc:Choice>
              <mc:Fallback>
                <p:oleObj name="文档" r:id="rId5" imgW="8202295" imgH="1781810" progId="Word.Document.12">
                  <p:embed/>
                  <p:pic>
                    <p:nvPicPr>
                      <p:cNvPr id="0" name="图片 91964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3501008"/>
                        <a:ext cx="7781925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4692" name="Picture 132" descr="6-2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85" y="1907871"/>
            <a:ext cx="2358243" cy="262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42925" y="5251598"/>
          <a:ext cx="922813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44" name="文档" r:id="rId8" imgW="9681845" imgH="1266190" progId="Word.Document.12">
                  <p:embed/>
                </p:oleObj>
              </mc:Choice>
              <mc:Fallback>
                <p:oleObj name="文档" r:id="rId8" imgW="9681845" imgH="1266190" progId="Word.Document.12">
                  <p:embed/>
                  <p:pic>
                    <p:nvPicPr>
                      <p:cNvPr id="0" name="图片 91964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925" y="5251598"/>
                        <a:ext cx="9228138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4840</Words>
  <Application>WPS 演示</Application>
  <PresentationFormat>宽屏</PresentationFormat>
  <Paragraphs>583</Paragraphs>
  <Slides>84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153</vt:i4>
      </vt:variant>
      <vt:variant>
        <vt:lpstr>幻灯片标题</vt:lpstr>
      </vt:variant>
      <vt:variant>
        <vt:i4>84</vt:i4>
      </vt:variant>
    </vt:vector>
  </HeadingPairs>
  <TitlesOfParts>
    <vt:vector size="256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 Unicode MS</vt:lpstr>
      <vt:lpstr>MS Gothic</vt:lpstr>
      <vt:lpstr>Arial</vt:lpstr>
      <vt:lpstr>Broadway</vt:lpstr>
      <vt:lpstr>楷体</vt:lpstr>
      <vt:lpstr>经典繁仿黑</vt:lpstr>
      <vt:lpstr>华文细黑</vt:lpstr>
      <vt:lpstr>细等线拼音字体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2043</cp:revision>
  <dcterms:created xsi:type="dcterms:W3CDTF">2019-11-13T09:14:00Z</dcterms:created>
  <dcterms:modified xsi:type="dcterms:W3CDTF">2022-02-18T13:48:21Z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355E796A1CA9492F853C54FECF40A5E0</vt:lpwstr>
  </property>
  <property fmtid="{D5CDD505-2E9C-101B-9397-08002B2CF9AE}" pid="3" name="KSOProductBuildVer">
    <vt:lpwstr>2052-11.1.0.11116</vt:lpwstr>
  </property>
</Properties>
</file>