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6"/>
  </p:handoutMasterIdLst>
  <p:sldIdLst>
    <p:sldId id="592" r:id="rId3"/>
    <p:sldId id="257" r:id="rId4"/>
    <p:sldId id="362" r:id="rId5"/>
    <p:sldId id="624" r:id="rId6"/>
    <p:sldId id="625" r:id="rId8"/>
    <p:sldId id="770" r:id="rId9"/>
    <p:sldId id="886" r:id="rId10"/>
    <p:sldId id="827" r:id="rId11"/>
    <p:sldId id="877" r:id="rId12"/>
    <p:sldId id="887" r:id="rId13"/>
    <p:sldId id="844" r:id="rId14"/>
    <p:sldId id="775" r:id="rId15"/>
    <p:sldId id="888" r:id="rId16"/>
    <p:sldId id="889" r:id="rId17"/>
    <p:sldId id="626" r:id="rId18"/>
    <p:sldId id="847" r:id="rId19"/>
    <p:sldId id="890" r:id="rId20"/>
    <p:sldId id="779" r:id="rId21"/>
    <p:sldId id="849" r:id="rId22"/>
    <p:sldId id="891" r:id="rId23"/>
    <p:sldId id="892" r:id="rId24"/>
    <p:sldId id="893" r:id="rId25"/>
    <p:sldId id="894" r:id="rId26"/>
    <p:sldId id="878" r:id="rId27"/>
    <p:sldId id="879" r:id="rId28"/>
    <p:sldId id="895" r:id="rId29"/>
    <p:sldId id="807" r:id="rId30"/>
    <p:sldId id="711" r:id="rId31"/>
    <p:sldId id="896" r:id="rId32"/>
    <p:sldId id="897" r:id="rId33"/>
    <p:sldId id="627" r:id="rId34"/>
    <p:sldId id="881" r:id="rId35"/>
    <p:sldId id="898" r:id="rId36"/>
    <p:sldId id="759" r:id="rId37"/>
    <p:sldId id="813" r:id="rId38"/>
    <p:sldId id="899" r:id="rId39"/>
    <p:sldId id="865" r:id="rId40"/>
    <p:sldId id="725" r:id="rId41"/>
    <p:sldId id="900" r:id="rId42"/>
    <p:sldId id="901" r:id="rId43"/>
    <p:sldId id="425" r:id="rId44"/>
    <p:sldId id="270" r:id="rId45"/>
    <p:sldId id="291" r:id="rId46"/>
    <p:sldId id="305" r:id="rId47"/>
    <p:sldId id="292" r:id="rId48"/>
    <p:sldId id="293" r:id="rId49"/>
    <p:sldId id="318" r:id="rId50"/>
    <p:sldId id="319" r:id="rId51"/>
    <p:sldId id="320" r:id="rId52"/>
    <p:sldId id="321" r:id="rId53"/>
    <p:sldId id="322" r:id="rId54"/>
    <p:sldId id="323" r:id="rId55"/>
    <p:sldId id="902" r:id="rId56"/>
    <p:sldId id="324" r:id="rId57"/>
    <p:sldId id="790" r:id="rId58"/>
    <p:sldId id="325" r:id="rId59"/>
    <p:sldId id="326" r:id="rId60"/>
    <p:sldId id="327" r:id="rId61"/>
    <p:sldId id="853" r:id="rId62"/>
    <p:sldId id="903" r:id="rId63"/>
    <p:sldId id="328" r:id="rId64"/>
    <p:sldId id="874" r:id="rId65"/>
    <p:sldId id="904" r:id="rId66"/>
    <p:sldId id="905" r:id="rId67"/>
    <p:sldId id="329" r:id="rId68"/>
    <p:sldId id="883" r:id="rId69"/>
    <p:sldId id="330" r:id="rId70"/>
    <p:sldId id="331" r:id="rId71"/>
    <p:sldId id="906" r:id="rId72"/>
    <p:sldId id="907" r:id="rId73"/>
    <p:sldId id="332" r:id="rId74"/>
    <p:sldId id="884" r:id="rId75"/>
    <p:sldId id="908" r:id="rId76"/>
    <p:sldId id="333" r:id="rId77"/>
    <p:sldId id="885" r:id="rId78"/>
    <p:sldId id="909" r:id="rId79"/>
    <p:sldId id="334" r:id="rId80"/>
    <p:sldId id="910" r:id="rId81"/>
    <p:sldId id="911" r:id="rId82"/>
    <p:sldId id="912" r:id="rId83"/>
    <p:sldId id="913" r:id="rId84"/>
    <p:sldId id="593" r:id="rId8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varScale="1">
        <p:scale>
          <a:sx n="103" d="100"/>
          <a:sy n="103" d="100"/>
        </p:scale>
        <p:origin x="96" y="294"/>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7.emf"/><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55.emf"/><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22.vml.rels><?xml version="1.0" encoding="UTF-8" standalone="yes"?>
<Relationships xmlns="http://schemas.openxmlformats.org/package/2006/relationships"><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2.emf"/><Relationship Id="rId1" Type="http://schemas.openxmlformats.org/officeDocument/2006/relationships/image" Target="../media/image91.emf"/></Relationships>
</file>

<file path=ppt/drawings/_rels/vmlDrawing27.vml.rels><?xml version="1.0" encoding="UTF-8" standalone="yes"?>
<Relationships xmlns="http://schemas.openxmlformats.org/package/2006/relationships"><Relationship Id="rId5" Type="http://schemas.openxmlformats.org/officeDocument/2006/relationships/image" Target="../media/image99.emf"/><Relationship Id="rId4" Type="http://schemas.openxmlformats.org/officeDocument/2006/relationships/image" Target="../media/image98.emf"/><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2.emf"/><Relationship Id="rId1" Type="http://schemas.openxmlformats.org/officeDocument/2006/relationships/image" Target="../media/image101.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image" Target="../media/image10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1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34.vml.rels><?xml version="1.0" encoding="UTF-8" standalone="yes"?>
<Relationships xmlns="http://schemas.openxmlformats.org/package/2006/relationships"><Relationship Id="rId5" Type="http://schemas.openxmlformats.org/officeDocument/2006/relationships/image" Target="../media/image118.emf"/><Relationship Id="rId4" Type="http://schemas.openxmlformats.org/officeDocument/2006/relationships/image" Target="../media/image117.emf"/><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image" Target="../media/image114.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image" Target="../media/image11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37.vml.rels><?xml version="1.0" encoding="UTF-8" standalone="yes"?>
<Relationships xmlns="http://schemas.openxmlformats.org/package/2006/relationships"><Relationship Id="rId5" Type="http://schemas.openxmlformats.org/officeDocument/2006/relationships/image" Target="../media/image128.emf"/><Relationship Id="rId4" Type="http://schemas.openxmlformats.org/officeDocument/2006/relationships/image" Target="../media/image127.emf"/><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s>
</file>

<file path=ppt/drawings/_rels/vmlDrawing38.vml.rels><?xml version="1.0" encoding="UTF-8" standalone="yes"?>
<Relationships xmlns="http://schemas.openxmlformats.org/package/2006/relationships"><Relationship Id="rId4" Type="http://schemas.openxmlformats.org/officeDocument/2006/relationships/image" Target="../media/image133.emf"/><Relationship Id="rId3" Type="http://schemas.openxmlformats.org/officeDocument/2006/relationships/image" Target="../media/image132.emf"/><Relationship Id="rId2" Type="http://schemas.openxmlformats.org/officeDocument/2006/relationships/image" Target="../media/image130.emf"/><Relationship Id="rId1" Type="http://schemas.openxmlformats.org/officeDocument/2006/relationships/image" Target="../media/image12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image" Target="../media/image136.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image" Target="../media/image139.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image" Target="../media/image143.emf"/></Relationships>
</file>

<file path=ppt/drawings/_rels/vmlDrawing43.vml.rels><?xml version="1.0" encoding="UTF-8" standalone="yes"?>
<Relationships xmlns="http://schemas.openxmlformats.org/package/2006/relationships"><Relationship Id="rId4" Type="http://schemas.openxmlformats.org/officeDocument/2006/relationships/image" Target="../media/image149.emf"/><Relationship Id="rId3" Type="http://schemas.openxmlformats.org/officeDocument/2006/relationships/image" Target="../media/image148.emf"/><Relationship Id="rId2" Type="http://schemas.openxmlformats.org/officeDocument/2006/relationships/image" Target="../media/image147.emf"/><Relationship Id="rId1" Type="http://schemas.openxmlformats.org/officeDocument/2006/relationships/image" Target="../media/image146.emf"/></Relationships>
</file>

<file path=ppt/drawings/_rels/vmlDrawing44.vml.rels><?xml version="1.0" encoding="UTF-8" standalone="yes"?>
<Relationships xmlns="http://schemas.openxmlformats.org/package/2006/relationships"><Relationship Id="rId4" Type="http://schemas.openxmlformats.org/officeDocument/2006/relationships/image" Target="../media/image153.emf"/><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5.emf"/><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5" Type="http://schemas.openxmlformats.org/officeDocument/2006/relationships/image" Target="../media/image30.emf"/><Relationship Id="rId4" Type="http://schemas.openxmlformats.org/officeDocument/2006/relationships/image" Target="../media/image29.emf"/><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34.emf"/><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package" Target="../embeddings/Document5.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3.xml"/><Relationship Id="rId7" Type="http://schemas.openxmlformats.org/officeDocument/2006/relationships/image" Target="../media/image13.emf"/><Relationship Id="rId6" Type="http://schemas.openxmlformats.org/officeDocument/2006/relationships/package" Target="../embeddings/Document8.docx"/><Relationship Id="rId5" Type="http://schemas.openxmlformats.org/officeDocument/2006/relationships/image" Target="../media/image12.emf"/><Relationship Id="rId4" Type="http://schemas.openxmlformats.org/officeDocument/2006/relationships/package" Target="../embeddings/Document7.docx"/><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package" Target="../embeddings/Document6.docx"/></Relationships>
</file>

<file path=ppt/slides/_rels/slide14.xml.rels><?xml version="1.0" encoding="UTF-8" standalone="yes"?>
<Relationships xmlns="http://schemas.openxmlformats.org/package/2006/relationships"><Relationship Id="rId9" Type="http://schemas.openxmlformats.org/officeDocument/2006/relationships/image" Target="../media/image17.emf"/><Relationship Id="rId8" Type="http://schemas.openxmlformats.org/officeDocument/2006/relationships/package" Target="../embeddings/Document11.docx"/><Relationship Id="rId7" Type="http://schemas.openxmlformats.org/officeDocument/2006/relationships/image" Target="../media/image16.emf"/><Relationship Id="rId6" Type="http://schemas.openxmlformats.org/officeDocument/2006/relationships/package" Target="../embeddings/Document10.docx"/><Relationship Id="rId5" Type="http://schemas.openxmlformats.org/officeDocument/2006/relationships/image" Target="../media/image11.png"/><Relationship Id="rId4" Type="http://schemas.openxmlformats.org/officeDocument/2006/relationships/image" Target="../media/image15.emf"/><Relationship Id="rId3" Type="http://schemas.openxmlformats.org/officeDocument/2006/relationships/package" Target="../embeddings/Document9.docx"/><Relationship Id="rId2" Type="http://schemas.openxmlformats.org/officeDocument/2006/relationships/image" Target="../media/image14.png"/><Relationship Id="rId11" Type="http://schemas.openxmlformats.org/officeDocument/2006/relationships/vmlDrawing" Target="../drawings/vmlDrawing4.vml"/><Relationship Id="rId10" Type="http://schemas.openxmlformats.org/officeDocument/2006/relationships/slideLayout" Target="../slideLayouts/slideLayout3.xml"/><Relationship Id="rId1" Type="http://schemas.openxmlformats.org/officeDocument/2006/relationships/slide" Target="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package" Target="../embeddings/Document13.docx"/><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package" Target="../embeddings/Document12.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image" Target="../media/image25.emf"/><Relationship Id="rId8" Type="http://schemas.openxmlformats.org/officeDocument/2006/relationships/package" Target="../embeddings/Document17.docx"/><Relationship Id="rId7" Type="http://schemas.openxmlformats.org/officeDocument/2006/relationships/image" Target="../media/image24.emf"/><Relationship Id="rId6" Type="http://schemas.openxmlformats.org/officeDocument/2006/relationships/package" Target="../embeddings/Document16.docx"/><Relationship Id="rId5" Type="http://schemas.openxmlformats.org/officeDocument/2006/relationships/image" Target="../media/image23.emf"/><Relationship Id="rId4" Type="http://schemas.openxmlformats.org/officeDocument/2006/relationships/package" Target="../embeddings/Document15.docx"/><Relationship Id="rId3" Type="http://schemas.openxmlformats.org/officeDocument/2006/relationships/image" Target="../media/image20.png"/><Relationship Id="rId2" Type="http://schemas.openxmlformats.org/officeDocument/2006/relationships/image" Target="../media/image22.emf"/><Relationship Id="rId11" Type="http://schemas.openxmlformats.org/officeDocument/2006/relationships/vmlDrawing" Target="../drawings/vmlDrawing6.vml"/><Relationship Id="rId10" Type="http://schemas.openxmlformats.org/officeDocument/2006/relationships/slideLayout" Target="../slideLayouts/slideLayout3.xml"/><Relationship Id="rId1" Type="http://schemas.openxmlformats.org/officeDocument/2006/relationships/package" Target="../embeddings/Document14.docx"/></Relationships>
</file>

<file path=ppt/slides/_rels/slide21.xml.rels><?xml version="1.0" encoding="UTF-8" standalone="yes"?>
<Relationships xmlns="http://schemas.openxmlformats.org/package/2006/relationships"><Relationship Id="rId9" Type="http://schemas.openxmlformats.org/officeDocument/2006/relationships/image" Target="../media/image29.emf"/><Relationship Id="rId8" Type="http://schemas.openxmlformats.org/officeDocument/2006/relationships/package" Target="../embeddings/Document21.docx"/><Relationship Id="rId7" Type="http://schemas.openxmlformats.org/officeDocument/2006/relationships/image" Target="../media/image28.emf"/><Relationship Id="rId6" Type="http://schemas.openxmlformats.org/officeDocument/2006/relationships/package" Target="../embeddings/Document20.docx"/><Relationship Id="rId5" Type="http://schemas.openxmlformats.org/officeDocument/2006/relationships/image" Target="../media/image27.emf"/><Relationship Id="rId4" Type="http://schemas.openxmlformats.org/officeDocument/2006/relationships/package" Target="../embeddings/Document19.docx"/><Relationship Id="rId3" Type="http://schemas.openxmlformats.org/officeDocument/2006/relationships/image" Target="../media/image20.png"/><Relationship Id="rId2" Type="http://schemas.openxmlformats.org/officeDocument/2006/relationships/image" Target="../media/image26.emf"/><Relationship Id="rId13" Type="http://schemas.openxmlformats.org/officeDocument/2006/relationships/vmlDrawing" Target="../drawings/vmlDrawing7.vml"/><Relationship Id="rId12" Type="http://schemas.openxmlformats.org/officeDocument/2006/relationships/slideLayout" Target="../slideLayouts/slideLayout3.xml"/><Relationship Id="rId11" Type="http://schemas.openxmlformats.org/officeDocument/2006/relationships/image" Target="../media/image30.emf"/><Relationship Id="rId10" Type="http://schemas.openxmlformats.org/officeDocument/2006/relationships/package" Target="../embeddings/Document22.docx"/><Relationship Id="rId1" Type="http://schemas.openxmlformats.org/officeDocument/2006/relationships/package" Target="../embeddings/Document18.docx"/></Relationships>
</file>

<file path=ppt/slides/_rels/slide22.xml.rels><?xml version="1.0" encoding="UTF-8" standalone="yes"?>
<Relationships xmlns="http://schemas.openxmlformats.org/package/2006/relationships"><Relationship Id="rId9" Type="http://schemas.openxmlformats.org/officeDocument/2006/relationships/image" Target="../media/image34.emf"/><Relationship Id="rId8" Type="http://schemas.openxmlformats.org/officeDocument/2006/relationships/package" Target="../embeddings/Document26.docx"/><Relationship Id="rId7" Type="http://schemas.openxmlformats.org/officeDocument/2006/relationships/image" Target="../media/image33.emf"/><Relationship Id="rId6" Type="http://schemas.openxmlformats.org/officeDocument/2006/relationships/package" Target="../embeddings/Document25.docx"/><Relationship Id="rId5" Type="http://schemas.openxmlformats.org/officeDocument/2006/relationships/image" Target="../media/image32.emf"/><Relationship Id="rId4" Type="http://schemas.openxmlformats.org/officeDocument/2006/relationships/package" Target="../embeddings/Document24.docx"/><Relationship Id="rId3" Type="http://schemas.openxmlformats.org/officeDocument/2006/relationships/image" Target="../media/image20.png"/><Relationship Id="rId2" Type="http://schemas.openxmlformats.org/officeDocument/2006/relationships/image" Target="../media/image31.emf"/><Relationship Id="rId11" Type="http://schemas.openxmlformats.org/officeDocument/2006/relationships/vmlDrawing" Target="../drawings/vmlDrawing8.vml"/><Relationship Id="rId10" Type="http://schemas.openxmlformats.org/officeDocument/2006/relationships/slideLayout" Target="../slideLayouts/slideLayout3.xml"/><Relationship Id="rId1" Type="http://schemas.openxmlformats.org/officeDocument/2006/relationships/package" Target="../embeddings/Document23.docx"/></Relationships>
</file>

<file path=ppt/slides/_rels/slide23.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3.xml"/><Relationship Id="rId5" Type="http://schemas.openxmlformats.org/officeDocument/2006/relationships/image" Target="../media/image36.emf"/><Relationship Id="rId4" Type="http://schemas.openxmlformats.org/officeDocument/2006/relationships/package" Target="../embeddings/Document28.docx"/><Relationship Id="rId3" Type="http://schemas.openxmlformats.org/officeDocument/2006/relationships/image" Target="../media/image20.png"/><Relationship Id="rId2" Type="http://schemas.openxmlformats.org/officeDocument/2006/relationships/image" Target="../media/image35.emf"/><Relationship Id="rId1" Type="http://schemas.openxmlformats.org/officeDocument/2006/relationships/package" Target="../embeddings/Document27.docx"/></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package" Target="../embeddings/Document29.docx"/></Relationships>
</file>

<file path=ppt/slides/_rels/slide25.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3.xml"/><Relationship Id="rId7" Type="http://schemas.openxmlformats.org/officeDocument/2006/relationships/image" Target="../media/image42.emf"/><Relationship Id="rId6" Type="http://schemas.openxmlformats.org/officeDocument/2006/relationships/package" Target="../embeddings/Document32.docx"/><Relationship Id="rId5" Type="http://schemas.openxmlformats.org/officeDocument/2006/relationships/image" Target="../media/image41.emf"/><Relationship Id="rId4" Type="http://schemas.openxmlformats.org/officeDocument/2006/relationships/package" Target="../embeddings/Document31.docx"/><Relationship Id="rId3" Type="http://schemas.openxmlformats.org/officeDocument/2006/relationships/image" Target="../media/image40.emf"/><Relationship Id="rId2" Type="http://schemas.openxmlformats.org/officeDocument/2006/relationships/package" Target="../embeddings/Document30.docx"/><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3.xml"/><Relationship Id="rId7" Type="http://schemas.openxmlformats.org/officeDocument/2006/relationships/image" Target="../media/image45.emf"/><Relationship Id="rId6" Type="http://schemas.openxmlformats.org/officeDocument/2006/relationships/package" Target="../embeddings/Document35.docx"/><Relationship Id="rId5" Type="http://schemas.openxmlformats.org/officeDocument/2006/relationships/image" Target="../media/image44.emf"/><Relationship Id="rId4" Type="http://schemas.openxmlformats.org/officeDocument/2006/relationships/package" Target="../embeddings/Document34.docx"/><Relationship Id="rId3" Type="http://schemas.openxmlformats.org/officeDocument/2006/relationships/image" Target="../media/image43.emf"/><Relationship Id="rId2" Type="http://schemas.openxmlformats.org/officeDocument/2006/relationships/package" Target="../embeddings/Document33.docx"/><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3.xml"/><Relationship Id="rId3" Type="http://schemas.openxmlformats.org/officeDocument/2006/relationships/image" Target="../media/image48.emf"/><Relationship Id="rId2" Type="http://schemas.openxmlformats.org/officeDocument/2006/relationships/package" Target="../embeddings/Document36.docx"/><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3.xml"/><Relationship Id="rId7" Type="http://schemas.openxmlformats.org/officeDocument/2006/relationships/image" Target="../media/image14.png"/><Relationship Id="rId6" Type="http://schemas.openxmlformats.org/officeDocument/2006/relationships/slide" Target="slide4.xml"/><Relationship Id="rId5" Type="http://schemas.openxmlformats.org/officeDocument/2006/relationships/image" Target="../media/image50.emf"/><Relationship Id="rId4" Type="http://schemas.openxmlformats.org/officeDocument/2006/relationships/package" Target="../embeddings/Document38.docx"/><Relationship Id="rId3" Type="http://schemas.openxmlformats.org/officeDocument/2006/relationships/image" Target="../media/image49.emf"/><Relationship Id="rId2" Type="http://schemas.openxmlformats.org/officeDocument/2006/relationships/package" Target="../embeddings/Document37.docx"/><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emf"/><Relationship Id="rId7" Type="http://schemas.openxmlformats.org/officeDocument/2006/relationships/package" Target="../embeddings/Document42.docx"/><Relationship Id="rId6" Type="http://schemas.openxmlformats.org/officeDocument/2006/relationships/image" Target="../media/image54.emf"/><Relationship Id="rId5" Type="http://schemas.openxmlformats.org/officeDocument/2006/relationships/package" Target="../embeddings/Document41.docx"/><Relationship Id="rId4" Type="http://schemas.openxmlformats.org/officeDocument/2006/relationships/image" Target="../media/image53.emf"/><Relationship Id="rId3" Type="http://schemas.openxmlformats.org/officeDocument/2006/relationships/package" Target="../embeddings/Document40.docx"/><Relationship Id="rId2" Type="http://schemas.openxmlformats.org/officeDocument/2006/relationships/image" Target="../media/image52.emf"/><Relationship Id="rId11" Type="http://schemas.openxmlformats.org/officeDocument/2006/relationships/vmlDrawing" Target="../drawings/vmlDrawing15.vml"/><Relationship Id="rId10" Type="http://schemas.openxmlformats.org/officeDocument/2006/relationships/slideLayout" Target="../slideLayouts/slideLayout3.xml"/><Relationship Id="rId1" Type="http://schemas.openxmlformats.org/officeDocument/2006/relationships/package" Target="../embeddings/Document39.docx"/></Relationships>
</file>

<file path=ppt/slides/_rels/slide36.xml.rels><?xml version="1.0" encoding="UTF-8" standalone="yes"?>
<Relationships xmlns="http://schemas.openxmlformats.org/package/2006/relationships"><Relationship Id="rId7" Type="http://schemas.openxmlformats.org/officeDocument/2006/relationships/vmlDrawing" Target="../drawings/vmlDrawing16.vml"/><Relationship Id="rId6"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8.emf"/><Relationship Id="rId3" Type="http://schemas.openxmlformats.org/officeDocument/2006/relationships/package" Target="../embeddings/Document44.docx"/><Relationship Id="rId2" Type="http://schemas.openxmlformats.org/officeDocument/2006/relationships/image" Target="../media/image57.emf"/><Relationship Id="rId1" Type="http://schemas.openxmlformats.org/officeDocument/2006/relationships/package" Target="../embeddings/Document43.doc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0.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31.xml"/><Relationship Id="rId6" Type="http://schemas.openxmlformats.org/officeDocument/2006/relationships/tags" Target="../tags/tag2.xml"/><Relationship Id="rId5" Type="http://schemas.openxmlformats.org/officeDocument/2006/relationships/slide" Target="slide15.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47.xml"/><Relationship Id="rId10" Type="http://schemas.openxmlformats.org/officeDocument/2006/relationships/notesSlide" Target="../notesSlides/notesSlide1.xml"/><Relationship Id="rId1" Type="http://schemas.openxmlformats.org/officeDocument/2006/relationships/slide" Target="slide42.xml"/></Relationships>
</file>

<file path=ppt/slides/_rels/slide40.xml.rels><?xml version="1.0" encoding="UTF-8" standalone="yes"?>
<Relationships xmlns="http://schemas.openxmlformats.org/package/2006/relationships"><Relationship Id="rId9" Type="http://schemas.openxmlformats.org/officeDocument/2006/relationships/vmlDrawing" Target="../drawings/vmlDrawing17.vml"/><Relationship Id="rId8" Type="http://schemas.openxmlformats.org/officeDocument/2006/relationships/slideLayout" Target="../slideLayouts/slideLayout3.xml"/><Relationship Id="rId7" Type="http://schemas.openxmlformats.org/officeDocument/2006/relationships/image" Target="../media/image63.emf"/><Relationship Id="rId6" Type="http://schemas.openxmlformats.org/officeDocument/2006/relationships/package" Target="../embeddings/Document47.docx"/><Relationship Id="rId5" Type="http://schemas.openxmlformats.org/officeDocument/2006/relationships/image" Target="../media/image62.emf"/><Relationship Id="rId4" Type="http://schemas.openxmlformats.org/officeDocument/2006/relationships/package" Target="../embeddings/Document46.docx"/><Relationship Id="rId3" Type="http://schemas.openxmlformats.org/officeDocument/2006/relationships/image" Target="../media/image61.emf"/><Relationship Id="rId2" Type="http://schemas.openxmlformats.org/officeDocument/2006/relationships/package" Target="../embeddings/Document45.docx"/><Relationship Id="rId1"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slide" Target="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image" Target="../media/image65.emf"/><Relationship Id="rId7" Type="http://schemas.openxmlformats.org/officeDocument/2006/relationships/package" Target="../embeddings/Document49.docx"/><Relationship Id="rId6" Type="http://schemas.openxmlformats.org/officeDocument/2006/relationships/image" Target="../media/image64.emf"/><Relationship Id="rId5" Type="http://schemas.openxmlformats.org/officeDocument/2006/relationships/package" Target="../embeddings/Document48.docx"/><Relationship Id="rId4" Type="http://schemas.openxmlformats.org/officeDocument/2006/relationships/slide" Target="slide46.xml"/><Relationship Id="rId3" Type="http://schemas.openxmlformats.org/officeDocument/2006/relationships/slide" Target="slide45.xml"/><Relationship Id="rId2" Type="http://schemas.openxmlformats.org/officeDocument/2006/relationships/slide" Target="slide44.xml"/><Relationship Id="rId10" Type="http://schemas.openxmlformats.org/officeDocument/2006/relationships/vmlDrawing" Target="../drawings/vmlDrawing18.vml"/><Relationship Id="rId1" Type="http://schemas.openxmlformats.org/officeDocument/2006/relationships/slide" Target="slide43.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46.xml"/><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 Target="slide43.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9.xml"/><Relationship Id="rId4" Type="http://schemas.openxmlformats.org/officeDocument/2006/relationships/slide" Target="slide46.xml"/><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 Target="slide43.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 Id="rId3" Type="http://schemas.openxmlformats.org/officeDocument/2006/relationships/slide" Target="slide43.xml"/><Relationship Id="rId2" Type="http://schemas.openxmlformats.org/officeDocument/2006/relationships/image" Target="../media/image14.png"/><Relationship Id="rId1" Type="http://schemas.openxmlformats.org/officeDocument/2006/relationships/slide" Target="slid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2.xml"/><Relationship Id="rId7" Type="http://schemas.openxmlformats.org/officeDocument/2006/relationships/slide" Target="slide51.xml"/><Relationship Id="rId6" Type="http://schemas.openxmlformats.org/officeDocument/2006/relationships/slide" Target="slide50.xml"/><Relationship Id="rId5" Type="http://schemas.openxmlformats.org/officeDocument/2006/relationships/slide" Target="slide49.xml"/><Relationship Id="rId4" Type="http://schemas.openxmlformats.org/officeDocument/2006/relationships/slide" Target="slide48.xml"/><Relationship Id="rId3" Type="http://schemas.openxmlformats.org/officeDocument/2006/relationships/image" Target="../media/image68.png"/><Relationship Id="rId25" Type="http://schemas.openxmlformats.org/officeDocument/2006/relationships/vmlDrawing" Target="../drawings/vmlDrawing19.vml"/><Relationship Id="rId24" Type="http://schemas.openxmlformats.org/officeDocument/2006/relationships/slideLayout" Target="../slideLayouts/slideLayout12.xml"/><Relationship Id="rId23" Type="http://schemas.openxmlformats.org/officeDocument/2006/relationships/image" Target="../media/image70.emf"/><Relationship Id="rId22" Type="http://schemas.openxmlformats.org/officeDocument/2006/relationships/package" Target="../embeddings/Document51.docx"/><Relationship Id="rId21" Type="http://schemas.openxmlformats.org/officeDocument/2006/relationships/image" Target="../media/image69.emf"/><Relationship Id="rId20" Type="http://schemas.openxmlformats.org/officeDocument/2006/relationships/package" Target="../embeddings/Document50.docx"/><Relationship Id="rId2" Type="http://schemas.microsoft.com/office/2007/relationships/hdphoto" Target="../media/image67.wdp"/><Relationship Id="rId19" Type="http://schemas.openxmlformats.org/officeDocument/2006/relationships/slide" Target="slide77.xml"/><Relationship Id="rId18" Type="http://schemas.openxmlformats.org/officeDocument/2006/relationships/slide" Target="slide74.xml"/><Relationship Id="rId17" Type="http://schemas.openxmlformats.org/officeDocument/2006/relationships/slide" Target="slide71.xml"/><Relationship Id="rId16" Type="http://schemas.openxmlformats.org/officeDocument/2006/relationships/slide" Target="slide68.xml"/><Relationship Id="rId15" Type="http://schemas.openxmlformats.org/officeDocument/2006/relationships/slide" Target="slide67.xml"/><Relationship Id="rId14" Type="http://schemas.openxmlformats.org/officeDocument/2006/relationships/slide" Target="slide65.xml"/><Relationship Id="rId13" Type="http://schemas.openxmlformats.org/officeDocument/2006/relationships/slide" Target="slide61.xml"/><Relationship Id="rId12" Type="http://schemas.openxmlformats.org/officeDocument/2006/relationships/slide" Target="slide58.xml"/><Relationship Id="rId11" Type="http://schemas.openxmlformats.org/officeDocument/2006/relationships/slide" Target="slide57.xml"/><Relationship Id="rId10" Type="http://schemas.openxmlformats.org/officeDocument/2006/relationships/slide" Target="slide56.xml"/><Relationship Id="rId1" Type="http://schemas.openxmlformats.org/officeDocument/2006/relationships/image" Target="../media/image66.png"/></Relationships>
</file>

<file path=ppt/slides/_rels/slide49.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0" Type="http://schemas.openxmlformats.org/officeDocument/2006/relationships/vmlDrawing" Target="../drawings/vmlDrawing20.vml"/><Relationship Id="rId2" Type="http://schemas.openxmlformats.org/officeDocument/2006/relationships/slide" Target="slide49.xml"/><Relationship Id="rId19" Type="http://schemas.openxmlformats.org/officeDocument/2006/relationships/slideLayout" Target="../slideLayouts/slideLayout10.xml"/><Relationship Id="rId18" Type="http://schemas.openxmlformats.org/officeDocument/2006/relationships/image" Target="../media/image71.emf"/><Relationship Id="rId17" Type="http://schemas.openxmlformats.org/officeDocument/2006/relationships/package" Target="../embeddings/Document52.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7" Type="http://schemas.openxmlformats.org/officeDocument/2006/relationships/slideLayout" Target="../slideLayouts/slideLayout10.xml"/><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1.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2" Type="http://schemas.openxmlformats.org/officeDocument/2006/relationships/vmlDrawing" Target="../drawings/vmlDrawing21.vml"/><Relationship Id="rId21" Type="http://schemas.openxmlformats.org/officeDocument/2006/relationships/slideLayout" Target="../slideLayouts/slideLayout10.xml"/><Relationship Id="rId20" Type="http://schemas.openxmlformats.org/officeDocument/2006/relationships/image" Target="../media/image73.emf"/><Relationship Id="rId2" Type="http://schemas.openxmlformats.org/officeDocument/2006/relationships/slide" Target="slide49.xml"/><Relationship Id="rId19" Type="http://schemas.openxmlformats.org/officeDocument/2006/relationships/package" Target="../embeddings/Document54.docx"/><Relationship Id="rId18" Type="http://schemas.openxmlformats.org/officeDocument/2006/relationships/image" Target="../media/image72.emf"/><Relationship Id="rId17" Type="http://schemas.openxmlformats.org/officeDocument/2006/relationships/package" Target="../embeddings/Document53.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2.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8" Type="http://schemas.openxmlformats.org/officeDocument/2006/relationships/slideLayout" Target="../slideLayouts/slideLayout1.xml"/><Relationship Id="rId17" Type="http://schemas.openxmlformats.org/officeDocument/2006/relationships/image" Target="../media/image74.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3.xml.rels><?xml version="1.0" encoding="UTF-8" standalone="yes"?>
<Relationships xmlns="http://schemas.openxmlformats.org/package/2006/relationships"><Relationship Id="rId9" Type="http://schemas.openxmlformats.org/officeDocument/2006/relationships/image" Target="../media/image79.emf"/><Relationship Id="rId8" Type="http://schemas.openxmlformats.org/officeDocument/2006/relationships/package" Target="../embeddings/Document58.docx"/><Relationship Id="rId7" Type="http://schemas.openxmlformats.org/officeDocument/2006/relationships/image" Target="../media/image78.emf"/><Relationship Id="rId6" Type="http://schemas.openxmlformats.org/officeDocument/2006/relationships/package" Target="../embeddings/Document57.docx"/><Relationship Id="rId5" Type="http://schemas.openxmlformats.org/officeDocument/2006/relationships/image" Target="../media/image77.emf"/><Relationship Id="rId4" Type="http://schemas.openxmlformats.org/officeDocument/2006/relationships/package" Target="../embeddings/Document56.docx"/><Relationship Id="rId31" Type="http://schemas.openxmlformats.org/officeDocument/2006/relationships/vmlDrawing" Target="../drawings/vmlDrawing22.vml"/><Relationship Id="rId30" Type="http://schemas.openxmlformats.org/officeDocument/2006/relationships/slideLayout" Target="../slideLayouts/slideLayout3.xml"/><Relationship Id="rId3" Type="http://schemas.openxmlformats.org/officeDocument/2006/relationships/image" Target="../media/image76.png"/><Relationship Id="rId29" Type="http://schemas.openxmlformats.org/officeDocument/2006/relationships/slide" Target="slide77.xml"/><Relationship Id="rId28" Type="http://schemas.openxmlformats.org/officeDocument/2006/relationships/slide" Target="slide74.xml"/><Relationship Id="rId27" Type="http://schemas.openxmlformats.org/officeDocument/2006/relationships/slide" Target="slide71.xml"/><Relationship Id="rId26" Type="http://schemas.openxmlformats.org/officeDocument/2006/relationships/slide" Target="slide68.xml"/><Relationship Id="rId25" Type="http://schemas.openxmlformats.org/officeDocument/2006/relationships/slide" Target="slide67.xml"/><Relationship Id="rId24" Type="http://schemas.openxmlformats.org/officeDocument/2006/relationships/slide" Target="slide65.xml"/><Relationship Id="rId23" Type="http://schemas.openxmlformats.org/officeDocument/2006/relationships/slide" Target="slide61.xml"/><Relationship Id="rId22" Type="http://schemas.openxmlformats.org/officeDocument/2006/relationships/slide" Target="slide58.xml"/><Relationship Id="rId21" Type="http://schemas.openxmlformats.org/officeDocument/2006/relationships/slide" Target="slide57.xml"/><Relationship Id="rId20" Type="http://schemas.openxmlformats.org/officeDocument/2006/relationships/slide" Target="slide56.xml"/><Relationship Id="rId2" Type="http://schemas.openxmlformats.org/officeDocument/2006/relationships/image" Target="../media/image75.emf"/><Relationship Id="rId19" Type="http://schemas.openxmlformats.org/officeDocument/2006/relationships/slide" Target="slide54.xml"/><Relationship Id="rId18" Type="http://schemas.openxmlformats.org/officeDocument/2006/relationships/slide" Target="slide52.xml"/><Relationship Id="rId17" Type="http://schemas.openxmlformats.org/officeDocument/2006/relationships/slide" Target="slide51.xml"/><Relationship Id="rId16" Type="http://schemas.openxmlformats.org/officeDocument/2006/relationships/slide" Target="slide50.xml"/><Relationship Id="rId15" Type="http://schemas.openxmlformats.org/officeDocument/2006/relationships/slide" Target="slide49.xml"/><Relationship Id="rId14" Type="http://schemas.openxmlformats.org/officeDocument/2006/relationships/slide" Target="slide48.xml"/><Relationship Id="rId13" Type="http://schemas.openxmlformats.org/officeDocument/2006/relationships/image" Target="../media/image81.emf"/><Relationship Id="rId12" Type="http://schemas.openxmlformats.org/officeDocument/2006/relationships/package" Target="../embeddings/Document60.docx"/><Relationship Id="rId11" Type="http://schemas.openxmlformats.org/officeDocument/2006/relationships/image" Target="../media/image80.emf"/><Relationship Id="rId10" Type="http://schemas.openxmlformats.org/officeDocument/2006/relationships/package" Target="../embeddings/Document59.docx"/><Relationship Id="rId1" Type="http://schemas.openxmlformats.org/officeDocument/2006/relationships/package" Target="../embeddings/Document55.docx"/></Relationships>
</file>

<file path=ppt/slides/_rels/slide54.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8" Type="http://schemas.openxmlformats.org/officeDocument/2006/relationships/slideLayout" Target="../slideLayouts/slideLayout1.xml"/><Relationship Id="rId17" Type="http://schemas.openxmlformats.org/officeDocument/2006/relationships/image" Target="../media/image82.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5.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5" Type="http://schemas.openxmlformats.org/officeDocument/2006/relationships/vmlDrawing" Target="../drawings/vmlDrawing23.vml"/><Relationship Id="rId24" Type="http://schemas.openxmlformats.org/officeDocument/2006/relationships/slideLayout" Target="../slideLayouts/slideLayout3.xml"/><Relationship Id="rId23" Type="http://schemas.openxmlformats.org/officeDocument/2006/relationships/image" Target="../media/image86.emf"/><Relationship Id="rId22" Type="http://schemas.openxmlformats.org/officeDocument/2006/relationships/package" Target="../embeddings/Document63.docx"/><Relationship Id="rId21" Type="http://schemas.openxmlformats.org/officeDocument/2006/relationships/image" Target="../media/image85.emf"/><Relationship Id="rId20" Type="http://schemas.openxmlformats.org/officeDocument/2006/relationships/package" Target="../embeddings/Document62.docx"/><Relationship Id="rId2" Type="http://schemas.openxmlformats.org/officeDocument/2006/relationships/slide" Target="slide49.xml"/><Relationship Id="rId19" Type="http://schemas.openxmlformats.org/officeDocument/2006/relationships/image" Target="../media/image84.png"/><Relationship Id="rId18" Type="http://schemas.openxmlformats.org/officeDocument/2006/relationships/image" Target="../media/image83.emf"/><Relationship Id="rId17" Type="http://schemas.openxmlformats.org/officeDocument/2006/relationships/package" Target="../embeddings/Document61.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6.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2" Type="http://schemas.openxmlformats.org/officeDocument/2006/relationships/vmlDrawing" Target="../drawings/vmlDrawing24.vml"/><Relationship Id="rId21" Type="http://schemas.openxmlformats.org/officeDocument/2006/relationships/slideLayout" Target="../slideLayouts/slideLayout9.xml"/><Relationship Id="rId20" Type="http://schemas.openxmlformats.org/officeDocument/2006/relationships/image" Target="../media/image88.emf"/><Relationship Id="rId2" Type="http://schemas.openxmlformats.org/officeDocument/2006/relationships/slide" Target="slide49.xml"/><Relationship Id="rId19" Type="http://schemas.openxmlformats.org/officeDocument/2006/relationships/package" Target="../embeddings/Document65.docx"/><Relationship Id="rId18" Type="http://schemas.openxmlformats.org/officeDocument/2006/relationships/image" Target="../media/image87.emf"/><Relationship Id="rId17" Type="http://schemas.openxmlformats.org/officeDocument/2006/relationships/package" Target="../embeddings/Document64.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7.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0" Type="http://schemas.openxmlformats.org/officeDocument/2006/relationships/vmlDrawing" Target="../drawings/vmlDrawing25.vml"/><Relationship Id="rId2" Type="http://schemas.openxmlformats.org/officeDocument/2006/relationships/slide" Target="slide49.xml"/><Relationship Id="rId19" Type="http://schemas.openxmlformats.org/officeDocument/2006/relationships/slideLayout" Target="../slideLayouts/slideLayout9.xml"/><Relationship Id="rId18" Type="http://schemas.openxmlformats.org/officeDocument/2006/relationships/image" Target="../media/image89.emf"/><Relationship Id="rId17" Type="http://schemas.openxmlformats.org/officeDocument/2006/relationships/package" Target="../embeddings/Document66.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8.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8" Type="http://schemas.openxmlformats.org/officeDocument/2006/relationships/slideLayout" Target="../slideLayouts/slideLayout1.xml"/><Relationship Id="rId17" Type="http://schemas.openxmlformats.org/officeDocument/2006/relationships/image" Target="../media/image90.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59.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5" Type="http://schemas.openxmlformats.org/officeDocument/2006/relationships/vmlDrawing" Target="../drawings/vmlDrawing26.vml"/><Relationship Id="rId24" Type="http://schemas.openxmlformats.org/officeDocument/2006/relationships/slideLayout" Target="../slideLayouts/slideLayout3.xml"/><Relationship Id="rId23" Type="http://schemas.openxmlformats.org/officeDocument/2006/relationships/image" Target="../media/image94.emf"/><Relationship Id="rId22" Type="http://schemas.openxmlformats.org/officeDocument/2006/relationships/package" Target="../embeddings/Document69.docx"/><Relationship Id="rId21" Type="http://schemas.openxmlformats.org/officeDocument/2006/relationships/image" Target="../media/image93.png"/><Relationship Id="rId20" Type="http://schemas.openxmlformats.org/officeDocument/2006/relationships/image" Target="../media/image92.emf"/><Relationship Id="rId2" Type="http://schemas.openxmlformats.org/officeDocument/2006/relationships/slide" Target="slide49.xml"/><Relationship Id="rId19" Type="http://schemas.openxmlformats.org/officeDocument/2006/relationships/package" Target="../embeddings/Document68.docx"/><Relationship Id="rId18" Type="http://schemas.openxmlformats.org/officeDocument/2006/relationships/image" Target="../media/image91.emf"/><Relationship Id="rId17" Type="http://schemas.openxmlformats.org/officeDocument/2006/relationships/package" Target="../embeddings/Document67.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9" Type="http://schemas.openxmlformats.org/officeDocument/2006/relationships/vmlDrawing" Target="../drawings/vmlDrawing27.vml"/><Relationship Id="rId28" Type="http://schemas.openxmlformats.org/officeDocument/2006/relationships/slideLayout" Target="../slideLayouts/slideLayout3.xml"/><Relationship Id="rId27" Type="http://schemas.openxmlformats.org/officeDocument/2006/relationships/image" Target="../media/image99.emf"/><Relationship Id="rId26" Type="http://schemas.openxmlformats.org/officeDocument/2006/relationships/package" Target="../embeddings/Document74.docx"/><Relationship Id="rId25" Type="http://schemas.openxmlformats.org/officeDocument/2006/relationships/image" Target="../media/image98.emf"/><Relationship Id="rId24" Type="http://schemas.openxmlformats.org/officeDocument/2006/relationships/package" Target="../embeddings/Document73.docx"/><Relationship Id="rId23" Type="http://schemas.openxmlformats.org/officeDocument/2006/relationships/image" Target="../media/image97.emf"/><Relationship Id="rId22" Type="http://schemas.openxmlformats.org/officeDocument/2006/relationships/package" Target="../embeddings/Document72.docx"/><Relationship Id="rId21" Type="http://schemas.openxmlformats.org/officeDocument/2006/relationships/image" Target="../media/image93.png"/><Relationship Id="rId20" Type="http://schemas.openxmlformats.org/officeDocument/2006/relationships/image" Target="../media/image96.emf"/><Relationship Id="rId2" Type="http://schemas.openxmlformats.org/officeDocument/2006/relationships/slide" Target="slide49.xml"/><Relationship Id="rId19" Type="http://schemas.openxmlformats.org/officeDocument/2006/relationships/package" Target="../embeddings/Document71.docx"/><Relationship Id="rId18" Type="http://schemas.openxmlformats.org/officeDocument/2006/relationships/image" Target="../media/image95.emf"/><Relationship Id="rId17" Type="http://schemas.openxmlformats.org/officeDocument/2006/relationships/package" Target="../embeddings/Document70.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61.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8" Type="http://schemas.openxmlformats.org/officeDocument/2006/relationships/slideLayout" Target="../slideLayouts/slideLayout1.xml"/><Relationship Id="rId17" Type="http://schemas.openxmlformats.org/officeDocument/2006/relationships/image" Target="../media/image100.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62.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image" Target="../media/image102.emf"/><Relationship Id="rId3" Type="http://schemas.openxmlformats.org/officeDocument/2006/relationships/package" Target="../embeddings/Document76.docx"/><Relationship Id="rId25" Type="http://schemas.openxmlformats.org/officeDocument/2006/relationships/vmlDrawing" Target="../drawings/vmlDrawing28.vml"/><Relationship Id="rId24" Type="http://schemas.openxmlformats.org/officeDocument/2006/relationships/slideLayout" Target="../slideLayouts/slideLayout3.xml"/><Relationship Id="rId23" Type="http://schemas.openxmlformats.org/officeDocument/2006/relationships/image" Target="../media/image104.emf"/><Relationship Id="rId22" Type="http://schemas.openxmlformats.org/officeDocument/2006/relationships/package" Target="../embeddings/Document77.docx"/><Relationship Id="rId21" Type="http://schemas.openxmlformats.org/officeDocument/2006/relationships/image" Target="../media/image103.png"/><Relationship Id="rId20" Type="http://schemas.openxmlformats.org/officeDocument/2006/relationships/slide" Target="slide77.xml"/><Relationship Id="rId2" Type="http://schemas.openxmlformats.org/officeDocument/2006/relationships/image" Target="../media/image101.emf"/><Relationship Id="rId19" Type="http://schemas.openxmlformats.org/officeDocument/2006/relationships/slide" Target="slide74.xml"/><Relationship Id="rId18" Type="http://schemas.openxmlformats.org/officeDocument/2006/relationships/slide" Target="slide71.xml"/><Relationship Id="rId17" Type="http://schemas.openxmlformats.org/officeDocument/2006/relationships/slide" Target="slide68.xml"/><Relationship Id="rId16" Type="http://schemas.openxmlformats.org/officeDocument/2006/relationships/slide" Target="slide67.xml"/><Relationship Id="rId15" Type="http://schemas.openxmlformats.org/officeDocument/2006/relationships/slide" Target="slide65.xml"/><Relationship Id="rId14" Type="http://schemas.openxmlformats.org/officeDocument/2006/relationships/slide" Target="slide61.xml"/><Relationship Id="rId13" Type="http://schemas.openxmlformats.org/officeDocument/2006/relationships/slide" Target="slide58.xml"/><Relationship Id="rId12" Type="http://schemas.openxmlformats.org/officeDocument/2006/relationships/slide" Target="slide57.xml"/><Relationship Id="rId11" Type="http://schemas.openxmlformats.org/officeDocument/2006/relationships/slide" Target="slide56.xml"/><Relationship Id="rId10" Type="http://schemas.openxmlformats.org/officeDocument/2006/relationships/slide" Target="slide54.xml"/><Relationship Id="rId1" Type="http://schemas.openxmlformats.org/officeDocument/2006/relationships/package" Target="../embeddings/Document75.docx"/></Relationships>
</file>

<file path=ppt/slides/_rels/slide63.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image" Target="../media/image106.emf"/><Relationship Id="rId3" Type="http://schemas.openxmlformats.org/officeDocument/2006/relationships/package" Target="../embeddings/Document79.docx"/><Relationship Id="rId25" Type="http://schemas.openxmlformats.org/officeDocument/2006/relationships/vmlDrawing" Target="../drawings/vmlDrawing29.vml"/><Relationship Id="rId24" Type="http://schemas.openxmlformats.org/officeDocument/2006/relationships/slideLayout" Target="../slideLayouts/slideLayout3.xml"/><Relationship Id="rId23" Type="http://schemas.openxmlformats.org/officeDocument/2006/relationships/image" Target="../media/image107.emf"/><Relationship Id="rId22" Type="http://schemas.openxmlformats.org/officeDocument/2006/relationships/package" Target="../embeddings/Document80.docx"/><Relationship Id="rId21" Type="http://schemas.openxmlformats.org/officeDocument/2006/relationships/image" Target="../media/image103.png"/><Relationship Id="rId20" Type="http://schemas.openxmlformats.org/officeDocument/2006/relationships/slide" Target="slide77.xml"/><Relationship Id="rId2" Type="http://schemas.openxmlformats.org/officeDocument/2006/relationships/image" Target="../media/image105.emf"/><Relationship Id="rId19" Type="http://schemas.openxmlformats.org/officeDocument/2006/relationships/slide" Target="slide74.xml"/><Relationship Id="rId18" Type="http://schemas.openxmlformats.org/officeDocument/2006/relationships/slide" Target="slide71.xml"/><Relationship Id="rId17" Type="http://schemas.openxmlformats.org/officeDocument/2006/relationships/slide" Target="slide68.xml"/><Relationship Id="rId16" Type="http://schemas.openxmlformats.org/officeDocument/2006/relationships/slide" Target="slide67.xml"/><Relationship Id="rId15" Type="http://schemas.openxmlformats.org/officeDocument/2006/relationships/slide" Target="slide65.xml"/><Relationship Id="rId14" Type="http://schemas.openxmlformats.org/officeDocument/2006/relationships/slide" Target="slide61.xml"/><Relationship Id="rId13" Type="http://schemas.openxmlformats.org/officeDocument/2006/relationships/slide" Target="slide58.xml"/><Relationship Id="rId12" Type="http://schemas.openxmlformats.org/officeDocument/2006/relationships/slide" Target="slide57.xml"/><Relationship Id="rId11" Type="http://schemas.openxmlformats.org/officeDocument/2006/relationships/slide" Target="slide56.xml"/><Relationship Id="rId10" Type="http://schemas.openxmlformats.org/officeDocument/2006/relationships/slide" Target="slide54.xml"/><Relationship Id="rId1" Type="http://schemas.openxmlformats.org/officeDocument/2006/relationships/package" Target="../embeddings/Document78.docx"/></Relationships>
</file>

<file path=ppt/slides/_rels/slide64.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image" Target="../media/image109.emf"/><Relationship Id="rId3" Type="http://schemas.openxmlformats.org/officeDocument/2006/relationships/package" Target="../embeddings/Document82.docx"/><Relationship Id="rId23" Type="http://schemas.openxmlformats.org/officeDocument/2006/relationships/vmlDrawing" Target="../drawings/vmlDrawing30.vml"/><Relationship Id="rId22" Type="http://schemas.openxmlformats.org/officeDocument/2006/relationships/slideLayout" Target="../slideLayouts/slideLayout3.xml"/><Relationship Id="rId21" Type="http://schemas.openxmlformats.org/officeDocument/2006/relationships/image" Target="../media/image103.png"/><Relationship Id="rId20" Type="http://schemas.openxmlformats.org/officeDocument/2006/relationships/slide" Target="slide77.xml"/><Relationship Id="rId2" Type="http://schemas.openxmlformats.org/officeDocument/2006/relationships/image" Target="../media/image108.emf"/><Relationship Id="rId19" Type="http://schemas.openxmlformats.org/officeDocument/2006/relationships/slide" Target="slide74.xml"/><Relationship Id="rId18" Type="http://schemas.openxmlformats.org/officeDocument/2006/relationships/slide" Target="slide71.xml"/><Relationship Id="rId17" Type="http://schemas.openxmlformats.org/officeDocument/2006/relationships/slide" Target="slide68.xml"/><Relationship Id="rId16" Type="http://schemas.openxmlformats.org/officeDocument/2006/relationships/slide" Target="slide67.xml"/><Relationship Id="rId15" Type="http://schemas.openxmlformats.org/officeDocument/2006/relationships/slide" Target="slide65.xml"/><Relationship Id="rId14" Type="http://schemas.openxmlformats.org/officeDocument/2006/relationships/slide" Target="slide61.xml"/><Relationship Id="rId13" Type="http://schemas.openxmlformats.org/officeDocument/2006/relationships/slide" Target="slide58.xml"/><Relationship Id="rId12" Type="http://schemas.openxmlformats.org/officeDocument/2006/relationships/slide" Target="slide57.xml"/><Relationship Id="rId11" Type="http://schemas.openxmlformats.org/officeDocument/2006/relationships/slide" Target="slide56.xml"/><Relationship Id="rId10" Type="http://schemas.openxmlformats.org/officeDocument/2006/relationships/slide" Target="slide54.xml"/><Relationship Id="rId1" Type="http://schemas.openxmlformats.org/officeDocument/2006/relationships/package" Target="../embeddings/Document81.docx"/></Relationships>
</file>

<file path=ppt/slides/_rels/slide65.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2.xml"/><Relationship Id="rId7" Type="http://schemas.openxmlformats.org/officeDocument/2006/relationships/slide" Target="slide51.xml"/><Relationship Id="rId6" Type="http://schemas.openxmlformats.org/officeDocument/2006/relationships/slide" Target="slide50.xml"/><Relationship Id="rId5" Type="http://schemas.openxmlformats.org/officeDocument/2006/relationships/slide" Target="slide49.xml"/><Relationship Id="rId4" Type="http://schemas.openxmlformats.org/officeDocument/2006/relationships/slide" Target="slide48.xml"/><Relationship Id="rId3" Type="http://schemas.openxmlformats.org/officeDocument/2006/relationships/image" Target="../media/image68.png"/><Relationship Id="rId23" Type="http://schemas.openxmlformats.org/officeDocument/2006/relationships/vmlDrawing" Target="../drawings/vmlDrawing31.vml"/><Relationship Id="rId22" Type="http://schemas.openxmlformats.org/officeDocument/2006/relationships/slideLayout" Target="../slideLayouts/slideLayout1.xml"/><Relationship Id="rId21" Type="http://schemas.openxmlformats.org/officeDocument/2006/relationships/image" Target="../media/image110.emf"/><Relationship Id="rId20" Type="http://schemas.openxmlformats.org/officeDocument/2006/relationships/package" Target="../embeddings/Document83.docx"/><Relationship Id="rId2" Type="http://schemas.microsoft.com/office/2007/relationships/hdphoto" Target="../media/image67.wdp"/><Relationship Id="rId19" Type="http://schemas.openxmlformats.org/officeDocument/2006/relationships/slide" Target="slide77.xml"/><Relationship Id="rId18" Type="http://schemas.openxmlformats.org/officeDocument/2006/relationships/slide" Target="slide74.xml"/><Relationship Id="rId17" Type="http://schemas.openxmlformats.org/officeDocument/2006/relationships/slide" Target="slide71.xml"/><Relationship Id="rId16" Type="http://schemas.openxmlformats.org/officeDocument/2006/relationships/slide" Target="slide68.xml"/><Relationship Id="rId15" Type="http://schemas.openxmlformats.org/officeDocument/2006/relationships/slide" Target="slide67.xml"/><Relationship Id="rId14" Type="http://schemas.openxmlformats.org/officeDocument/2006/relationships/slide" Target="slide65.xml"/><Relationship Id="rId13" Type="http://schemas.openxmlformats.org/officeDocument/2006/relationships/slide" Target="slide61.xml"/><Relationship Id="rId12" Type="http://schemas.openxmlformats.org/officeDocument/2006/relationships/slide" Target="slide58.xml"/><Relationship Id="rId11" Type="http://schemas.openxmlformats.org/officeDocument/2006/relationships/slide" Target="slide57.xml"/><Relationship Id="rId10" Type="http://schemas.openxmlformats.org/officeDocument/2006/relationships/slide" Target="slide56.xml"/><Relationship Id="rId1" Type="http://schemas.openxmlformats.org/officeDocument/2006/relationships/image" Target="../media/image66.png"/></Relationships>
</file>

<file path=ppt/slides/_rels/slide66.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2" Type="http://schemas.openxmlformats.org/officeDocument/2006/relationships/vmlDrawing" Target="../drawings/vmlDrawing32.vml"/><Relationship Id="rId21" Type="http://schemas.openxmlformats.org/officeDocument/2006/relationships/slideLayout" Target="../slideLayouts/slideLayout3.xml"/><Relationship Id="rId20" Type="http://schemas.openxmlformats.org/officeDocument/2006/relationships/image" Target="../media/image112.emf"/><Relationship Id="rId2" Type="http://schemas.openxmlformats.org/officeDocument/2006/relationships/slide" Target="slide49.xml"/><Relationship Id="rId19" Type="http://schemas.openxmlformats.org/officeDocument/2006/relationships/package" Target="../embeddings/Document85.docx"/><Relationship Id="rId18" Type="http://schemas.openxmlformats.org/officeDocument/2006/relationships/image" Target="../media/image111.emf"/><Relationship Id="rId17" Type="http://schemas.openxmlformats.org/officeDocument/2006/relationships/package" Target="../embeddings/Document84.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67.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7" Type="http://schemas.openxmlformats.org/officeDocument/2006/relationships/slideLayout" Target="../slideLayouts/slideLayout17.xml"/><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68.xml.rels><?xml version="1.0" encoding="UTF-8" standalone="yes"?>
<Relationships xmlns="http://schemas.openxmlformats.org/package/2006/relationships"><Relationship Id="rId9" Type="http://schemas.openxmlformats.org/officeDocument/2006/relationships/slide" Target="slide56.xml"/><Relationship Id="rId8" Type="http://schemas.openxmlformats.org/officeDocument/2006/relationships/slide" Target="slide54.xml"/><Relationship Id="rId7" Type="http://schemas.openxmlformats.org/officeDocument/2006/relationships/slide" Target="slide52.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 Id="rId3" Type="http://schemas.openxmlformats.org/officeDocument/2006/relationships/slide" Target="slide48.xml"/><Relationship Id="rId20" Type="http://schemas.openxmlformats.org/officeDocument/2006/relationships/vmlDrawing" Target="../drawings/vmlDrawing33.vml"/><Relationship Id="rId2" Type="http://schemas.openxmlformats.org/officeDocument/2006/relationships/image" Target="../media/image113.emf"/><Relationship Id="rId19" Type="http://schemas.openxmlformats.org/officeDocument/2006/relationships/slideLayout" Target="../slideLayouts/slideLayout1.xml"/><Relationship Id="rId18" Type="http://schemas.openxmlformats.org/officeDocument/2006/relationships/slide" Target="slide77.xml"/><Relationship Id="rId17" Type="http://schemas.openxmlformats.org/officeDocument/2006/relationships/slide" Target="slide74.xml"/><Relationship Id="rId16" Type="http://schemas.openxmlformats.org/officeDocument/2006/relationships/slide" Target="slide71.xml"/><Relationship Id="rId15" Type="http://schemas.openxmlformats.org/officeDocument/2006/relationships/slide" Target="slide68.xml"/><Relationship Id="rId14" Type="http://schemas.openxmlformats.org/officeDocument/2006/relationships/slide" Target="slide67.xml"/><Relationship Id="rId13" Type="http://schemas.openxmlformats.org/officeDocument/2006/relationships/slide" Target="slide65.xml"/><Relationship Id="rId12" Type="http://schemas.openxmlformats.org/officeDocument/2006/relationships/slide" Target="slide61.xml"/><Relationship Id="rId11" Type="http://schemas.openxmlformats.org/officeDocument/2006/relationships/slide" Target="slide58.xml"/><Relationship Id="rId10" Type="http://schemas.openxmlformats.org/officeDocument/2006/relationships/slide" Target="slide57.xml"/><Relationship Id="rId1" Type="http://schemas.openxmlformats.org/officeDocument/2006/relationships/package" Target="../embeddings/Document86.docx"/></Relationships>
</file>

<file path=ppt/slides/_rels/slide69.xml.rels><?xml version="1.0" encoding="UTF-8" standalone="yes"?>
<Relationships xmlns="http://schemas.openxmlformats.org/package/2006/relationships"><Relationship Id="rId9" Type="http://schemas.openxmlformats.org/officeDocument/2006/relationships/slide" Target="slide56.xml"/><Relationship Id="rId8" Type="http://schemas.openxmlformats.org/officeDocument/2006/relationships/slide" Target="slide54.xml"/><Relationship Id="rId7" Type="http://schemas.openxmlformats.org/officeDocument/2006/relationships/slide" Target="slide52.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 Id="rId3" Type="http://schemas.openxmlformats.org/officeDocument/2006/relationships/slide" Target="slide48.xml"/><Relationship Id="rId28" Type="http://schemas.openxmlformats.org/officeDocument/2006/relationships/vmlDrawing" Target="../drawings/vmlDrawing34.vml"/><Relationship Id="rId27" Type="http://schemas.openxmlformats.org/officeDocument/2006/relationships/slideLayout" Target="../slideLayouts/slideLayout3.xml"/><Relationship Id="rId26" Type="http://schemas.openxmlformats.org/officeDocument/2006/relationships/image" Target="../media/image118.emf"/><Relationship Id="rId25" Type="http://schemas.openxmlformats.org/officeDocument/2006/relationships/package" Target="../embeddings/Document91.docx"/><Relationship Id="rId24" Type="http://schemas.openxmlformats.org/officeDocument/2006/relationships/image" Target="../media/image117.emf"/><Relationship Id="rId23" Type="http://schemas.openxmlformats.org/officeDocument/2006/relationships/package" Target="../embeddings/Document90.docx"/><Relationship Id="rId22" Type="http://schemas.openxmlformats.org/officeDocument/2006/relationships/image" Target="../media/image116.emf"/><Relationship Id="rId21" Type="http://schemas.openxmlformats.org/officeDocument/2006/relationships/package" Target="../embeddings/Document89.docx"/><Relationship Id="rId20" Type="http://schemas.openxmlformats.org/officeDocument/2006/relationships/image" Target="../media/image115.emf"/><Relationship Id="rId2" Type="http://schemas.openxmlformats.org/officeDocument/2006/relationships/image" Target="../media/image114.emf"/><Relationship Id="rId19" Type="http://schemas.openxmlformats.org/officeDocument/2006/relationships/package" Target="../embeddings/Document88.docx"/><Relationship Id="rId18" Type="http://schemas.openxmlformats.org/officeDocument/2006/relationships/slide" Target="slide77.xml"/><Relationship Id="rId17" Type="http://schemas.openxmlformats.org/officeDocument/2006/relationships/slide" Target="slide74.xml"/><Relationship Id="rId16" Type="http://schemas.openxmlformats.org/officeDocument/2006/relationships/slide" Target="slide71.xml"/><Relationship Id="rId15" Type="http://schemas.openxmlformats.org/officeDocument/2006/relationships/slide" Target="slide68.xml"/><Relationship Id="rId14" Type="http://schemas.openxmlformats.org/officeDocument/2006/relationships/slide" Target="slide67.xml"/><Relationship Id="rId13" Type="http://schemas.openxmlformats.org/officeDocument/2006/relationships/slide" Target="slide65.xml"/><Relationship Id="rId12" Type="http://schemas.openxmlformats.org/officeDocument/2006/relationships/slide" Target="slide61.xml"/><Relationship Id="rId11" Type="http://schemas.openxmlformats.org/officeDocument/2006/relationships/slide" Target="slide58.xml"/><Relationship Id="rId10" Type="http://schemas.openxmlformats.org/officeDocument/2006/relationships/slide" Target="slide57.xml"/><Relationship Id="rId1" Type="http://schemas.openxmlformats.org/officeDocument/2006/relationships/package" Target="../embeddings/Document87.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9" Type="http://schemas.openxmlformats.org/officeDocument/2006/relationships/slide" Target="slide56.xml"/><Relationship Id="rId8" Type="http://schemas.openxmlformats.org/officeDocument/2006/relationships/slide" Target="slide54.xml"/><Relationship Id="rId7" Type="http://schemas.openxmlformats.org/officeDocument/2006/relationships/slide" Target="slide52.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 Id="rId3" Type="http://schemas.openxmlformats.org/officeDocument/2006/relationships/slide" Target="slide48.xml"/><Relationship Id="rId24" Type="http://schemas.openxmlformats.org/officeDocument/2006/relationships/vmlDrawing" Target="../drawings/vmlDrawing35.vml"/><Relationship Id="rId23" Type="http://schemas.openxmlformats.org/officeDocument/2006/relationships/slideLayout" Target="../slideLayouts/slideLayout3.xml"/><Relationship Id="rId22" Type="http://schemas.openxmlformats.org/officeDocument/2006/relationships/image" Target="../media/image121.emf"/><Relationship Id="rId21" Type="http://schemas.openxmlformats.org/officeDocument/2006/relationships/package" Target="../embeddings/Document94.docx"/><Relationship Id="rId20" Type="http://schemas.openxmlformats.org/officeDocument/2006/relationships/image" Target="../media/image120.emf"/><Relationship Id="rId2" Type="http://schemas.openxmlformats.org/officeDocument/2006/relationships/image" Target="../media/image119.emf"/><Relationship Id="rId19" Type="http://schemas.openxmlformats.org/officeDocument/2006/relationships/package" Target="../embeddings/Document93.docx"/><Relationship Id="rId18" Type="http://schemas.openxmlformats.org/officeDocument/2006/relationships/slide" Target="slide77.xml"/><Relationship Id="rId17" Type="http://schemas.openxmlformats.org/officeDocument/2006/relationships/slide" Target="slide74.xml"/><Relationship Id="rId16" Type="http://schemas.openxmlformats.org/officeDocument/2006/relationships/slide" Target="slide71.xml"/><Relationship Id="rId15" Type="http://schemas.openxmlformats.org/officeDocument/2006/relationships/slide" Target="slide68.xml"/><Relationship Id="rId14" Type="http://schemas.openxmlformats.org/officeDocument/2006/relationships/slide" Target="slide67.xml"/><Relationship Id="rId13" Type="http://schemas.openxmlformats.org/officeDocument/2006/relationships/slide" Target="slide65.xml"/><Relationship Id="rId12" Type="http://schemas.openxmlformats.org/officeDocument/2006/relationships/slide" Target="slide61.xml"/><Relationship Id="rId11" Type="http://schemas.openxmlformats.org/officeDocument/2006/relationships/slide" Target="slide58.xml"/><Relationship Id="rId10" Type="http://schemas.openxmlformats.org/officeDocument/2006/relationships/slide" Target="slide57.xml"/><Relationship Id="rId1" Type="http://schemas.openxmlformats.org/officeDocument/2006/relationships/package" Target="../embeddings/Document92.docx"/></Relationships>
</file>

<file path=ppt/slides/_rels/slide71.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1" Type="http://schemas.openxmlformats.org/officeDocument/2006/relationships/vmlDrawing" Target="../drawings/vmlDrawing36.vml"/><Relationship Id="rId20" Type="http://schemas.openxmlformats.org/officeDocument/2006/relationships/slideLayout" Target="../slideLayouts/slideLayout2.xml"/><Relationship Id="rId2" Type="http://schemas.openxmlformats.org/officeDocument/2006/relationships/slide" Target="slide49.xml"/><Relationship Id="rId19" Type="http://schemas.openxmlformats.org/officeDocument/2006/relationships/image" Target="../media/image123.png"/><Relationship Id="rId18" Type="http://schemas.openxmlformats.org/officeDocument/2006/relationships/image" Target="../media/image122.emf"/><Relationship Id="rId17" Type="http://schemas.openxmlformats.org/officeDocument/2006/relationships/package" Target="../embeddings/Document95.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72.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9" Type="http://schemas.openxmlformats.org/officeDocument/2006/relationships/vmlDrawing" Target="../drawings/vmlDrawing37.vml"/><Relationship Id="rId28" Type="http://schemas.openxmlformats.org/officeDocument/2006/relationships/slideLayout" Target="../slideLayouts/slideLayout3.xml"/><Relationship Id="rId27" Type="http://schemas.openxmlformats.org/officeDocument/2006/relationships/image" Target="../media/image123.png"/><Relationship Id="rId26" Type="http://schemas.openxmlformats.org/officeDocument/2006/relationships/image" Target="../media/image128.emf"/><Relationship Id="rId25" Type="http://schemas.openxmlformats.org/officeDocument/2006/relationships/package" Target="../embeddings/Document100.docx"/><Relationship Id="rId24" Type="http://schemas.openxmlformats.org/officeDocument/2006/relationships/image" Target="../media/image127.emf"/><Relationship Id="rId23" Type="http://schemas.openxmlformats.org/officeDocument/2006/relationships/package" Target="../embeddings/Document99.docx"/><Relationship Id="rId22" Type="http://schemas.openxmlformats.org/officeDocument/2006/relationships/image" Target="../media/image126.emf"/><Relationship Id="rId21" Type="http://schemas.openxmlformats.org/officeDocument/2006/relationships/package" Target="../embeddings/Document98.docx"/><Relationship Id="rId20" Type="http://schemas.openxmlformats.org/officeDocument/2006/relationships/image" Target="../media/image125.emf"/><Relationship Id="rId2" Type="http://schemas.openxmlformats.org/officeDocument/2006/relationships/slide" Target="slide49.xml"/><Relationship Id="rId19" Type="http://schemas.openxmlformats.org/officeDocument/2006/relationships/package" Target="../embeddings/Document97.docx"/><Relationship Id="rId18" Type="http://schemas.openxmlformats.org/officeDocument/2006/relationships/image" Target="../media/image124.emf"/><Relationship Id="rId17" Type="http://schemas.openxmlformats.org/officeDocument/2006/relationships/package" Target="../embeddings/Document96.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73.xml.rels><?xml version="1.0" encoding="UTF-8" standalone="yes"?>
<Relationships xmlns="http://schemas.openxmlformats.org/package/2006/relationships"><Relationship Id="rId9" Type="http://schemas.openxmlformats.org/officeDocument/2006/relationships/image" Target="../media/image133.emf"/><Relationship Id="rId8" Type="http://schemas.openxmlformats.org/officeDocument/2006/relationships/package" Target="../embeddings/Document104.docx"/><Relationship Id="rId7" Type="http://schemas.openxmlformats.org/officeDocument/2006/relationships/image" Target="../media/image132.emf"/><Relationship Id="rId6" Type="http://schemas.openxmlformats.org/officeDocument/2006/relationships/package" Target="../embeddings/Document103.docx"/><Relationship Id="rId5" Type="http://schemas.openxmlformats.org/officeDocument/2006/relationships/image" Target="../media/image131.png"/><Relationship Id="rId4" Type="http://schemas.openxmlformats.org/officeDocument/2006/relationships/image" Target="../media/image130.emf"/><Relationship Id="rId3" Type="http://schemas.openxmlformats.org/officeDocument/2006/relationships/package" Target="../embeddings/Document102.docx"/><Relationship Id="rId27" Type="http://schemas.openxmlformats.org/officeDocument/2006/relationships/vmlDrawing" Target="../drawings/vmlDrawing38.vml"/><Relationship Id="rId26" Type="http://schemas.openxmlformats.org/officeDocument/2006/relationships/slideLayout" Target="../slideLayouts/slideLayout3.xml"/><Relationship Id="rId25" Type="http://schemas.openxmlformats.org/officeDocument/2006/relationships/slide" Target="slide77.xml"/><Relationship Id="rId24" Type="http://schemas.openxmlformats.org/officeDocument/2006/relationships/slide" Target="slide74.xml"/><Relationship Id="rId23" Type="http://schemas.openxmlformats.org/officeDocument/2006/relationships/slide" Target="slide71.xml"/><Relationship Id="rId22" Type="http://schemas.openxmlformats.org/officeDocument/2006/relationships/slide" Target="slide68.xml"/><Relationship Id="rId21" Type="http://schemas.openxmlformats.org/officeDocument/2006/relationships/slide" Target="slide67.xml"/><Relationship Id="rId20" Type="http://schemas.openxmlformats.org/officeDocument/2006/relationships/slide" Target="slide65.xml"/><Relationship Id="rId2" Type="http://schemas.openxmlformats.org/officeDocument/2006/relationships/image" Target="../media/image129.emf"/><Relationship Id="rId19" Type="http://schemas.openxmlformats.org/officeDocument/2006/relationships/slide" Target="slide61.xml"/><Relationship Id="rId18" Type="http://schemas.openxmlformats.org/officeDocument/2006/relationships/slide" Target="slide58.xml"/><Relationship Id="rId17" Type="http://schemas.openxmlformats.org/officeDocument/2006/relationships/slide" Target="slide57.xml"/><Relationship Id="rId16" Type="http://schemas.openxmlformats.org/officeDocument/2006/relationships/slide" Target="slide56.xml"/><Relationship Id="rId15" Type="http://schemas.openxmlformats.org/officeDocument/2006/relationships/slide" Target="slide54.xml"/><Relationship Id="rId14" Type="http://schemas.openxmlformats.org/officeDocument/2006/relationships/slide" Target="slide52.xml"/><Relationship Id="rId13" Type="http://schemas.openxmlformats.org/officeDocument/2006/relationships/slide" Target="slide51.xml"/><Relationship Id="rId12" Type="http://schemas.openxmlformats.org/officeDocument/2006/relationships/slide" Target="slide50.xml"/><Relationship Id="rId11" Type="http://schemas.openxmlformats.org/officeDocument/2006/relationships/slide" Target="slide49.xml"/><Relationship Id="rId10" Type="http://schemas.openxmlformats.org/officeDocument/2006/relationships/slide" Target="slide48.xml"/><Relationship Id="rId1" Type="http://schemas.openxmlformats.org/officeDocument/2006/relationships/package" Target="../embeddings/Document101.docx"/></Relationships>
</file>

<file path=ppt/slides/_rels/slide74.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2.xml"/><Relationship Id="rId7" Type="http://schemas.openxmlformats.org/officeDocument/2006/relationships/slide" Target="slide51.xml"/><Relationship Id="rId6" Type="http://schemas.openxmlformats.org/officeDocument/2006/relationships/slide" Target="slide50.xml"/><Relationship Id="rId5" Type="http://schemas.openxmlformats.org/officeDocument/2006/relationships/slide" Target="slide49.xml"/><Relationship Id="rId4" Type="http://schemas.openxmlformats.org/officeDocument/2006/relationships/slide" Target="slide48.xml"/><Relationship Id="rId3" Type="http://schemas.openxmlformats.org/officeDocument/2006/relationships/image" Target="../media/image68.png"/><Relationship Id="rId24" Type="http://schemas.openxmlformats.org/officeDocument/2006/relationships/vmlDrawing" Target="../drawings/vmlDrawing39.vml"/><Relationship Id="rId23" Type="http://schemas.openxmlformats.org/officeDocument/2006/relationships/slideLayout" Target="../slideLayouts/slideLayout2.xml"/><Relationship Id="rId22" Type="http://schemas.openxmlformats.org/officeDocument/2006/relationships/image" Target="../media/image135.png"/><Relationship Id="rId21" Type="http://schemas.openxmlformats.org/officeDocument/2006/relationships/image" Target="../media/image134.emf"/><Relationship Id="rId20" Type="http://schemas.openxmlformats.org/officeDocument/2006/relationships/package" Target="../embeddings/Document105.docx"/><Relationship Id="rId2" Type="http://schemas.microsoft.com/office/2007/relationships/hdphoto" Target="../media/image67.wdp"/><Relationship Id="rId19" Type="http://schemas.openxmlformats.org/officeDocument/2006/relationships/slide" Target="slide77.xml"/><Relationship Id="rId18" Type="http://schemas.openxmlformats.org/officeDocument/2006/relationships/slide" Target="slide74.xml"/><Relationship Id="rId17" Type="http://schemas.openxmlformats.org/officeDocument/2006/relationships/slide" Target="slide71.xml"/><Relationship Id="rId16" Type="http://schemas.openxmlformats.org/officeDocument/2006/relationships/slide" Target="slide68.xml"/><Relationship Id="rId15" Type="http://schemas.openxmlformats.org/officeDocument/2006/relationships/slide" Target="slide67.xml"/><Relationship Id="rId14" Type="http://schemas.openxmlformats.org/officeDocument/2006/relationships/slide" Target="slide65.xml"/><Relationship Id="rId13" Type="http://schemas.openxmlformats.org/officeDocument/2006/relationships/slide" Target="slide61.xml"/><Relationship Id="rId12" Type="http://schemas.openxmlformats.org/officeDocument/2006/relationships/slide" Target="slide58.xml"/><Relationship Id="rId11" Type="http://schemas.openxmlformats.org/officeDocument/2006/relationships/slide" Target="slide57.xml"/><Relationship Id="rId10" Type="http://schemas.openxmlformats.org/officeDocument/2006/relationships/slide" Target="slide56.xml"/><Relationship Id="rId1" Type="http://schemas.openxmlformats.org/officeDocument/2006/relationships/image" Target="../media/image66.png"/></Relationships>
</file>

<file path=ppt/slides/_rels/slide75.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5" Type="http://schemas.openxmlformats.org/officeDocument/2006/relationships/vmlDrawing" Target="../drawings/vmlDrawing40.vml"/><Relationship Id="rId24" Type="http://schemas.openxmlformats.org/officeDocument/2006/relationships/slideLayout" Target="../slideLayouts/slideLayout3.xml"/><Relationship Id="rId23" Type="http://schemas.openxmlformats.org/officeDocument/2006/relationships/image" Target="../media/image135.png"/><Relationship Id="rId22" Type="http://schemas.openxmlformats.org/officeDocument/2006/relationships/image" Target="../media/image138.emf"/><Relationship Id="rId21" Type="http://schemas.openxmlformats.org/officeDocument/2006/relationships/package" Target="../embeddings/Document108.docx"/><Relationship Id="rId20" Type="http://schemas.openxmlformats.org/officeDocument/2006/relationships/image" Target="../media/image137.emf"/><Relationship Id="rId2" Type="http://schemas.openxmlformats.org/officeDocument/2006/relationships/slide" Target="slide49.xml"/><Relationship Id="rId19" Type="http://schemas.openxmlformats.org/officeDocument/2006/relationships/package" Target="../embeddings/Document107.docx"/><Relationship Id="rId18" Type="http://schemas.openxmlformats.org/officeDocument/2006/relationships/image" Target="../media/image136.emf"/><Relationship Id="rId17" Type="http://schemas.openxmlformats.org/officeDocument/2006/relationships/package" Target="../embeddings/Document106.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76.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3" Type="http://schemas.openxmlformats.org/officeDocument/2006/relationships/vmlDrawing" Target="../drawings/vmlDrawing41.vml"/><Relationship Id="rId22" Type="http://schemas.openxmlformats.org/officeDocument/2006/relationships/slideLayout" Target="../slideLayouts/slideLayout3.xml"/><Relationship Id="rId21" Type="http://schemas.openxmlformats.org/officeDocument/2006/relationships/image" Target="../media/image135.png"/><Relationship Id="rId20" Type="http://schemas.openxmlformats.org/officeDocument/2006/relationships/image" Target="../media/image140.emf"/><Relationship Id="rId2" Type="http://schemas.openxmlformats.org/officeDocument/2006/relationships/slide" Target="slide49.xml"/><Relationship Id="rId19" Type="http://schemas.openxmlformats.org/officeDocument/2006/relationships/package" Target="../embeddings/Document110.docx"/><Relationship Id="rId18" Type="http://schemas.openxmlformats.org/officeDocument/2006/relationships/image" Target="../media/image139.emf"/><Relationship Id="rId17" Type="http://schemas.openxmlformats.org/officeDocument/2006/relationships/package" Target="../embeddings/Document109.docx"/><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77.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 Type="http://schemas.openxmlformats.org/officeDocument/2006/relationships/slide" Target="slide49.xml"/><Relationship Id="rId18" Type="http://schemas.openxmlformats.org/officeDocument/2006/relationships/slideLayout" Target="../slideLayouts/slideLayout1.xml"/><Relationship Id="rId17" Type="http://schemas.openxmlformats.org/officeDocument/2006/relationships/image" Target="../media/image141.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78.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5" Type="http://schemas.openxmlformats.org/officeDocument/2006/relationships/vmlDrawing" Target="../drawings/vmlDrawing42.vml"/><Relationship Id="rId24" Type="http://schemas.openxmlformats.org/officeDocument/2006/relationships/slideLayout" Target="../slideLayouts/slideLayout3.xml"/><Relationship Id="rId23" Type="http://schemas.openxmlformats.org/officeDocument/2006/relationships/image" Target="../media/image145.emf"/><Relationship Id="rId22" Type="http://schemas.openxmlformats.org/officeDocument/2006/relationships/package" Target="../embeddings/Document113.docx"/><Relationship Id="rId21" Type="http://schemas.openxmlformats.org/officeDocument/2006/relationships/image" Target="../media/image144.emf"/><Relationship Id="rId20" Type="http://schemas.openxmlformats.org/officeDocument/2006/relationships/package" Target="../embeddings/Document112.docx"/><Relationship Id="rId2" Type="http://schemas.openxmlformats.org/officeDocument/2006/relationships/slide" Target="slide49.xml"/><Relationship Id="rId19" Type="http://schemas.openxmlformats.org/officeDocument/2006/relationships/image" Target="../media/image143.emf"/><Relationship Id="rId18" Type="http://schemas.openxmlformats.org/officeDocument/2006/relationships/package" Target="../embeddings/Document111.docx"/><Relationship Id="rId17" Type="http://schemas.openxmlformats.org/officeDocument/2006/relationships/image" Target="../media/image142.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79.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7" Type="http://schemas.openxmlformats.org/officeDocument/2006/relationships/vmlDrawing" Target="../drawings/vmlDrawing43.vml"/><Relationship Id="rId26" Type="http://schemas.openxmlformats.org/officeDocument/2006/relationships/slideLayout" Target="../slideLayouts/slideLayout3.xml"/><Relationship Id="rId25" Type="http://schemas.openxmlformats.org/officeDocument/2006/relationships/image" Target="../media/image149.emf"/><Relationship Id="rId24" Type="http://schemas.openxmlformats.org/officeDocument/2006/relationships/package" Target="../embeddings/Document117.docx"/><Relationship Id="rId23" Type="http://schemas.openxmlformats.org/officeDocument/2006/relationships/image" Target="../media/image148.emf"/><Relationship Id="rId22" Type="http://schemas.openxmlformats.org/officeDocument/2006/relationships/package" Target="../embeddings/Document116.docx"/><Relationship Id="rId21" Type="http://schemas.openxmlformats.org/officeDocument/2006/relationships/image" Target="../media/image147.emf"/><Relationship Id="rId20" Type="http://schemas.openxmlformats.org/officeDocument/2006/relationships/package" Target="../embeddings/Document115.docx"/><Relationship Id="rId2" Type="http://schemas.openxmlformats.org/officeDocument/2006/relationships/slide" Target="slide49.xml"/><Relationship Id="rId19" Type="http://schemas.openxmlformats.org/officeDocument/2006/relationships/image" Target="../media/image146.emf"/><Relationship Id="rId18" Type="http://schemas.openxmlformats.org/officeDocument/2006/relationships/package" Target="../embeddings/Document114.docx"/><Relationship Id="rId17" Type="http://schemas.openxmlformats.org/officeDocument/2006/relationships/image" Target="../media/image142.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7" Type="http://schemas.openxmlformats.org/officeDocument/2006/relationships/vmlDrawing" Target="../drawings/vmlDrawing44.vml"/><Relationship Id="rId26" Type="http://schemas.openxmlformats.org/officeDocument/2006/relationships/slideLayout" Target="../slideLayouts/slideLayout3.xml"/><Relationship Id="rId25" Type="http://schemas.openxmlformats.org/officeDocument/2006/relationships/image" Target="../media/image153.emf"/><Relationship Id="rId24" Type="http://schemas.openxmlformats.org/officeDocument/2006/relationships/package" Target="../embeddings/Document121.docx"/><Relationship Id="rId23" Type="http://schemas.openxmlformats.org/officeDocument/2006/relationships/image" Target="../media/image152.emf"/><Relationship Id="rId22" Type="http://schemas.openxmlformats.org/officeDocument/2006/relationships/package" Target="../embeddings/Document120.docx"/><Relationship Id="rId21" Type="http://schemas.openxmlformats.org/officeDocument/2006/relationships/image" Target="../media/image151.emf"/><Relationship Id="rId20" Type="http://schemas.openxmlformats.org/officeDocument/2006/relationships/package" Target="../embeddings/Document119.docx"/><Relationship Id="rId2" Type="http://schemas.openxmlformats.org/officeDocument/2006/relationships/slide" Target="slide49.xml"/><Relationship Id="rId19" Type="http://schemas.openxmlformats.org/officeDocument/2006/relationships/image" Target="../media/image150.emf"/><Relationship Id="rId18" Type="http://schemas.openxmlformats.org/officeDocument/2006/relationships/package" Target="../embeddings/Document118.docx"/><Relationship Id="rId17" Type="http://schemas.openxmlformats.org/officeDocument/2006/relationships/image" Target="../media/image142.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81.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1.xml"/><Relationship Id="rId3" Type="http://schemas.openxmlformats.org/officeDocument/2006/relationships/slide" Target="slide50.xml"/><Relationship Id="rId23" Type="http://schemas.openxmlformats.org/officeDocument/2006/relationships/vmlDrawing" Target="../drawings/vmlDrawing45.vml"/><Relationship Id="rId22" Type="http://schemas.openxmlformats.org/officeDocument/2006/relationships/slideLayout" Target="../slideLayouts/slideLayout3.xml"/><Relationship Id="rId21" Type="http://schemas.openxmlformats.org/officeDocument/2006/relationships/image" Target="../media/image14.png"/><Relationship Id="rId20" Type="http://schemas.openxmlformats.org/officeDocument/2006/relationships/slide" Target="slide4.xml"/><Relationship Id="rId2" Type="http://schemas.openxmlformats.org/officeDocument/2006/relationships/slide" Target="slide49.xml"/><Relationship Id="rId19" Type="http://schemas.openxmlformats.org/officeDocument/2006/relationships/image" Target="../media/image154.emf"/><Relationship Id="rId18" Type="http://schemas.openxmlformats.org/officeDocument/2006/relationships/package" Target="../embeddings/Document122.docx"/><Relationship Id="rId17" Type="http://schemas.openxmlformats.org/officeDocument/2006/relationships/image" Target="../media/image142.png"/><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1.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5.xml"/><Relationship Id="rId10" Type="http://schemas.openxmlformats.org/officeDocument/2006/relationships/slide" Target="slide61.xml"/><Relationship Id="rId1" Type="http://schemas.openxmlformats.org/officeDocument/2006/relationships/slide" Target="slide4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7.emf"/><Relationship Id="rId8" Type="http://schemas.openxmlformats.org/officeDocument/2006/relationships/package" Target="../embeddings/Document4.docx"/><Relationship Id="rId7" Type="http://schemas.openxmlformats.org/officeDocument/2006/relationships/image" Target="../media/image6.emf"/><Relationship Id="rId6" Type="http://schemas.openxmlformats.org/officeDocument/2006/relationships/package" Target="../embeddings/Document3.docx"/><Relationship Id="rId5" Type="http://schemas.openxmlformats.org/officeDocument/2006/relationships/image" Target="../media/image5.png"/><Relationship Id="rId4" Type="http://schemas.openxmlformats.org/officeDocument/2006/relationships/image" Target="../media/image4.emf"/><Relationship Id="rId3" Type="http://schemas.openxmlformats.org/officeDocument/2006/relationships/package" Target="../embeddings/Document2.docx"/><Relationship Id="rId2" Type="http://schemas.openxmlformats.org/officeDocument/2006/relationships/image" Target="../media/image3.emf"/><Relationship Id="rId11" Type="http://schemas.openxmlformats.org/officeDocument/2006/relationships/vmlDrawing" Target="../drawings/vmlDrawing1.vml"/><Relationship Id="rId10" Type="http://schemas.openxmlformats.org/officeDocument/2006/relationships/slideLayout" Target="../slideLayouts/slideLayout3.xml"/><Relationship Id="rId1" Type="http://schemas.openxmlformats.org/officeDocument/2006/relationships/package" Target="../embeddings/Document1.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500" b="1" dirty="0">
                <a:solidFill>
                  <a:schemeClr val="bg1"/>
                </a:solidFill>
                <a:latin typeface="微软雅黑" panose="020B0503020204020204" pitchFamily="34" charset="-122"/>
              </a:rPr>
              <a:t>第</a:t>
            </a:r>
            <a:r>
              <a:rPr lang="en-US" altLang="zh-CN" sz="4500" b="1" dirty="0">
                <a:solidFill>
                  <a:schemeClr val="bg1"/>
                </a:solidFill>
                <a:latin typeface="微软雅黑" panose="020B0503020204020204" pitchFamily="34" charset="-122"/>
              </a:rPr>
              <a:t>1</a:t>
            </a:r>
            <a:r>
              <a:rPr lang="zh-CN" altLang="zh-CN" sz="4500" b="1" dirty="0">
                <a:solidFill>
                  <a:schemeClr val="bg1"/>
                </a:solidFill>
                <a:latin typeface="微软雅黑" panose="020B0503020204020204" pitchFamily="34" charset="-122"/>
              </a:rPr>
              <a:t>课时　空间向量与平行关系</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6</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6.3.2</a:t>
            </a:r>
            <a:r>
              <a:rPr lang="zh-CN" altLang="zh-CN" sz="2400" dirty="0"/>
              <a:t>　空间线面关系的判定</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nvGraphicFramePr>
        <p:xfrm>
          <a:off x="542675" y="1484784"/>
          <a:ext cx="8139112" cy="990600"/>
        </p:xfrm>
        <a:graphic>
          <a:graphicData uri="http://schemas.openxmlformats.org/presentationml/2006/ole">
            <mc:AlternateContent xmlns:mc="http://schemas.openxmlformats.org/markup-compatibility/2006">
              <mc:Choice xmlns:v="urn:schemas-microsoft-com:vml" Requires="v">
                <p:oleObj spid="_x0000_s857115" name="文档" r:id="rId1" imgW="8126095" imgH="990600" progId="Word.Document.12">
                  <p:embed/>
                </p:oleObj>
              </mc:Choice>
              <mc:Fallback>
                <p:oleObj name="文档" r:id="rId1" imgW="8126095" imgH="990600" progId="Word.Document.12">
                  <p:embed/>
                  <p:pic>
                    <p:nvPicPr>
                      <p:cNvPr id="0" name="图片 857114"/>
                      <p:cNvPicPr/>
                      <p:nvPr/>
                    </p:nvPicPr>
                    <p:blipFill>
                      <a:blip r:embed="rId2"/>
                      <a:stretch>
                        <a:fillRect/>
                      </a:stretch>
                    </p:blipFill>
                    <p:spPr>
                      <a:xfrm>
                        <a:off x="542675" y="1484784"/>
                        <a:ext cx="8139112" cy="990600"/>
                      </a:xfrm>
                      <a:prstGeom prst="rect">
                        <a:avLst/>
                      </a:prstGeom>
                    </p:spPr>
                  </p:pic>
                </p:oleObj>
              </mc:Fallback>
            </mc:AlternateContent>
          </a:graphicData>
        </a:graphic>
      </p:graphicFrame>
      <p:sp>
        <p:nvSpPr>
          <p:cNvPr id="9" name="矩形 8"/>
          <p:cNvSpPr/>
          <p:nvPr/>
        </p:nvSpPr>
        <p:spPr>
          <a:xfrm>
            <a:off x="443372" y="2340106"/>
            <a:ext cx="11305256"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a:latin typeface="Times New Roman" panose="02020603050405020304" pitchFamily="18" charset="0"/>
                <a:ea typeface="黑体" panose="02010609060101010101" charset="-122"/>
                <a:cs typeface="Courier New" panose="02070309020205020404" pitchFamily="49" charset="0"/>
              </a:rPr>
              <a:t>RS</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PQ</a:t>
            </a:r>
            <a:r>
              <a:rPr lang="zh-CN" altLang="zh-CN" sz="2800" kern="100">
                <a:latin typeface="Times New Roman" panose="02020603050405020304" pitchFamily="18" charset="0"/>
                <a:ea typeface="黑体" panose="02010609060101010101" charset="-122"/>
                <a:cs typeface="Times New Roman" panose="02020603050405020304" pitchFamily="18" charset="0"/>
              </a:rPr>
              <a:t>不共线，所以</a:t>
            </a:r>
            <a:r>
              <a:rPr lang="en-US" altLang="zh-CN" sz="2800" i="1" kern="100">
                <a:latin typeface="Times New Roman" panose="02020603050405020304" pitchFamily="18" charset="0"/>
                <a:ea typeface="黑体" panose="02010609060101010101" charset="-122"/>
                <a:cs typeface="Courier New" panose="02070309020205020404" pitchFamily="49" charset="0"/>
              </a:rPr>
              <a:t>RS</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PQ</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4599" name="Picture 39" descr="6-1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072" y="1329430"/>
            <a:ext cx="2717595" cy="20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34599"/>
                                        </p:tgtEl>
                                        <p:attrNameLst>
                                          <p:attrName>style.visibility</p:attrName>
                                        </p:attrNameLst>
                                      </p:cBhvr>
                                      <p:to>
                                        <p:strVal val="visible"/>
                                      </p:to>
                                    </p:set>
                                    <p:animEffect transition="in" filter="blinds(horizontal)">
                                      <p:cBhvr>
                                        <p:cTn id="7" dur="500"/>
                                        <p:tgtEl>
                                          <p:spTgt spid="834599"/>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4542462"/>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证明两直线平行的方法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方法一：平行直线的传递性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方法二：基向量法，分别取两条直线的方向向量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方法三：坐标法，建立空间直角坐标系，把直线的方向向量用坐标表示，如</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，即证明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λz</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548680"/>
            <a:ext cx="11197736"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是平行四边形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06942" name="Picture 30" descr="6-11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8967" y="2363071"/>
            <a:ext cx="2594067" cy="22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34975" y="332656"/>
          <a:ext cx="11322050" cy="3732213"/>
        </p:xfrm>
        <a:graphic>
          <a:graphicData uri="http://schemas.openxmlformats.org/presentationml/2006/ole">
            <mc:AlternateContent xmlns:mc="http://schemas.openxmlformats.org/markup-compatibility/2006">
              <mc:Choice xmlns:v="urn:schemas-microsoft-com:vml" Requires="v">
                <p:oleObj spid="_x0000_s858180" name="文档" r:id="rId1" imgW="11323320" imgH="3733800" progId="Word.Document.12">
                  <p:embed/>
                </p:oleObj>
              </mc:Choice>
              <mc:Fallback>
                <p:oleObj name="文档" r:id="rId1" imgW="11323320" imgH="3733800" progId="Word.Document.12">
                  <p:embed/>
                  <p:pic>
                    <p:nvPicPr>
                      <p:cNvPr id="0" name="图片 858179"/>
                      <p:cNvPicPr/>
                      <p:nvPr/>
                    </p:nvPicPr>
                    <p:blipFill>
                      <a:blip r:embed="rId2"/>
                      <a:stretch>
                        <a:fillRect/>
                      </a:stretch>
                    </p:blipFill>
                    <p:spPr>
                      <a:xfrm>
                        <a:off x="434975" y="332656"/>
                        <a:ext cx="11322050" cy="3732213"/>
                      </a:xfrm>
                      <a:prstGeom prst="rect">
                        <a:avLst/>
                      </a:prstGeom>
                    </p:spPr>
                  </p:pic>
                </p:oleObj>
              </mc:Fallback>
            </mc:AlternateContent>
          </a:graphicData>
        </a:graphic>
      </p:graphicFrame>
      <p:pic>
        <p:nvPicPr>
          <p:cNvPr id="858114" name="Picture 2" descr="6-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041" y="3089376"/>
            <a:ext cx="2537919"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nvGraphicFramePr>
        <p:xfrm>
          <a:off x="436563" y="3926309"/>
          <a:ext cx="8474075" cy="1158875"/>
        </p:xfrm>
        <a:graphic>
          <a:graphicData uri="http://schemas.openxmlformats.org/presentationml/2006/ole">
            <mc:AlternateContent xmlns:mc="http://schemas.openxmlformats.org/markup-compatibility/2006">
              <mc:Choice xmlns:v="urn:schemas-microsoft-com:vml" Requires="v">
                <p:oleObj spid="_x0000_s858181" name="文档" r:id="rId4" imgW="8581390" imgH="1167130" progId="Word.Document.12">
                  <p:embed/>
                </p:oleObj>
              </mc:Choice>
              <mc:Fallback>
                <p:oleObj name="文档" r:id="rId4" imgW="8581390" imgH="1167130" progId="Word.Document.12">
                  <p:embed/>
                  <p:pic>
                    <p:nvPicPr>
                      <p:cNvPr id="0" name="图片 858180"/>
                      <p:cNvPicPr/>
                      <p:nvPr/>
                    </p:nvPicPr>
                    <p:blipFill>
                      <a:blip r:embed="rId5"/>
                      <a:stretch>
                        <a:fillRect/>
                      </a:stretch>
                    </p:blipFill>
                    <p:spPr>
                      <a:xfrm>
                        <a:off x="436563" y="3926309"/>
                        <a:ext cx="8474075" cy="115887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36563" y="4991150"/>
          <a:ext cx="8474075" cy="1158875"/>
        </p:xfrm>
        <a:graphic>
          <a:graphicData uri="http://schemas.openxmlformats.org/presentationml/2006/ole">
            <mc:AlternateContent xmlns:mc="http://schemas.openxmlformats.org/markup-compatibility/2006">
              <mc:Choice xmlns:v="urn:schemas-microsoft-com:vml" Requires="v">
                <p:oleObj spid="_x0000_s858182" name="文档" r:id="rId6" imgW="8581390" imgH="1165860" progId="Word.Document.12">
                  <p:embed/>
                </p:oleObj>
              </mc:Choice>
              <mc:Fallback>
                <p:oleObj name="文档" r:id="rId6" imgW="8581390" imgH="1165860" progId="Word.Document.12">
                  <p:embed/>
                  <p:pic>
                    <p:nvPicPr>
                      <p:cNvPr id="0" name="图片 858181"/>
                      <p:cNvPicPr/>
                      <p:nvPr/>
                    </p:nvPicPr>
                    <p:blipFill>
                      <a:blip r:embed="rId7"/>
                      <a:stretch>
                        <a:fillRect/>
                      </a:stretch>
                    </p:blipFill>
                    <p:spPr>
                      <a:xfrm>
                        <a:off x="436563" y="4991150"/>
                        <a:ext cx="8474075" cy="11588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blinds(horizontal)">
                                      <p:cBhvr>
                                        <p:cTn id="7" dur="500"/>
                                        <p:tgtEl>
                                          <p:spTgt spid="85811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nvGraphicFramePr>
        <p:xfrm>
          <a:off x="436563" y="690240"/>
          <a:ext cx="11249025" cy="1136650"/>
        </p:xfrm>
        <a:graphic>
          <a:graphicData uri="http://schemas.openxmlformats.org/presentationml/2006/ole">
            <mc:AlternateContent xmlns:mc="http://schemas.openxmlformats.org/markup-compatibility/2006">
              <mc:Choice xmlns:v="urn:schemas-microsoft-com:vml" Requires="v">
                <p:oleObj spid="_x0000_s859207" name="文档" r:id="rId3" imgW="11390630" imgH="1146175" progId="Word.Document.12">
                  <p:embed/>
                </p:oleObj>
              </mc:Choice>
              <mc:Fallback>
                <p:oleObj name="文档" r:id="rId3" imgW="11390630" imgH="1146175" progId="Word.Document.12">
                  <p:embed/>
                  <p:pic>
                    <p:nvPicPr>
                      <p:cNvPr id="0" name="图片 859206"/>
                      <p:cNvPicPr/>
                      <p:nvPr/>
                    </p:nvPicPr>
                    <p:blipFill>
                      <a:blip r:embed="rId4"/>
                      <a:stretch>
                        <a:fillRect/>
                      </a:stretch>
                    </p:blipFill>
                    <p:spPr>
                      <a:xfrm>
                        <a:off x="436563" y="690240"/>
                        <a:ext cx="11249025" cy="1136650"/>
                      </a:xfrm>
                      <a:prstGeom prst="rect">
                        <a:avLst/>
                      </a:prstGeom>
                    </p:spPr>
                  </p:pic>
                </p:oleObj>
              </mc:Fallback>
            </mc:AlternateContent>
          </a:graphicData>
        </a:graphic>
      </p:graphicFrame>
      <p:pic>
        <p:nvPicPr>
          <p:cNvPr id="858114" name="Picture 2" descr="6-11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955720"/>
            <a:ext cx="2537919"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nvGraphicFramePr>
        <p:xfrm>
          <a:off x="436563" y="1772816"/>
          <a:ext cx="8420100" cy="1138237"/>
        </p:xfrm>
        <a:graphic>
          <a:graphicData uri="http://schemas.openxmlformats.org/presentationml/2006/ole">
            <mc:AlternateContent xmlns:mc="http://schemas.openxmlformats.org/markup-compatibility/2006">
              <mc:Choice xmlns:v="urn:schemas-microsoft-com:vml" Requires="v">
                <p:oleObj spid="_x0000_s859208" name="文档" r:id="rId6" imgW="8581390" imgH="1165860" progId="Word.Document.12">
                  <p:embed/>
                </p:oleObj>
              </mc:Choice>
              <mc:Fallback>
                <p:oleObj name="文档" r:id="rId6" imgW="8581390" imgH="1165860" progId="Word.Document.12">
                  <p:embed/>
                  <p:pic>
                    <p:nvPicPr>
                      <p:cNvPr id="0" name="图片 859207"/>
                      <p:cNvPicPr/>
                      <p:nvPr/>
                    </p:nvPicPr>
                    <p:blipFill>
                      <a:blip r:embed="rId7"/>
                      <a:stretch>
                        <a:fillRect/>
                      </a:stretch>
                    </p:blipFill>
                    <p:spPr>
                      <a:xfrm>
                        <a:off x="436563" y="1772816"/>
                        <a:ext cx="8420100" cy="1138237"/>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36563" y="2708920"/>
          <a:ext cx="8474075" cy="1158875"/>
        </p:xfrm>
        <a:graphic>
          <a:graphicData uri="http://schemas.openxmlformats.org/presentationml/2006/ole">
            <mc:AlternateContent xmlns:mc="http://schemas.openxmlformats.org/markup-compatibility/2006">
              <mc:Choice xmlns:v="urn:schemas-microsoft-com:vml" Requires="v">
                <p:oleObj spid="_x0000_s859209" name="文档" r:id="rId8" imgW="8581390" imgH="1165860" progId="Word.Document.12">
                  <p:embed/>
                </p:oleObj>
              </mc:Choice>
              <mc:Fallback>
                <p:oleObj name="文档" r:id="rId8" imgW="8581390" imgH="1165860" progId="Word.Document.12">
                  <p:embed/>
                  <p:pic>
                    <p:nvPicPr>
                      <p:cNvPr id="0" name="图片 859208"/>
                      <p:cNvPicPr/>
                      <p:nvPr/>
                    </p:nvPicPr>
                    <p:blipFill>
                      <a:blip r:embed="rId9"/>
                      <a:stretch>
                        <a:fillRect/>
                      </a:stretch>
                    </p:blipFill>
                    <p:spPr>
                      <a:xfrm>
                        <a:off x="436563" y="2708920"/>
                        <a:ext cx="8474075" cy="1158875"/>
                      </a:xfrm>
                      <a:prstGeom prst="rect">
                        <a:avLst/>
                      </a:prstGeom>
                    </p:spPr>
                  </p:pic>
                </p:oleObj>
              </mc:Fallback>
            </mc:AlternateContent>
          </a:graphicData>
        </a:graphic>
      </p:graphicFrame>
      <p:sp>
        <p:nvSpPr>
          <p:cNvPr id="4" name="矩形 3"/>
          <p:cNvSpPr/>
          <p:nvPr/>
        </p:nvSpPr>
        <p:spPr>
          <a:xfrm>
            <a:off x="297985" y="3485907"/>
            <a:ext cx="6096000" cy="2031325"/>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是平行四边形</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blinds(horizontal)">
                                      <p:cBhvr>
                                        <p:cTn id="7" dur="500"/>
                                        <p:tgtEl>
                                          <p:spTgt spid="85811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linds(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linds(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linds(horizontal)">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二、直线与平面的平行</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24744"/>
            <a:ext cx="11161240" cy="13108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观察下图，直线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是直线</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i="1" kern="100" dirty="0">
                <a:latin typeface="宋体" panose="02010600030101010101" pitchFamily="2" charset="-122"/>
                <a:ea typeface="Times New Roman" panose="02020603050405020304" pitchFamily="18" charset="0"/>
                <a:cs typeface="Courier New" panose="02070309020205020404" pitchFamily="49" charset="0"/>
              </a:rPr>
              <a:t>l</a:t>
            </a:r>
            <a:r>
              <a:rPr lang="en-US"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有什么关系？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0162" name="Picture 2" descr="6-11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0145" y="2602064"/>
            <a:ext cx="2791711" cy="17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515380" y="4522659"/>
            <a:ext cx="11161240"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黑体" panose="02010609060101010101" charset="-122"/>
                <a:cs typeface="Times New Roman" panose="02020603050405020304" pitchFamily="18" charset="0"/>
              </a:rPr>
              <a:t>　</a:t>
            </a:r>
            <a:r>
              <a:rPr lang="zh-CN" altLang="zh-CN" sz="2800" kern="100">
                <a:solidFill>
                  <a:srgbClr val="C00000"/>
                </a:solidFill>
                <a:latin typeface="Times New Roman" panose="02020603050405020304" pitchFamily="18" charset="0"/>
                <a:ea typeface="黑体" panose="02010609060101010101" charset="-122"/>
                <a:cs typeface="Times New Roman" panose="02020603050405020304" pitchFamily="18" charset="0"/>
              </a:rPr>
              <a:t>垂直</a:t>
            </a:r>
            <a:r>
              <a:rPr lang="en-US" altLang="zh-CN" sz="2800" kern="10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257141"/>
            <a:ext cx="11161240" cy="332398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设直线</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的方向向量为</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的法向量为</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证明线面平行的关键看直线的方向向量与平面的法向量垂直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特别强调直线在平面外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518979" y="404664"/>
            <a:ext cx="1919234" cy="534146"/>
            <a:chOff x="5232856" y="1918920"/>
            <a:chExt cx="1919234" cy="534146"/>
          </a:xfrm>
        </p:grpSpPr>
        <p:sp>
          <p:nvSpPr>
            <p:cNvPr id="6" name="任意多边形 5"/>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7" name="矩形 6"/>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8" name="肘形连接符 7"/>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9" name="矩形 8"/>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254096"/>
            <a:ext cx="11053228"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是正方形，侧棱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EDB</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9759" y="322856"/>
            <a:ext cx="11089465"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a:latin typeface="Times New Roman" panose="02020603050405020304" pitchFamily="18" charset="0"/>
                <a:ea typeface="黑体" panose="02010609060101010101" charset="-122"/>
                <a:cs typeface="Times New Roman" panose="02020603050405020304" pitchFamily="18" charset="0"/>
              </a:rPr>
              <a:t>　如图所示，建立空间直角坐标系，</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zh-CN" altLang="zh-CN" sz="2800" kern="100">
                <a:latin typeface="Times New Roman" panose="02020603050405020304" pitchFamily="18" charset="0"/>
                <a:ea typeface="黑体" panose="02010609060101010101" charset="-122"/>
                <a:cs typeface="Times New Roman" panose="02020603050405020304" pitchFamily="18" charset="0"/>
              </a:rPr>
              <a:t>是坐标原点，</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489759" y="980728"/>
            <a:ext cx="11089465"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G</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EG</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依题意得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Times New Roman" panose="02020603050405020304" pitchFamily="18" charset="0"/>
                <a:ea typeface="黑体" panose="02010609060101010101" charset="-122"/>
                <a:cs typeface="Courier New" panose="02070309020205020404" pitchFamily="49" charset="0"/>
              </a:rPr>
              <a:t>(0,0,0)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nvGraphicFramePr>
        <p:xfrm>
          <a:off x="563563" y="2996952"/>
          <a:ext cx="10356850" cy="1073150"/>
        </p:xfrm>
        <a:graphic>
          <a:graphicData uri="http://schemas.openxmlformats.org/presentationml/2006/ole">
            <mc:AlternateContent xmlns:mc="http://schemas.openxmlformats.org/markup-compatibility/2006">
              <mc:Choice xmlns:v="urn:schemas-microsoft-com:vml" Requires="v">
                <p:oleObj spid="_x0000_s788735" name="文档" r:id="rId1" imgW="10669270" imgH="1113790" progId="Word.Document.12">
                  <p:embed/>
                </p:oleObj>
              </mc:Choice>
              <mc:Fallback>
                <p:oleObj name="文档" r:id="rId1" imgW="10669270" imgH="1113790" progId="Word.Document.12">
                  <p:embed/>
                  <p:pic>
                    <p:nvPicPr>
                      <p:cNvPr id="0" name="图片 788734"/>
                      <p:cNvPicPr/>
                      <p:nvPr/>
                    </p:nvPicPr>
                    <p:blipFill>
                      <a:blip r:embed="rId2"/>
                      <a:stretch>
                        <a:fillRect/>
                      </a:stretch>
                    </p:blipFill>
                    <p:spPr>
                      <a:xfrm>
                        <a:off x="563563" y="2996952"/>
                        <a:ext cx="10356850" cy="1073150"/>
                      </a:xfrm>
                      <a:prstGeom prst="rect">
                        <a:avLst/>
                      </a:prstGeom>
                    </p:spPr>
                  </p:pic>
                </p:oleObj>
              </mc:Fallback>
            </mc:AlternateContent>
          </a:graphicData>
        </a:graphic>
      </p:graphicFrame>
      <p:pic>
        <p:nvPicPr>
          <p:cNvPr id="788688" name="Picture 208" descr="6-1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818" y="1268760"/>
            <a:ext cx="2717595" cy="30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89759" y="3861048"/>
            <a:ext cx="11089465" cy="1303177"/>
          </a:xfrm>
          <a:prstGeom prst="rect">
            <a:avLst/>
          </a:prstGeom>
        </p:spPr>
        <p:txBody>
          <a:bodyPr wrap="square">
            <a:spAutoFit/>
          </a:bodyPr>
          <a:lstStyle/>
          <a:p>
            <a:pPr algn="just">
              <a:lnSpc>
                <a:spcPct val="150000"/>
              </a:lnSpc>
              <a:spcAft>
                <a:spcPts val="0"/>
              </a:spcAft>
            </a:pP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a:latin typeface="Times New Roman" panose="02020603050405020304" pitchFamily="18" charset="0"/>
                <a:ea typeface="黑体" panose="02010609060101010101" charset="-122"/>
                <a:cs typeface="Courier New" panose="02070309020205020404" pitchFamily="49" charset="0"/>
              </a:rPr>
              <a:t>,0).</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方法一　设平面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63563" y="5229200"/>
          <a:ext cx="10356850" cy="1073150"/>
        </p:xfrm>
        <a:graphic>
          <a:graphicData uri="http://schemas.openxmlformats.org/presentationml/2006/ole">
            <mc:AlternateContent xmlns:mc="http://schemas.openxmlformats.org/markup-compatibility/2006">
              <mc:Choice xmlns:v="urn:schemas-microsoft-com:vml" Requires="v">
                <p:oleObj spid="_x0000_s788736" name="文档" r:id="rId4" imgW="10669270" imgH="1113790" progId="Word.Document.12">
                  <p:embed/>
                </p:oleObj>
              </mc:Choice>
              <mc:Fallback>
                <p:oleObj name="文档" r:id="rId4" imgW="10669270" imgH="1113790" progId="Word.Document.12">
                  <p:embed/>
                  <p:pic>
                    <p:nvPicPr>
                      <p:cNvPr id="0" name="图片 788735"/>
                      <p:cNvPicPr/>
                      <p:nvPr/>
                    </p:nvPicPr>
                    <p:blipFill>
                      <a:blip r:embed="rId5"/>
                      <a:stretch>
                        <a:fillRect/>
                      </a:stretch>
                    </p:blipFill>
                    <p:spPr>
                      <a:xfrm>
                        <a:off x="563563" y="5229200"/>
                        <a:ext cx="10356850" cy="10731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88688"/>
                                        </p:tgtEl>
                                        <p:attrNameLst>
                                          <p:attrName>style.visibility</p:attrName>
                                        </p:attrNameLst>
                                      </p:cBhvr>
                                      <p:to>
                                        <p:strVal val="visible"/>
                                      </p:to>
                                    </p:set>
                                    <p:animEffect transition="in" filter="blinds(horizontal)">
                                      <p:cBhvr>
                                        <p:cTn id="10" dur="500"/>
                                        <p:tgtEl>
                                          <p:spTgt spid="78868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blinds(horizont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linds(horizont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linds(horizontal)">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blinds(horizontal)">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612395"/>
            <a:ext cx="10086673"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能用向量语言表述直线与直线、直线与平面、平面与平面的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关系</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能用向量方法判断或证明直线、平面间的平行关系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nvGraphicFramePr>
        <p:xfrm>
          <a:off x="563563" y="332656"/>
          <a:ext cx="10356850" cy="1073150"/>
        </p:xfrm>
        <a:graphic>
          <a:graphicData uri="http://schemas.openxmlformats.org/presentationml/2006/ole">
            <mc:AlternateContent xmlns:mc="http://schemas.openxmlformats.org/markup-compatibility/2006">
              <mc:Choice xmlns:v="urn:schemas-microsoft-com:vml" Requires="v">
                <p:oleObj spid="_x0000_s861277" name="文档" r:id="rId1" imgW="10669270" imgH="1113790" progId="Word.Document.12">
                  <p:embed/>
                </p:oleObj>
              </mc:Choice>
              <mc:Fallback>
                <p:oleObj name="文档" r:id="rId1" imgW="10669270" imgH="1113790" progId="Word.Document.12">
                  <p:embed/>
                  <p:pic>
                    <p:nvPicPr>
                      <p:cNvPr id="0" name="图片 861276"/>
                      <p:cNvPicPr/>
                      <p:nvPr/>
                    </p:nvPicPr>
                    <p:blipFill>
                      <a:blip r:embed="rId2"/>
                      <a:stretch>
                        <a:fillRect/>
                      </a:stretch>
                    </p:blipFill>
                    <p:spPr>
                      <a:xfrm>
                        <a:off x="563563" y="332656"/>
                        <a:ext cx="10356850" cy="1073150"/>
                      </a:xfrm>
                      <a:prstGeom prst="rect">
                        <a:avLst/>
                      </a:prstGeom>
                    </p:spPr>
                  </p:pic>
                </p:oleObj>
              </mc:Fallback>
            </mc:AlternateContent>
          </a:graphicData>
        </a:graphic>
      </p:graphicFrame>
      <p:pic>
        <p:nvPicPr>
          <p:cNvPr id="788688" name="Picture 208" descr="6-1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818" y="1268760"/>
            <a:ext cx="2717595" cy="30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89759" y="5733256"/>
            <a:ext cx="1108946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63563" y="4602394"/>
          <a:ext cx="10239375" cy="1138237"/>
        </p:xfrm>
        <a:graphic>
          <a:graphicData uri="http://schemas.openxmlformats.org/presentationml/2006/ole">
            <mc:AlternateContent xmlns:mc="http://schemas.openxmlformats.org/markup-compatibility/2006">
              <mc:Choice xmlns:v="urn:schemas-microsoft-com:vml" Requires="v">
                <p:oleObj spid="_x0000_s861278" name="文档" r:id="rId4" imgW="10669270" imgH="1189990" progId="Word.Document.12">
                  <p:embed/>
                </p:oleObj>
              </mc:Choice>
              <mc:Fallback>
                <p:oleObj name="文档" r:id="rId4" imgW="10669270" imgH="1189990" progId="Word.Document.12">
                  <p:embed/>
                  <p:pic>
                    <p:nvPicPr>
                      <p:cNvPr id="0" name="图片 861277"/>
                      <p:cNvPicPr/>
                      <p:nvPr/>
                    </p:nvPicPr>
                    <p:blipFill>
                      <a:blip r:embed="rId5"/>
                      <a:stretch>
                        <a:fillRect/>
                      </a:stretch>
                    </p:blipFill>
                    <p:spPr>
                      <a:xfrm>
                        <a:off x="563563" y="4602394"/>
                        <a:ext cx="10239375" cy="1138237"/>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63563" y="1228651"/>
          <a:ext cx="10239375" cy="1520825"/>
        </p:xfrm>
        <a:graphic>
          <a:graphicData uri="http://schemas.openxmlformats.org/presentationml/2006/ole">
            <mc:AlternateContent xmlns:mc="http://schemas.openxmlformats.org/markup-compatibility/2006">
              <mc:Choice xmlns:v="urn:schemas-microsoft-com:vml" Requires="v">
                <p:oleObj spid="_x0000_s861279" name="文档" r:id="rId6" imgW="10669270" imgH="1586230" progId="Word.Document.12">
                  <p:embed/>
                </p:oleObj>
              </mc:Choice>
              <mc:Fallback>
                <p:oleObj name="文档" r:id="rId6" imgW="10669270" imgH="1586230" progId="Word.Document.12">
                  <p:embed/>
                  <p:pic>
                    <p:nvPicPr>
                      <p:cNvPr id="0" name="图片 861278"/>
                      <p:cNvPicPr/>
                      <p:nvPr/>
                    </p:nvPicPr>
                    <p:blipFill>
                      <a:blip r:embed="rId7"/>
                      <a:stretch>
                        <a:fillRect/>
                      </a:stretch>
                    </p:blipFill>
                    <p:spPr>
                      <a:xfrm>
                        <a:off x="563563" y="1228651"/>
                        <a:ext cx="10239375" cy="152082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63563" y="2690813"/>
          <a:ext cx="10121900" cy="1870075"/>
        </p:xfrm>
        <a:graphic>
          <a:graphicData uri="http://schemas.openxmlformats.org/presentationml/2006/ole">
            <mc:AlternateContent xmlns:mc="http://schemas.openxmlformats.org/markup-compatibility/2006">
              <mc:Choice xmlns:v="urn:schemas-microsoft-com:vml" Requires="v">
                <p:oleObj spid="_x0000_s861280" name="文档" r:id="rId8" imgW="10669270" imgH="1982470" progId="Word.Document.12">
                  <p:embed/>
                </p:oleObj>
              </mc:Choice>
              <mc:Fallback>
                <p:oleObj name="文档" r:id="rId8" imgW="10669270" imgH="1982470" progId="Word.Document.12">
                  <p:embed/>
                  <p:pic>
                    <p:nvPicPr>
                      <p:cNvPr id="0" name="图片 861279"/>
                      <p:cNvPicPr/>
                      <p:nvPr/>
                    </p:nvPicPr>
                    <p:blipFill>
                      <a:blip r:embed="rId9"/>
                      <a:stretch>
                        <a:fillRect/>
                      </a:stretch>
                    </p:blipFill>
                    <p:spPr>
                      <a:xfrm>
                        <a:off x="563563" y="2690813"/>
                        <a:ext cx="10121900" cy="18700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88688"/>
                                        </p:tgtEl>
                                        <p:attrNameLst>
                                          <p:attrName>style.visibility</p:attrName>
                                        </p:attrNameLst>
                                      </p:cBhvr>
                                      <p:to>
                                        <p:strVal val="visible"/>
                                      </p:to>
                                    </p:set>
                                    <p:animEffect transition="in" filter="blinds(horizontal)">
                                      <p:cBhvr>
                                        <p:cTn id="7" dur="500"/>
                                        <p:tgtEl>
                                          <p:spTgt spid="788688"/>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linds(horizontal)">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nvGraphicFramePr>
        <p:xfrm>
          <a:off x="563563" y="332656"/>
          <a:ext cx="10356850" cy="1073150"/>
        </p:xfrm>
        <a:graphic>
          <a:graphicData uri="http://schemas.openxmlformats.org/presentationml/2006/ole">
            <mc:AlternateContent xmlns:mc="http://schemas.openxmlformats.org/markup-compatibility/2006">
              <mc:Choice xmlns:v="urn:schemas-microsoft-com:vml" Requires="v">
                <p:oleObj spid="_x0000_s862324" name="文档" r:id="rId1" imgW="10669270" imgH="1113790" progId="Word.Document.12">
                  <p:embed/>
                </p:oleObj>
              </mc:Choice>
              <mc:Fallback>
                <p:oleObj name="文档" r:id="rId1" imgW="10669270" imgH="1113790" progId="Word.Document.12">
                  <p:embed/>
                  <p:pic>
                    <p:nvPicPr>
                      <p:cNvPr id="0" name="图片 862323"/>
                      <p:cNvPicPr/>
                      <p:nvPr/>
                    </p:nvPicPr>
                    <p:blipFill>
                      <a:blip r:embed="rId2"/>
                      <a:stretch>
                        <a:fillRect/>
                      </a:stretch>
                    </p:blipFill>
                    <p:spPr>
                      <a:xfrm>
                        <a:off x="563563" y="332656"/>
                        <a:ext cx="10356850" cy="1073150"/>
                      </a:xfrm>
                      <a:prstGeom prst="rect">
                        <a:avLst/>
                      </a:prstGeom>
                    </p:spPr>
                  </p:pic>
                </p:oleObj>
              </mc:Fallback>
            </mc:AlternateContent>
          </a:graphicData>
        </a:graphic>
      </p:graphicFrame>
      <p:pic>
        <p:nvPicPr>
          <p:cNvPr id="788688" name="Picture 208" descr="6-1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818" y="1268760"/>
            <a:ext cx="2717595" cy="30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89759" y="2564904"/>
            <a:ext cx="11089465" cy="1949508"/>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a:latin typeface="Times New Roman" panose="02020603050405020304" pitchFamily="18" charset="0"/>
                <a:ea typeface="黑体" panose="02010609060101010101" charset="-122"/>
                <a:cs typeface="Courier New" panose="02070309020205020404" pitchFamily="49" charset="0"/>
              </a:rPr>
              <a:t>PA</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PA</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方法二　因为四边形</a:t>
            </a:r>
            <a:r>
              <a:rPr lang="en-US" altLang="zh-CN" sz="2800" i="1" kern="100">
                <a:latin typeface="Times New Roman" panose="02020603050405020304" pitchFamily="18" charset="0"/>
                <a:ea typeface="黑体" panose="02010609060101010101" charset="-122"/>
                <a:cs typeface="Courier New" panose="02070309020205020404" pitchFamily="49" charset="0"/>
              </a:rPr>
              <a:t>ABCD</a:t>
            </a:r>
            <a:r>
              <a:rPr lang="zh-CN" altLang="zh-CN" sz="2800" kern="100">
                <a:latin typeface="Times New Roman" panose="02020603050405020304" pitchFamily="18" charset="0"/>
                <a:ea typeface="黑体" panose="02010609060101010101" charset="-122"/>
                <a:cs typeface="Times New Roman" panose="02020603050405020304" pitchFamily="18" charset="0"/>
              </a:rPr>
              <a:t>是正方形，</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G</a:t>
            </a:r>
            <a:r>
              <a:rPr lang="zh-CN" altLang="zh-CN" sz="2800" kern="100">
                <a:latin typeface="Times New Roman" panose="02020603050405020304" pitchFamily="18" charset="0"/>
                <a:ea typeface="黑体" panose="02010609060101010101" charset="-122"/>
                <a:cs typeface="Times New Roman" panose="02020603050405020304" pitchFamily="18" charset="0"/>
              </a:rPr>
              <a:t>是此正方形的中心，</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63563" y="1114847"/>
          <a:ext cx="10239375" cy="1520825"/>
        </p:xfrm>
        <a:graphic>
          <a:graphicData uri="http://schemas.openxmlformats.org/presentationml/2006/ole">
            <mc:AlternateContent xmlns:mc="http://schemas.openxmlformats.org/markup-compatibility/2006">
              <mc:Choice xmlns:v="urn:schemas-microsoft-com:vml" Requires="v">
                <p:oleObj spid="_x0000_s862325" name="文档" r:id="rId4" imgW="10669270" imgH="1584960" progId="Word.Document.12">
                  <p:embed/>
                </p:oleObj>
              </mc:Choice>
              <mc:Fallback>
                <p:oleObj name="文档" r:id="rId4" imgW="10669270" imgH="1584960" progId="Word.Document.12">
                  <p:embed/>
                  <p:pic>
                    <p:nvPicPr>
                      <p:cNvPr id="0" name="图片 862324"/>
                      <p:cNvPicPr/>
                      <p:nvPr/>
                    </p:nvPicPr>
                    <p:blipFill>
                      <a:blip r:embed="rId5"/>
                      <a:stretch>
                        <a:fillRect/>
                      </a:stretch>
                    </p:blipFill>
                    <p:spPr>
                      <a:xfrm>
                        <a:off x="563563" y="1114847"/>
                        <a:ext cx="10239375" cy="152082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63563" y="1875036"/>
          <a:ext cx="10121900" cy="977900"/>
        </p:xfrm>
        <a:graphic>
          <a:graphicData uri="http://schemas.openxmlformats.org/presentationml/2006/ole">
            <mc:AlternateContent xmlns:mc="http://schemas.openxmlformats.org/markup-compatibility/2006">
              <mc:Choice xmlns:v="urn:schemas-microsoft-com:vml" Requires="v">
                <p:oleObj spid="_x0000_s862326" name="文档" r:id="rId6" imgW="10617835" imgH="1031875" progId="Word.Document.12">
                  <p:embed/>
                </p:oleObj>
              </mc:Choice>
              <mc:Fallback>
                <p:oleObj name="文档" r:id="rId6" imgW="10617835" imgH="1031875" progId="Word.Document.12">
                  <p:embed/>
                  <p:pic>
                    <p:nvPicPr>
                      <p:cNvPr id="0" name="图片 862325"/>
                      <p:cNvPicPr/>
                      <p:nvPr/>
                    </p:nvPicPr>
                    <p:blipFill>
                      <a:blip r:embed="rId7"/>
                      <a:stretch>
                        <a:fillRect/>
                      </a:stretch>
                    </p:blipFill>
                    <p:spPr>
                      <a:xfrm>
                        <a:off x="563563" y="1875036"/>
                        <a:ext cx="10121900" cy="9779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63563" y="4522688"/>
          <a:ext cx="10121900" cy="1498600"/>
        </p:xfrm>
        <a:graphic>
          <a:graphicData uri="http://schemas.openxmlformats.org/presentationml/2006/ole">
            <mc:AlternateContent xmlns:mc="http://schemas.openxmlformats.org/markup-compatibility/2006">
              <mc:Choice xmlns:v="urn:schemas-microsoft-com:vml" Requires="v">
                <p:oleObj spid="_x0000_s862327" name="文档" r:id="rId8" imgW="10669270" imgH="1584960" progId="Word.Document.12">
                  <p:embed/>
                </p:oleObj>
              </mc:Choice>
              <mc:Fallback>
                <p:oleObj name="文档" r:id="rId8" imgW="10669270" imgH="1584960" progId="Word.Document.12">
                  <p:embed/>
                  <p:pic>
                    <p:nvPicPr>
                      <p:cNvPr id="0" name="图片 862326"/>
                      <p:cNvPicPr/>
                      <p:nvPr/>
                    </p:nvPicPr>
                    <p:blipFill>
                      <a:blip r:embed="rId9"/>
                      <a:stretch>
                        <a:fillRect/>
                      </a:stretch>
                    </p:blipFill>
                    <p:spPr>
                      <a:xfrm>
                        <a:off x="563563" y="4522688"/>
                        <a:ext cx="10121900" cy="14986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63563" y="5529263"/>
          <a:ext cx="10121900" cy="1073150"/>
        </p:xfrm>
        <a:graphic>
          <a:graphicData uri="http://schemas.openxmlformats.org/presentationml/2006/ole">
            <mc:AlternateContent xmlns:mc="http://schemas.openxmlformats.org/markup-compatibility/2006">
              <mc:Choice xmlns:v="urn:schemas-microsoft-com:vml" Requires="v">
                <p:oleObj spid="_x0000_s862328" name="文档" r:id="rId10" imgW="10617835" imgH="1132205" progId="Word.Document.12">
                  <p:embed/>
                </p:oleObj>
              </mc:Choice>
              <mc:Fallback>
                <p:oleObj name="文档" r:id="rId10" imgW="10617835" imgH="1132205" progId="Word.Document.12">
                  <p:embed/>
                  <p:pic>
                    <p:nvPicPr>
                      <p:cNvPr id="0" name="图片 862327"/>
                      <p:cNvPicPr/>
                      <p:nvPr/>
                    </p:nvPicPr>
                    <p:blipFill>
                      <a:blip r:embed="rId11"/>
                      <a:stretch>
                        <a:fillRect/>
                      </a:stretch>
                    </p:blipFill>
                    <p:spPr>
                      <a:xfrm>
                        <a:off x="563563" y="5529263"/>
                        <a:ext cx="10121900" cy="10731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88688"/>
                                        </p:tgtEl>
                                        <p:attrNameLst>
                                          <p:attrName>style.visibility</p:attrName>
                                        </p:attrNameLst>
                                      </p:cBhvr>
                                      <p:to>
                                        <p:strVal val="visible"/>
                                      </p:to>
                                    </p:set>
                                    <p:animEffect transition="in" filter="blinds(horizontal)">
                                      <p:cBhvr>
                                        <p:cTn id="7" dur="500"/>
                                        <p:tgtEl>
                                          <p:spTgt spid="788688"/>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linds(horizont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linds(horizont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nvGraphicFramePr>
        <p:xfrm>
          <a:off x="563563" y="332656"/>
          <a:ext cx="10356850" cy="1073150"/>
        </p:xfrm>
        <a:graphic>
          <a:graphicData uri="http://schemas.openxmlformats.org/presentationml/2006/ole">
            <mc:AlternateContent xmlns:mc="http://schemas.openxmlformats.org/markup-compatibility/2006">
              <mc:Choice xmlns:v="urn:schemas-microsoft-com:vml" Requires="v">
                <p:oleObj spid="_x0000_s863321" name="文档" r:id="rId1" imgW="10669270" imgH="1113790" progId="Word.Document.12">
                  <p:embed/>
                </p:oleObj>
              </mc:Choice>
              <mc:Fallback>
                <p:oleObj name="文档" r:id="rId1" imgW="10669270" imgH="1113790" progId="Word.Document.12">
                  <p:embed/>
                  <p:pic>
                    <p:nvPicPr>
                      <p:cNvPr id="0" name="图片 863320"/>
                      <p:cNvPicPr/>
                      <p:nvPr/>
                    </p:nvPicPr>
                    <p:blipFill>
                      <a:blip r:embed="rId2"/>
                      <a:stretch>
                        <a:fillRect/>
                      </a:stretch>
                    </p:blipFill>
                    <p:spPr>
                      <a:xfrm>
                        <a:off x="563563" y="332656"/>
                        <a:ext cx="10356850" cy="1073150"/>
                      </a:xfrm>
                      <a:prstGeom prst="rect">
                        <a:avLst/>
                      </a:prstGeom>
                    </p:spPr>
                  </p:pic>
                </p:oleObj>
              </mc:Fallback>
            </mc:AlternateContent>
          </a:graphicData>
        </a:graphic>
      </p:graphicFrame>
      <p:pic>
        <p:nvPicPr>
          <p:cNvPr id="788688" name="Picture 208" descr="6-1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818" y="1268760"/>
            <a:ext cx="2717595" cy="30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89759" y="1124744"/>
            <a:ext cx="11089465"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而</a:t>
            </a:r>
            <a:r>
              <a:rPr lang="en-US" altLang="zh-CN" sz="2800" i="1" kern="100">
                <a:latin typeface="Times New Roman" panose="02020603050405020304" pitchFamily="18" charset="0"/>
                <a:ea typeface="黑体" panose="02010609060101010101" charset="-122"/>
                <a:cs typeface="Courier New" panose="02070309020205020404" pitchFamily="49" charset="0"/>
              </a:rPr>
              <a:t>EG</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zh-CN" altLang="zh-CN" sz="2800" kern="100">
                <a:latin typeface="Times New Roman" panose="02020603050405020304" pitchFamily="18" charset="0"/>
                <a:ea typeface="黑体" panose="02010609060101010101" charset="-122"/>
                <a:cs typeface="Times New Roman" panose="02020603050405020304" pitchFamily="18" charset="0"/>
              </a:rPr>
              <a:t>，且</a:t>
            </a:r>
            <a:r>
              <a:rPr lang="en-US" altLang="zh-CN" sz="2800" i="1" kern="100">
                <a:latin typeface="Times New Roman" panose="02020603050405020304" pitchFamily="18" charset="0"/>
                <a:ea typeface="黑体" panose="02010609060101010101" charset="-122"/>
                <a:cs typeface="Courier New" panose="02070309020205020404" pitchFamily="49" charset="0"/>
              </a:rPr>
              <a:t>PA</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PA</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563563" y="2348880"/>
          <a:ext cx="10121900" cy="1498600"/>
        </p:xfrm>
        <a:graphic>
          <a:graphicData uri="http://schemas.openxmlformats.org/presentationml/2006/ole">
            <mc:AlternateContent xmlns:mc="http://schemas.openxmlformats.org/markup-compatibility/2006">
              <mc:Choice xmlns:v="urn:schemas-microsoft-com:vml" Requires="v">
                <p:oleObj spid="_x0000_s863322" name="文档" r:id="rId4" imgW="10669270" imgH="1584960" progId="Word.Document.12">
                  <p:embed/>
                </p:oleObj>
              </mc:Choice>
              <mc:Fallback>
                <p:oleObj name="文档" r:id="rId4" imgW="10669270" imgH="1584960" progId="Word.Document.12">
                  <p:embed/>
                  <p:pic>
                    <p:nvPicPr>
                      <p:cNvPr id="0" name="图片 863321"/>
                      <p:cNvPicPr/>
                      <p:nvPr/>
                    </p:nvPicPr>
                    <p:blipFill>
                      <a:blip r:embed="rId5"/>
                      <a:stretch>
                        <a:fillRect/>
                      </a:stretch>
                    </p:blipFill>
                    <p:spPr>
                      <a:xfrm>
                        <a:off x="563563" y="2348880"/>
                        <a:ext cx="10121900" cy="14986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63563" y="3100859"/>
          <a:ext cx="10069512" cy="1063625"/>
        </p:xfrm>
        <a:graphic>
          <a:graphicData uri="http://schemas.openxmlformats.org/presentationml/2006/ole">
            <mc:AlternateContent xmlns:mc="http://schemas.openxmlformats.org/markup-compatibility/2006">
              <mc:Choice xmlns:v="urn:schemas-microsoft-com:vml" Requires="v">
                <p:oleObj spid="_x0000_s863323" name="文档" r:id="rId6" imgW="10617835" imgH="1134110" progId="Word.Document.12">
                  <p:embed/>
                </p:oleObj>
              </mc:Choice>
              <mc:Fallback>
                <p:oleObj name="文档" r:id="rId6" imgW="10617835" imgH="1134110" progId="Word.Document.12">
                  <p:embed/>
                  <p:pic>
                    <p:nvPicPr>
                      <p:cNvPr id="0" name="图片 863322"/>
                      <p:cNvPicPr/>
                      <p:nvPr/>
                    </p:nvPicPr>
                    <p:blipFill>
                      <a:blip r:embed="rId7"/>
                      <a:stretch>
                        <a:fillRect/>
                      </a:stretch>
                    </p:blipFill>
                    <p:spPr>
                      <a:xfrm>
                        <a:off x="563563" y="3100859"/>
                        <a:ext cx="10069512" cy="106362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63563" y="4167188"/>
          <a:ext cx="10069512" cy="2435225"/>
        </p:xfrm>
        <a:graphic>
          <a:graphicData uri="http://schemas.openxmlformats.org/presentationml/2006/ole">
            <mc:AlternateContent xmlns:mc="http://schemas.openxmlformats.org/markup-compatibility/2006">
              <mc:Choice xmlns:v="urn:schemas-microsoft-com:vml" Requires="v">
                <p:oleObj spid="_x0000_s863324" name="文档" r:id="rId8" imgW="10617835" imgH="2576830" progId="Word.Document.12">
                  <p:embed/>
                </p:oleObj>
              </mc:Choice>
              <mc:Fallback>
                <p:oleObj name="文档" r:id="rId8" imgW="10617835" imgH="2576830" progId="Word.Document.12">
                  <p:embed/>
                  <p:pic>
                    <p:nvPicPr>
                      <p:cNvPr id="0" name="图片 863323"/>
                      <p:cNvPicPr/>
                      <p:nvPr/>
                    </p:nvPicPr>
                    <p:blipFill>
                      <a:blip r:embed="rId9"/>
                      <a:stretch>
                        <a:fillRect/>
                      </a:stretch>
                    </p:blipFill>
                    <p:spPr>
                      <a:xfrm>
                        <a:off x="563563" y="4167188"/>
                        <a:ext cx="10069512" cy="24352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88688"/>
                                        </p:tgtEl>
                                        <p:attrNameLst>
                                          <p:attrName>style.visibility</p:attrName>
                                        </p:attrNameLst>
                                      </p:cBhvr>
                                      <p:to>
                                        <p:strVal val="visible"/>
                                      </p:to>
                                    </p:set>
                                    <p:animEffect transition="in" filter="blinds(horizontal)">
                                      <p:cBhvr>
                                        <p:cTn id="7" dur="500"/>
                                        <p:tgtEl>
                                          <p:spTgt spid="788688"/>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p:cNvGraphicFramePr>
            <a:graphicFrameLocks noChangeAspect="1"/>
          </p:cNvGraphicFramePr>
          <p:nvPr/>
        </p:nvGraphicFramePr>
        <p:xfrm>
          <a:off x="563563" y="1340768"/>
          <a:ext cx="10239375" cy="1136650"/>
        </p:xfrm>
        <a:graphic>
          <a:graphicData uri="http://schemas.openxmlformats.org/presentationml/2006/ole">
            <mc:AlternateContent xmlns:mc="http://schemas.openxmlformats.org/markup-compatibility/2006">
              <mc:Choice xmlns:v="urn:schemas-microsoft-com:vml" Requires="v">
                <p:oleObj spid="_x0000_s864302" name="文档" r:id="rId1" imgW="10669270" imgH="1189990" progId="Word.Document.12">
                  <p:embed/>
                </p:oleObj>
              </mc:Choice>
              <mc:Fallback>
                <p:oleObj name="文档" r:id="rId1" imgW="10669270" imgH="1189990" progId="Word.Document.12">
                  <p:embed/>
                  <p:pic>
                    <p:nvPicPr>
                      <p:cNvPr id="0" name="图片 864301"/>
                      <p:cNvPicPr/>
                      <p:nvPr/>
                    </p:nvPicPr>
                    <p:blipFill>
                      <a:blip r:embed="rId2"/>
                      <a:stretch>
                        <a:fillRect/>
                      </a:stretch>
                    </p:blipFill>
                    <p:spPr>
                      <a:xfrm>
                        <a:off x="563563" y="1340768"/>
                        <a:ext cx="10239375" cy="1136650"/>
                      </a:xfrm>
                      <a:prstGeom prst="rect">
                        <a:avLst/>
                      </a:prstGeom>
                    </p:spPr>
                  </p:pic>
                </p:oleObj>
              </mc:Fallback>
            </mc:AlternateContent>
          </a:graphicData>
        </a:graphic>
      </p:graphicFrame>
      <p:pic>
        <p:nvPicPr>
          <p:cNvPr id="788688" name="Picture 208" descr="6-1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2818" y="1268760"/>
            <a:ext cx="2717595" cy="30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89759" y="3140968"/>
            <a:ext cx="1108946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PA</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EDB</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563563" y="2348880"/>
          <a:ext cx="10121900" cy="1498600"/>
        </p:xfrm>
        <a:graphic>
          <a:graphicData uri="http://schemas.openxmlformats.org/presentationml/2006/ole">
            <mc:AlternateContent xmlns:mc="http://schemas.openxmlformats.org/markup-compatibility/2006">
              <mc:Choice xmlns:v="urn:schemas-microsoft-com:vml" Requires="v">
                <p:oleObj spid="_x0000_s864303" name="文档" r:id="rId4" imgW="10669270" imgH="1584960" progId="Word.Document.12">
                  <p:embed/>
                </p:oleObj>
              </mc:Choice>
              <mc:Fallback>
                <p:oleObj name="文档" r:id="rId4" imgW="10669270" imgH="1584960" progId="Word.Document.12">
                  <p:embed/>
                  <p:pic>
                    <p:nvPicPr>
                      <p:cNvPr id="0" name="图片 864302"/>
                      <p:cNvPicPr/>
                      <p:nvPr/>
                    </p:nvPicPr>
                    <p:blipFill>
                      <a:blip r:embed="rId5"/>
                      <a:stretch>
                        <a:fillRect/>
                      </a:stretch>
                    </p:blipFill>
                    <p:spPr>
                      <a:xfrm>
                        <a:off x="563563" y="2348880"/>
                        <a:ext cx="10121900" cy="1498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88688"/>
                                        </p:tgtEl>
                                        <p:attrNameLst>
                                          <p:attrName>style.visibility</p:attrName>
                                        </p:attrNameLst>
                                      </p:cBhvr>
                                      <p:to>
                                        <p:strVal val="visible"/>
                                      </p:to>
                                    </p:set>
                                    <p:animEffect transition="in" filter="blinds(horizontal)">
                                      <p:cBhvr>
                                        <p:cTn id="7" dur="500"/>
                                        <p:tgtEl>
                                          <p:spTgt spid="788688"/>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751344"/>
            <a:ext cx="11187139" cy="2677656"/>
          </a:xfrm>
          <a:prstGeom prst="rect">
            <a:avLst/>
          </a:prstGeom>
        </p:spPr>
        <p:txBody>
          <a:bodyPr wrap="square">
            <a:spAutoFit/>
          </a:bodyPr>
          <a:lstStyle/>
          <a:p>
            <a:pPr algn="just">
              <a:lnSpc>
                <a:spcPct val="150000"/>
              </a:lnSpc>
              <a:spcAft>
                <a:spcPts val="0"/>
              </a:spcAft>
            </a:pPr>
            <a:r>
              <a:rPr lang="zh-CN" altLang="zh-CN" sz="2800" b="1" dirty="0">
                <a:solidFill>
                  <a:srgbClr val="0000FF"/>
                </a:solidFill>
              </a:rPr>
              <a:t>延伸</a:t>
            </a:r>
            <a:r>
              <a:rPr lang="zh-CN" altLang="zh-CN" sz="2800" b="1" dirty="0" smtClean="0">
                <a:solidFill>
                  <a:srgbClr val="0000FF"/>
                </a:solidFill>
              </a:rPr>
              <a:t>探究</a:t>
            </a:r>
            <a:r>
              <a:rPr lang="zh-CN" altLang="en-US" sz="2800" dirty="0" smtClean="0"/>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为直角梯形，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问：在棱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上是否存在一点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？若存在，求出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点的位置，若不存在，请说明理由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9098243" y="1340768"/>
          <a:ext cx="823913" cy="1155700"/>
        </p:xfrm>
        <a:graphic>
          <a:graphicData uri="http://schemas.openxmlformats.org/presentationml/2006/ole">
            <mc:AlternateContent xmlns:mc="http://schemas.openxmlformats.org/markup-compatibility/2006">
              <mc:Choice xmlns:v="urn:schemas-microsoft-com:vml" Requires="v">
                <p:oleObj spid="_x0000_s837670" name="文档" r:id="rId1" imgW="826135" imgH="1156970" progId="Word.Document.12">
                  <p:embed/>
                </p:oleObj>
              </mc:Choice>
              <mc:Fallback>
                <p:oleObj name="文档" r:id="rId1" imgW="826135" imgH="1156970" progId="Word.Document.12">
                  <p:embed/>
                  <p:pic>
                    <p:nvPicPr>
                      <p:cNvPr id="0" name="图片 837669"/>
                      <p:cNvPicPr/>
                      <p:nvPr/>
                    </p:nvPicPr>
                    <p:blipFill>
                      <a:blip r:embed="rId2"/>
                      <a:stretch>
                        <a:fillRect/>
                      </a:stretch>
                    </p:blipFill>
                    <p:spPr>
                      <a:xfrm>
                        <a:off x="9098243" y="1340768"/>
                        <a:ext cx="823913" cy="1155700"/>
                      </a:xfrm>
                      <a:prstGeom prst="rect">
                        <a:avLst/>
                      </a:prstGeom>
                    </p:spPr>
                  </p:pic>
                </p:oleObj>
              </mc:Fallback>
            </mc:AlternateContent>
          </a:graphicData>
        </a:graphic>
      </p:graphicFrame>
      <p:pic>
        <p:nvPicPr>
          <p:cNvPr id="837646" name="Picture 14" descr="6-11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6024" y="3526683"/>
            <a:ext cx="2519953" cy="202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332656"/>
            <a:ext cx="7393769"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分别以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轴建立空间直角坐标系，如图</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(1,1,0)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Times New Roman" panose="02020603050405020304" pitchFamily="18" charset="0"/>
                <a:ea typeface="黑体" panose="02010609060101010101" charset="-122"/>
                <a:cs typeface="Courier New" panose="02070309020205020404" pitchFamily="49" charset="0"/>
              </a:rPr>
              <a:t>(0,2,0).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假设在棱</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上存在符合题意的点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65282" name="Picture 2" descr="6-12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503592"/>
            <a:ext cx="2560379" cy="233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80860" y="2924944"/>
          <a:ext cx="9447212" cy="984250"/>
        </p:xfrm>
        <a:graphic>
          <a:graphicData uri="http://schemas.openxmlformats.org/presentationml/2006/ole">
            <mc:AlternateContent xmlns:mc="http://schemas.openxmlformats.org/markup-compatibility/2006">
              <mc:Choice xmlns:v="urn:schemas-microsoft-com:vml" Requires="v">
                <p:oleObj spid="_x0000_s865351" name="文档" r:id="rId2" imgW="9448800" imgH="986155" progId="Word.Document.12">
                  <p:embed/>
                </p:oleObj>
              </mc:Choice>
              <mc:Fallback>
                <p:oleObj name="文档" r:id="rId2" imgW="9448800" imgH="986155" progId="Word.Document.12">
                  <p:embed/>
                  <p:pic>
                    <p:nvPicPr>
                      <p:cNvPr id="0" name="图片 865350"/>
                      <p:cNvPicPr/>
                      <p:nvPr/>
                    </p:nvPicPr>
                    <p:blipFill>
                      <a:blip r:embed="rId3"/>
                      <a:stretch>
                        <a:fillRect/>
                      </a:stretch>
                    </p:blipFill>
                    <p:spPr>
                      <a:xfrm>
                        <a:off x="580860" y="2924944"/>
                        <a:ext cx="9447212" cy="98425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80860" y="3717032"/>
          <a:ext cx="9447212" cy="984250"/>
        </p:xfrm>
        <a:graphic>
          <a:graphicData uri="http://schemas.openxmlformats.org/presentationml/2006/ole">
            <mc:AlternateContent xmlns:mc="http://schemas.openxmlformats.org/markup-compatibility/2006">
              <mc:Choice xmlns:v="urn:schemas-microsoft-com:vml" Requires="v">
                <p:oleObj spid="_x0000_s865352" name="文档" r:id="rId4" imgW="9448800" imgH="986155" progId="Word.Document.12">
                  <p:embed/>
                </p:oleObj>
              </mc:Choice>
              <mc:Fallback>
                <p:oleObj name="文档" r:id="rId4" imgW="9448800" imgH="986155" progId="Word.Document.12">
                  <p:embed/>
                  <p:pic>
                    <p:nvPicPr>
                      <p:cNvPr id="0" name="图片 865351"/>
                      <p:cNvPicPr/>
                      <p:nvPr/>
                    </p:nvPicPr>
                    <p:blipFill>
                      <a:blip r:embed="rId5"/>
                      <a:stretch>
                        <a:fillRect/>
                      </a:stretch>
                    </p:blipFill>
                    <p:spPr>
                      <a:xfrm>
                        <a:off x="580860" y="3717032"/>
                        <a:ext cx="9447212" cy="984250"/>
                      </a:xfrm>
                      <a:prstGeom prst="rect">
                        <a:avLst/>
                      </a:prstGeom>
                    </p:spPr>
                  </p:pic>
                </p:oleObj>
              </mc:Fallback>
            </mc:AlternateContent>
          </a:graphicData>
        </a:graphic>
      </p:graphicFrame>
      <p:sp>
        <p:nvSpPr>
          <p:cNvPr id="7" name="矩形 6"/>
          <p:cNvSpPr/>
          <p:nvPr/>
        </p:nvSpPr>
        <p:spPr>
          <a:xfrm>
            <a:off x="502431" y="4500346"/>
            <a:ext cx="11138185"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                                                                                   </a:t>
            </a:r>
            <a:r>
              <a:rPr lang="en-US" altLang="zh-CN" sz="2800" kern="100" dirty="0" smtClean="0">
                <a:latin typeface="宋体" panose="02010600030101010101" pitchFamily="2" charset="-122"/>
                <a:ea typeface="黑体" panose="02010609060101010101" charset="-122"/>
                <a:cs typeface="Times New Roman" panose="02020603050405020304" pitchFamily="18" charset="0"/>
              </a:rPr>
              <a:t>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80860" y="5292434"/>
          <a:ext cx="9447212" cy="984250"/>
        </p:xfrm>
        <a:graphic>
          <a:graphicData uri="http://schemas.openxmlformats.org/presentationml/2006/ole">
            <mc:AlternateContent xmlns:mc="http://schemas.openxmlformats.org/markup-compatibility/2006">
              <mc:Choice xmlns:v="urn:schemas-microsoft-com:vml" Requires="v">
                <p:oleObj spid="_x0000_s865353" name="文档" r:id="rId6" imgW="9448800" imgH="986155" progId="Word.Document.12">
                  <p:embed/>
                </p:oleObj>
              </mc:Choice>
              <mc:Fallback>
                <p:oleObj name="文档" r:id="rId6" imgW="9448800" imgH="986155" progId="Word.Document.12">
                  <p:embed/>
                  <p:pic>
                    <p:nvPicPr>
                      <p:cNvPr id="0" name="图片 865352"/>
                      <p:cNvPicPr/>
                      <p:nvPr/>
                    </p:nvPicPr>
                    <p:blipFill>
                      <a:blip r:embed="rId7"/>
                      <a:stretch>
                        <a:fillRect/>
                      </a:stretch>
                    </p:blipFill>
                    <p:spPr>
                      <a:xfrm>
                        <a:off x="580860" y="5292434"/>
                        <a:ext cx="9447212" cy="9842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65282"/>
                                        </p:tgtEl>
                                        <p:attrNameLst>
                                          <p:attrName>style.visibility</p:attrName>
                                        </p:attrNameLst>
                                      </p:cBhvr>
                                      <p:to>
                                        <p:strVal val="visible"/>
                                      </p:to>
                                    </p:set>
                                    <p:animEffect transition="in" filter="blinds(horizontal)">
                                      <p:cBhvr>
                                        <p:cTn id="10" dur="500"/>
                                        <p:tgtEl>
                                          <p:spTgt spid="86528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linds(horizont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6-12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1157535"/>
            <a:ext cx="2560379" cy="233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80860" y="1091243"/>
          <a:ext cx="9447212" cy="984250"/>
        </p:xfrm>
        <a:graphic>
          <a:graphicData uri="http://schemas.openxmlformats.org/presentationml/2006/ole">
            <mc:AlternateContent xmlns:mc="http://schemas.openxmlformats.org/markup-compatibility/2006">
              <mc:Choice xmlns:v="urn:schemas-microsoft-com:vml" Requires="v">
                <p:oleObj spid="_x0000_s866375" name="文档" r:id="rId2" imgW="9448800" imgH="986155" progId="Word.Document.12">
                  <p:embed/>
                </p:oleObj>
              </mc:Choice>
              <mc:Fallback>
                <p:oleObj name="文档" r:id="rId2" imgW="9448800" imgH="986155" progId="Word.Document.12">
                  <p:embed/>
                  <p:pic>
                    <p:nvPicPr>
                      <p:cNvPr id="0" name="图片 866374"/>
                      <p:cNvPicPr/>
                      <p:nvPr/>
                    </p:nvPicPr>
                    <p:blipFill>
                      <a:blip r:embed="rId3"/>
                      <a:stretch>
                        <a:fillRect/>
                      </a:stretch>
                    </p:blipFill>
                    <p:spPr>
                      <a:xfrm>
                        <a:off x="580860" y="1091243"/>
                        <a:ext cx="9447212" cy="98425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80860" y="1883331"/>
          <a:ext cx="9447212" cy="984250"/>
        </p:xfrm>
        <a:graphic>
          <a:graphicData uri="http://schemas.openxmlformats.org/presentationml/2006/ole">
            <mc:AlternateContent xmlns:mc="http://schemas.openxmlformats.org/markup-compatibility/2006">
              <mc:Choice xmlns:v="urn:schemas-microsoft-com:vml" Requires="v">
                <p:oleObj spid="_x0000_s866376" name="文档" r:id="rId4" imgW="9448800" imgH="986155" progId="Word.Document.12">
                  <p:embed/>
                </p:oleObj>
              </mc:Choice>
              <mc:Fallback>
                <p:oleObj name="文档" r:id="rId4" imgW="9448800" imgH="986155" progId="Word.Document.12">
                  <p:embed/>
                  <p:pic>
                    <p:nvPicPr>
                      <p:cNvPr id="0" name="图片 866375"/>
                      <p:cNvPicPr/>
                      <p:nvPr/>
                    </p:nvPicPr>
                    <p:blipFill>
                      <a:blip r:embed="rId5"/>
                      <a:stretch>
                        <a:fillRect/>
                      </a:stretch>
                    </p:blipFill>
                    <p:spPr>
                      <a:xfrm>
                        <a:off x="580860" y="1883331"/>
                        <a:ext cx="9447212" cy="984250"/>
                      </a:xfrm>
                      <a:prstGeom prst="rect">
                        <a:avLst/>
                      </a:prstGeom>
                    </p:spPr>
                  </p:pic>
                </p:oleObj>
              </mc:Fallback>
            </mc:AlternateContent>
          </a:graphicData>
        </a:graphic>
      </p:graphicFrame>
      <p:sp>
        <p:nvSpPr>
          <p:cNvPr id="7" name="矩形 6"/>
          <p:cNvSpPr/>
          <p:nvPr/>
        </p:nvSpPr>
        <p:spPr>
          <a:xfrm>
            <a:off x="502431" y="2778025"/>
            <a:ext cx="11282201"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dirty="0">
                <a:latin typeface="Times New Roman" panose="02020603050405020304" pitchFamily="18" charset="0"/>
                <a:ea typeface="黑体" panose="02010609060101010101" charset="-122"/>
                <a:cs typeface="Courier New" panose="02070309020205020404" pitchFamily="49" charset="0"/>
              </a:rPr>
              <a:t>)·(0,2,0)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80860" y="3458733"/>
          <a:ext cx="9447212" cy="984250"/>
        </p:xfrm>
        <a:graphic>
          <a:graphicData uri="http://schemas.openxmlformats.org/presentationml/2006/ole">
            <mc:AlternateContent xmlns:mc="http://schemas.openxmlformats.org/markup-compatibility/2006">
              <mc:Choice xmlns:v="urn:schemas-microsoft-com:vml" Requires="v">
                <p:oleObj spid="_x0000_s866377" name="文档" r:id="rId6" imgW="9448800" imgH="991870" progId="Word.Document.12">
                  <p:embed/>
                </p:oleObj>
              </mc:Choice>
              <mc:Fallback>
                <p:oleObj name="文档" r:id="rId6" imgW="9448800" imgH="991870" progId="Word.Document.12">
                  <p:embed/>
                  <p:pic>
                    <p:nvPicPr>
                      <p:cNvPr id="0" name="图片 866376"/>
                      <p:cNvPicPr/>
                      <p:nvPr/>
                    </p:nvPicPr>
                    <p:blipFill>
                      <a:blip r:embed="rId7"/>
                      <a:stretch>
                        <a:fillRect/>
                      </a:stretch>
                    </p:blipFill>
                    <p:spPr>
                      <a:xfrm>
                        <a:off x="580860" y="3458733"/>
                        <a:ext cx="9447212" cy="984250"/>
                      </a:xfrm>
                      <a:prstGeom prst="rect">
                        <a:avLst/>
                      </a:prstGeom>
                    </p:spPr>
                  </p:pic>
                </p:oleObj>
              </mc:Fallback>
            </mc:AlternateContent>
          </a:graphicData>
        </a:graphic>
      </p:graphicFrame>
      <p:sp>
        <p:nvSpPr>
          <p:cNvPr id="9" name="矩形 8"/>
          <p:cNvSpPr/>
          <p:nvPr/>
        </p:nvSpPr>
        <p:spPr>
          <a:xfrm>
            <a:off x="502431" y="4428338"/>
            <a:ext cx="11282201"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的中点，即存在点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CE</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65282"/>
                                        </p:tgtEl>
                                        <p:attrNameLst>
                                          <p:attrName>style.visibility</p:attrName>
                                        </p:attrNameLst>
                                      </p:cBhvr>
                                      <p:to>
                                        <p:strVal val="visible"/>
                                      </p:to>
                                    </p:set>
                                    <p:animEffect transition="in" filter="blinds(horizontal)">
                                      <p:cBhvr>
                                        <p:cTn id="7" dur="500"/>
                                        <p:tgtEl>
                                          <p:spTgt spid="86528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linds(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linds(horizontal)">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4542462"/>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利用空间向量证明线面平行一般有三种方法：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证明直线的方向向量与平面内任意两个不共线的向量共面，即可用平面内的一组基底表示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证明直线的方向向量与平面内某一向量共线，转化为线线平行，利用线面平行判定定理得证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先求直线的方向向量，然后求平面的法向量，证明直线的方向向量与平面的法向量垂直</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620688"/>
            <a:ext cx="11089232" cy="195713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在如图所示的多面体中，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735339" name="Picture 107" descr="6-12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0141" y="2701804"/>
            <a:ext cx="2371719" cy="18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260648"/>
            <a:ext cx="11089232" cy="461664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两两垂直</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以点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为坐标原点，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由已知得，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(0,0,2)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Times New Roman" panose="02020603050405020304" pitchFamily="18" charset="0"/>
                <a:ea typeface="黑体" panose="02010609060101010101" charset="-122"/>
                <a:cs typeface="Courier New" panose="02070309020205020404" pitchFamily="49" charset="0"/>
              </a:rPr>
              <a:t>(0,2,2)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G</a:t>
            </a:r>
            <a:r>
              <a:rPr lang="en-US" altLang="zh-CN" sz="2800" kern="100" dirty="0">
                <a:latin typeface="Times New Roman" panose="02020603050405020304" pitchFamily="18" charset="0"/>
                <a:ea typeface="黑体" panose="02010609060101010101" charset="-122"/>
                <a:cs typeface="Courier New" panose="02070309020205020404" pitchFamily="49" charset="0"/>
              </a:rPr>
              <a:t>(2,2,0)</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67330" name="Picture 2" descr="6-12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6065" y="3889148"/>
            <a:ext cx="2560379" cy="20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02126" y="4823949"/>
          <a:ext cx="8156575" cy="866775"/>
        </p:xfrm>
        <a:graphic>
          <a:graphicData uri="http://schemas.openxmlformats.org/presentationml/2006/ole">
            <mc:AlternateContent xmlns:mc="http://schemas.openxmlformats.org/markup-compatibility/2006">
              <mc:Choice xmlns:v="urn:schemas-microsoft-com:vml" Requires="v">
                <p:oleObj spid="_x0000_s867353" name="文档" r:id="rId2" imgW="8171815" imgH="868680" progId="Word.Document.12">
                  <p:embed/>
                </p:oleObj>
              </mc:Choice>
              <mc:Fallback>
                <p:oleObj name="文档" r:id="rId2" imgW="8171815" imgH="868680" progId="Word.Document.12">
                  <p:embed/>
                  <p:pic>
                    <p:nvPicPr>
                      <p:cNvPr id="0" name="图片 867352"/>
                      <p:cNvPicPr/>
                      <p:nvPr/>
                    </p:nvPicPr>
                    <p:blipFill>
                      <a:blip r:embed="rId3"/>
                      <a:stretch>
                        <a:fillRect/>
                      </a:stretch>
                    </p:blipFill>
                    <p:spPr>
                      <a:xfrm>
                        <a:off x="602126" y="4823949"/>
                        <a:ext cx="8156575" cy="866775"/>
                      </a:xfrm>
                      <a:prstGeom prst="rect">
                        <a:avLst/>
                      </a:prstGeom>
                    </p:spPr>
                  </p:pic>
                </p:oleObj>
              </mc:Fallback>
            </mc:AlternateContent>
          </a:graphicData>
        </a:graphic>
      </p:graphicFrame>
      <p:sp>
        <p:nvSpPr>
          <p:cNvPr id="7" name="矩形 6"/>
          <p:cNvSpPr/>
          <p:nvPr/>
        </p:nvSpPr>
        <p:spPr>
          <a:xfrm>
            <a:off x="551384" y="5724482"/>
            <a:ext cx="11089232"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a:latin typeface="Times New Roman" panose="02020603050405020304" pitchFamily="18" charset="0"/>
                <a:ea typeface="黑体" panose="02010609060101010101" charset="-122"/>
                <a:cs typeface="Courier New" panose="02070309020205020404" pitchFamily="49" charset="0"/>
              </a:rPr>
              <a:t>DEG</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67330"/>
                                        </p:tgtEl>
                                        <p:attrNameLst>
                                          <p:attrName>style.visibility</p:attrName>
                                        </p:attrNameLst>
                                      </p:cBhvr>
                                      <p:to>
                                        <p:strVal val="visible"/>
                                      </p:to>
                                    </p:set>
                                    <p:animEffect transition="in" filter="blinds(horizontal)">
                                      <p:cBhvr>
                                        <p:cTn id="30" dur="500"/>
                                        <p:tgtEl>
                                          <p:spTgt spid="8673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124744"/>
            <a:ext cx="11027970" cy="2031325"/>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观察图片，旗杆底部的平台和地面平行，旗杆所在的直线和护旗战士所在的直线平行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旗杆所在直线的方向向量和护旗战士所在直线的方向向量有什么关系？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pic>
        <p:nvPicPr>
          <p:cNvPr id="856066" name="Picture 2" descr="6-1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07015" y="3212976"/>
            <a:ext cx="3377970" cy="227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2484122"/>
            <a:ext cx="11089232"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7330" name="Picture 2" descr="6-12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8550" y="1255063"/>
            <a:ext cx="2560379" cy="20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06425" y="836712"/>
          <a:ext cx="8112125" cy="1573212"/>
        </p:xfrm>
        <a:graphic>
          <a:graphicData uri="http://schemas.openxmlformats.org/presentationml/2006/ole">
            <mc:AlternateContent xmlns:mc="http://schemas.openxmlformats.org/markup-compatibility/2006">
              <mc:Choice xmlns:v="urn:schemas-microsoft-com:vml" Requires="v">
                <p:oleObj spid="_x0000_s868398" name="文档" r:id="rId2" imgW="8171815" imgH="1589405" progId="Word.Document.12">
                  <p:embed/>
                </p:oleObj>
              </mc:Choice>
              <mc:Fallback>
                <p:oleObj name="文档" r:id="rId2" imgW="8171815" imgH="1589405" progId="Word.Document.12">
                  <p:embed/>
                  <p:pic>
                    <p:nvPicPr>
                      <p:cNvPr id="0" name="图片 868397"/>
                      <p:cNvPicPr/>
                      <p:nvPr/>
                    </p:nvPicPr>
                    <p:blipFill>
                      <a:blip r:embed="rId3"/>
                      <a:stretch>
                        <a:fillRect/>
                      </a:stretch>
                    </p:blipFill>
                    <p:spPr>
                      <a:xfrm>
                        <a:off x="606425" y="836712"/>
                        <a:ext cx="8112125" cy="1573212"/>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06425" y="3298875"/>
          <a:ext cx="8112125" cy="1138237"/>
        </p:xfrm>
        <a:graphic>
          <a:graphicData uri="http://schemas.openxmlformats.org/presentationml/2006/ole">
            <mc:AlternateContent xmlns:mc="http://schemas.openxmlformats.org/markup-compatibility/2006">
              <mc:Choice xmlns:v="urn:schemas-microsoft-com:vml" Requires="v">
                <p:oleObj spid="_x0000_s868399" name="文档" r:id="rId4" imgW="8223250" imgH="1148080" progId="Word.Document.12">
                  <p:embed/>
                </p:oleObj>
              </mc:Choice>
              <mc:Fallback>
                <p:oleObj name="文档" r:id="rId4" imgW="8223250" imgH="1148080" progId="Word.Document.12">
                  <p:embed/>
                  <p:pic>
                    <p:nvPicPr>
                      <p:cNvPr id="0" name="图片 868398"/>
                      <p:cNvPicPr/>
                      <p:nvPr/>
                    </p:nvPicPr>
                    <p:blipFill>
                      <a:blip r:embed="rId5"/>
                      <a:stretch>
                        <a:fillRect/>
                      </a:stretch>
                    </p:blipFill>
                    <p:spPr>
                      <a:xfrm>
                        <a:off x="606425" y="3298875"/>
                        <a:ext cx="8112125" cy="1138237"/>
                      </a:xfrm>
                      <a:prstGeom prst="rect">
                        <a:avLst/>
                      </a:prstGeom>
                    </p:spPr>
                  </p:pic>
                </p:oleObj>
              </mc:Fallback>
            </mc:AlternateContent>
          </a:graphicData>
        </a:graphic>
      </p:graphicFrame>
      <p:sp>
        <p:nvSpPr>
          <p:cNvPr id="8" name="矩形 7"/>
          <p:cNvSpPr/>
          <p:nvPr/>
        </p:nvSpPr>
        <p:spPr>
          <a:xfrm>
            <a:off x="551384" y="4108689"/>
            <a:ext cx="11089232" cy="1303177"/>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AB</a:t>
            </a:r>
            <a:r>
              <a:rPr lang="zh-CN" altLang="zh-CN" sz="2800" kern="10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DEG</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AB</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DEG</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67330"/>
                                        </p:tgtEl>
                                        <p:attrNameLst>
                                          <p:attrName>style.visibility</p:attrName>
                                        </p:attrNameLst>
                                      </p:cBhvr>
                                      <p:to>
                                        <p:strVal val="visible"/>
                                      </p:to>
                                    </p:set>
                                    <p:animEffect transition="in" filter="blinds(horizontal)">
                                      <p:cBhvr>
                                        <p:cTn id="7" dur="500"/>
                                        <p:tgtEl>
                                          <p:spTgt spid="86733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linds(horizontal)">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三、平面和平面平行</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692696"/>
            <a:ext cx="11161240" cy="13108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观察下图，平面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具有什么关系？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9378" name="Picture 2" descr="6-12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5811" y="2132856"/>
            <a:ext cx="2560379" cy="197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15380" y="4499320"/>
            <a:ext cx="11161240"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黑体" panose="02010609060101010101" charset="-122"/>
                <a:cs typeface="Times New Roman" panose="02020603050405020304" pitchFamily="18" charset="0"/>
              </a:rPr>
              <a:t>　</a:t>
            </a:r>
            <a:r>
              <a:rPr lang="zh-CN" altLang="zh-CN" sz="2800" kern="100">
                <a:solidFill>
                  <a:srgbClr val="C00000"/>
                </a:solidFill>
                <a:latin typeface="Times New Roman" panose="02020603050405020304" pitchFamily="18" charset="0"/>
                <a:ea typeface="黑体" panose="02010609060101010101" charset="-122"/>
                <a:cs typeface="Times New Roman" panose="02020603050405020304" pitchFamily="18" charset="0"/>
              </a:rPr>
              <a:t>平行</a:t>
            </a:r>
            <a:r>
              <a:rPr lang="en-US" altLang="zh-CN" sz="2800" kern="10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257141"/>
            <a:ext cx="1116124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的法向量分别为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518979" y="404664"/>
            <a:ext cx="1919234" cy="534146"/>
            <a:chOff x="5232856" y="1918920"/>
            <a:chExt cx="1919234" cy="534146"/>
          </a:xfrm>
        </p:grpSpPr>
        <p:sp>
          <p:nvSpPr>
            <p:cNvPr id="6" name="任意多边形 5"/>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7" name="矩形 6"/>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8" name="肘形连接符 7"/>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9" name="矩形 8"/>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5380" y="1039813"/>
            <a:ext cx="11161240" cy="195713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260648"/>
            <a:ext cx="11187139"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建立如图所示的空间直角坐标系，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02431" y="931685"/>
            <a:ext cx="1118713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a:latin typeface="Times New Roman" panose="02020603050405020304" pitchFamily="18" charset="0"/>
                <a:ea typeface="黑体" panose="02010609060101010101" charset="-122"/>
                <a:cs typeface="Courier New" panose="02070309020205020404" pitchFamily="49" charset="0"/>
              </a:rPr>
              <a:t>(0,0,0)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a:latin typeface="Times New Roman" panose="02020603050405020304" pitchFamily="18" charset="0"/>
                <a:ea typeface="黑体" panose="02010609060101010101" charset="-122"/>
                <a:cs typeface="Courier New" panose="02070309020205020404" pitchFamily="49" charset="0"/>
              </a:rPr>
              <a:t>(2,0,0)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(0,2,2)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E</a:t>
            </a:r>
            <a:r>
              <a:rPr lang="en-US" altLang="zh-CN" sz="2800" kern="100">
                <a:latin typeface="Times New Roman" panose="02020603050405020304" pitchFamily="18" charset="0"/>
                <a:ea typeface="黑体" panose="02010609060101010101" charset="-122"/>
                <a:cs typeface="Courier New" panose="02070309020205020404" pitchFamily="49" charset="0"/>
              </a:rPr>
              <a:t>(2,2,1)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F</a:t>
            </a:r>
            <a:r>
              <a:rPr lang="en-US" altLang="zh-CN" sz="2800" kern="100">
                <a:latin typeface="Times New Roman" panose="02020603050405020304" pitchFamily="18" charset="0"/>
                <a:ea typeface="黑体" panose="02010609060101010101" charset="-122"/>
                <a:cs typeface="Courier New" panose="02070309020205020404" pitchFamily="49" charset="0"/>
              </a:rPr>
              <a:t>(0,0,1)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(2,2,2)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500" y="1562100"/>
          <a:ext cx="11061700" cy="1384300"/>
        </p:xfrm>
        <a:graphic>
          <a:graphicData uri="http://schemas.openxmlformats.org/presentationml/2006/ole">
            <mc:AlternateContent xmlns:mc="http://schemas.openxmlformats.org/markup-compatibility/2006">
              <mc:Choice xmlns:v="urn:schemas-microsoft-com:vml" Requires="v">
                <p:oleObj spid="_x0000_s870500" name="文档" r:id="rId1" imgW="11061065" imgH="1385570" progId="Word.Document.12">
                  <p:embed/>
                </p:oleObj>
              </mc:Choice>
              <mc:Fallback>
                <p:oleObj name="文档" r:id="rId1" imgW="11061065" imgH="1385570" progId="Word.Document.12">
                  <p:embed/>
                  <p:pic>
                    <p:nvPicPr>
                      <p:cNvPr id="0" name="图片 870499"/>
                      <p:cNvPicPr/>
                      <p:nvPr/>
                    </p:nvPicPr>
                    <p:blipFill>
                      <a:blip r:embed="rId2"/>
                      <a:stretch>
                        <a:fillRect/>
                      </a:stretch>
                    </p:blipFill>
                    <p:spPr>
                      <a:xfrm>
                        <a:off x="571500" y="1562100"/>
                        <a:ext cx="11061700" cy="1384300"/>
                      </a:xfrm>
                      <a:prstGeom prst="rect">
                        <a:avLst/>
                      </a:prstGeom>
                    </p:spPr>
                  </p:pic>
                </p:oleObj>
              </mc:Fallback>
            </mc:AlternateContent>
          </a:graphicData>
        </a:graphic>
      </p:graphicFrame>
      <p:sp>
        <p:nvSpPr>
          <p:cNvPr id="5" name="矩形 4"/>
          <p:cNvSpPr/>
          <p:nvPr/>
        </p:nvSpPr>
        <p:spPr>
          <a:xfrm>
            <a:off x="502431" y="2348880"/>
            <a:ext cx="1118713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a:latin typeface="Times New Roman" panose="02020603050405020304" pitchFamily="18" charset="0"/>
                <a:ea typeface="黑体" panose="02010609060101010101" charset="-122"/>
                <a:cs typeface="Courier New" panose="02070309020205020404" pitchFamily="49" charset="0"/>
              </a:rPr>
              <a:t>ADE</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70227" y="3005726"/>
          <a:ext cx="10475912" cy="950912"/>
        </p:xfrm>
        <a:graphic>
          <a:graphicData uri="http://schemas.openxmlformats.org/presentationml/2006/ole">
            <mc:AlternateContent xmlns:mc="http://schemas.openxmlformats.org/markup-compatibility/2006">
              <mc:Choice xmlns:v="urn:schemas-microsoft-com:vml" Requires="v">
                <p:oleObj spid="_x0000_s870501" name="文档" r:id="rId3" imgW="10477500" imgH="952500" progId="Word.Document.12">
                  <p:embed/>
                </p:oleObj>
              </mc:Choice>
              <mc:Fallback>
                <p:oleObj name="文档" r:id="rId3" imgW="10477500" imgH="952500" progId="Word.Document.12">
                  <p:embed/>
                  <p:pic>
                    <p:nvPicPr>
                      <p:cNvPr id="0" name="图片 870500"/>
                      <p:cNvPicPr/>
                      <p:nvPr/>
                    </p:nvPicPr>
                    <p:blipFill>
                      <a:blip r:embed="rId4"/>
                      <a:stretch>
                        <a:fillRect/>
                      </a:stretch>
                    </p:blipFill>
                    <p:spPr>
                      <a:xfrm>
                        <a:off x="570227" y="3005726"/>
                        <a:ext cx="10475912" cy="95091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74675" y="3861048"/>
          <a:ext cx="10409238" cy="1573212"/>
        </p:xfrm>
        <a:graphic>
          <a:graphicData uri="http://schemas.openxmlformats.org/presentationml/2006/ole">
            <mc:AlternateContent xmlns:mc="http://schemas.openxmlformats.org/markup-compatibility/2006">
              <mc:Choice xmlns:v="urn:schemas-microsoft-com:vml" Requires="v">
                <p:oleObj spid="_x0000_s870502" name="文档" r:id="rId5" imgW="10477500" imgH="1586230" progId="Word.Document.12">
                  <p:embed/>
                </p:oleObj>
              </mc:Choice>
              <mc:Fallback>
                <p:oleObj name="文档" r:id="rId5" imgW="10477500" imgH="1586230" progId="Word.Document.12">
                  <p:embed/>
                  <p:pic>
                    <p:nvPicPr>
                      <p:cNvPr id="0" name="图片 870501"/>
                      <p:cNvPicPr/>
                      <p:nvPr/>
                    </p:nvPicPr>
                    <p:blipFill>
                      <a:blip r:embed="rId6"/>
                      <a:stretch>
                        <a:fillRect/>
                      </a:stretch>
                    </p:blipFill>
                    <p:spPr>
                      <a:xfrm>
                        <a:off x="574675" y="3861048"/>
                        <a:ext cx="10409238" cy="1573212"/>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74675" y="5384180"/>
          <a:ext cx="10409238" cy="1573212"/>
        </p:xfrm>
        <a:graphic>
          <a:graphicData uri="http://schemas.openxmlformats.org/presentationml/2006/ole">
            <mc:AlternateContent xmlns:mc="http://schemas.openxmlformats.org/markup-compatibility/2006">
              <mc:Choice xmlns:v="urn:schemas-microsoft-com:vml" Requires="v">
                <p:oleObj spid="_x0000_s870503" name="文档" r:id="rId7" imgW="10477500" imgH="1584960" progId="Word.Document.12">
                  <p:embed/>
                </p:oleObj>
              </mc:Choice>
              <mc:Fallback>
                <p:oleObj name="文档" r:id="rId7" imgW="10477500" imgH="1584960" progId="Word.Document.12">
                  <p:embed/>
                  <p:pic>
                    <p:nvPicPr>
                      <p:cNvPr id="0" name="图片 870502"/>
                      <p:cNvPicPr/>
                      <p:nvPr/>
                    </p:nvPicPr>
                    <p:blipFill>
                      <a:blip r:embed="rId8"/>
                      <a:stretch>
                        <a:fillRect/>
                      </a:stretch>
                    </p:blipFill>
                    <p:spPr>
                      <a:xfrm>
                        <a:off x="574675" y="5384180"/>
                        <a:ext cx="10409238" cy="1573212"/>
                      </a:xfrm>
                      <a:prstGeom prst="rect">
                        <a:avLst/>
                      </a:prstGeom>
                    </p:spPr>
                  </p:pic>
                </p:oleObj>
              </mc:Fallback>
            </mc:AlternateContent>
          </a:graphicData>
        </a:graphic>
      </p:graphicFrame>
      <p:pic>
        <p:nvPicPr>
          <p:cNvPr id="870403" name="Picture 3" descr="6-12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4612" y="2636912"/>
            <a:ext cx="2915239" cy="289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870403"/>
                                        </p:tgtEl>
                                        <p:attrNameLst>
                                          <p:attrName>style.visibility</p:attrName>
                                        </p:attrNameLst>
                                      </p:cBhvr>
                                      <p:to>
                                        <p:strVal val="visible"/>
                                      </p:to>
                                    </p:set>
                                    <p:animEffect transition="in" filter="blinds(horizontal)">
                                      <p:cBhvr>
                                        <p:cTn id="10" dur="500"/>
                                        <p:tgtEl>
                                          <p:spTgt spid="87040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260648"/>
            <a:ext cx="11187139"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所以可取</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同理，设</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71500" y="2209800"/>
          <a:ext cx="10477500" cy="939800"/>
        </p:xfrm>
        <a:graphic>
          <a:graphicData uri="http://schemas.openxmlformats.org/presentationml/2006/ole">
            <mc:AlternateContent xmlns:mc="http://schemas.openxmlformats.org/markup-compatibility/2006">
              <mc:Choice xmlns:v="urn:schemas-microsoft-com:vml" Requires="v">
                <p:oleObj spid="_x0000_s871473" name="文档" r:id="rId1" imgW="10477500" imgH="952500" progId="Word.Document.12">
                  <p:embed/>
                </p:oleObj>
              </mc:Choice>
              <mc:Fallback>
                <p:oleObj name="文档" r:id="rId1" imgW="10477500" imgH="952500" progId="Word.Document.12">
                  <p:embed/>
                  <p:pic>
                    <p:nvPicPr>
                      <p:cNvPr id="0" name="图片 871472"/>
                      <p:cNvPicPr/>
                      <p:nvPr/>
                    </p:nvPicPr>
                    <p:blipFill>
                      <a:blip r:embed="rId2"/>
                      <a:stretch>
                        <a:fillRect/>
                      </a:stretch>
                    </p:blipFill>
                    <p:spPr>
                      <a:xfrm>
                        <a:off x="571500" y="2209800"/>
                        <a:ext cx="10477500" cy="9398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74675" y="2997200"/>
          <a:ext cx="10266363" cy="1584325"/>
        </p:xfrm>
        <a:graphic>
          <a:graphicData uri="http://schemas.openxmlformats.org/presentationml/2006/ole">
            <mc:AlternateContent xmlns:mc="http://schemas.openxmlformats.org/markup-compatibility/2006">
              <mc:Choice xmlns:v="urn:schemas-microsoft-com:vml" Requires="v">
                <p:oleObj spid="_x0000_s871474" name="文档" r:id="rId3" imgW="10483850" imgH="1615440" progId="Word.Document.12">
                  <p:embed/>
                </p:oleObj>
              </mc:Choice>
              <mc:Fallback>
                <p:oleObj name="文档" r:id="rId3" imgW="10483850" imgH="1615440" progId="Word.Document.12">
                  <p:embed/>
                  <p:pic>
                    <p:nvPicPr>
                      <p:cNvPr id="0" name="图片 871473"/>
                      <p:cNvPicPr/>
                      <p:nvPr/>
                    </p:nvPicPr>
                    <p:blipFill>
                      <a:blip r:embed="rId4"/>
                      <a:stretch>
                        <a:fillRect/>
                      </a:stretch>
                    </p:blipFill>
                    <p:spPr>
                      <a:xfrm>
                        <a:off x="574675" y="2997200"/>
                        <a:ext cx="10266363" cy="1584325"/>
                      </a:xfrm>
                      <a:prstGeom prst="rect">
                        <a:avLst/>
                      </a:prstGeom>
                    </p:spPr>
                  </p:pic>
                </p:oleObj>
              </mc:Fallback>
            </mc:AlternateContent>
          </a:graphicData>
        </a:graphic>
      </p:graphicFrame>
      <p:pic>
        <p:nvPicPr>
          <p:cNvPr id="870403" name="Picture 3" descr="6-12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4612" y="2636912"/>
            <a:ext cx="2915239" cy="289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02431" y="4514461"/>
            <a:ext cx="11187139" cy="1949508"/>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，得</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1,2).</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，即</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所以平面</a:t>
            </a:r>
            <a:r>
              <a:rPr lang="en-US" altLang="zh-CN" sz="2800" i="1" kern="100">
                <a:latin typeface="Times New Roman" panose="02020603050405020304" pitchFamily="18" charset="0"/>
                <a:ea typeface="黑体" panose="02010609060101010101" charset="-122"/>
                <a:cs typeface="Courier New" panose="02070309020205020404" pitchFamily="49" charset="0"/>
              </a:rPr>
              <a:t>ADE</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F</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70403"/>
                                        </p:tgtEl>
                                        <p:attrNameLst>
                                          <p:attrName>style.visibility</p:attrName>
                                        </p:attrNameLst>
                                      </p:cBhvr>
                                      <p:to>
                                        <p:strVal val="visible"/>
                                      </p:to>
                                    </p:set>
                                    <p:animEffect transition="in" filter="blinds(horizontal)">
                                      <p:cBhvr>
                                        <p:cTn id="7" dur="500"/>
                                        <p:tgtEl>
                                          <p:spTgt spid="870403"/>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horizont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linds(horizont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linds(horizont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blinds(horizontal)">
                                      <p:cBhvr>
                                        <p:cTn id="40" dur="5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blinds(horizontal)">
                                      <p:cBhvr>
                                        <p:cTn id="4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195713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证明面面平行问题的方法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利用空间向量证明面面平行，通常是证明两平面的法向量平行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将面面平行转化为线线平行然后用向量共线进行证明</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892315"/>
            <a:ext cx="8006680"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如图，在直四棱柱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为等腰梯形，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72450" name="Picture 2" descr="6-12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1030935"/>
            <a:ext cx="2396426" cy="17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5584" y="2908539"/>
            <a:ext cx="11175032"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FCC</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260648"/>
            <a:ext cx="11247040" cy="590931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是棱</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为正三角形</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因为底面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为等腰梯形，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为原点，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73474" name="Picture 2" descr="6-12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7931" y="404664"/>
            <a:ext cx="2082605" cy="175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73474"/>
                                        </p:tgtEl>
                                        <p:attrNameLst>
                                          <p:attrName>style.visibility</p:attrName>
                                        </p:attrNameLst>
                                      </p:cBhvr>
                                      <p:to>
                                        <p:strVal val="visible"/>
                                      </p:to>
                                    </p:set>
                                    <p:animEffect transition="in" filter="blinds(horizontal)">
                                      <p:cBhvr>
                                        <p:cTn id="10" dur="500"/>
                                        <p:tgtEl>
                                          <p:spTgt spid="8734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linds(horizont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linds(horizontal)">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一、直线和直线平行</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二、直线与平面的平行</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三、平面和平面平行</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474" name="Picture 2" descr="6-12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1944" y="4481390"/>
            <a:ext cx="2082605" cy="175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87363" y="700088"/>
          <a:ext cx="11217275" cy="930275"/>
        </p:xfrm>
        <a:graphic>
          <a:graphicData uri="http://schemas.openxmlformats.org/presentationml/2006/ole">
            <mc:AlternateContent xmlns:mc="http://schemas.openxmlformats.org/markup-compatibility/2006">
              <mc:Choice xmlns:v="urn:schemas-microsoft-com:vml" Requires="v">
                <p:oleObj spid="_x0000_s874566" name="文档" r:id="rId2" imgW="11217910" imgH="930910" progId="Word.Document.12">
                  <p:embed/>
                </p:oleObj>
              </mc:Choice>
              <mc:Fallback>
                <p:oleObj name="文档" r:id="rId2" imgW="11217910" imgH="930910" progId="Word.Document.12">
                  <p:embed/>
                  <p:pic>
                    <p:nvPicPr>
                      <p:cNvPr id="0" name="图片 874565"/>
                      <p:cNvPicPr/>
                      <p:nvPr/>
                    </p:nvPicPr>
                    <p:blipFill>
                      <a:blip r:embed="rId3"/>
                      <a:stretch>
                        <a:fillRect/>
                      </a:stretch>
                    </p:blipFill>
                    <p:spPr>
                      <a:xfrm>
                        <a:off x="487363" y="700088"/>
                        <a:ext cx="11217275" cy="93027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488950" y="1268760"/>
          <a:ext cx="11142663" cy="914400"/>
        </p:xfrm>
        <a:graphic>
          <a:graphicData uri="http://schemas.openxmlformats.org/presentationml/2006/ole">
            <mc:AlternateContent xmlns:mc="http://schemas.openxmlformats.org/markup-compatibility/2006">
              <mc:Choice xmlns:v="urn:schemas-microsoft-com:vml" Requires="v">
                <p:oleObj spid="_x0000_s874567" name="文档" r:id="rId4" imgW="11217910" imgH="930910" progId="Word.Document.12">
                  <p:embed/>
                </p:oleObj>
              </mc:Choice>
              <mc:Fallback>
                <p:oleObj name="文档" r:id="rId4" imgW="11217910" imgH="930910" progId="Word.Document.12">
                  <p:embed/>
                  <p:pic>
                    <p:nvPicPr>
                      <p:cNvPr id="0" name="图片 874566"/>
                      <p:cNvPicPr/>
                      <p:nvPr/>
                    </p:nvPicPr>
                    <p:blipFill>
                      <a:blip r:embed="rId5"/>
                      <a:stretch>
                        <a:fillRect/>
                      </a:stretch>
                    </p:blipFill>
                    <p:spPr>
                      <a:xfrm>
                        <a:off x="488950" y="1268760"/>
                        <a:ext cx="11142663" cy="9144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88950" y="2110532"/>
          <a:ext cx="11142663" cy="1573213"/>
        </p:xfrm>
        <a:graphic>
          <a:graphicData uri="http://schemas.openxmlformats.org/presentationml/2006/ole">
            <mc:AlternateContent xmlns:mc="http://schemas.openxmlformats.org/markup-compatibility/2006">
              <mc:Choice xmlns:v="urn:schemas-microsoft-com:vml" Requires="v">
                <p:oleObj spid="_x0000_s874568" name="文档" r:id="rId6" imgW="11217910" imgH="1584960" progId="Word.Document.12">
                  <p:embed/>
                </p:oleObj>
              </mc:Choice>
              <mc:Fallback>
                <p:oleObj name="文档" r:id="rId6" imgW="11217910" imgH="1584960" progId="Word.Document.12">
                  <p:embed/>
                  <p:pic>
                    <p:nvPicPr>
                      <p:cNvPr id="0" name="图片 874567"/>
                      <p:cNvPicPr/>
                      <p:nvPr/>
                    </p:nvPicPr>
                    <p:blipFill>
                      <a:blip r:embed="rId7"/>
                      <a:stretch>
                        <a:fillRect/>
                      </a:stretch>
                    </p:blipFill>
                    <p:spPr>
                      <a:xfrm>
                        <a:off x="488950" y="2110532"/>
                        <a:ext cx="11142663" cy="1573213"/>
                      </a:xfrm>
                      <a:prstGeom prst="rect">
                        <a:avLst/>
                      </a:prstGeom>
                    </p:spPr>
                  </p:pic>
                </p:oleObj>
              </mc:Fallback>
            </mc:AlternateContent>
          </a:graphicData>
        </a:graphic>
      </p:graphicFrame>
      <p:sp>
        <p:nvSpPr>
          <p:cNvPr id="4" name="矩形 3"/>
          <p:cNvSpPr/>
          <p:nvPr/>
        </p:nvSpPr>
        <p:spPr>
          <a:xfrm>
            <a:off x="415925" y="2924944"/>
            <a:ext cx="11288713"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CF</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73474"/>
                                        </p:tgtEl>
                                        <p:attrNameLst>
                                          <p:attrName>style.visibility</p:attrName>
                                        </p:attrNameLst>
                                      </p:cBhvr>
                                      <p:to>
                                        <p:strVal val="visible"/>
                                      </p:to>
                                    </p:set>
                                    <p:animEffect transition="in" filter="blinds(horizontal)">
                                      <p:cBhvr>
                                        <p:cTn id="7" dur="500"/>
                                        <p:tgtEl>
                                          <p:spTgt spid="87347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linds(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linds(horizont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461664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线线平行的向量表示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线面平行的向量表示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面面平行的向量表示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方法归纳：坐标法、转化化归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常见误区：通过向量和平面平行直接得到线面平行，忽略条件直线不在平面内</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2431" y="692696"/>
            <a:ext cx="11187139"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向量</a:t>
            </a:r>
            <a:r>
              <a:rPr lang="en-US" altLang="zh-CN" sz="2800" b="1" i="1" kern="1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2800" kern="100" baseline="-25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2800" kern="100" baseline="-25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方向向量，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2800" kern="100" baseline="-25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i="1" kern="100"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2800" kern="100" baseline="-250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75892" y="4554190"/>
          <a:ext cx="10288588" cy="1035050"/>
        </p:xfrm>
        <a:graphic>
          <a:graphicData uri="http://schemas.openxmlformats.org/presentationml/2006/ole">
            <mc:AlternateContent xmlns:mc="http://schemas.openxmlformats.org/markup-compatibility/2006">
              <mc:Choice xmlns:v="urn:schemas-microsoft-com:vml" Requires="v">
                <p:oleObj spid="_x0000_s842808" name="文档" r:id="rId5" imgW="10290175" imgH="1036320" progId="Word.Document.12">
                  <p:embed/>
                </p:oleObj>
              </mc:Choice>
              <mc:Fallback>
                <p:oleObj name="文档" r:id="rId5" imgW="10290175" imgH="1036320" progId="Word.Document.12">
                  <p:embed/>
                  <p:pic>
                    <p:nvPicPr>
                      <p:cNvPr id="0" name="图片 842807"/>
                      <p:cNvPicPr/>
                      <p:nvPr/>
                    </p:nvPicPr>
                    <p:blipFill>
                      <a:blip r:embed="rId6"/>
                      <a:stretch>
                        <a:fillRect/>
                      </a:stretch>
                    </p:blipFill>
                    <p:spPr>
                      <a:xfrm>
                        <a:off x="575892" y="4554190"/>
                        <a:ext cx="10288588" cy="103505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77091" y="2078534"/>
          <a:ext cx="8156575" cy="2214562"/>
        </p:xfrm>
        <a:graphic>
          <a:graphicData uri="http://schemas.openxmlformats.org/presentationml/2006/ole">
            <mc:AlternateContent xmlns:mc="http://schemas.openxmlformats.org/markup-compatibility/2006">
              <mc:Choice xmlns:v="urn:schemas-microsoft-com:vml" Requires="v">
                <p:oleObj spid="_x0000_s842809" name="文档" r:id="rId7" imgW="8171815" imgH="2219325" progId="Word.Document.12">
                  <p:embed/>
                </p:oleObj>
              </mc:Choice>
              <mc:Fallback>
                <p:oleObj name="文档" r:id="rId7" imgW="8171815" imgH="2219325" progId="Word.Document.12">
                  <p:embed/>
                  <p:pic>
                    <p:nvPicPr>
                      <p:cNvPr id="0" name="图片 842808"/>
                      <p:cNvPicPr/>
                      <p:nvPr/>
                    </p:nvPicPr>
                    <p:blipFill>
                      <a:blip r:embed="rId8"/>
                      <a:stretch>
                        <a:fillRect/>
                      </a:stretch>
                    </p:blipFill>
                    <p:spPr>
                      <a:xfrm>
                        <a:off x="577091" y="2078534"/>
                        <a:ext cx="8156575" cy="2214562"/>
                      </a:xfrm>
                      <a:prstGeom prst="rect">
                        <a:avLst/>
                      </a:prstGeom>
                    </p:spPr>
                  </p:pic>
                </p:oleObj>
              </mc:Fallback>
            </mc:AlternateContent>
          </a:graphicData>
        </a:graphic>
      </p:graphicFrame>
      <p:sp>
        <p:nvSpPr>
          <p:cNvPr id="19" name="TextBox 19"/>
          <p:cNvSpPr txBox="1"/>
          <p:nvPr/>
        </p:nvSpPr>
        <p:spPr>
          <a:xfrm>
            <a:off x="3794166" y="331342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51384" y="465053"/>
            <a:ext cx="10945216"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b="1"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9"/>
          <p:cNvSpPr txBox="1"/>
          <p:nvPr/>
        </p:nvSpPr>
        <p:spPr>
          <a:xfrm>
            <a:off x="407368" y="112474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TextBox 19"/>
          <p:cNvSpPr txBox="1"/>
          <p:nvPr/>
        </p:nvSpPr>
        <p:spPr>
          <a:xfrm>
            <a:off x="407368" y="305832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矩形 10"/>
          <p:cNvSpPr/>
          <p:nvPr/>
        </p:nvSpPr>
        <p:spPr>
          <a:xfrm>
            <a:off x="551384" y="4142047"/>
            <a:ext cx="10945216"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α</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a</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而</a:t>
            </a: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中</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a</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中</a:t>
            </a:r>
            <a:r>
              <a:rPr lang="en-US" altLang="zh-CN" sz="2800" b="1" i="1" kern="100" spc="-100" dirty="0" err="1">
                <a:latin typeface="Times New Roman" panose="02020603050405020304" pitchFamily="18" charset="0"/>
                <a:ea typeface="黑体" panose="02010609060101010101" charset="-122"/>
                <a:cs typeface="Courier New" panose="02070309020205020404" pitchFamily="49" charset="0"/>
              </a:rPr>
              <a:t>a</a:t>
            </a:r>
            <a:r>
              <a:rPr lang="en-US" altLang="zh-CN" sz="2800" kern="100" spc="-100" dirty="0" err="1">
                <a:latin typeface="Times New Roman" panose="02020603050405020304" pitchFamily="18" charset="0"/>
                <a:ea typeface="黑体" panose="02010609060101010101" charset="-122"/>
                <a:cs typeface="Courier New" panose="02070309020205020404" pitchFamily="49" charset="0"/>
              </a:rPr>
              <a:t>·</a:t>
            </a:r>
            <a:r>
              <a:rPr lang="en-US" altLang="zh-CN" sz="2800" b="1" i="1" kern="100" spc="-100" dirty="0" err="1">
                <a:latin typeface="Times New Roman" panose="02020603050405020304" pitchFamily="18" charset="0"/>
                <a:ea typeface="黑体" panose="02010609060101010101" charset="-122"/>
                <a:cs typeface="Courier New" panose="02070309020205020404" pitchFamily="49" charset="0"/>
              </a:rPr>
              <a:t>n</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中</a:t>
            </a:r>
            <a:r>
              <a:rPr lang="en-US" altLang="zh-CN" sz="2800" b="1" i="1" kern="100" spc="-100" dirty="0" err="1">
                <a:latin typeface="Times New Roman" panose="02020603050405020304" pitchFamily="18" charset="0"/>
                <a:ea typeface="黑体" panose="02010609060101010101" charset="-122"/>
                <a:cs typeface="Courier New" panose="02070309020205020404" pitchFamily="49" charset="0"/>
              </a:rPr>
              <a:t>a</a:t>
            </a:r>
            <a:r>
              <a:rPr lang="en-US" altLang="zh-CN" sz="2800" kern="100" spc="-100" dirty="0" err="1">
                <a:latin typeface="Times New Roman" panose="02020603050405020304" pitchFamily="18" charset="0"/>
                <a:ea typeface="黑体" panose="02010609060101010101" charset="-122"/>
                <a:cs typeface="Courier New" panose="02070309020205020404" pitchFamily="49" charset="0"/>
              </a:rPr>
              <a:t>·</a:t>
            </a:r>
            <a:r>
              <a:rPr lang="en-US" altLang="zh-CN" sz="2800" b="1" i="1" kern="100" spc="-100" dirty="0" err="1">
                <a:latin typeface="Times New Roman" panose="02020603050405020304" pitchFamily="18" charset="0"/>
                <a:ea typeface="黑体" panose="02010609060101010101" charset="-122"/>
                <a:cs typeface="Courier New" panose="02070309020205020404" pitchFamily="49" charset="0"/>
              </a:rPr>
              <a:t>n</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中</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a</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836712"/>
            <a:ext cx="11010544"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的一个法向量分别为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630072" y="2708920"/>
            <a:ext cx="11010544"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Book Antiqua" panose="02040602050305030304" pitchFamily="18" charset="0"/>
                <a:ea typeface="黑体" panose="02010609060101010101" charset="-122"/>
                <a:cs typeface="Times New Roman" panose="02020603050405020304" pitchFamily="18" charset="0"/>
              </a:rPr>
              <a:t>v</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3(1,2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b="1" i="1" kern="100">
                <a:latin typeface="Times New Roman" panose="02020603050405020304" pitchFamily="18" charset="0"/>
                <a:ea typeface="黑体" panose="02010609060101010101" charset="-122"/>
                <a:cs typeface="Courier New" panose="02070309020205020404" pitchFamily="49" charset="0"/>
              </a:rPr>
              <a:t>u</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β</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863752" y="158176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76064" y="923041"/>
            <a:ext cx="1113656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的值等于</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007768" y="1656743"/>
            <a:ext cx="364202"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sp>
        <p:nvSpPr>
          <p:cNvPr id="19" name="矩形 18"/>
          <p:cNvSpPr/>
          <p:nvPr/>
        </p:nvSpPr>
        <p:spPr>
          <a:xfrm>
            <a:off x="576064" y="2485863"/>
            <a:ext cx="11136560"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由</a:t>
            </a:r>
            <a:r>
              <a:rPr lang="en-US" altLang="zh-CN" sz="2800" i="1" kern="100" dirty="0">
                <a:latin typeface="Times New Roman" panose="02020603050405020304" pitchFamily="18" charset="0"/>
                <a:ea typeface="黑体" panose="02010609060101010101" charset="-122"/>
                <a:cs typeface="Courier New" panose="02070309020205020404" pitchFamily="49" charset="0"/>
              </a:rPr>
              <a:t>l</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α</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可知</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a</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a:t>
            </a:r>
            <a:r>
              <a:rPr lang="en-US" altLang="zh-CN" sz="2800" b="1" i="1" kern="100" dirty="0" err="1">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linds(horizontal)">
                                      <p:cBhvr>
                                        <p:cTn id="1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390000" y="823352"/>
            <a:ext cx="1141200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与向量</a:t>
            </a:r>
            <a:r>
              <a:rPr lang="en-US" altLang="zh-CN" sz="2800" b="1"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平行的一个向量的坐标是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8" name="对象 27"/>
          <p:cNvGraphicFramePr>
            <a:graphicFrameLocks noChangeAspect="1"/>
          </p:cNvGraphicFramePr>
          <p:nvPr/>
        </p:nvGraphicFramePr>
        <p:xfrm>
          <a:off x="468313" y="4120108"/>
          <a:ext cx="11142662" cy="1181100"/>
        </p:xfrm>
        <a:graphic>
          <a:graphicData uri="http://schemas.openxmlformats.org/presentationml/2006/ole">
            <mc:AlternateContent xmlns:mc="http://schemas.openxmlformats.org/markup-compatibility/2006">
              <mc:Choice xmlns:v="urn:schemas-microsoft-com:vml" Requires="v">
                <p:oleObj spid="_x0000_s794782" name="文档" r:id="rId20" imgW="11216640" imgH="1189990" progId="Word.Document.12">
                  <p:embed/>
                </p:oleObj>
              </mc:Choice>
              <mc:Fallback>
                <p:oleObj name="文档" r:id="rId20" imgW="11216640" imgH="1189990" progId="Word.Document.12">
                  <p:embed/>
                  <p:pic>
                    <p:nvPicPr>
                      <p:cNvPr id="0" name="图片 794781"/>
                      <p:cNvPicPr/>
                      <p:nvPr/>
                    </p:nvPicPr>
                    <p:blipFill>
                      <a:blip r:embed="rId21"/>
                      <a:stretch>
                        <a:fillRect/>
                      </a:stretch>
                    </p:blipFill>
                    <p:spPr>
                      <a:xfrm>
                        <a:off x="468313" y="4120108"/>
                        <a:ext cx="11142662" cy="11811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468313" y="1670050"/>
          <a:ext cx="11142662" cy="2062163"/>
        </p:xfrm>
        <a:graphic>
          <a:graphicData uri="http://schemas.openxmlformats.org/presentationml/2006/ole">
            <mc:AlternateContent xmlns:mc="http://schemas.openxmlformats.org/markup-compatibility/2006">
              <mc:Choice xmlns:v="urn:schemas-microsoft-com:vml" Requires="v">
                <p:oleObj spid="_x0000_s794783" name="文档" r:id="rId22" imgW="11216640" imgH="2083435" progId="Word.Document.12">
                  <p:embed/>
                </p:oleObj>
              </mc:Choice>
              <mc:Fallback>
                <p:oleObj name="文档" r:id="rId22" imgW="11216640" imgH="2083435" progId="Word.Document.12">
                  <p:embed/>
                  <p:pic>
                    <p:nvPicPr>
                      <p:cNvPr id="0" name="图片 794782"/>
                      <p:cNvPicPr/>
                      <p:nvPr/>
                    </p:nvPicPr>
                    <p:blipFill>
                      <a:blip r:embed="rId23"/>
                      <a:stretch>
                        <a:fillRect/>
                      </a:stretch>
                    </p:blipFill>
                    <p:spPr>
                      <a:xfrm>
                        <a:off x="468313" y="1670050"/>
                        <a:ext cx="11142662" cy="2062163"/>
                      </a:xfrm>
                      <a:prstGeom prst="rect">
                        <a:avLst/>
                      </a:prstGeom>
                    </p:spPr>
                  </p:pic>
                </p:oleObj>
              </mc:Fallback>
            </mc:AlternateContent>
          </a:graphicData>
        </a:graphic>
      </p:graphicFrame>
      <p:sp>
        <p:nvSpPr>
          <p:cNvPr id="29" name="TextBox 19"/>
          <p:cNvSpPr txBox="1"/>
          <p:nvPr/>
        </p:nvSpPr>
        <p:spPr>
          <a:xfrm>
            <a:off x="255791" y="293220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1540891"/>
            <a:ext cx="11187139"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相交但不垂直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502431" y="3349959"/>
            <a:ext cx="11187139"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因为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en-US" altLang="zh-CN" sz="2800" b="1"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b="1" i="1" kern="100">
                <a:latin typeface="Times New Roman" panose="02020603050405020304" pitchFamily="18" charset="0"/>
                <a:ea typeface="黑体" panose="02010609060101010101" charset="-122"/>
                <a:cs typeface="Courier New" panose="02070309020205020404" pitchFamily="49" charset="0"/>
              </a:rPr>
              <a:t>m</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β</a:t>
            </a:r>
            <a:r>
              <a:rPr lang="zh-CN" altLang="zh-CN" sz="2800" kern="100">
                <a:latin typeface="Times New Roman" panose="02020603050405020304" pitchFamily="18" charset="0"/>
                <a:ea typeface="黑体" panose="02010609060101010101" charset="-122"/>
                <a:cs typeface="Times New Roman" panose="02020603050405020304" pitchFamily="18" charset="0"/>
              </a:rPr>
              <a:t>或</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zh-CN" altLang="zh-CN" sz="2800" kern="10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a:latin typeface="Times New Roman" panose="02020603050405020304" pitchFamily="18" charset="0"/>
                <a:ea typeface="黑体" panose="02010609060101010101" charset="-122"/>
                <a:cs typeface="Courier New" panose="02070309020205020404" pitchFamily="49" charset="0"/>
              </a:rPr>
              <a:t>β</a:t>
            </a:r>
            <a:r>
              <a:rPr lang="zh-CN" altLang="zh-CN" sz="2800" kern="100">
                <a:latin typeface="Times New Roman" panose="02020603050405020304" pitchFamily="18" charset="0"/>
                <a:ea typeface="黑体" panose="02010609060101010101" charset="-122"/>
                <a:cs typeface="Times New Roman" panose="02020603050405020304" pitchFamily="18" charset="0"/>
              </a:rPr>
              <a:t>重合</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93916" y="547443"/>
          <a:ext cx="10877550" cy="1290638"/>
        </p:xfrm>
        <a:graphic>
          <a:graphicData uri="http://schemas.openxmlformats.org/presentationml/2006/ole">
            <mc:AlternateContent xmlns:mc="http://schemas.openxmlformats.org/markup-compatibility/2006">
              <mc:Choice xmlns:v="urn:schemas-microsoft-com:vml" Requires="v">
                <p:oleObj spid="_x0000_s875544" name="文档" r:id="rId17" imgW="10880090" imgH="1292225" progId="Word.Document.12">
                  <p:embed/>
                </p:oleObj>
              </mc:Choice>
              <mc:Fallback>
                <p:oleObj name="文档" r:id="rId17" imgW="10880090" imgH="1292225" progId="Word.Document.12">
                  <p:embed/>
                  <p:pic>
                    <p:nvPicPr>
                      <p:cNvPr id="0" name="图片 875543"/>
                      <p:cNvPicPr/>
                      <p:nvPr/>
                    </p:nvPicPr>
                    <p:blipFill>
                      <a:blip r:embed="rId18"/>
                      <a:stretch>
                        <a:fillRect/>
                      </a:stretch>
                    </p:blipFill>
                    <p:spPr>
                      <a:xfrm>
                        <a:off x="593916" y="547443"/>
                        <a:ext cx="10877550" cy="1290638"/>
                      </a:xfrm>
                      <a:prstGeom prst="rect">
                        <a:avLst/>
                      </a:prstGeom>
                    </p:spPr>
                  </p:pic>
                </p:oleObj>
              </mc:Fallback>
            </mc:AlternateContent>
          </a:graphicData>
        </a:graphic>
      </p:graphicFrame>
      <p:sp>
        <p:nvSpPr>
          <p:cNvPr id="26" name="TextBox 19"/>
          <p:cNvSpPr txBox="1"/>
          <p:nvPr/>
        </p:nvSpPr>
        <p:spPr>
          <a:xfrm>
            <a:off x="4932625" y="221212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一、直线和直线平行</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476672"/>
            <a:ext cx="11109374"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的一个方向向量为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的一个法向量为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不能确定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矩形 27"/>
          <p:cNvSpPr/>
          <p:nvPr/>
        </p:nvSpPr>
        <p:spPr>
          <a:xfrm>
            <a:off x="479376" y="3356992"/>
            <a:ext cx="9937104"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直线</a:t>
            </a:r>
            <a:r>
              <a:rPr lang="en-US" altLang="zh-CN" sz="2800" i="1" kern="100">
                <a:latin typeface="Times New Roman" panose="02020603050405020304" pitchFamily="18" charset="0"/>
                <a:ea typeface="黑体" panose="02010609060101010101" charset="-122"/>
                <a:cs typeface="Courier New" panose="02070309020205020404" pitchFamily="49" charset="0"/>
              </a:rPr>
              <a:t>l</a:t>
            </a:r>
            <a:r>
              <a:rPr lang="zh-CN" altLang="zh-CN" sz="2800" kern="100">
                <a:latin typeface="Times New Roman" panose="02020603050405020304" pitchFamily="18" charset="0"/>
                <a:ea typeface="黑体" panose="02010609060101010101" charset="-122"/>
                <a:cs typeface="Times New Roman" panose="02020603050405020304" pitchFamily="18" charset="0"/>
              </a:rPr>
              <a:t>与平面</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zh-CN" altLang="zh-CN" sz="2800" kern="100">
                <a:latin typeface="Times New Roman" panose="02020603050405020304" pitchFamily="18" charset="0"/>
                <a:ea typeface="黑体" panose="02010609060101010101" charset="-122"/>
                <a:cs typeface="Times New Roman" panose="02020603050405020304" pitchFamily="18" charset="0"/>
              </a:rPr>
              <a:t>的位置关系是直线</a:t>
            </a:r>
            <a:r>
              <a:rPr lang="en-US" altLang="zh-CN" sz="2800" i="1" kern="100">
                <a:latin typeface="Times New Roman" panose="02020603050405020304" pitchFamily="18" charset="0"/>
                <a:ea typeface="黑体" panose="02010609060101010101" charset="-122"/>
                <a:cs typeface="Courier New" panose="02070309020205020404" pitchFamily="49" charset="0"/>
              </a:rPr>
              <a:t>l</a:t>
            </a:r>
            <a:r>
              <a:rPr lang="zh-CN" altLang="zh-CN" sz="2800" kern="100">
                <a:latin typeface="Times New Roman" panose="02020603050405020304" pitchFamily="18" charset="0"/>
                <a:ea typeface="黑体" panose="02010609060101010101" charset="-122"/>
                <a:cs typeface="Times New Roman" panose="02020603050405020304" pitchFamily="18" charset="0"/>
              </a:rPr>
              <a:t>在平面</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zh-CN" altLang="zh-CN" sz="2800" kern="100">
                <a:latin typeface="Times New Roman" panose="02020603050405020304" pitchFamily="18" charset="0"/>
                <a:ea typeface="黑体" panose="02010609060101010101" charset="-122"/>
                <a:cs typeface="Times New Roman" panose="02020603050405020304" pitchFamily="18" charset="0"/>
              </a:rPr>
              <a:t>内或平行</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TextBox 19"/>
          <p:cNvSpPr txBox="1"/>
          <p:nvPr/>
        </p:nvSpPr>
        <p:spPr>
          <a:xfrm>
            <a:off x="371426" y="241751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3989527" y="179423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blinds(horizontal)">
                                      <p:cBhvr>
                                        <p:cTn id="15" dur="5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
                                            <p:txEl>
                                              <p:pRg st="1" end="1"/>
                                            </p:txEl>
                                          </p:spTgt>
                                        </p:tgtEl>
                                        <p:attrNameLst>
                                          <p:attrName>style.visibility</p:attrName>
                                        </p:attrNameLst>
                                      </p:cBhvr>
                                      <p:to>
                                        <p:strVal val="visible"/>
                                      </p:to>
                                    </p:set>
                                    <p:animEffect transition="in" filter="blinds(horizontal)">
                                      <p:cBhvr>
                                        <p:cTn id="20"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476672"/>
            <a:ext cx="1109042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已知平面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的法向量是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的法向量是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λ</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84200" y="1914525"/>
          <a:ext cx="8050213" cy="1754188"/>
        </p:xfrm>
        <a:graphic>
          <a:graphicData uri="http://schemas.openxmlformats.org/presentationml/2006/ole">
            <mc:AlternateContent xmlns:mc="http://schemas.openxmlformats.org/markup-compatibility/2006">
              <mc:Choice xmlns:v="urn:schemas-microsoft-com:vml" Requires="v">
                <p:oleObj spid="_x0000_s843834" name="文档" r:id="rId17" imgW="8107680" imgH="1776730" progId="Word.Document.12">
                  <p:embed/>
                </p:oleObj>
              </mc:Choice>
              <mc:Fallback>
                <p:oleObj name="文档" r:id="rId17" imgW="8107680" imgH="1776730" progId="Word.Document.12">
                  <p:embed/>
                  <p:pic>
                    <p:nvPicPr>
                      <p:cNvPr id="0" name="图片 843833"/>
                      <p:cNvPicPr/>
                      <p:nvPr/>
                    </p:nvPicPr>
                    <p:blipFill>
                      <a:blip r:embed="rId18"/>
                      <a:stretch>
                        <a:fillRect/>
                      </a:stretch>
                    </p:blipFill>
                    <p:spPr>
                      <a:xfrm>
                        <a:off x="584200" y="1914525"/>
                        <a:ext cx="8050213" cy="1754188"/>
                      </a:xfrm>
                      <a:prstGeom prst="rect">
                        <a:avLst/>
                      </a:prstGeom>
                    </p:spPr>
                  </p:pic>
                </p:oleObj>
              </mc:Fallback>
            </mc:AlternateContent>
          </a:graphicData>
        </a:graphic>
      </p:graphicFrame>
      <p:sp>
        <p:nvSpPr>
          <p:cNvPr id="25" name="矩形 24"/>
          <p:cNvSpPr/>
          <p:nvPr/>
        </p:nvSpPr>
        <p:spPr>
          <a:xfrm>
            <a:off x="498326" y="3386435"/>
            <a:ext cx="11090424"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α</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β</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α</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的法向量与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β</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的法向量也互相平行</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TextBox 19"/>
          <p:cNvSpPr txBox="1"/>
          <p:nvPr/>
        </p:nvSpPr>
        <p:spPr>
          <a:xfrm>
            <a:off x="2455491" y="206327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6" name="对象 25"/>
          <p:cNvGraphicFramePr>
            <a:graphicFrameLocks noChangeAspect="1"/>
          </p:cNvGraphicFramePr>
          <p:nvPr/>
        </p:nvGraphicFramePr>
        <p:xfrm>
          <a:off x="584200" y="4133825"/>
          <a:ext cx="8050213" cy="1095375"/>
        </p:xfrm>
        <a:graphic>
          <a:graphicData uri="http://schemas.openxmlformats.org/presentationml/2006/ole">
            <mc:AlternateContent xmlns:mc="http://schemas.openxmlformats.org/markup-compatibility/2006">
              <mc:Choice xmlns:v="urn:schemas-microsoft-com:vml" Requires="v">
                <p:oleObj spid="_x0000_s843835" name="文档" r:id="rId19" imgW="8148955" imgH="1103630" progId="Word.Document.12">
                  <p:embed/>
                </p:oleObj>
              </mc:Choice>
              <mc:Fallback>
                <p:oleObj name="文档" r:id="rId19" imgW="8148955" imgH="1103630" progId="Word.Document.12">
                  <p:embed/>
                  <p:pic>
                    <p:nvPicPr>
                      <p:cNvPr id="0" name="图片 843834"/>
                      <p:cNvPicPr/>
                      <p:nvPr/>
                    </p:nvPicPr>
                    <p:blipFill>
                      <a:blip r:embed="rId20"/>
                      <a:stretch>
                        <a:fillRect/>
                      </a:stretch>
                    </p:blipFill>
                    <p:spPr>
                      <a:xfrm>
                        <a:off x="584200" y="4133825"/>
                        <a:ext cx="8050213" cy="10953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548680"/>
            <a:ext cx="11185585"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都垂直，则直线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异面直线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垂直不相交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2" name="TextBox 19"/>
          <p:cNvSpPr txBox="1"/>
          <p:nvPr/>
        </p:nvSpPr>
        <p:spPr>
          <a:xfrm>
            <a:off x="367259" y="253383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844813" name="Picture 13" descr="A1-16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9339" y="1772816"/>
            <a:ext cx="2313323"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757238" y="404664"/>
          <a:ext cx="10629900" cy="1739900"/>
        </p:xfrm>
        <a:graphic>
          <a:graphicData uri="http://schemas.openxmlformats.org/presentationml/2006/ole">
            <mc:AlternateContent xmlns:mc="http://schemas.openxmlformats.org/markup-compatibility/2006">
              <mc:Choice xmlns:v="urn:schemas-microsoft-com:vml" Requires="v">
                <p:oleObj spid="_x0000_s876685" name="文档" r:id="rId1" imgW="10631170" imgH="1740535" progId="Word.Document.12">
                  <p:embed/>
                </p:oleObj>
              </mc:Choice>
              <mc:Fallback>
                <p:oleObj name="文档" r:id="rId1" imgW="10631170" imgH="1740535" progId="Word.Document.12">
                  <p:embed/>
                  <p:pic>
                    <p:nvPicPr>
                      <p:cNvPr id="0" name="图片 876684"/>
                      <p:cNvPicPr/>
                      <p:nvPr/>
                    </p:nvPicPr>
                    <p:blipFill>
                      <a:blip r:embed="rId2"/>
                      <a:stretch>
                        <a:fillRect/>
                      </a:stretch>
                    </p:blipFill>
                    <p:spPr>
                      <a:xfrm>
                        <a:off x="757238" y="404664"/>
                        <a:ext cx="10629900" cy="1739900"/>
                      </a:xfrm>
                      <a:prstGeom prst="rect">
                        <a:avLst/>
                      </a:prstGeom>
                    </p:spPr>
                  </p:pic>
                </p:oleObj>
              </mc:Fallback>
            </mc:AlternateContent>
          </a:graphicData>
        </a:graphic>
      </p:graphicFrame>
      <p:pic>
        <p:nvPicPr>
          <p:cNvPr id="876546" name="Picture 2" descr="A1-17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080" y="1705630"/>
            <a:ext cx="2829891" cy="25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nvGraphicFramePr>
        <p:xfrm>
          <a:off x="755650" y="2003277"/>
          <a:ext cx="10556875" cy="1243012"/>
        </p:xfrm>
        <a:graphic>
          <a:graphicData uri="http://schemas.openxmlformats.org/presentationml/2006/ole">
            <mc:AlternateContent xmlns:mc="http://schemas.openxmlformats.org/markup-compatibility/2006">
              <mc:Choice xmlns:v="urn:schemas-microsoft-com:vml" Requires="v">
                <p:oleObj spid="_x0000_s876686" name="文档" r:id="rId4" imgW="10684510" imgH="1252855" progId="Word.Document.12">
                  <p:embed/>
                </p:oleObj>
              </mc:Choice>
              <mc:Fallback>
                <p:oleObj name="文档" r:id="rId4" imgW="10684510" imgH="1252855" progId="Word.Document.12">
                  <p:embed/>
                  <p:pic>
                    <p:nvPicPr>
                      <p:cNvPr id="0" name="图片 876685"/>
                      <p:cNvPicPr/>
                      <p:nvPr/>
                    </p:nvPicPr>
                    <p:blipFill>
                      <a:blip r:embed="rId5"/>
                      <a:stretch>
                        <a:fillRect/>
                      </a:stretch>
                    </p:blipFill>
                    <p:spPr>
                      <a:xfrm>
                        <a:off x="755650" y="2003277"/>
                        <a:ext cx="10556875" cy="1243012"/>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755650" y="2967038"/>
          <a:ext cx="10493375" cy="1222375"/>
        </p:xfrm>
        <a:graphic>
          <a:graphicData uri="http://schemas.openxmlformats.org/presentationml/2006/ole">
            <mc:AlternateContent xmlns:mc="http://schemas.openxmlformats.org/markup-compatibility/2006">
              <mc:Choice xmlns:v="urn:schemas-microsoft-com:vml" Requires="v">
                <p:oleObj spid="_x0000_s876687" name="文档" r:id="rId6" imgW="10684510" imgH="1252855" progId="Word.Document.12">
                  <p:embed/>
                </p:oleObj>
              </mc:Choice>
              <mc:Fallback>
                <p:oleObj name="文档" r:id="rId6" imgW="10684510" imgH="1252855" progId="Word.Document.12">
                  <p:embed/>
                  <p:pic>
                    <p:nvPicPr>
                      <p:cNvPr id="0" name="图片 876686"/>
                      <p:cNvPicPr/>
                      <p:nvPr/>
                    </p:nvPicPr>
                    <p:blipFill>
                      <a:blip r:embed="rId7"/>
                      <a:stretch>
                        <a:fillRect/>
                      </a:stretch>
                    </p:blipFill>
                    <p:spPr>
                      <a:xfrm>
                        <a:off x="755650" y="2967038"/>
                        <a:ext cx="10493375" cy="1222375"/>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755650" y="3930799"/>
          <a:ext cx="10493375" cy="1222375"/>
        </p:xfrm>
        <a:graphic>
          <a:graphicData uri="http://schemas.openxmlformats.org/presentationml/2006/ole">
            <mc:AlternateContent xmlns:mc="http://schemas.openxmlformats.org/markup-compatibility/2006">
              <mc:Choice xmlns:v="urn:schemas-microsoft-com:vml" Requires="v">
                <p:oleObj spid="_x0000_s876688" name="文档" r:id="rId8" imgW="10684510" imgH="1252855" progId="Word.Document.12">
                  <p:embed/>
                </p:oleObj>
              </mc:Choice>
              <mc:Fallback>
                <p:oleObj name="文档" r:id="rId8" imgW="10684510" imgH="1252855" progId="Word.Document.12">
                  <p:embed/>
                  <p:pic>
                    <p:nvPicPr>
                      <p:cNvPr id="0" name="图片 876687"/>
                      <p:cNvPicPr/>
                      <p:nvPr/>
                    </p:nvPicPr>
                    <p:blipFill>
                      <a:blip r:embed="rId9"/>
                      <a:stretch>
                        <a:fillRect/>
                      </a:stretch>
                    </p:blipFill>
                    <p:spPr>
                      <a:xfrm>
                        <a:off x="755650" y="3930799"/>
                        <a:ext cx="10493375" cy="1222375"/>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755650" y="4772894"/>
          <a:ext cx="10493375" cy="1222375"/>
        </p:xfrm>
        <a:graphic>
          <a:graphicData uri="http://schemas.openxmlformats.org/presentationml/2006/ole">
            <mc:AlternateContent xmlns:mc="http://schemas.openxmlformats.org/markup-compatibility/2006">
              <mc:Choice xmlns:v="urn:schemas-microsoft-com:vml" Requires="v">
                <p:oleObj spid="_x0000_s876689" name="文档" r:id="rId10" imgW="10684510" imgH="1252855" progId="Word.Document.12">
                  <p:embed/>
                </p:oleObj>
              </mc:Choice>
              <mc:Fallback>
                <p:oleObj name="文档" r:id="rId10" imgW="10684510" imgH="1252855" progId="Word.Document.12">
                  <p:embed/>
                  <p:pic>
                    <p:nvPicPr>
                      <p:cNvPr id="0" name="图片 876688"/>
                      <p:cNvPicPr/>
                      <p:nvPr/>
                    </p:nvPicPr>
                    <p:blipFill>
                      <a:blip r:embed="rId11"/>
                      <a:stretch>
                        <a:fillRect/>
                      </a:stretch>
                    </p:blipFill>
                    <p:spPr>
                      <a:xfrm>
                        <a:off x="755650" y="4772894"/>
                        <a:ext cx="10493375" cy="1222375"/>
                      </a:xfrm>
                      <a:prstGeom prst="rect">
                        <a:avLst/>
                      </a:prstGeom>
                    </p:spPr>
                  </p:pic>
                </p:oleObj>
              </mc:Fallback>
            </mc:AlternateContent>
          </a:graphicData>
        </a:graphic>
      </p:graphicFrame>
      <p:graphicFrame>
        <p:nvGraphicFramePr>
          <p:cNvPr id="36" name="对象 35"/>
          <p:cNvGraphicFramePr>
            <a:graphicFrameLocks noChangeAspect="1"/>
          </p:cNvGraphicFramePr>
          <p:nvPr/>
        </p:nvGraphicFramePr>
        <p:xfrm>
          <a:off x="755650" y="5446985"/>
          <a:ext cx="3592513" cy="1222375"/>
        </p:xfrm>
        <a:graphic>
          <a:graphicData uri="http://schemas.openxmlformats.org/presentationml/2006/ole">
            <mc:AlternateContent xmlns:mc="http://schemas.openxmlformats.org/markup-compatibility/2006">
              <mc:Choice xmlns:v="urn:schemas-microsoft-com:vml" Requires="v">
                <p:oleObj spid="_x0000_s876690" name="文档" r:id="rId12" imgW="3688080" imgH="1248410" progId="Word.Document.12">
                  <p:embed/>
                </p:oleObj>
              </mc:Choice>
              <mc:Fallback>
                <p:oleObj name="文档" r:id="rId12" imgW="3688080" imgH="1248410" progId="Word.Document.12">
                  <p:embed/>
                  <p:pic>
                    <p:nvPicPr>
                      <p:cNvPr id="0" name="图片 876689"/>
                      <p:cNvPicPr/>
                      <p:nvPr/>
                    </p:nvPicPr>
                    <p:blipFill>
                      <a:blip r:embed="rId13"/>
                      <a:stretch>
                        <a:fillRect/>
                      </a:stretch>
                    </p:blipFill>
                    <p:spPr>
                      <a:xfrm>
                        <a:off x="755650" y="5446985"/>
                        <a:ext cx="3592513" cy="1222375"/>
                      </a:xfrm>
                      <a:prstGeom prst="rect">
                        <a:avLst/>
                      </a:prstGeom>
                    </p:spPr>
                  </p:pic>
                </p:oleObj>
              </mc:Fallback>
            </mc:AlternateContent>
          </a:graphicData>
        </a:graphic>
      </p:graphicFrame>
      <p:sp>
        <p:nvSpPr>
          <p:cNvPr id="25" name="Rectangle 21">
            <a:hlinkClick r:id="rId1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1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1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1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2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2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2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2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2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2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2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2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2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2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3155204" y="5530461"/>
            <a:ext cx="2071401"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PQ</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76546"/>
                                        </p:tgtEl>
                                        <p:attrNameLst>
                                          <p:attrName>style.visibility</p:attrName>
                                        </p:attrNameLst>
                                      </p:cBhvr>
                                      <p:to>
                                        <p:strVal val="visible"/>
                                      </p:to>
                                    </p:set>
                                    <p:animEffect transition="in" filter="blinds(horizontal)">
                                      <p:cBhvr>
                                        <p:cTn id="7" dur="500"/>
                                        <p:tgtEl>
                                          <p:spTgt spid="87654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linds(horizontal)">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blinds(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87748" y="620688"/>
            <a:ext cx="11016504"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确定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826388" name="Picture 20" descr="6-12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9344" y="1484784"/>
            <a:ext cx="2268407" cy="206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9"/>
          <p:cNvSpPr txBox="1"/>
          <p:nvPr/>
        </p:nvSpPr>
        <p:spPr>
          <a:xfrm>
            <a:off x="4109252" y="197578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6" name="对象 25"/>
          <p:cNvGraphicFramePr>
            <a:graphicFrameLocks noChangeAspect="1"/>
          </p:cNvGraphicFramePr>
          <p:nvPr/>
        </p:nvGraphicFramePr>
        <p:xfrm>
          <a:off x="665163" y="2482263"/>
          <a:ext cx="10972800" cy="950913"/>
        </p:xfrm>
        <a:graphic>
          <a:graphicData uri="http://schemas.openxmlformats.org/presentationml/2006/ole">
            <mc:AlternateContent xmlns:mc="http://schemas.openxmlformats.org/markup-compatibility/2006">
              <mc:Choice xmlns:v="urn:schemas-microsoft-com:vml" Requires="v">
                <p:oleObj spid="_x0000_s700934" name="文档" r:id="rId17" imgW="11436350" imgH="991870" progId="Word.Document.12">
                  <p:embed/>
                </p:oleObj>
              </mc:Choice>
              <mc:Fallback>
                <p:oleObj name="文档" r:id="rId17" imgW="11436350" imgH="991870" progId="Word.Document.12">
                  <p:embed/>
                  <p:pic>
                    <p:nvPicPr>
                      <p:cNvPr id="0" name="图片 700933"/>
                      <p:cNvPicPr/>
                      <p:nvPr/>
                    </p:nvPicPr>
                    <p:blipFill>
                      <a:blip r:embed="rId18"/>
                      <a:stretch>
                        <a:fillRect/>
                      </a:stretch>
                    </p:blipFill>
                    <p:spPr>
                      <a:xfrm>
                        <a:off x="665163" y="2482263"/>
                        <a:ext cx="10972800" cy="950913"/>
                      </a:xfrm>
                      <a:prstGeom prst="rect">
                        <a:avLst/>
                      </a:prstGeom>
                    </p:spPr>
                  </p:pic>
                </p:oleObj>
              </mc:Fallback>
            </mc:AlternateContent>
          </a:graphicData>
        </a:graphic>
      </p:graphicFrame>
      <p:sp>
        <p:nvSpPr>
          <p:cNvPr id="4" name="矩形 3"/>
          <p:cNvSpPr/>
          <p:nvPr/>
        </p:nvSpPr>
        <p:spPr>
          <a:xfrm>
            <a:off x="579328" y="3202343"/>
            <a:ext cx="10773256"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85554" y="44624"/>
            <a:ext cx="10983054"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根据题意建系如图，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00865" name="Picture 449" descr="6-128"/>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5477" y="737119"/>
            <a:ext cx="2327617" cy="187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585554" y="620688"/>
            <a:ext cx="10983054"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设正方体的棱长为</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(2,2,2)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(2,2,0)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(0,0,2)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(2,0,2)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(2,1,1)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dirty="0">
                <a:latin typeface="Times New Roman" panose="02020603050405020304" pitchFamily="18" charset="0"/>
                <a:ea typeface="黑体" panose="02010609060101010101" charset="-122"/>
                <a:cs typeface="Courier New" panose="02070309020205020404" pitchFamily="49" charset="0"/>
              </a:rPr>
              <a:t>(1,1,2)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nvGraphicFramePr>
        <p:xfrm>
          <a:off x="665163" y="3861048"/>
          <a:ext cx="10972800" cy="950913"/>
        </p:xfrm>
        <a:graphic>
          <a:graphicData uri="http://schemas.openxmlformats.org/presentationml/2006/ole">
            <mc:AlternateContent xmlns:mc="http://schemas.openxmlformats.org/markup-compatibility/2006">
              <mc:Choice xmlns:v="urn:schemas-microsoft-com:vml" Requires="v">
                <p:oleObj spid="_x0000_s700935" name="文档" r:id="rId20" imgW="11436350" imgH="991870" progId="Word.Document.12">
                  <p:embed/>
                </p:oleObj>
              </mc:Choice>
              <mc:Fallback>
                <p:oleObj name="文档" r:id="rId20" imgW="11436350" imgH="991870" progId="Word.Document.12">
                  <p:embed/>
                  <p:pic>
                    <p:nvPicPr>
                      <p:cNvPr id="0" name="图片 700934"/>
                      <p:cNvPicPr/>
                      <p:nvPr/>
                    </p:nvPicPr>
                    <p:blipFill>
                      <a:blip r:embed="rId21"/>
                      <a:stretch>
                        <a:fillRect/>
                      </a:stretch>
                    </p:blipFill>
                    <p:spPr>
                      <a:xfrm>
                        <a:off x="665163" y="3861048"/>
                        <a:ext cx="10972800" cy="950913"/>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665163" y="4517330"/>
          <a:ext cx="10972800" cy="950913"/>
        </p:xfrm>
        <a:graphic>
          <a:graphicData uri="http://schemas.openxmlformats.org/presentationml/2006/ole">
            <mc:AlternateContent xmlns:mc="http://schemas.openxmlformats.org/markup-compatibility/2006">
              <mc:Choice xmlns:v="urn:schemas-microsoft-com:vml" Requires="v">
                <p:oleObj spid="_x0000_s700936" name="文档" r:id="rId22" imgW="11436350" imgH="991870" progId="Word.Document.12">
                  <p:embed/>
                </p:oleObj>
              </mc:Choice>
              <mc:Fallback>
                <p:oleObj name="文档" r:id="rId22" imgW="11436350" imgH="991870" progId="Word.Document.12">
                  <p:embed/>
                  <p:pic>
                    <p:nvPicPr>
                      <p:cNvPr id="0" name="图片 700935"/>
                      <p:cNvPicPr/>
                      <p:nvPr/>
                    </p:nvPicPr>
                    <p:blipFill>
                      <a:blip r:embed="rId23"/>
                      <a:stretch>
                        <a:fillRect/>
                      </a:stretch>
                    </p:blipFill>
                    <p:spPr>
                      <a:xfrm>
                        <a:off x="665163" y="4517330"/>
                        <a:ext cx="10972800" cy="950913"/>
                      </a:xfrm>
                      <a:prstGeom prst="rect">
                        <a:avLst/>
                      </a:prstGeom>
                    </p:spPr>
                  </p:pic>
                </p:oleObj>
              </mc:Fallback>
            </mc:AlternateContent>
          </a:graphicData>
        </a:graphic>
      </p:graphicFrame>
      <p:sp>
        <p:nvSpPr>
          <p:cNvPr id="32" name="矩形 31"/>
          <p:cNvSpPr/>
          <p:nvPr/>
        </p:nvSpPr>
        <p:spPr>
          <a:xfrm>
            <a:off x="579328" y="5150159"/>
            <a:ext cx="10773256"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MN</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MN</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00865"/>
                                        </p:tgtEl>
                                        <p:attrNameLst>
                                          <p:attrName>style.visibility</p:attrName>
                                        </p:attrNameLst>
                                      </p:cBhvr>
                                      <p:to>
                                        <p:strVal val="visible"/>
                                      </p:to>
                                    </p:set>
                                    <p:animEffect transition="in" filter="blinds(horizontal)">
                                      <p:cBhvr>
                                        <p:cTn id="10" dur="500"/>
                                        <p:tgtEl>
                                          <p:spTgt spid="70086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blinds(horizontal)">
                                      <p:cBhvr>
                                        <p:cTn id="20" dur="500"/>
                                        <p:tgtEl>
                                          <p:spTgt spid="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blinds(horizontal)">
                                      <p:cBhvr>
                                        <p:cTn id="25" dur="500"/>
                                        <p:tgtEl>
                                          <p:spTgt spid="2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linds(horizontal)">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2">
                                            <p:txEl>
                                              <p:pRg st="0" end="0"/>
                                            </p:txEl>
                                          </p:spTgt>
                                        </p:tgtEl>
                                        <p:attrNameLst>
                                          <p:attrName>style.visibility</p:attrName>
                                        </p:attrNameLst>
                                      </p:cBhvr>
                                      <p:to>
                                        <p:strVal val="visible"/>
                                      </p:to>
                                    </p:set>
                                    <p:animEffect transition="in" filter="blinds(horizontal)">
                                      <p:cBhvr>
                                        <p:cTn id="50" dur="500"/>
                                        <p:tgtEl>
                                          <p:spTgt spid="3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2">
                                            <p:txEl>
                                              <p:pRg st="1" end="1"/>
                                            </p:txEl>
                                          </p:spTgt>
                                        </p:tgtEl>
                                        <p:attrNameLst>
                                          <p:attrName>style.visibility</p:attrName>
                                        </p:attrNameLst>
                                      </p:cBhvr>
                                      <p:to>
                                        <p:strVal val="visible"/>
                                      </p:to>
                                    </p:set>
                                    <p:animEffect transition="in" filter="blinds(horizontal)">
                                      <p:cBhvr>
                                        <p:cTn id="55"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矩形 26"/>
          <p:cNvSpPr/>
          <p:nvPr/>
        </p:nvSpPr>
        <p:spPr>
          <a:xfrm>
            <a:off x="514592" y="2854450"/>
            <a:ext cx="11126023"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k</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不平行</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84200" y="3641576"/>
          <a:ext cx="8050213" cy="1371600"/>
        </p:xfrm>
        <a:graphic>
          <a:graphicData uri="http://schemas.openxmlformats.org/presentationml/2006/ole">
            <mc:AlternateContent xmlns:mc="http://schemas.openxmlformats.org/markup-compatibility/2006">
              <mc:Choice xmlns:v="urn:schemas-microsoft-com:vml" Requires="v">
                <p:oleObj spid="_x0000_s845904" name="文档" r:id="rId17" imgW="8107680" imgH="1390650" progId="Word.Document.12">
                  <p:embed/>
                </p:oleObj>
              </mc:Choice>
              <mc:Fallback>
                <p:oleObj name="文档" r:id="rId17" imgW="8107680" imgH="1390650" progId="Word.Document.12">
                  <p:embed/>
                  <p:pic>
                    <p:nvPicPr>
                      <p:cNvPr id="0" name="图片 845903"/>
                      <p:cNvPicPr/>
                      <p:nvPr/>
                    </p:nvPicPr>
                    <p:blipFill>
                      <a:blip r:embed="rId18"/>
                      <a:stretch>
                        <a:fillRect/>
                      </a:stretch>
                    </p:blipFill>
                    <p:spPr>
                      <a:xfrm>
                        <a:off x="584200" y="3641576"/>
                        <a:ext cx="8050213" cy="1371600"/>
                      </a:xfrm>
                      <a:prstGeom prst="rect">
                        <a:avLst/>
                      </a:prstGeom>
                    </p:spPr>
                  </p:pic>
                </p:oleObj>
              </mc:Fallback>
            </mc:AlternateContent>
          </a:graphicData>
        </a:graphic>
      </p:graphicFrame>
      <p:sp>
        <p:nvSpPr>
          <p:cNvPr id="25" name="矩形 24"/>
          <p:cNvSpPr/>
          <p:nvPr/>
        </p:nvSpPr>
        <p:spPr>
          <a:xfrm>
            <a:off x="514592" y="4725144"/>
            <a:ext cx="1112602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k</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03434" y="692696"/>
          <a:ext cx="11010900" cy="1838325"/>
        </p:xfrm>
        <a:graphic>
          <a:graphicData uri="http://schemas.openxmlformats.org/presentationml/2006/ole">
            <mc:AlternateContent xmlns:mc="http://schemas.openxmlformats.org/markup-compatibility/2006">
              <mc:Choice xmlns:v="urn:schemas-microsoft-com:vml" Requires="v">
                <p:oleObj spid="_x0000_s845905" name="文档" r:id="rId19" imgW="11012170" imgH="1840865" progId="Word.Document.12">
                  <p:embed/>
                </p:oleObj>
              </mc:Choice>
              <mc:Fallback>
                <p:oleObj name="文档" r:id="rId19" imgW="11012170" imgH="1840865" progId="Word.Document.12">
                  <p:embed/>
                  <p:pic>
                    <p:nvPicPr>
                      <p:cNvPr id="0" name="图片 845904"/>
                      <p:cNvPicPr/>
                      <p:nvPr/>
                    </p:nvPicPr>
                    <p:blipFill>
                      <a:blip r:embed="rId20"/>
                      <a:stretch>
                        <a:fillRect/>
                      </a:stretch>
                    </p:blipFill>
                    <p:spPr>
                      <a:xfrm>
                        <a:off x="603434" y="692696"/>
                        <a:ext cx="11010900" cy="1838325"/>
                      </a:xfrm>
                      <a:prstGeom prst="rect">
                        <a:avLst/>
                      </a:prstGeom>
                    </p:spPr>
                  </p:pic>
                </p:oleObj>
              </mc:Fallback>
            </mc:AlternateContent>
          </a:graphicData>
        </a:graphic>
      </p:graphicFrame>
      <p:sp>
        <p:nvSpPr>
          <p:cNvPr id="7" name="矩形 6"/>
          <p:cNvSpPr/>
          <p:nvPr/>
        </p:nvSpPr>
        <p:spPr>
          <a:xfrm>
            <a:off x="2964571" y="1686768"/>
            <a:ext cx="7232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linds(horizont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linds(horizontal)">
                                      <p:cBhvr>
                                        <p:cTn id="2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443372" y="1039813"/>
            <a:ext cx="1130525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的一个法向量为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的一个法向量为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u</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805697" y="1803536"/>
            <a:ext cx="723275"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sp>
        <p:nvSpPr>
          <p:cNvPr id="21" name="矩形 20"/>
          <p:cNvSpPr/>
          <p:nvPr/>
        </p:nvSpPr>
        <p:spPr>
          <a:xfrm>
            <a:off x="443372" y="2852936"/>
            <a:ext cx="11305256"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β</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u</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u</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461963" y="3714750"/>
          <a:ext cx="8078787" cy="1139825"/>
        </p:xfrm>
        <a:graphic>
          <a:graphicData uri="http://schemas.openxmlformats.org/presentationml/2006/ole">
            <mc:AlternateContent xmlns:mc="http://schemas.openxmlformats.org/markup-compatibility/2006">
              <mc:Choice xmlns:v="urn:schemas-microsoft-com:vml" Requires="v">
                <p:oleObj spid="_x0000_s846881" name="文档" r:id="rId17" imgW="8169910" imgH="1162685" progId="Word.Document.12">
                  <p:embed/>
                </p:oleObj>
              </mc:Choice>
              <mc:Fallback>
                <p:oleObj name="文档" r:id="rId17" imgW="8169910" imgH="1162685" progId="Word.Document.12">
                  <p:embed/>
                  <p:pic>
                    <p:nvPicPr>
                      <p:cNvPr id="0" name="图片 846880"/>
                      <p:cNvPicPr/>
                      <p:nvPr/>
                    </p:nvPicPr>
                    <p:blipFill>
                      <a:blip r:embed="rId18"/>
                      <a:stretch>
                        <a:fillRect/>
                      </a:stretch>
                    </p:blipFill>
                    <p:spPr>
                      <a:xfrm>
                        <a:off x="461963" y="3714750"/>
                        <a:ext cx="8078787" cy="1139825"/>
                      </a:xfrm>
                      <a:prstGeom prst="rect">
                        <a:avLst/>
                      </a:prstGeom>
                    </p:spPr>
                  </p:pic>
                </p:oleObj>
              </mc:Fallback>
            </mc:AlternateContent>
          </a:graphicData>
        </a:graphic>
      </p:graphicFrame>
      <p:sp>
        <p:nvSpPr>
          <p:cNvPr id="4" name="矩形 3"/>
          <p:cNvSpPr/>
          <p:nvPr/>
        </p:nvSpPr>
        <p:spPr>
          <a:xfrm>
            <a:off x="443372" y="4590364"/>
            <a:ext cx="9037004" cy="1311193"/>
          </a:xfrm>
          <a:prstGeom prst="rect">
            <a:avLst/>
          </a:prstGeom>
        </p:spPr>
        <p:txBody>
          <a:bodyPr wrap="square">
            <a:spAutoFit/>
          </a:bodyPr>
          <a:lstStyle/>
          <a:p>
            <a:pPr algn="just">
              <a:lnSpc>
                <a:spcPct val="150000"/>
              </a:lnSpc>
              <a:spcAft>
                <a:spcPts val="0"/>
              </a:spcAft>
            </a:pPr>
            <a:r>
              <a:rPr lang="en-US" altLang="zh-CN" sz="2800" dirty="0">
                <a:latin typeface="宋体" panose="02010600030101010101" pitchFamily="2" charset="-122"/>
                <a:ea typeface="黑体" panose="02010609060101010101" charset="-122"/>
                <a:cs typeface="Times New Roman" panose="02020603050405020304" pitchFamily="18" charset="0"/>
              </a:rPr>
              <a:t>∴</a:t>
            </a:r>
            <a:r>
              <a:rPr lang="en-US" altLang="zh-CN" sz="2800" i="1" dirty="0">
                <a:latin typeface="Times New Roman" panose="02020603050405020304" pitchFamily="18" charset="0"/>
                <a:ea typeface="黑体" panose="02010609060101010101" charset="-122"/>
              </a:rPr>
              <a:t>y</a:t>
            </a:r>
            <a:r>
              <a:rPr lang="zh-CN" altLang="zh-CN" sz="2800" dirty="0">
                <a:latin typeface="Times New Roman" panose="02020603050405020304" pitchFamily="18" charset="0"/>
                <a:ea typeface="黑体" panose="02010609060101010101" charset="-122"/>
                <a:cs typeface="Times New Roman" panose="02020603050405020304" pitchFamily="18" charset="0"/>
              </a:rPr>
              <a:t>＝</a:t>
            </a:r>
            <a:r>
              <a:rPr lang="en-US" altLang="zh-CN" sz="2800" dirty="0">
                <a:latin typeface="Times New Roman" panose="02020603050405020304" pitchFamily="18" charset="0"/>
                <a:ea typeface="黑体" panose="02010609060101010101" charset="-122"/>
              </a:rPr>
              <a:t>1</a:t>
            </a:r>
            <a:r>
              <a:rPr lang="zh-CN" altLang="zh-CN" sz="2800" dirty="0">
                <a:latin typeface="Times New Roman" panose="02020603050405020304" pitchFamily="18" charset="0"/>
                <a:ea typeface="黑体" panose="02010609060101010101" charset="-122"/>
                <a:cs typeface="Times New Roman" panose="02020603050405020304" pitchFamily="18" charset="0"/>
              </a:rPr>
              <a:t>，</a:t>
            </a:r>
            <a:r>
              <a:rPr lang="en-US" altLang="zh-CN" sz="2800" i="1" dirty="0">
                <a:latin typeface="Times New Roman" panose="02020603050405020304" pitchFamily="18" charset="0"/>
                <a:ea typeface="黑体" panose="02010609060101010101" charset="-122"/>
              </a:rPr>
              <a:t>z</a:t>
            </a:r>
            <a:r>
              <a:rPr lang="zh-CN" altLang="zh-CN" sz="2800" dirty="0">
                <a:latin typeface="Times New Roman" panose="02020603050405020304" pitchFamily="18" charset="0"/>
                <a:ea typeface="黑体" panose="02010609060101010101" charset="-122"/>
                <a:cs typeface="Times New Roman" panose="02020603050405020304" pitchFamily="18" charset="0"/>
              </a:rPr>
              <a:t>＝－</a:t>
            </a:r>
            <a:r>
              <a:rPr lang="en-US" altLang="zh-CN" sz="2800" dirty="0">
                <a:latin typeface="Times New Roman" panose="02020603050405020304" pitchFamily="18" charset="0"/>
                <a:ea typeface="黑体" panose="02010609060101010101" charset="-122"/>
              </a:rPr>
              <a:t>4</a:t>
            </a:r>
            <a:r>
              <a:rPr lang="en-US" altLang="zh-CN" sz="2800" dirty="0" smtClean="0">
                <a:latin typeface="Times New Roman" panose="02020603050405020304" pitchFamily="18" charset="0"/>
                <a:ea typeface="黑体" panose="02010609060101010101" charset="-122"/>
              </a:rPr>
              <a:t>.</a:t>
            </a:r>
            <a:endParaRPr lang="en-US" altLang="zh-CN" sz="2800" dirty="0" smtClean="0">
              <a:latin typeface="Times New Roman" panose="02020603050405020304" pitchFamily="18" charset="0"/>
              <a:ea typeface="黑体" panose="02010609060101010101" charset="-122"/>
            </a:endParaRPr>
          </a:p>
          <a:p>
            <a:pPr algn="just">
              <a:lnSpc>
                <a:spcPct val="150000"/>
              </a:lnSpc>
              <a:spcAft>
                <a:spcPts val="0"/>
              </a:spcAft>
            </a:pP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Times New Roman" panose="02020603050405020304" pitchFamily="18"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Times New Roman" panose="02020603050405020304" pitchFamily="18"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Times New Roman" panose="02020603050405020304" pitchFamily="18" charset="0"/>
              </a:rPr>
              <a:t>3.</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1037635"/>
            <a:ext cx="11233248"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如图，在三棱柱</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中，侧棱垂直于底面，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ABE</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77570" name="Picture 2" descr="6-1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6021" y="2719218"/>
            <a:ext cx="2099959"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396734" y="548680"/>
            <a:ext cx="11315889"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如图，以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为坐标原点，分别以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nvGraphicFramePr>
        <p:xfrm>
          <a:off x="457200" y="2420888"/>
          <a:ext cx="9463088" cy="1181100"/>
        </p:xfrm>
        <a:graphic>
          <a:graphicData uri="http://schemas.openxmlformats.org/presentationml/2006/ole">
            <mc:AlternateContent xmlns:mc="http://schemas.openxmlformats.org/markup-compatibility/2006">
              <mc:Choice xmlns:v="urn:schemas-microsoft-com:vml" Requires="v">
                <p:oleObj spid="_x0000_s796926" name="文档" r:id="rId17" imgW="9575165" imgH="1188720" progId="Word.Document.12">
                  <p:embed/>
                </p:oleObj>
              </mc:Choice>
              <mc:Fallback>
                <p:oleObj name="文档" r:id="rId17" imgW="9575165" imgH="1188720" progId="Word.Document.12">
                  <p:embed/>
                  <p:pic>
                    <p:nvPicPr>
                      <p:cNvPr id="0" name="图片 796925"/>
                      <p:cNvPicPr/>
                      <p:nvPr/>
                    </p:nvPicPr>
                    <p:blipFill>
                      <a:blip r:embed="rId18"/>
                      <a:stretch>
                        <a:fillRect/>
                      </a:stretch>
                    </p:blipFill>
                    <p:spPr>
                      <a:xfrm>
                        <a:off x="457200" y="2420888"/>
                        <a:ext cx="9463088" cy="11811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57200" y="3212976"/>
          <a:ext cx="9058275" cy="1181100"/>
        </p:xfrm>
        <a:graphic>
          <a:graphicData uri="http://schemas.openxmlformats.org/presentationml/2006/ole">
            <mc:AlternateContent xmlns:mc="http://schemas.openxmlformats.org/markup-compatibility/2006">
              <mc:Choice xmlns:v="urn:schemas-microsoft-com:vml" Requires="v">
                <p:oleObj spid="_x0000_s796927" name="文档" r:id="rId19" imgW="9125585" imgH="1191895" progId="Word.Document.12">
                  <p:embed/>
                </p:oleObj>
              </mc:Choice>
              <mc:Fallback>
                <p:oleObj name="文档" r:id="rId19" imgW="9125585" imgH="1191895" progId="Word.Document.12">
                  <p:embed/>
                  <p:pic>
                    <p:nvPicPr>
                      <p:cNvPr id="0" name="图片 796926"/>
                      <p:cNvPicPr/>
                      <p:nvPr/>
                    </p:nvPicPr>
                    <p:blipFill>
                      <a:blip r:embed="rId20"/>
                      <a:stretch>
                        <a:fillRect/>
                      </a:stretch>
                    </p:blipFill>
                    <p:spPr>
                      <a:xfrm>
                        <a:off x="457200" y="3212976"/>
                        <a:ext cx="9058275" cy="1181100"/>
                      </a:xfrm>
                      <a:prstGeom prst="rect">
                        <a:avLst/>
                      </a:prstGeom>
                    </p:spPr>
                  </p:pic>
                </p:oleObj>
              </mc:Fallback>
            </mc:AlternateContent>
          </a:graphicData>
        </a:graphic>
      </p:graphicFrame>
      <p:pic>
        <p:nvPicPr>
          <p:cNvPr id="796860" name="Picture 188" descr="6-13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6376" y="3573016"/>
            <a:ext cx="2198783" cy="28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nvGraphicFramePr>
        <p:xfrm>
          <a:off x="457200" y="3976092"/>
          <a:ext cx="9058275" cy="1181100"/>
        </p:xfrm>
        <a:graphic>
          <a:graphicData uri="http://schemas.openxmlformats.org/presentationml/2006/ole">
            <mc:AlternateContent xmlns:mc="http://schemas.openxmlformats.org/markup-compatibility/2006">
              <mc:Choice xmlns:v="urn:schemas-microsoft-com:vml" Requires="v">
                <p:oleObj spid="_x0000_s796928" name="文档" r:id="rId22" imgW="9125585" imgH="1191895" progId="Word.Document.12">
                  <p:embed/>
                </p:oleObj>
              </mc:Choice>
              <mc:Fallback>
                <p:oleObj name="文档" r:id="rId22" imgW="9125585" imgH="1191895" progId="Word.Document.12">
                  <p:embed/>
                  <p:pic>
                    <p:nvPicPr>
                      <p:cNvPr id="0" name="图片 796927"/>
                      <p:cNvPicPr/>
                      <p:nvPr/>
                    </p:nvPicPr>
                    <p:blipFill>
                      <a:blip r:embed="rId23"/>
                      <a:stretch>
                        <a:fillRect/>
                      </a:stretch>
                    </p:blipFill>
                    <p:spPr>
                      <a:xfrm>
                        <a:off x="457200" y="3976092"/>
                        <a:ext cx="9058275" cy="1181100"/>
                      </a:xfrm>
                      <a:prstGeom prst="rect">
                        <a:avLst/>
                      </a:prstGeom>
                    </p:spPr>
                  </p:pic>
                </p:oleObj>
              </mc:Fallback>
            </mc:AlternateContent>
          </a:graphicData>
        </a:graphic>
      </p:graphicFrame>
      <p:sp>
        <p:nvSpPr>
          <p:cNvPr id="27" name="矩形 26"/>
          <p:cNvSpPr/>
          <p:nvPr/>
        </p:nvSpPr>
        <p:spPr>
          <a:xfrm>
            <a:off x="396734" y="5004402"/>
            <a:ext cx="11315889"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396734" y="5680895"/>
            <a:ext cx="11315889" cy="656846"/>
          </a:xfrm>
          <a:prstGeom prst="rect">
            <a:avLst/>
          </a:prstGeom>
        </p:spPr>
        <p:txBody>
          <a:bodyPr wrap="square">
            <a:spAutoFit/>
          </a:bodyPr>
          <a:lstStyle/>
          <a:p>
            <a:pPr algn="just">
              <a:lnSpc>
                <a:spcPct val="150000"/>
              </a:lnSpc>
              <a:spcAft>
                <a:spcPts val="0"/>
              </a:spcAft>
            </a:pP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96860"/>
                                        </p:tgtEl>
                                        <p:attrNameLst>
                                          <p:attrName>style.visibility</p:attrName>
                                        </p:attrNameLst>
                                      </p:cBhvr>
                                      <p:to>
                                        <p:strVal val="visible"/>
                                      </p:to>
                                    </p:set>
                                    <p:animEffect transition="in" filter="blinds(horizontal)">
                                      <p:cBhvr>
                                        <p:cTn id="10" dur="500"/>
                                        <p:tgtEl>
                                          <p:spTgt spid="79686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blinds(horizontal)">
                                      <p:cBhvr>
                                        <p:cTn id="35" dur="500"/>
                                        <p:tgtEl>
                                          <p:spTgt spid="2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blinds(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6064" y="980728"/>
            <a:ext cx="11136560" cy="13108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由直线与直线的平行关系，可以得到直线的方向向量具有什么关系？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76064" y="2291536"/>
            <a:ext cx="11136560"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黑体" panose="02010609060101010101" charset="-122"/>
                <a:cs typeface="Times New Roman" panose="02020603050405020304" pitchFamily="18" charset="0"/>
              </a:rPr>
              <a:t>　</a:t>
            </a:r>
            <a:r>
              <a:rPr lang="zh-CN" altLang="zh-CN" sz="2800" kern="100">
                <a:solidFill>
                  <a:srgbClr val="C00000"/>
                </a:solidFill>
                <a:latin typeface="Times New Roman" panose="02020603050405020304" pitchFamily="18" charset="0"/>
                <a:ea typeface="黑体" panose="02010609060101010101" charset="-122"/>
                <a:cs typeface="Times New Roman" panose="02020603050405020304" pitchFamily="18" charset="0"/>
              </a:rPr>
              <a:t>平行</a:t>
            </a:r>
            <a:r>
              <a:rPr lang="en-US" altLang="zh-CN" sz="2800" kern="10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3" name="对象 22"/>
          <p:cNvGraphicFramePr>
            <a:graphicFrameLocks noChangeAspect="1"/>
          </p:cNvGraphicFramePr>
          <p:nvPr/>
        </p:nvGraphicFramePr>
        <p:xfrm>
          <a:off x="457200" y="332656"/>
          <a:ext cx="9399588" cy="1552575"/>
        </p:xfrm>
        <a:graphic>
          <a:graphicData uri="http://schemas.openxmlformats.org/presentationml/2006/ole">
            <mc:AlternateContent xmlns:mc="http://schemas.openxmlformats.org/markup-compatibility/2006">
              <mc:Choice xmlns:v="urn:schemas-microsoft-com:vml" Requires="v">
                <p:oleObj spid="_x0000_s878702" name="文档" r:id="rId17" imgW="9575165" imgH="1586230" progId="Word.Document.12">
                  <p:embed/>
                </p:oleObj>
              </mc:Choice>
              <mc:Fallback>
                <p:oleObj name="文档" r:id="rId17" imgW="9575165" imgH="1586230" progId="Word.Document.12">
                  <p:embed/>
                  <p:pic>
                    <p:nvPicPr>
                      <p:cNvPr id="0" name="图片 878701"/>
                      <p:cNvPicPr/>
                      <p:nvPr/>
                    </p:nvPicPr>
                    <p:blipFill>
                      <a:blip r:embed="rId18"/>
                      <a:stretch>
                        <a:fillRect/>
                      </a:stretch>
                    </p:blipFill>
                    <p:spPr>
                      <a:xfrm>
                        <a:off x="457200" y="332656"/>
                        <a:ext cx="9399588" cy="1552575"/>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57200" y="1844824"/>
          <a:ext cx="8963025" cy="1552575"/>
        </p:xfrm>
        <a:graphic>
          <a:graphicData uri="http://schemas.openxmlformats.org/presentationml/2006/ole">
            <mc:AlternateContent xmlns:mc="http://schemas.openxmlformats.org/markup-compatibility/2006">
              <mc:Choice xmlns:v="urn:schemas-microsoft-com:vml" Requires="v">
                <p:oleObj spid="_x0000_s878703" name="文档" r:id="rId19" imgW="9125585" imgH="1586230" progId="Word.Document.12">
                  <p:embed/>
                </p:oleObj>
              </mc:Choice>
              <mc:Fallback>
                <p:oleObj name="文档" r:id="rId19" imgW="9125585" imgH="1586230" progId="Word.Document.12">
                  <p:embed/>
                  <p:pic>
                    <p:nvPicPr>
                      <p:cNvPr id="0" name="图片 878702"/>
                      <p:cNvPicPr/>
                      <p:nvPr/>
                    </p:nvPicPr>
                    <p:blipFill>
                      <a:blip r:embed="rId20"/>
                      <a:stretch>
                        <a:fillRect/>
                      </a:stretch>
                    </p:blipFill>
                    <p:spPr>
                      <a:xfrm>
                        <a:off x="457200" y="1844824"/>
                        <a:ext cx="8963025" cy="1552575"/>
                      </a:xfrm>
                      <a:prstGeom prst="rect">
                        <a:avLst/>
                      </a:prstGeom>
                    </p:spPr>
                  </p:pic>
                </p:oleObj>
              </mc:Fallback>
            </mc:AlternateContent>
          </a:graphicData>
        </a:graphic>
      </p:graphicFrame>
      <p:pic>
        <p:nvPicPr>
          <p:cNvPr id="796860" name="Picture 188" descr="6-131"/>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493615"/>
            <a:ext cx="2198783" cy="28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nvGraphicFramePr>
        <p:xfrm>
          <a:off x="457200" y="3278237"/>
          <a:ext cx="8963025" cy="1158875"/>
        </p:xfrm>
        <a:graphic>
          <a:graphicData uri="http://schemas.openxmlformats.org/presentationml/2006/ole">
            <mc:AlternateContent xmlns:mc="http://schemas.openxmlformats.org/markup-compatibility/2006">
              <mc:Choice xmlns:v="urn:schemas-microsoft-com:vml" Requires="v">
                <p:oleObj spid="_x0000_s878704" name="文档" r:id="rId22" imgW="9125585" imgH="1191895" progId="Word.Document.12">
                  <p:embed/>
                </p:oleObj>
              </mc:Choice>
              <mc:Fallback>
                <p:oleObj name="文档" r:id="rId22" imgW="9125585" imgH="1191895" progId="Word.Document.12">
                  <p:embed/>
                  <p:pic>
                    <p:nvPicPr>
                      <p:cNvPr id="0" name="图片 878703"/>
                      <p:cNvPicPr/>
                      <p:nvPr/>
                    </p:nvPicPr>
                    <p:blipFill>
                      <a:blip r:embed="rId23"/>
                      <a:stretch>
                        <a:fillRect/>
                      </a:stretch>
                    </p:blipFill>
                    <p:spPr>
                      <a:xfrm>
                        <a:off x="457200" y="3278237"/>
                        <a:ext cx="8963025" cy="1158875"/>
                      </a:xfrm>
                      <a:prstGeom prst="rect">
                        <a:avLst/>
                      </a:prstGeom>
                    </p:spPr>
                  </p:pic>
                </p:oleObj>
              </mc:Fallback>
            </mc:AlternateContent>
          </a:graphicData>
        </a:graphic>
      </p:graphicFrame>
      <p:sp>
        <p:nvSpPr>
          <p:cNvPr id="27" name="矩形 26"/>
          <p:cNvSpPr/>
          <p:nvPr/>
        </p:nvSpPr>
        <p:spPr>
          <a:xfrm>
            <a:off x="396734" y="5646249"/>
            <a:ext cx="11315889"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nvGraphicFramePr>
        <p:xfrm>
          <a:off x="457200" y="4157663"/>
          <a:ext cx="8856663" cy="1147762"/>
        </p:xfrm>
        <a:graphic>
          <a:graphicData uri="http://schemas.openxmlformats.org/presentationml/2006/ole">
            <mc:AlternateContent xmlns:mc="http://schemas.openxmlformats.org/markup-compatibility/2006">
              <mc:Choice xmlns:v="urn:schemas-microsoft-com:vml" Requires="v">
                <p:oleObj spid="_x0000_s878705" name="文档" r:id="rId24" imgW="9125585" imgH="1191895" progId="Word.Document.12">
                  <p:embed/>
                </p:oleObj>
              </mc:Choice>
              <mc:Fallback>
                <p:oleObj name="文档" r:id="rId24" imgW="9125585" imgH="1191895" progId="Word.Document.12">
                  <p:embed/>
                  <p:pic>
                    <p:nvPicPr>
                      <p:cNvPr id="0" name="图片 878704"/>
                      <p:cNvPicPr/>
                      <p:nvPr/>
                    </p:nvPicPr>
                    <p:blipFill>
                      <a:blip r:embed="rId25"/>
                      <a:stretch>
                        <a:fillRect/>
                      </a:stretch>
                    </p:blipFill>
                    <p:spPr>
                      <a:xfrm>
                        <a:off x="457200" y="4157663"/>
                        <a:ext cx="8856663" cy="1147762"/>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457200" y="4941168"/>
          <a:ext cx="8856663" cy="1147762"/>
        </p:xfrm>
        <a:graphic>
          <a:graphicData uri="http://schemas.openxmlformats.org/presentationml/2006/ole">
            <mc:AlternateContent xmlns:mc="http://schemas.openxmlformats.org/markup-compatibility/2006">
              <mc:Choice xmlns:v="urn:schemas-microsoft-com:vml" Requires="v">
                <p:oleObj spid="_x0000_s878706" name="文档" r:id="rId26" imgW="9125585" imgH="1191895" progId="Word.Document.12">
                  <p:embed/>
                </p:oleObj>
              </mc:Choice>
              <mc:Fallback>
                <p:oleObj name="文档" r:id="rId26" imgW="9125585" imgH="1191895" progId="Word.Document.12">
                  <p:embed/>
                  <p:pic>
                    <p:nvPicPr>
                      <p:cNvPr id="0" name="图片 878705"/>
                      <p:cNvPicPr/>
                      <p:nvPr/>
                    </p:nvPicPr>
                    <p:blipFill>
                      <a:blip r:embed="rId27"/>
                      <a:stretch>
                        <a:fillRect/>
                      </a:stretch>
                    </p:blipFill>
                    <p:spPr>
                      <a:xfrm>
                        <a:off x="457200" y="4941168"/>
                        <a:ext cx="8856663" cy="114776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96860"/>
                                        </p:tgtEl>
                                        <p:attrNameLst>
                                          <p:attrName>style.visibility</p:attrName>
                                        </p:attrNameLst>
                                      </p:cBhvr>
                                      <p:to>
                                        <p:strVal val="visible"/>
                                      </p:to>
                                    </p:set>
                                    <p:animEffect transition="in" filter="blinds(horizontal)">
                                      <p:cBhvr>
                                        <p:cTn id="7" dur="500"/>
                                        <p:tgtEl>
                                          <p:spTgt spid="796860"/>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blinds(horizontal)">
                                      <p:cBhvr>
                                        <p:cTn id="3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620688"/>
            <a:ext cx="11247295"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为正方形，</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是直角三角形，且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分别是线段</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79618" name="Picture 2" descr="6-13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6021" y="2708920"/>
            <a:ext cx="2099959" cy="232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65328" y="107858"/>
            <a:ext cx="11247295"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因为平面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为正方形，</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是直角三角形，且</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两两垂直，以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为坐标原点，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(0,0,0)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(2,2,0)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Times New Roman" panose="02020603050405020304" pitchFamily="18" charset="0"/>
                <a:ea typeface="黑体" panose="02010609060101010101" charset="-122"/>
                <a:cs typeface="Courier New" panose="02070309020205020404" pitchFamily="49" charset="0"/>
              </a:rPr>
              <a:t>(0,2,0)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(0,0,2)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en-US" altLang="zh-CN" sz="2800" kern="100" dirty="0">
                <a:latin typeface="Times New Roman" panose="02020603050405020304" pitchFamily="18" charset="0"/>
                <a:ea typeface="黑体" panose="02010609060101010101" charset="-122"/>
                <a:cs typeface="Courier New" panose="02070309020205020404" pitchFamily="49" charset="0"/>
              </a:rPr>
              <a:t>(0,1,1)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G</a:t>
            </a:r>
            <a:r>
              <a:rPr lang="en-US" altLang="zh-CN" sz="2800" kern="100" dirty="0">
                <a:latin typeface="Times New Roman" panose="02020603050405020304" pitchFamily="18" charset="0"/>
                <a:ea typeface="黑体" panose="02010609060101010101" charset="-122"/>
                <a:cs typeface="Courier New" panose="02070309020205020404" pitchFamily="49" charset="0"/>
              </a:rPr>
              <a:t>(1,2,0).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nvGraphicFramePr>
        <p:xfrm>
          <a:off x="546100" y="3284984"/>
          <a:ext cx="9072563" cy="1520825"/>
        </p:xfrm>
        <a:graphic>
          <a:graphicData uri="http://schemas.openxmlformats.org/presentationml/2006/ole">
            <mc:AlternateContent xmlns:mc="http://schemas.openxmlformats.org/markup-compatibility/2006">
              <mc:Choice xmlns:v="urn:schemas-microsoft-com:vml" Requires="v">
                <p:oleObj spid="_x0000_s828563" name="文档" r:id="rId1" imgW="9459595" imgH="1584960" progId="Word.Document.12">
                  <p:embed/>
                </p:oleObj>
              </mc:Choice>
              <mc:Fallback>
                <p:oleObj name="文档" r:id="rId1" imgW="9459595" imgH="1584960" progId="Word.Document.12">
                  <p:embed/>
                  <p:pic>
                    <p:nvPicPr>
                      <p:cNvPr id="0" name="图片 828562"/>
                      <p:cNvPicPr/>
                      <p:nvPr/>
                    </p:nvPicPr>
                    <p:blipFill>
                      <a:blip r:embed="rId2"/>
                      <a:stretch>
                        <a:fillRect/>
                      </a:stretch>
                    </p:blipFill>
                    <p:spPr>
                      <a:xfrm>
                        <a:off x="546100" y="3284984"/>
                        <a:ext cx="9072563" cy="152082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46100" y="4077072"/>
          <a:ext cx="8953500" cy="819150"/>
        </p:xfrm>
        <a:graphic>
          <a:graphicData uri="http://schemas.openxmlformats.org/presentationml/2006/ole">
            <mc:AlternateContent xmlns:mc="http://schemas.openxmlformats.org/markup-compatibility/2006">
              <mc:Choice xmlns:v="urn:schemas-microsoft-com:vml" Requires="v">
                <p:oleObj spid="_x0000_s828564" name="文档" r:id="rId3" imgW="9459595" imgH="865505" progId="Word.Document.12">
                  <p:embed/>
                </p:oleObj>
              </mc:Choice>
              <mc:Fallback>
                <p:oleObj name="文档" r:id="rId3" imgW="9459595" imgH="865505" progId="Word.Document.12">
                  <p:embed/>
                  <p:pic>
                    <p:nvPicPr>
                      <p:cNvPr id="0" name="图片 828563"/>
                      <p:cNvPicPr/>
                      <p:nvPr/>
                    </p:nvPicPr>
                    <p:blipFill>
                      <a:blip r:embed="rId4"/>
                      <a:stretch>
                        <a:fillRect/>
                      </a:stretch>
                    </p:blipFill>
                    <p:spPr>
                      <a:xfrm>
                        <a:off x="546100" y="4077072"/>
                        <a:ext cx="8953500" cy="819150"/>
                      </a:xfrm>
                      <a:prstGeom prst="rect">
                        <a:avLst/>
                      </a:prstGeom>
                    </p:spPr>
                  </p:pic>
                </p:oleObj>
              </mc:Fallback>
            </mc:AlternateContent>
          </a:graphicData>
        </a:graphic>
      </p:graphicFrame>
      <p:sp>
        <p:nvSpPr>
          <p:cNvPr id="8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828503" name="Picture 87" descr="6-13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8757" y="3201966"/>
            <a:ext cx="2816417"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465328" y="4869160"/>
            <a:ext cx="1124729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a:latin typeface="Times New Roman" panose="02020603050405020304" pitchFamily="18" charset="0"/>
                <a:ea typeface="黑体" panose="02010609060101010101" charset="-122"/>
                <a:cs typeface="Courier New" panose="02070309020205020404" pitchFamily="49" charset="0"/>
              </a:rPr>
              <a:t>EFG</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nvGraphicFramePr>
        <p:xfrm>
          <a:off x="546100" y="5578629"/>
          <a:ext cx="8953500" cy="819150"/>
        </p:xfrm>
        <a:graphic>
          <a:graphicData uri="http://schemas.openxmlformats.org/presentationml/2006/ole">
            <mc:AlternateContent xmlns:mc="http://schemas.openxmlformats.org/markup-compatibility/2006">
              <mc:Choice xmlns:v="urn:schemas-microsoft-com:vml" Requires="v">
                <p:oleObj spid="_x0000_s828565" name="文档" r:id="rId22" imgW="9459595" imgH="865505" progId="Word.Document.12">
                  <p:embed/>
                </p:oleObj>
              </mc:Choice>
              <mc:Fallback>
                <p:oleObj name="文档" r:id="rId22" imgW="9459595" imgH="865505" progId="Word.Document.12">
                  <p:embed/>
                  <p:pic>
                    <p:nvPicPr>
                      <p:cNvPr id="0" name="图片 828564"/>
                      <p:cNvPicPr/>
                      <p:nvPr/>
                    </p:nvPicPr>
                    <p:blipFill>
                      <a:blip r:embed="rId23"/>
                      <a:stretch>
                        <a:fillRect/>
                      </a:stretch>
                    </p:blipFill>
                    <p:spPr>
                      <a:xfrm>
                        <a:off x="546100" y="5578629"/>
                        <a:ext cx="8953500" cy="8191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828503"/>
                                        </p:tgtEl>
                                        <p:attrNameLst>
                                          <p:attrName>style.visibility</p:attrName>
                                        </p:attrNameLst>
                                      </p:cBhvr>
                                      <p:to>
                                        <p:strVal val="visible"/>
                                      </p:to>
                                    </p:set>
                                    <p:animEffect transition="in" filter="blinds(horizontal)">
                                      <p:cBhvr>
                                        <p:cTn id="10" dur="500"/>
                                        <p:tgtEl>
                                          <p:spTgt spid="82850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p:cNvGraphicFramePr>
            <a:graphicFrameLocks noChangeAspect="1"/>
          </p:cNvGraphicFramePr>
          <p:nvPr/>
        </p:nvGraphicFramePr>
        <p:xfrm>
          <a:off x="546100" y="620688"/>
          <a:ext cx="9072563" cy="1520825"/>
        </p:xfrm>
        <a:graphic>
          <a:graphicData uri="http://schemas.openxmlformats.org/presentationml/2006/ole">
            <mc:AlternateContent xmlns:mc="http://schemas.openxmlformats.org/markup-compatibility/2006">
              <mc:Choice xmlns:v="urn:schemas-microsoft-com:vml" Requires="v">
                <p:oleObj spid="_x0000_s880705" name="文档" r:id="rId1" imgW="9459595" imgH="1586230" progId="Word.Document.12">
                  <p:embed/>
                </p:oleObj>
              </mc:Choice>
              <mc:Fallback>
                <p:oleObj name="文档" r:id="rId1" imgW="9459595" imgH="1586230" progId="Word.Document.12">
                  <p:embed/>
                  <p:pic>
                    <p:nvPicPr>
                      <p:cNvPr id="0" name="图片 880704"/>
                      <p:cNvPicPr/>
                      <p:nvPr/>
                    </p:nvPicPr>
                    <p:blipFill>
                      <a:blip r:embed="rId2"/>
                      <a:stretch>
                        <a:fillRect/>
                      </a:stretch>
                    </p:blipFill>
                    <p:spPr>
                      <a:xfrm>
                        <a:off x="546100" y="620688"/>
                        <a:ext cx="9072563" cy="152082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42925" y="2132856"/>
          <a:ext cx="8866188" cy="1106487"/>
        </p:xfrm>
        <a:graphic>
          <a:graphicData uri="http://schemas.openxmlformats.org/presentationml/2006/ole">
            <mc:AlternateContent xmlns:mc="http://schemas.openxmlformats.org/markup-compatibility/2006">
              <mc:Choice xmlns:v="urn:schemas-microsoft-com:vml" Requires="v">
                <p:oleObj spid="_x0000_s880706" name="文档" r:id="rId3" imgW="9459595" imgH="1189990" progId="Word.Document.12">
                  <p:embed/>
                </p:oleObj>
              </mc:Choice>
              <mc:Fallback>
                <p:oleObj name="文档" r:id="rId3" imgW="9459595" imgH="1189990" progId="Word.Document.12">
                  <p:embed/>
                  <p:pic>
                    <p:nvPicPr>
                      <p:cNvPr id="0" name="图片 880705"/>
                      <p:cNvPicPr/>
                      <p:nvPr/>
                    </p:nvPicPr>
                    <p:blipFill>
                      <a:blip r:embed="rId4"/>
                      <a:stretch>
                        <a:fillRect/>
                      </a:stretch>
                    </p:blipFill>
                    <p:spPr>
                      <a:xfrm>
                        <a:off x="542925" y="2132856"/>
                        <a:ext cx="8866188" cy="1106487"/>
                      </a:xfrm>
                      <a:prstGeom prst="rect">
                        <a:avLst/>
                      </a:prstGeom>
                    </p:spPr>
                  </p:pic>
                </p:oleObj>
              </mc:Fallback>
            </mc:AlternateContent>
          </a:graphicData>
        </a:graphic>
      </p:graphicFrame>
      <p:sp>
        <p:nvSpPr>
          <p:cNvPr id="8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828503" name="Picture 87" descr="6-13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7471" y="856832"/>
            <a:ext cx="2816417"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465328" y="3212976"/>
            <a:ext cx="11247295"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nvGraphicFramePr>
        <p:xfrm>
          <a:off x="546100" y="5202138"/>
          <a:ext cx="8953500" cy="819150"/>
        </p:xfrm>
        <a:graphic>
          <a:graphicData uri="http://schemas.openxmlformats.org/presentationml/2006/ole">
            <mc:AlternateContent xmlns:mc="http://schemas.openxmlformats.org/markup-compatibility/2006">
              <mc:Choice xmlns:v="urn:schemas-microsoft-com:vml" Requires="v">
                <p:oleObj spid="_x0000_s880707" name="文档" r:id="rId22" imgW="9459595" imgH="865505" progId="Word.Document.12">
                  <p:embed/>
                </p:oleObj>
              </mc:Choice>
              <mc:Fallback>
                <p:oleObj name="文档" r:id="rId22" imgW="9459595" imgH="865505" progId="Word.Document.12">
                  <p:embed/>
                  <p:pic>
                    <p:nvPicPr>
                      <p:cNvPr id="0" name="图片 880706"/>
                      <p:cNvPicPr/>
                      <p:nvPr/>
                    </p:nvPicPr>
                    <p:blipFill>
                      <a:blip r:embed="rId23"/>
                      <a:stretch>
                        <a:fillRect/>
                      </a:stretch>
                    </p:blipFill>
                    <p:spPr>
                      <a:xfrm>
                        <a:off x="546100" y="5202138"/>
                        <a:ext cx="8953500" cy="8191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28503"/>
                                        </p:tgtEl>
                                        <p:attrNameLst>
                                          <p:attrName>style.visibility</p:attrName>
                                        </p:attrNameLst>
                                      </p:cBhvr>
                                      <p:to>
                                        <p:strVal val="visible"/>
                                      </p:to>
                                    </p:set>
                                    <p:animEffect transition="in" filter="blinds(horizontal)">
                                      <p:cBhvr>
                                        <p:cTn id="7" dur="500"/>
                                        <p:tgtEl>
                                          <p:spTgt spid="828503"/>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blinds(horizontal)">
                                      <p:cBhvr>
                                        <p:cTn id="20" dur="500"/>
                                        <p:tgtEl>
                                          <p:spTgt spid="2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Effect transition="in" filter="blinds(horizontal)">
                                      <p:cBhvr>
                                        <p:cTn id="25" dur="500"/>
                                        <p:tgtEl>
                                          <p:spTgt spid="2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Effect transition="in" filter="blinds(horizontal)">
                                      <p:cBhvr>
                                        <p:cTn id="30" dur="500"/>
                                        <p:tgtEl>
                                          <p:spTgt spid="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p:cNvGraphicFramePr>
            <a:graphicFrameLocks noChangeAspect="1"/>
          </p:cNvGraphicFramePr>
          <p:nvPr/>
        </p:nvGraphicFramePr>
        <p:xfrm>
          <a:off x="546100" y="620688"/>
          <a:ext cx="9072563" cy="1520825"/>
        </p:xfrm>
        <a:graphic>
          <a:graphicData uri="http://schemas.openxmlformats.org/presentationml/2006/ole">
            <mc:AlternateContent xmlns:mc="http://schemas.openxmlformats.org/markup-compatibility/2006">
              <mc:Choice xmlns:v="urn:schemas-microsoft-com:vml" Requires="v">
                <p:oleObj spid="_x0000_s881704" name="文档" r:id="rId1" imgW="9459595" imgH="1586230" progId="Word.Document.12">
                  <p:embed/>
                </p:oleObj>
              </mc:Choice>
              <mc:Fallback>
                <p:oleObj name="文档" r:id="rId1" imgW="9459595" imgH="1586230" progId="Word.Document.12">
                  <p:embed/>
                  <p:pic>
                    <p:nvPicPr>
                      <p:cNvPr id="0" name="图片 881703"/>
                      <p:cNvPicPr/>
                      <p:nvPr/>
                    </p:nvPicPr>
                    <p:blipFill>
                      <a:blip r:embed="rId2"/>
                      <a:stretch>
                        <a:fillRect/>
                      </a:stretch>
                    </p:blipFill>
                    <p:spPr>
                      <a:xfrm>
                        <a:off x="546100" y="620688"/>
                        <a:ext cx="9072563" cy="152082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42925" y="2132856"/>
          <a:ext cx="8866188" cy="1106487"/>
        </p:xfrm>
        <a:graphic>
          <a:graphicData uri="http://schemas.openxmlformats.org/presentationml/2006/ole">
            <mc:AlternateContent xmlns:mc="http://schemas.openxmlformats.org/markup-compatibility/2006">
              <mc:Choice xmlns:v="urn:schemas-microsoft-com:vml" Requires="v">
                <p:oleObj spid="_x0000_s881705" name="文档" r:id="rId3" imgW="9459595" imgH="1189990" progId="Word.Document.12">
                  <p:embed/>
                </p:oleObj>
              </mc:Choice>
              <mc:Fallback>
                <p:oleObj name="文档" r:id="rId3" imgW="9459595" imgH="1189990" progId="Word.Document.12">
                  <p:embed/>
                  <p:pic>
                    <p:nvPicPr>
                      <p:cNvPr id="0" name="图片 881704"/>
                      <p:cNvPicPr/>
                      <p:nvPr/>
                    </p:nvPicPr>
                    <p:blipFill>
                      <a:blip r:embed="rId4"/>
                      <a:stretch>
                        <a:fillRect/>
                      </a:stretch>
                    </p:blipFill>
                    <p:spPr>
                      <a:xfrm>
                        <a:off x="542925" y="2132856"/>
                        <a:ext cx="8866188" cy="1106487"/>
                      </a:xfrm>
                      <a:prstGeom prst="rect">
                        <a:avLst/>
                      </a:prstGeom>
                    </p:spPr>
                  </p:pic>
                </p:oleObj>
              </mc:Fallback>
            </mc:AlternateContent>
          </a:graphicData>
        </a:graphic>
      </p:graphicFrame>
      <p:sp>
        <p:nvSpPr>
          <p:cNvPr id="8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828503" name="Picture 87" descr="6-13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7471" y="856832"/>
            <a:ext cx="2816417"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465328" y="3212976"/>
            <a:ext cx="11247295" cy="2595839"/>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，得</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(1,0,1).</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所以平面</a:t>
            </a:r>
            <a:r>
              <a:rPr lang="en-US" altLang="zh-CN" sz="2800" i="1" kern="100">
                <a:latin typeface="Times New Roman" panose="02020603050405020304" pitchFamily="18" charset="0"/>
                <a:ea typeface="黑体" panose="02010609060101010101" charset="-122"/>
                <a:cs typeface="Courier New" panose="02070309020205020404" pitchFamily="49" charset="0"/>
              </a:rPr>
              <a:t>EFG</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PBC</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28503"/>
                                        </p:tgtEl>
                                        <p:attrNameLst>
                                          <p:attrName>style.visibility</p:attrName>
                                        </p:attrNameLst>
                                      </p:cBhvr>
                                      <p:to>
                                        <p:strVal val="visible"/>
                                      </p:to>
                                    </p:set>
                                    <p:animEffect transition="in" filter="blinds(horizontal)">
                                      <p:cBhvr>
                                        <p:cTn id="7" dur="500"/>
                                        <p:tgtEl>
                                          <p:spTgt spid="828503"/>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blinds(horizontal)">
                                      <p:cBhvr>
                                        <p:cTn id="20" dur="500"/>
                                        <p:tgtEl>
                                          <p:spTgt spid="2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Effect transition="in" filter="blinds(horizontal)">
                                      <p:cBhvr>
                                        <p:cTn id="25" dur="500"/>
                                        <p:tgtEl>
                                          <p:spTgt spid="2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xEl>
                                              <p:pRg st="2" end="2"/>
                                            </p:txEl>
                                          </p:spTgt>
                                        </p:tgtEl>
                                        <p:attrNameLst>
                                          <p:attrName>style.visibility</p:attrName>
                                        </p:attrNameLst>
                                      </p:cBhvr>
                                      <p:to>
                                        <p:strVal val="visible"/>
                                      </p:to>
                                    </p:set>
                                    <p:animEffect transition="in" filter="blinds(horizontal)">
                                      <p:cBhvr>
                                        <p:cTn id="30" dur="500"/>
                                        <p:tgtEl>
                                          <p:spTgt spid="2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
                                            <p:txEl>
                                              <p:pRg st="3" end="3"/>
                                            </p:txEl>
                                          </p:spTgt>
                                        </p:tgtEl>
                                        <p:attrNameLst>
                                          <p:attrName>style.visibility</p:attrName>
                                        </p:attrNameLst>
                                      </p:cBhvr>
                                      <p:to>
                                        <p:strVal val="visible"/>
                                      </p:to>
                                    </p:set>
                                    <p:animEffect transition="in" filter="blinds(horizontal)">
                                      <p:cBhvr>
                                        <p:cTn id="35"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95400" y="1025177"/>
          <a:ext cx="10875963" cy="4564063"/>
        </p:xfrm>
        <a:graphic>
          <a:graphicData uri="http://schemas.openxmlformats.org/presentationml/2006/ole">
            <mc:AlternateContent xmlns:mc="http://schemas.openxmlformats.org/markup-compatibility/2006">
              <mc:Choice xmlns:v="urn:schemas-microsoft-com:vml" Requires="v">
                <p:oleObj spid="_x0000_s882709" name="文档" r:id="rId20" imgW="10876915" imgH="4565650" progId="Word.Document.12">
                  <p:embed/>
                </p:oleObj>
              </mc:Choice>
              <mc:Fallback>
                <p:oleObj name="文档" r:id="rId20" imgW="10876915" imgH="4565650" progId="Word.Document.12">
                  <p:embed/>
                  <p:pic>
                    <p:nvPicPr>
                      <p:cNvPr id="0" name="图片 882708"/>
                      <p:cNvPicPr/>
                      <p:nvPr/>
                    </p:nvPicPr>
                    <p:blipFill>
                      <a:blip r:embed="rId21"/>
                      <a:stretch>
                        <a:fillRect/>
                      </a:stretch>
                    </p:blipFill>
                    <p:spPr>
                      <a:xfrm>
                        <a:off x="695400" y="1025177"/>
                        <a:ext cx="10875963" cy="4564063"/>
                      </a:xfrm>
                      <a:prstGeom prst="rect">
                        <a:avLst/>
                      </a:prstGeom>
                    </p:spPr>
                  </p:pic>
                </p:oleObj>
              </mc:Fallback>
            </mc:AlternateContent>
          </a:graphicData>
        </a:graphic>
      </p:graphicFrame>
      <p:sp>
        <p:nvSpPr>
          <p:cNvPr id="23" name="TextBox 19"/>
          <p:cNvSpPr txBox="1"/>
          <p:nvPr/>
        </p:nvSpPr>
        <p:spPr>
          <a:xfrm>
            <a:off x="4979862" y="443711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1030039"/>
            <a:ext cx="11089232"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由题意，知</a:t>
            </a:r>
            <a:r>
              <a:rPr lang="en-US" altLang="zh-CN" sz="2800" b="1"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701675" y="1822127"/>
          <a:ext cx="8048625" cy="1966913"/>
        </p:xfrm>
        <a:graphic>
          <a:graphicData uri="http://schemas.openxmlformats.org/presentationml/2006/ole">
            <mc:AlternateContent xmlns:mc="http://schemas.openxmlformats.org/markup-compatibility/2006">
              <mc:Choice xmlns:v="urn:schemas-microsoft-com:vml" Requires="v">
                <p:oleObj spid="_x0000_s849976" name="文档" r:id="rId17" imgW="8107680" imgH="1986280" progId="Word.Document.12">
                  <p:embed/>
                </p:oleObj>
              </mc:Choice>
              <mc:Fallback>
                <p:oleObj name="文档" r:id="rId17" imgW="8107680" imgH="1986280" progId="Word.Document.12">
                  <p:embed/>
                  <p:pic>
                    <p:nvPicPr>
                      <p:cNvPr id="0" name="图片 849975"/>
                      <p:cNvPicPr/>
                      <p:nvPr/>
                    </p:nvPicPr>
                    <p:blipFill>
                      <a:blip r:embed="rId18"/>
                      <a:stretch>
                        <a:fillRect/>
                      </a:stretch>
                    </p:blipFill>
                    <p:spPr>
                      <a:xfrm>
                        <a:off x="701675" y="1822127"/>
                        <a:ext cx="8048625" cy="1966913"/>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701675" y="3694335"/>
          <a:ext cx="8048625" cy="1966913"/>
        </p:xfrm>
        <a:graphic>
          <a:graphicData uri="http://schemas.openxmlformats.org/presentationml/2006/ole">
            <mc:AlternateContent xmlns:mc="http://schemas.openxmlformats.org/markup-compatibility/2006">
              <mc:Choice xmlns:v="urn:schemas-microsoft-com:vml" Requires="v">
                <p:oleObj spid="_x0000_s849977" name="文档" r:id="rId19" imgW="8107680" imgH="1986280" progId="Word.Document.12">
                  <p:embed/>
                </p:oleObj>
              </mc:Choice>
              <mc:Fallback>
                <p:oleObj name="文档" r:id="rId19" imgW="8107680" imgH="1986280" progId="Word.Document.12">
                  <p:embed/>
                  <p:pic>
                    <p:nvPicPr>
                      <p:cNvPr id="0" name="图片 849976"/>
                      <p:cNvPicPr/>
                      <p:nvPr/>
                    </p:nvPicPr>
                    <p:blipFill>
                      <a:blip r:embed="rId20"/>
                      <a:stretch>
                        <a:fillRect/>
                      </a:stretch>
                    </p:blipFill>
                    <p:spPr>
                      <a:xfrm>
                        <a:off x="701675" y="3694335"/>
                        <a:ext cx="8048625" cy="19669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87008" y="612552"/>
            <a:ext cx="11053607"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是不重合的两个平面，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的法向量分别为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是不重合的两条直线，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的方向向量分别为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的一个充分条件是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468743" y="385291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矩形 22"/>
          <p:cNvSpPr/>
          <p:nvPr/>
        </p:nvSpPr>
        <p:spPr>
          <a:xfrm>
            <a:off x="587008" y="5291408"/>
            <a:ext cx="11053607"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对于</a:t>
            </a:r>
            <a:r>
              <a:rPr lang="en-US" altLang="zh-CN" sz="2800"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，有</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β</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charset="-122"/>
                <a:cs typeface="Courier New" panose="02070309020205020404" pitchFamily="49" charset="0"/>
              </a:rPr>
              <a:t>C.</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49288" y="730626"/>
          <a:ext cx="10674350" cy="1849437"/>
        </p:xfrm>
        <a:graphic>
          <a:graphicData uri="http://schemas.openxmlformats.org/presentationml/2006/ole">
            <mc:AlternateContent xmlns:mc="http://schemas.openxmlformats.org/markup-compatibility/2006">
              <mc:Choice xmlns:v="urn:schemas-microsoft-com:vml" Requires="v">
                <p:oleObj spid="_x0000_s712994" name="文档" r:id="rId1" imgW="10931525" imgH="1905000" progId="Word.Document.12">
                  <p:embed/>
                </p:oleObj>
              </mc:Choice>
              <mc:Fallback>
                <p:oleObj name="文档" r:id="rId1" imgW="10931525" imgH="1905000" progId="Word.Document.12">
                  <p:embed/>
                  <p:pic>
                    <p:nvPicPr>
                      <p:cNvPr id="0" name="图片 712993"/>
                      <p:cNvPicPr/>
                      <p:nvPr/>
                    </p:nvPicPr>
                    <p:blipFill>
                      <a:blip r:embed="rId2"/>
                      <a:stretch>
                        <a:fillRect/>
                      </a:stretch>
                    </p:blipFill>
                    <p:spPr>
                      <a:xfrm>
                        <a:off x="649288" y="730626"/>
                        <a:ext cx="10674350" cy="1849437"/>
                      </a:xfrm>
                      <a:prstGeom prst="rect">
                        <a:avLst/>
                      </a:prstGeom>
                    </p:spPr>
                  </p:pic>
                </p:oleObj>
              </mc:Fallback>
            </mc:AlternateContent>
          </a:graphicData>
        </a:graphic>
      </p:graphicFrame>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50218" y="2260029"/>
            <a:ext cx="1101839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98832" y="229819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4031461" y="229819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49288" y="979884"/>
          <a:ext cx="10610850" cy="1296988"/>
        </p:xfrm>
        <a:graphic>
          <a:graphicData uri="http://schemas.openxmlformats.org/presentationml/2006/ole">
            <mc:AlternateContent xmlns:mc="http://schemas.openxmlformats.org/markup-compatibility/2006">
              <mc:Choice xmlns:v="urn:schemas-microsoft-com:vml" Requires="v">
                <p:oleObj spid="_x0000_s883814" name="文档" r:id="rId1" imgW="10870565" imgH="1336675" progId="Word.Document.12">
                  <p:embed/>
                </p:oleObj>
              </mc:Choice>
              <mc:Fallback>
                <p:oleObj name="文档" r:id="rId1" imgW="10870565" imgH="1336675" progId="Word.Document.12">
                  <p:embed/>
                  <p:pic>
                    <p:nvPicPr>
                      <p:cNvPr id="0" name="图片 883813"/>
                      <p:cNvPicPr/>
                      <p:nvPr/>
                    </p:nvPicPr>
                    <p:blipFill>
                      <a:blip r:embed="rId2"/>
                      <a:stretch>
                        <a:fillRect/>
                      </a:stretch>
                    </p:blipFill>
                    <p:spPr>
                      <a:xfrm>
                        <a:off x="649288" y="979884"/>
                        <a:ext cx="10610850" cy="1296988"/>
                      </a:xfrm>
                      <a:prstGeom prst="rect">
                        <a:avLst/>
                      </a:prstGeom>
                    </p:spPr>
                  </p:pic>
                </p:oleObj>
              </mc:Fallback>
            </mc:AlternateContent>
          </a:graphicData>
        </a:graphic>
      </p:graphicFrame>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50218" y="260648"/>
            <a:ext cx="11018390"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nvGraphicFramePr>
        <p:xfrm>
          <a:off x="649288" y="1844824"/>
          <a:ext cx="10610850" cy="1296988"/>
        </p:xfrm>
        <a:graphic>
          <a:graphicData uri="http://schemas.openxmlformats.org/presentationml/2006/ole">
            <mc:AlternateContent xmlns:mc="http://schemas.openxmlformats.org/markup-compatibility/2006">
              <mc:Choice xmlns:v="urn:schemas-microsoft-com:vml" Requires="v">
                <p:oleObj spid="_x0000_s883815" name="文档" r:id="rId19" imgW="10870565" imgH="1336675" progId="Word.Document.12">
                  <p:embed/>
                </p:oleObj>
              </mc:Choice>
              <mc:Fallback>
                <p:oleObj name="文档" r:id="rId19" imgW="10870565" imgH="1336675" progId="Word.Document.12">
                  <p:embed/>
                  <p:pic>
                    <p:nvPicPr>
                      <p:cNvPr id="0" name="图片 883814"/>
                      <p:cNvPicPr/>
                      <p:nvPr/>
                    </p:nvPicPr>
                    <p:blipFill>
                      <a:blip r:embed="rId20"/>
                      <a:stretch>
                        <a:fillRect/>
                      </a:stretch>
                    </p:blipFill>
                    <p:spPr>
                      <a:xfrm>
                        <a:off x="649288" y="1844824"/>
                        <a:ext cx="10610850" cy="1296988"/>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649288" y="2725604"/>
          <a:ext cx="10610850" cy="1296988"/>
        </p:xfrm>
        <a:graphic>
          <a:graphicData uri="http://schemas.openxmlformats.org/presentationml/2006/ole">
            <mc:AlternateContent xmlns:mc="http://schemas.openxmlformats.org/markup-compatibility/2006">
              <mc:Choice xmlns:v="urn:schemas-microsoft-com:vml" Requires="v">
                <p:oleObj spid="_x0000_s883816" name="文档" r:id="rId21" imgW="10870565" imgH="1336675" progId="Word.Document.12">
                  <p:embed/>
                </p:oleObj>
              </mc:Choice>
              <mc:Fallback>
                <p:oleObj name="文档" r:id="rId21" imgW="10870565" imgH="1336675" progId="Word.Document.12">
                  <p:embed/>
                  <p:pic>
                    <p:nvPicPr>
                      <p:cNvPr id="0" name="图片 883815"/>
                      <p:cNvPicPr/>
                      <p:nvPr/>
                    </p:nvPicPr>
                    <p:blipFill>
                      <a:blip r:embed="rId22"/>
                      <a:stretch>
                        <a:fillRect/>
                      </a:stretch>
                    </p:blipFill>
                    <p:spPr>
                      <a:xfrm>
                        <a:off x="649288" y="2725604"/>
                        <a:ext cx="10610850" cy="1296988"/>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49288" y="3590544"/>
          <a:ext cx="10610850" cy="1296988"/>
        </p:xfrm>
        <a:graphic>
          <a:graphicData uri="http://schemas.openxmlformats.org/presentationml/2006/ole">
            <mc:AlternateContent xmlns:mc="http://schemas.openxmlformats.org/markup-compatibility/2006">
              <mc:Choice xmlns:v="urn:schemas-microsoft-com:vml" Requires="v">
                <p:oleObj spid="_x0000_s883817" name="文档" r:id="rId23" imgW="10870565" imgH="1336675" progId="Word.Document.12">
                  <p:embed/>
                </p:oleObj>
              </mc:Choice>
              <mc:Fallback>
                <p:oleObj name="文档" r:id="rId23" imgW="10870565" imgH="1336675" progId="Word.Document.12">
                  <p:embed/>
                  <p:pic>
                    <p:nvPicPr>
                      <p:cNvPr id="0" name="图片 883816"/>
                      <p:cNvPicPr/>
                      <p:nvPr/>
                    </p:nvPicPr>
                    <p:blipFill>
                      <a:blip r:embed="rId24"/>
                      <a:stretch>
                        <a:fillRect/>
                      </a:stretch>
                    </p:blipFill>
                    <p:spPr>
                      <a:xfrm>
                        <a:off x="649288" y="3590544"/>
                        <a:ext cx="10610850" cy="1296988"/>
                      </a:xfrm>
                      <a:prstGeom prst="rect">
                        <a:avLst/>
                      </a:prstGeom>
                    </p:spPr>
                  </p:pic>
                </p:oleObj>
              </mc:Fallback>
            </mc:AlternateContent>
          </a:graphicData>
        </a:graphic>
      </p:graphicFrame>
      <p:sp>
        <p:nvSpPr>
          <p:cNvPr id="28" name="矩形 27"/>
          <p:cNvSpPr/>
          <p:nvPr/>
        </p:nvSpPr>
        <p:spPr>
          <a:xfrm>
            <a:off x="550218" y="4239038"/>
            <a:ext cx="11018390"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a:latin typeface="Times New Roman" panose="02020603050405020304" pitchFamily="18" charset="0"/>
                <a:ea typeface="黑体" panose="02010609060101010101" charset="-122"/>
                <a:cs typeface="Courier New" panose="02070309020205020404" pitchFamily="49" charset="0"/>
              </a:rPr>
              <a:t>λ</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nvGraphicFramePr>
        <p:xfrm>
          <a:off x="649288" y="5014651"/>
          <a:ext cx="10610850" cy="1296988"/>
        </p:xfrm>
        <a:graphic>
          <a:graphicData uri="http://schemas.openxmlformats.org/presentationml/2006/ole">
            <mc:AlternateContent xmlns:mc="http://schemas.openxmlformats.org/markup-compatibility/2006">
              <mc:Choice xmlns:v="urn:schemas-microsoft-com:vml" Requires="v">
                <p:oleObj spid="_x0000_s883818" name="文档" r:id="rId25" imgW="10870565" imgH="1336675" progId="Word.Document.12">
                  <p:embed/>
                </p:oleObj>
              </mc:Choice>
              <mc:Fallback>
                <p:oleObj name="文档" r:id="rId25" imgW="10870565" imgH="1336675" progId="Word.Document.12">
                  <p:embed/>
                  <p:pic>
                    <p:nvPicPr>
                      <p:cNvPr id="0" name="图片 883817"/>
                      <p:cNvPicPr/>
                      <p:nvPr/>
                    </p:nvPicPr>
                    <p:blipFill>
                      <a:blip r:embed="rId26"/>
                      <a:stretch>
                        <a:fillRect/>
                      </a:stretch>
                    </p:blipFill>
                    <p:spPr>
                      <a:xfrm>
                        <a:off x="649288" y="5014651"/>
                        <a:ext cx="10610850" cy="12969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8979" y="404664"/>
            <a:ext cx="1919234" cy="534146"/>
            <a:chOff x="5232856" y="1918920"/>
            <a:chExt cx="1919234" cy="534146"/>
          </a:xfrm>
        </p:grpSpPr>
        <p:sp>
          <p:nvSpPr>
            <p:cNvPr id="8" name="任意多边形 7"/>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9" name="矩形 8"/>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10" name="肘形连接符 9"/>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13" name="矩形 12"/>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3" name="矩形 2"/>
          <p:cNvSpPr/>
          <p:nvPr/>
        </p:nvSpPr>
        <p:spPr>
          <a:xfrm>
            <a:off x="576064" y="980728"/>
            <a:ext cx="11136560" cy="526297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的方向向量分别为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λc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λ</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此处不考虑线线重合的情况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证明线线平行的两种思路：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用基向量表示出要证明的两条直线的方向向量，通过向量的线性运算，利用向量共线的充要条件证明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建立空间直角坐标系，通过坐标运算，利用向量平行的坐标表示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49288" y="764704"/>
          <a:ext cx="10610850" cy="1296988"/>
        </p:xfrm>
        <a:graphic>
          <a:graphicData uri="http://schemas.openxmlformats.org/presentationml/2006/ole">
            <mc:AlternateContent xmlns:mc="http://schemas.openxmlformats.org/markup-compatibility/2006">
              <mc:Choice xmlns:v="urn:schemas-microsoft-com:vml" Requires="v">
                <p:oleObj spid="_x0000_s884799" name="文档" r:id="rId1" imgW="10870565" imgH="1336675" progId="Word.Document.12">
                  <p:embed/>
                </p:oleObj>
              </mc:Choice>
              <mc:Fallback>
                <p:oleObj name="文档" r:id="rId1" imgW="10870565" imgH="1336675" progId="Word.Document.12">
                  <p:embed/>
                  <p:pic>
                    <p:nvPicPr>
                      <p:cNvPr id="0" name="图片 884798"/>
                      <p:cNvPicPr/>
                      <p:nvPr/>
                    </p:nvPicPr>
                    <p:blipFill>
                      <a:blip r:embed="rId2"/>
                      <a:stretch>
                        <a:fillRect/>
                      </a:stretch>
                    </p:blipFill>
                    <p:spPr>
                      <a:xfrm>
                        <a:off x="649288" y="764704"/>
                        <a:ext cx="10610850" cy="1296988"/>
                      </a:xfrm>
                      <a:prstGeom prst="rect">
                        <a:avLst/>
                      </a:prstGeom>
                    </p:spPr>
                  </p:pic>
                </p:oleObj>
              </mc:Fallback>
            </mc:AlternateContent>
          </a:graphicData>
        </a:graphic>
      </p:graphicFrame>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3" name="对象 22"/>
          <p:cNvGraphicFramePr>
            <a:graphicFrameLocks noChangeAspect="1"/>
          </p:cNvGraphicFramePr>
          <p:nvPr/>
        </p:nvGraphicFramePr>
        <p:xfrm>
          <a:off x="649288" y="1624733"/>
          <a:ext cx="10556875" cy="1722437"/>
        </p:xfrm>
        <a:graphic>
          <a:graphicData uri="http://schemas.openxmlformats.org/presentationml/2006/ole">
            <mc:AlternateContent xmlns:mc="http://schemas.openxmlformats.org/markup-compatibility/2006">
              <mc:Choice xmlns:v="urn:schemas-microsoft-com:vml" Requires="v">
                <p:oleObj spid="_x0000_s884800" name="文档" r:id="rId19" imgW="10870565" imgH="1784350" progId="Word.Document.12">
                  <p:embed/>
                </p:oleObj>
              </mc:Choice>
              <mc:Fallback>
                <p:oleObj name="文档" r:id="rId19" imgW="10870565" imgH="1784350" progId="Word.Document.12">
                  <p:embed/>
                  <p:pic>
                    <p:nvPicPr>
                      <p:cNvPr id="0" name="图片 884799"/>
                      <p:cNvPicPr/>
                      <p:nvPr/>
                    </p:nvPicPr>
                    <p:blipFill>
                      <a:blip r:embed="rId20"/>
                      <a:stretch>
                        <a:fillRect/>
                      </a:stretch>
                    </p:blipFill>
                    <p:spPr>
                      <a:xfrm>
                        <a:off x="649288" y="1624733"/>
                        <a:ext cx="10556875" cy="1722437"/>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49288" y="3378920"/>
          <a:ext cx="10556875" cy="1722438"/>
        </p:xfrm>
        <a:graphic>
          <a:graphicData uri="http://schemas.openxmlformats.org/presentationml/2006/ole">
            <mc:AlternateContent xmlns:mc="http://schemas.openxmlformats.org/markup-compatibility/2006">
              <mc:Choice xmlns:v="urn:schemas-microsoft-com:vml" Requires="v">
                <p:oleObj spid="_x0000_s884801" name="文档" r:id="rId21" imgW="10870565" imgH="1784350" progId="Word.Document.12">
                  <p:embed/>
                </p:oleObj>
              </mc:Choice>
              <mc:Fallback>
                <p:oleObj name="文档" r:id="rId21" imgW="10870565" imgH="1784350" progId="Word.Document.12">
                  <p:embed/>
                  <p:pic>
                    <p:nvPicPr>
                      <p:cNvPr id="0" name="图片 884800"/>
                      <p:cNvPicPr/>
                      <p:nvPr/>
                    </p:nvPicPr>
                    <p:blipFill>
                      <a:blip r:embed="rId22"/>
                      <a:stretch>
                        <a:fillRect/>
                      </a:stretch>
                    </p:blipFill>
                    <p:spPr>
                      <a:xfrm>
                        <a:off x="649288" y="3378920"/>
                        <a:ext cx="10556875" cy="1722438"/>
                      </a:xfrm>
                      <a:prstGeom prst="rect">
                        <a:avLst/>
                      </a:prstGeom>
                    </p:spPr>
                  </p:pic>
                </p:oleObj>
              </mc:Fallback>
            </mc:AlternateContent>
          </a:graphicData>
        </a:graphic>
      </p:graphicFrame>
      <p:sp>
        <p:nvSpPr>
          <p:cNvPr id="28" name="矩形 27"/>
          <p:cNvSpPr/>
          <p:nvPr/>
        </p:nvSpPr>
        <p:spPr>
          <a:xfrm>
            <a:off x="550218" y="5086028"/>
            <a:ext cx="11018390"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故点</a:t>
            </a:r>
            <a:r>
              <a:rPr lang="en-US" altLang="zh-CN" sz="2800" i="1" kern="100">
                <a:latin typeface="Times New Roman" panose="02020603050405020304" pitchFamily="18" charset="0"/>
                <a:ea typeface="黑体" panose="02010609060101010101" charset="-122"/>
                <a:cs typeface="Courier New" panose="02070309020205020404" pitchFamily="49" charset="0"/>
              </a:rPr>
              <a:t>P</a:t>
            </a:r>
            <a:r>
              <a:rPr lang="zh-CN" altLang="zh-CN" sz="2800" kern="100">
                <a:latin typeface="Times New Roman" panose="02020603050405020304" pitchFamily="18" charset="0"/>
                <a:ea typeface="黑体" panose="02010609060101010101" charset="-122"/>
                <a:cs typeface="Times New Roman" panose="02020603050405020304" pitchFamily="18" charset="0"/>
              </a:rPr>
              <a:t>的坐标为</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2,2)</a:t>
            </a:r>
            <a:r>
              <a:rPr lang="zh-CN" altLang="zh-CN" sz="2800" kern="100">
                <a:latin typeface="Times New Roman" panose="02020603050405020304" pitchFamily="18" charset="0"/>
                <a:ea typeface="黑体" panose="02010609060101010101" charset="-122"/>
                <a:cs typeface="Times New Roman" panose="02020603050405020304" pitchFamily="18" charset="0"/>
              </a:rPr>
              <a:t>或</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2,2,4).</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58813" y="548680"/>
          <a:ext cx="10791825" cy="4976812"/>
        </p:xfrm>
        <a:graphic>
          <a:graphicData uri="http://schemas.openxmlformats.org/presentationml/2006/ole">
            <mc:AlternateContent xmlns:mc="http://schemas.openxmlformats.org/markup-compatibility/2006">
              <mc:Choice xmlns:v="urn:schemas-microsoft-com:vml" Requires="v">
                <p:oleObj spid="_x0000_s642563" name="文档" r:id="rId17" imgW="10873740" imgH="5012690" progId="Word.Document.12">
                  <p:embed/>
                </p:oleObj>
              </mc:Choice>
              <mc:Fallback>
                <p:oleObj name="文档" r:id="rId17" imgW="10873740" imgH="5012690" progId="Word.Document.12">
                  <p:embed/>
                  <p:pic>
                    <p:nvPicPr>
                      <p:cNvPr id="0" name="图片 642562"/>
                      <p:cNvPicPr/>
                      <p:nvPr/>
                    </p:nvPicPr>
                    <p:blipFill>
                      <a:blip r:embed="rId18"/>
                      <a:stretch>
                        <a:fillRect/>
                      </a:stretch>
                    </p:blipFill>
                    <p:spPr>
                      <a:xfrm>
                        <a:off x="658813" y="548680"/>
                        <a:ext cx="10791825" cy="4976812"/>
                      </a:xfrm>
                      <a:prstGeom prst="rect">
                        <a:avLst/>
                      </a:prstGeom>
                    </p:spPr>
                  </p:pic>
                </p:oleObj>
              </mc:Fallback>
            </mc:AlternateContent>
          </a:graphicData>
        </a:graphic>
      </p:graphicFrame>
      <p:sp>
        <p:nvSpPr>
          <p:cNvPr id="23" name="TextBox 19"/>
          <p:cNvSpPr txBox="1"/>
          <p:nvPr/>
        </p:nvSpPr>
        <p:spPr>
          <a:xfrm>
            <a:off x="420098" y="350826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42543" name="Picture 495" descr="6-1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0" y="2132856"/>
            <a:ext cx="2841120"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10" name="对象 9"/>
          <p:cNvGraphicFramePr>
            <a:graphicFrameLocks noChangeAspect="1"/>
          </p:cNvGraphicFramePr>
          <p:nvPr/>
        </p:nvGraphicFramePr>
        <p:xfrm>
          <a:off x="500063" y="330200"/>
          <a:ext cx="11153775" cy="1371600"/>
        </p:xfrm>
        <a:graphic>
          <a:graphicData uri="http://schemas.openxmlformats.org/presentationml/2006/ole">
            <mc:AlternateContent xmlns:mc="http://schemas.openxmlformats.org/markup-compatibility/2006">
              <mc:Choice xmlns:v="urn:schemas-microsoft-com:vml" Requires="v">
                <p:oleObj spid="_x0000_s852118" name="文档" r:id="rId17" imgW="11292840" imgH="1388110" progId="Word.Document.12">
                  <p:embed/>
                </p:oleObj>
              </mc:Choice>
              <mc:Fallback>
                <p:oleObj name="文档" r:id="rId17" imgW="11292840" imgH="1388110" progId="Word.Document.12">
                  <p:embed/>
                  <p:pic>
                    <p:nvPicPr>
                      <p:cNvPr id="0" name="图片 852117"/>
                      <p:cNvPicPr/>
                      <p:nvPr/>
                    </p:nvPicPr>
                    <p:blipFill>
                      <a:blip r:embed="rId18"/>
                      <a:stretch>
                        <a:fillRect/>
                      </a:stretch>
                    </p:blipFill>
                    <p:spPr>
                      <a:xfrm>
                        <a:off x="500063" y="330200"/>
                        <a:ext cx="11153775" cy="13716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04298" y="1796678"/>
          <a:ext cx="8156575" cy="984250"/>
        </p:xfrm>
        <a:graphic>
          <a:graphicData uri="http://schemas.openxmlformats.org/presentationml/2006/ole">
            <mc:AlternateContent xmlns:mc="http://schemas.openxmlformats.org/markup-compatibility/2006">
              <mc:Choice xmlns:v="urn:schemas-microsoft-com:vml" Requires="v">
                <p:oleObj spid="_x0000_s852119" name="文档" r:id="rId19" imgW="8171815" imgH="993775" progId="Word.Document.12">
                  <p:embed/>
                </p:oleObj>
              </mc:Choice>
              <mc:Fallback>
                <p:oleObj name="文档" r:id="rId19" imgW="8171815" imgH="993775" progId="Word.Document.12">
                  <p:embed/>
                  <p:pic>
                    <p:nvPicPr>
                      <p:cNvPr id="0" name="图片 852118"/>
                      <p:cNvPicPr/>
                      <p:nvPr/>
                    </p:nvPicPr>
                    <p:blipFill>
                      <a:blip r:embed="rId20"/>
                      <a:stretch>
                        <a:fillRect/>
                      </a:stretch>
                    </p:blipFill>
                    <p:spPr>
                      <a:xfrm>
                        <a:off x="504298" y="1796678"/>
                        <a:ext cx="8156575" cy="984250"/>
                      </a:xfrm>
                      <a:prstGeom prst="rect">
                        <a:avLst/>
                      </a:prstGeom>
                    </p:spPr>
                  </p:pic>
                </p:oleObj>
              </mc:Fallback>
            </mc:AlternateContent>
          </a:graphicData>
        </a:graphic>
      </p:graphicFrame>
      <p:sp>
        <p:nvSpPr>
          <p:cNvPr id="26" name="矩形 25"/>
          <p:cNvSpPr/>
          <p:nvPr/>
        </p:nvSpPr>
        <p:spPr>
          <a:xfrm>
            <a:off x="352627" y="2636912"/>
            <a:ext cx="1117579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BDE</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511175" y="3284984"/>
          <a:ext cx="8145463" cy="1971675"/>
        </p:xfrm>
        <a:graphic>
          <a:graphicData uri="http://schemas.openxmlformats.org/presentationml/2006/ole">
            <mc:AlternateContent xmlns:mc="http://schemas.openxmlformats.org/markup-compatibility/2006">
              <mc:Choice xmlns:v="urn:schemas-microsoft-com:vml" Requires="v">
                <p:oleObj spid="_x0000_s852120" name="文档" r:id="rId21" imgW="8171815" imgH="1986280" progId="Word.Document.12">
                  <p:embed/>
                </p:oleObj>
              </mc:Choice>
              <mc:Fallback>
                <p:oleObj name="文档" r:id="rId21" imgW="8171815" imgH="1986280" progId="Word.Document.12">
                  <p:embed/>
                  <p:pic>
                    <p:nvPicPr>
                      <p:cNvPr id="0" name="图片 852119"/>
                      <p:cNvPicPr/>
                      <p:nvPr/>
                    </p:nvPicPr>
                    <p:blipFill>
                      <a:blip r:embed="rId22"/>
                      <a:stretch>
                        <a:fillRect/>
                      </a:stretch>
                    </p:blipFill>
                    <p:spPr>
                      <a:xfrm>
                        <a:off x="511175" y="3284984"/>
                        <a:ext cx="8145463" cy="1971675"/>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504298" y="4893022"/>
          <a:ext cx="8156575" cy="984250"/>
        </p:xfrm>
        <a:graphic>
          <a:graphicData uri="http://schemas.openxmlformats.org/presentationml/2006/ole">
            <mc:AlternateContent xmlns:mc="http://schemas.openxmlformats.org/markup-compatibility/2006">
              <mc:Choice xmlns:v="urn:schemas-microsoft-com:vml" Requires="v">
                <p:oleObj spid="_x0000_s852121" name="文档" r:id="rId23" imgW="8171815" imgH="993775" progId="Word.Document.12">
                  <p:embed/>
                </p:oleObj>
              </mc:Choice>
              <mc:Fallback>
                <p:oleObj name="文档" r:id="rId23" imgW="8171815" imgH="993775" progId="Word.Document.12">
                  <p:embed/>
                  <p:pic>
                    <p:nvPicPr>
                      <p:cNvPr id="0" name="图片 852120"/>
                      <p:cNvPicPr/>
                      <p:nvPr/>
                    </p:nvPicPr>
                    <p:blipFill>
                      <a:blip r:embed="rId24"/>
                      <a:stretch>
                        <a:fillRect/>
                      </a:stretch>
                    </p:blipFill>
                    <p:spPr>
                      <a:xfrm>
                        <a:off x="504298" y="4893022"/>
                        <a:ext cx="8156575" cy="98425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504298" y="5439610"/>
          <a:ext cx="8156575" cy="984250"/>
        </p:xfrm>
        <a:graphic>
          <a:graphicData uri="http://schemas.openxmlformats.org/presentationml/2006/ole">
            <mc:AlternateContent xmlns:mc="http://schemas.openxmlformats.org/markup-compatibility/2006">
              <mc:Choice xmlns:v="urn:schemas-microsoft-com:vml" Requires="v">
                <p:oleObj spid="_x0000_s852122" name="文档" r:id="rId25" imgW="8171815" imgH="993775" progId="Word.Document.12">
                  <p:embed/>
                </p:oleObj>
              </mc:Choice>
              <mc:Fallback>
                <p:oleObj name="文档" r:id="rId25" imgW="8171815" imgH="993775" progId="Word.Document.12">
                  <p:embed/>
                  <p:pic>
                    <p:nvPicPr>
                      <p:cNvPr id="0" name="图片 852121"/>
                      <p:cNvPicPr/>
                      <p:nvPr/>
                    </p:nvPicPr>
                    <p:blipFill>
                      <a:blip r:embed="rId26"/>
                      <a:stretch>
                        <a:fillRect/>
                      </a:stretch>
                    </p:blipFill>
                    <p:spPr>
                      <a:xfrm>
                        <a:off x="504298" y="5439610"/>
                        <a:ext cx="8156575" cy="984250"/>
                      </a:xfrm>
                      <a:prstGeom prst="rect">
                        <a:avLst/>
                      </a:prstGeom>
                    </p:spPr>
                  </p:pic>
                </p:oleObj>
              </mc:Fallback>
            </mc:AlternateContent>
          </a:graphicData>
        </a:graphic>
      </p:graphicFrame>
      <p:pic>
        <p:nvPicPr>
          <p:cNvPr id="31" name="Picture 495" descr="6-134"/>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582715"/>
            <a:ext cx="2841120"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nvGraphicFramePr>
        <p:xfrm>
          <a:off x="500063" y="-75530"/>
          <a:ext cx="11153775" cy="1371600"/>
        </p:xfrm>
        <a:graphic>
          <a:graphicData uri="http://schemas.openxmlformats.org/presentationml/2006/ole">
            <mc:AlternateContent xmlns:mc="http://schemas.openxmlformats.org/markup-compatibility/2006">
              <mc:Choice xmlns:v="urn:schemas-microsoft-com:vml" Requires="v">
                <p:oleObj spid="_x0000_s885845" name="文档" r:id="rId1" imgW="11292840" imgH="1386840" progId="Word.Document.12">
                  <p:embed/>
                </p:oleObj>
              </mc:Choice>
              <mc:Fallback>
                <p:oleObj name="文档" r:id="rId1" imgW="11292840" imgH="1386840" progId="Word.Document.12">
                  <p:embed/>
                  <p:pic>
                    <p:nvPicPr>
                      <p:cNvPr id="0" name="图片 885844"/>
                      <p:cNvPicPr/>
                      <p:nvPr/>
                    </p:nvPicPr>
                    <p:blipFill>
                      <a:blip r:embed="rId2"/>
                      <a:stretch>
                        <a:fillRect/>
                      </a:stretch>
                    </p:blipFill>
                    <p:spPr>
                      <a:xfrm>
                        <a:off x="500063" y="-75530"/>
                        <a:ext cx="11153775" cy="13716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04298" y="788599"/>
          <a:ext cx="8156575" cy="984250"/>
        </p:xfrm>
        <a:graphic>
          <a:graphicData uri="http://schemas.openxmlformats.org/presentationml/2006/ole">
            <mc:AlternateContent xmlns:mc="http://schemas.openxmlformats.org/markup-compatibility/2006">
              <mc:Choice xmlns:v="urn:schemas-microsoft-com:vml" Requires="v">
                <p:oleObj spid="_x0000_s885846" name="文档" r:id="rId3" imgW="8171815" imgH="993775" progId="Word.Document.12">
                  <p:embed/>
                </p:oleObj>
              </mc:Choice>
              <mc:Fallback>
                <p:oleObj name="文档" r:id="rId3" imgW="8171815" imgH="993775" progId="Word.Document.12">
                  <p:embed/>
                  <p:pic>
                    <p:nvPicPr>
                      <p:cNvPr id="0" name="图片 885845"/>
                      <p:cNvPicPr/>
                      <p:nvPr/>
                    </p:nvPicPr>
                    <p:blipFill>
                      <a:blip r:embed="rId4"/>
                      <a:stretch>
                        <a:fillRect/>
                      </a:stretch>
                    </p:blipFill>
                    <p:spPr>
                      <a:xfrm>
                        <a:off x="504298" y="788599"/>
                        <a:ext cx="8156575" cy="984250"/>
                      </a:xfrm>
                      <a:prstGeom prst="rect">
                        <a:avLst/>
                      </a:prstGeom>
                    </p:spPr>
                  </p:pic>
                </p:oleObj>
              </mc:Fallback>
            </mc:AlternateContent>
          </a:graphicData>
        </a:graphic>
      </p:graphicFrame>
      <p:sp>
        <p:nvSpPr>
          <p:cNvPr id="26" name="矩形 25"/>
          <p:cNvSpPr/>
          <p:nvPr/>
        </p:nvSpPr>
        <p:spPr>
          <a:xfrm>
            <a:off x="352627" y="1639433"/>
            <a:ext cx="11175798"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方法二　如图，设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相交于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点，连接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ACEF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ACEF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85767" name="Picture 7" descr="6-13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3178481"/>
            <a:ext cx="2582836"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a:off x="352627" y="2934872"/>
            <a:ext cx="11175798"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是正方形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对角线交点，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为线段</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对象 31"/>
          <p:cNvGraphicFramePr>
            <a:graphicFrameLocks noChangeAspect="1"/>
          </p:cNvGraphicFramePr>
          <p:nvPr/>
        </p:nvGraphicFramePr>
        <p:xfrm>
          <a:off x="504298" y="4896213"/>
          <a:ext cx="8156575" cy="984250"/>
        </p:xfrm>
        <a:graphic>
          <a:graphicData uri="http://schemas.openxmlformats.org/presentationml/2006/ole">
            <mc:AlternateContent xmlns:mc="http://schemas.openxmlformats.org/markup-compatibility/2006">
              <mc:Choice xmlns:v="urn:schemas-microsoft-com:vml" Requires="v">
                <p:oleObj spid="_x0000_s885847" name="文档" r:id="rId6" imgW="8171815" imgH="993775" progId="Word.Document.12">
                  <p:embed/>
                </p:oleObj>
              </mc:Choice>
              <mc:Fallback>
                <p:oleObj name="文档" r:id="rId6" imgW="8171815" imgH="993775" progId="Word.Document.12">
                  <p:embed/>
                  <p:pic>
                    <p:nvPicPr>
                      <p:cNvPr id="0" name="图片 885846"/>
                      <p:cNvPicPr/>
                      <p:nvPr/>
                    </p:nvPicPr>
                    <p:blipFill>
                      <a:blip r:embed="rId7"/>
                      <a:stretch>
                        <a:fillRect/>
                      </a:stretch>
                    </p:blipFill>
                    <p:spPr>
                      <a:xfrm>
                        <a:off x="504298" y="4896213"/>
                        <a:ext cx="8156575" cy="984250"/>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04298" y="5496139"/>
          <a:ext cx="8156575" cy="984250"/>
        </p:xfrm>
        <a:graphic>
          <a:graphicData uri="http://schemas.openxmlformats.org/presentationml/2006/ole">
            <mc:AlternateContent xmlns:mc="http://schemas.openxmlformats.org/markup-compatibility/2006">
              <mc:Choice xmlns:v="urn:schemas-microsoft-com:vml" Requires="v">
                <p:oleObj spid="_x0000_s885848" name="文档" r:id="rId8" imgW="8171815" imgH="993775" progId="Word.Document.12">
                  <p:embed/>
                </p:oleObj>
              </mc:Choice>
              <mc:Fallback>
                <p:oleObj name="文档" r:id="rId8" imgW="8171815" imgH="993775" progId="Word.Document.12">
                  <p:embed/>
                  <p:pic>
                    <p:nvPicPr>
                      <p:cNvPr id="0" name="图片 885847"/>
                      <p:cNvPicPr/>
                      <p:nvPr/>
                    </p:nvPicPr>
                    <p:blipFill>
                      <a:blip r:embed="rId9"/>
                      <a:stretch>
                        <a:fillRect/>
                      </a:stretch>
                    </p:blipFill>
                    <p:spPr>
                      <a:xfrm>
                        <a:off x="504298" y="5496139"/>
                        <a:ext cx="8156575" cy="984250"/>
                      </a:xfrm>
                      <a:prstGeom prst="rect">
                        <a:avLst/>
                      </a:prstGeom>
                    </p:spPr>
                  </p:pic>
                </p:oleObj>
              </mc:Fallback>
            </mc:AlternateContent>
          </a:graphicData>
        </a:graphic>
      </p:graphicFrame>
      <p:sp>
        <p:nvSpPr>
          <p:cNvPr id="5"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par>
                                <p:cTn id="18" presetID="3" presetClass="entr" presetSubtype="10" fill="hold" nodeType="withEffect">
                                  <p:stCondLst>
                                    <p:cond delay="0"/>
                                  </p:stCondLst>
                                  <p:childTnLst>
                                    <p:set>
                                      <p:cBhvr>
                                        <p:cTn id="19" dur="1" fill="hold">
                                          <p:stCondLst>
                                            <p:cond delay="0"/>
                                          </p:stCondLst>
                                        </p:cTn>
                                        <p:tgtEl>
                                          <p:spTgt spid="885767"/>
                                        </p:tgtEl>
                                        <p:attrNameLst>
                                          <p:attrName>style.visibility</p:attrName>
                                        </p:attrNameLst>
                                      </p:cBhvr>
                                      <p:to>
                                        <p:strVal val="visible"/>
                                      </p:to>
                                    </p:set>
                                    <p:animEffect transition="in" filter="blinds(horizontal)">
                                      <p:cBhvr>
                                        <p:cTn id="20" dur="500"/>
                                        <p:tgtEl>
                                          <p:spTgt spid="88576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blinds(horizontal)">
                                      <p:cBhvr>
                                        <p:cTn id="25" dur="500"/>
                                        <p:tgtEl>
                                          <p:spTgt spid="2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blinds(horizontal)">
                                      <p:cBhvr>
                                        <p:cTn id="30" dur="500"/>
                                        <p:tgtEl>
                                          <p:spTgt spid="2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8">
                                            <p:txEl>
                                              <p:pRg st="2" end="2"/>
                                            </p:txEl>
                                          </p:spTgt>
                                        </p:tgtEl>
                                        <p:attrNameLst>
                                          <p:attrName>style.visibility</p:attrName>
                                        </p:attrNameLst>
                                      </p:cBhvr>
                                      <p:to>
                                        <p:strVal val="visible"/>
                                      </p:to>
                                    </p:set>
                                    <p:animEffect transition="in" filter="blinds(horizontal)">
                                      <p:cBhvr>
                                        <p:cTn id="35" dur="500"/>
                                        <p:tgtEl>
                                          <p:spTgt spid="2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linds(horizontal)">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14163" y="908720"/>
            <a:ext cx="11298461"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的长为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8234974" y="1635679"/>
          <a:ext cx="555625" cy="990600"/>
        </p:xfrm>
        <a:graphic>
          <a:graphicData uri="http://schemas.openxmlformats.org/presentationml/2006/ole">
            <mc:AlternateContent xmlns:mc="http://schemas.openxmlformats.org/markup-compatibility/2006">
              <mc:Choice xmlns:v="urn:schemas-microsoft-com:vml" Requires="v">
                <p:oleObj spid="_x0000_s643429" name="文档" r:id="rId20" imgW="556260" imgH="991870" progId="Word.Document.12">
                  <p:embed/>
                </p:oleObj>
              </mc:Choice>
              <mc:Fallback>
                <p:oleObj name="文档" r:id="rId20" imgW="556260" imgH="991870" progId="Word.Document.12">
                  <p:embed/>
                  <p:pic>
                    <p:nvPicPr>
                      <p:cNvPr id="0" name="图片 643428"/>
                      <p:cNvPicPr/>
                      <p:nvPr/>
                    </p:nvPicPr>
                    <p:blipFill>
                      <a:blip r:embed="rId21"/>
                      <a:stretch>
                        <a:fillRect/>
                      </a:stretch>
                    </p:blipFill>
                    <p:spPr>
                      <a:xfrm>
                        <a:off x="8234974" y="1635679"/>
                        <a:ext cx="555625" cy="990600"/>
                      </a:xfrm>
                      <a:prstGeom prst="rect">
                        <a:avLst/>
                      </a:prstGeom>
                    </p:spPr>
                  </p:pic>
                </p:oleObj>
              </mc:Fallback>
            </mc:AlternateContent>
          </a:graphicData>
        </a:graphic>
      </p:graphicFrame>
      <p:pic>
        <p:nvPicPr>
          <p:cNvPr id="643409" name="Picture 337" descr="6-136"/>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7792" y="2973191"/>
            <a:ext cx="2816417" cy="242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89484" y="704677"/>
            <a:ext cx="10813032"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分别以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坐标为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755650" y="2733601"/>
          <a:ext cx="10355263" cy="1487487"/>
        </p:xfrm>
        <a:graphic>
          <a:graphicData uri="http://schemas.openxmlformats.org/presentationml/2006/ole">
            <mc:AlternateContent xmlns:mc="http://schemas.openxmlformats.org/markup-compatibility/2006">
              <mc:Choice xmlns:v="urn:schemas-microsoft-com:vml" Requires="v">
                <p:oleObj spid="_x0000_s853072" name="文档" r:id="rId17" imgW="10428605" imgH="1501140" progId="Word.Document.12">
                  <p:embed/>
                </p:oleObj>
              </mc:Choice>
              <mc:Fallback>
                <p:oleObj name="文档" r:id="rId17" imgW="10428605" imgH="1501140" progId="Word.Document.12">
                  <p:embed/>
                  <p:pic>
                    <p:nvPicPr>
                      <p:cNvPr id="0" name="图片 853071"/>
                      <p:cNvPicPr/>
                      <p:nvPr/>
                    </p:nvPicPr>
                    <p:blipFill>
                      <a:blip r:embed="rId18"/>
                      <a:stretch>
                        <a:fillRect/>
                      </a:stretch>
                    </p:blipFill>
                    <p:spPr>
                      <a:xfrm>
                        <a:off x="755650" y="2733601"/>
                        <a:ext cx="10355263" cy="1487487"/>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755650" y="3717032"/>
          <a:ext cx="10355263" cy="1487487"/>
        </p:xfrm>
        <a:graphic>
          <a:graphicData uri="http://schemas.openxmlformats.org/presentationml/2006/ole">
            <mc:AlternateContent xmlns:mc="http://schemas.openxmlformats.org/markup-compatibility/2006">
              <mc:Choice xmlns:v="urn:schemas-microsoft-com:vml" Requires="v">
                <p:oleObj spid="_x0000_s853073" name="文档" r:id="rId19" imgW="10428605" imgH="1501140" progId="Word.Document.12">
                  <p:embed/>
                </p:oleObj>
              </mc:Choice>
              <mc:Fallback>
                <p:oleObj name="文档" r:id="rId19" imgW="10428605" imgH="1501140" progId="Word.Document.12">
                  <p:embed/>
                  <p:pic>
                    <p:nvPicPr>
                      <p:cNvPr id="0" name="图片 853072"/>
                      <p:cNvPicPr/>
                      <p:nvPr/>
                    </p:nvPicPr>
                    <p:blipFill>
                      <a:blip r:embed="rId20"/>
                      <a:stretch>
                        <a:fillRect/>
                      </a:stretch>
                    </p:blipFill>
                    <p:spPr>
                      <a:xfrm>
                        <a:off x="755650" y="3717032"/>
                        <a:ext cx="10355263" cy="1487487"/>
                      </a:xfrm>
                      <a:prstGeom prst="rect">
                        <a:avLst/>
                      </a:prstGeom>
                    </p:spPr>
                  </p:pic>
                </p:oleObj>
              </mc:Fallback>
            </mc:AlternateContent>
          </a:graphicData>
        </a:graphic>
      </p:graphicFrame>
      <p:sp>
        <p:nvSpPr>
          <p:cNvPr id="24" name="矩形 23"/>
          <p:cNvSpPr/>
          <p:nvPr/>
        </p:nvSpPr>
        <p:spPr>
          <a:xfrm>
            <a:off x="689484" y="4653136"/>
            <a:ext cx="10813032"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DP</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AE</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755650" y="5415235"/>
          <a:ext cx="10355263" cy="1254125"/>
        </p:xfrm>
        <a:graphic>
          <a:graphicData uri="http://schemas.openxmlformats.org/presentationml/2006/ole">
            <mc:AlternateContent xmlns:mc="http://schemas.openxmlformats.org/markup-compatibility/2006">
              <mc:Choice xmlns:v="urn:schemas-microsoft-com:vml" Requires="v">
                <p:oleObj spid="_x0000_s853074" name="文档" r:id="rId21" imgW="10602595" imgH="1278890" progId="Word.Document.12">
                  <p:embed/>
                </p:oleObj>
              </mc:Choice>
              <mc:Fallback>
                <p:oleObj name="文档" r:id="rId21" imgW="10602595" imgH="1278890" progId="Word.Document.12">
                  <p:embed/>
                  <p:pic>
                    <p:nvPicPr>
                      <p:cNvPr id="0" name="图片 853073"/>
                      <p:cNvPicPr/>
                      <p:nvPr/>
                    </p:nvPicPr>
                    <p:blipFill>
                      <a:blip r:embed="rId22"/>
                      <a:stretch>
                        <a:fillRect/>
                      </a:stretch>
                    </p:blipFill>
                    <p:spPr>
                      <a:xfrm>
                        <a:off x="755650" y="5415235"/>
                        <a:ext cx="10355263" cy="1254125"/>
                      </a:xfrm>
                      <a:prstGeom prst="rect">
                        <a:avLst/>
                      </a:prstGeom>
                    </p:spPr>
                  </p:pic>
                </p:oleObj>
              </mc:Fallback>
            </mc:AlternateContent>
          </a:graphicData>
        </a:graphic>
      </p:graphicFrame>
      <p:pic>
        <p:nvPicPr>
          <p:cNvPr id="26" name="Picture 337" descr="6-136"/>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0297" y="1763952"/>
            <a:ext cx="2816417" cy="242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12" name="对象 11"/>
          <p:cNvGraphicFramePr>
            <a:graphicFrameLocks noChangeAspect="1"/>
          </p:cNvGraphicFramePr>
          <p:nvPr/>
        </p:nvGraphicFramePr>
        <p:xfrm>
          <a:off x="755650" y="1196752"/>
          <a:ext cx="10355263" cy="1487487"/>
        </p:xfrm>
        <a:graphic>
          <a:graphicData uri="http://schemas.openxmlformats.org/presentationml/2006/ole">
            <mc:AlternateContent xmlns:mc="http://schemas.openxmlformats.org/markup-compatibility/2006">
              <mc:Choice xmlns:v="urn:schemas-microsoft-com:vml" Requires="v">
                <p:oleObj spid="_x0000_s886824" name="文档" r:id="rId17" imgW="10428605" imgH="1501140" progId="Word.Document.12">
                  <p:embed/>
                </p:oleObj>
              </mc:Choice>
              <mc:Fallback>
                <p:oleObj name="文档" r:id="rId17" imgW="10428605" imgH="1501140" progId="Word.Document.12">
                  <p:embed/>
                  <p:pic>
                    <p:nvPicPr>
                      <p:cNvPr id="0" name="图片 886823"/>
                      <p:cNvPicPr/>
                      <p:nvPr/>
                    </p:nvPicPr>
                    <p:blipFill>
                      <a:blip r:embed="rId18"/>
                      <a:stretch>
                        <a:fillRect/>
                      </a:stretch>
                    </p:blipFill>
                    <p:spPr>
                      <a:xfrm>
                        <a:off x="755650" y="1196752"/>
                        <a:ext cx="10355263" cy="1487487"/>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755650" y="2328267"/>
          <a:ext cx="10355263" cy="2159000"/>
        </p:xfrm>
        <a:graphic>
          <a:graphicData uri="http://schemas.openxmlformats.org/presentationml/2006/ole">
            <mc:AlternateContent xmlns:mc="http://schemas.openxmlformats.org/markup-compatibility/2006">
              <mc:Choice xmlns:v="urn:schemas-microsoft-com:vml" Requires="v">
                <p:oleObj spid="_x0000_s886825" name="文档" r:id="rId19" imgW="10428605" imgH="2180590" progId="Word.Document.12">
                  <p:embed/>
                </p:oleObj>
              </mc:Choice>
              <mc:Fallback>
                <p:oleObj name="文档" r:id="rId19" imgW="10428605" imgH="2180590" progId="Word.Document.12">
                  <p:embed/>
                  <p:pic>
                    <p:nvPicPr>
                      <p:cNvPr id="0" name="图片 886824"/>
                      <p:cNvPicPr/>
                      <p:nvPr/>
                    </p:nvPicPr>
                    <p:blipFill>
                      <a:blip r:embed="rId20"/>
                      <a:stretch>
                        <a:fillRect/>
                      </a:stretch>
                    </p:blipFill>
                    <p:spPr>
                      <a:xfrm>
                        <a:off x="755650" y="2328267"/>
                        <a:ext cx="10355263" cy="2159000"/>
                      </a:xfrm>
                      <a:prstGeom prst="rect">
                        <a:avLst/>
                      </a:prstGeom>
                    </p:spPr>
                  </p:pic>
                </p:oleObj>
              </mc:Fallback>
            </mc:AlternateContent>
          </a:graphicData>
        </a:graphic>
      </p:graphicFrame>
      <p:pic>
        <p:nvPicPr>
          <p:cNvPr id="26" name="Picture 337" descr="6-13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8175" y="1830443"/>
            <a:ext cx="2816417" cy="242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7" name="矩形 6"/>
          <p:cNvSpPr/>
          <p:nvPr/>
        </p:nvSpPr>
        <p:spPr>
          <a:xfrm>
            <a:off x="602387" y="764704"/>
            <a:ext cx="10876825"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上的点，问：当点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在什么位置时，平面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BQ</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PAO</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54056" name="Picture 40" descr="6-13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6553" y="2631785"/>
            <a:ext cx="1998894" cy="20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7" name="矩形 6"/>
          <p:cNvSpPr/>
          <p:nvPr/>
        </p:nvSpPr>
        <p:spPr>
          <a:xfrm>
            <a:off x="504878" y="260648"/>
            <a:ext cx="11182245"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如图所示，分别以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轴，建立空间直角坐标系，在</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上任取一点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Q</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设正方体的棱长为</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87810" name="Picture 2" descr="6-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2721" y="2017627"/>
            <a:ext cx="2380704"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14940" y="1696219"/>
          <a:ext cx="5273675" cy="1228725"/>
        </p:xfrm>
        <a:graphic>
          <a:graphicData uri="http://schemas.openxmlformats.org/presentationml/2006/ole">
            <mc:AlternateContent xmlns:mc="http://schemas.openxmlformats.org/markup-compatibility/2006">
              <mc:Choice xmlns:v="urn:schemas-microsoft-com:vml" Requires="v">
                <p:oleObj spid="_x0000_s887869" name="文档" r:id="rId18" imgW="5283200" imgH="1233170" progId="Word.Document.12">
                  <p:embed/>
                </p:oleObj>
              </mc:Choice>
              <mc:Fallback>
                <p:oleObj name="文档" r:id="rId18" imgW="5283200" imgH="1233170" progId="Word.Document.12">
                  <p:embed/>
                  <p:pic>
                    <p:nvPicPr>
                      <p:cNvPr id="0" name="图片 887868"/>
                      <p:cNvPicPr/>
                      <p:nvPr/>
                    </p:nvPicPr>
                    <p:blipFill>
                      <a:blip r:embed="rId19"/>
                      <a:stretch>
                        <a:fillRect/>
                      </a:stretch>
                    </p:blipFill>
                    <p:spPr>
                      <a:xfrm>
                        <a:off x="614940" y="1696219"/>
                        <a:ext cx="5273675" cy="1228725"/>
                      </a:xfrm>
                      <a:prstGeom prst="rect">
                        <a:avLst/>
                      </a:prstGeom>
                    </p:spPr>
                  </p:pic>
                </p:oleObj>
              </mc:Fallback>
            </mc:AlternateContent>
          </a:graphicData>
        </a:graphic>
      </p:graphicFrame>
      <p:sp>
        <p:nvSpPr>
          <p:cNvPr id="22" name="矩形 21"/>
          <p:cNvSpPr/>
          <p:nvPr/>
        </p:nvSpPr>
        <p:spPr>
          <a:xfrm>
            <a:off x="504878" y="2662432"/>
            <a:ext cx="11182245" cy="65684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(1,1,0)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Q</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nvGraphicFramePr>
        <p:xfrm>
          <a:off x="615950" y="3349625"/>
          <a:ext cx="6305550" cy="1211263"/>
        </p:xfrm>
        <a:graphic>
          <a:graphicData uri="http://schemas.openxmlformats.org/presentationml/2006/ole">
            <mc:AlternateContent xmlns:mc="http://schemas.openxmlformats.org/markup-compatibility/2006">
              <mc:Choice xmlns:v="urn:schemas-microsoft-com:vml" Requires="v">
                <p:oleObj spid="_x0000_s887870" name="文档" r:id="rId20" imgW="6382385" imgH="1223010" progId="Word.Document.12">
                  <p:embed/>
                </p:oleObj>
              </mc:Choice>
              <mc:Fallback>
                <p:oleObj name="文档" r:id="rId20" imgW="6382385" imgH="1223010" progId="Word.Document.12">
                  <p:embed/>
                  <p:pic>
                    <p:nvPicPr>
                      <p:cNvPr id="0" name="图片 887869"/>
                      <p:cNvPicPr/>
                      <p:nvPr/>
                    </p:nvPicPr>
                    <p:blipFill>
                      <a:blip r:embed="rId21"/>
                      <a:stretch>
                        <a:fillRect/>
                      </a:stretch>
                    </p:blipFill>
                    <p:spPr>
                      <a:xfrm>
                        <a:off x="615950" y="3349625"/>
                        <a:ext cx="6305550" cy="1211263"/>
                      </a:xfrm>
                      <a:prstGeom prst="rect">
                        <a:avLst/>
                      </a:prstGeom>
                    </p:spPr>
                  </p:pic>
                </p:oleObj>
              </mc:Fallback>
            </mc:AlternateContent>
          </a:graphicData>
        </a:graphic>
      </p:graphicFrame>
      <p:sp>
        <p:nvSpPr>
          <p:cNvPr id="24" name="矩形 23"/>
          <p:cNvSpPr/>
          <p:nvPr/>
        </p:nvSpPr>
        <p:spPr>
          <a:xfrm>
            <a:off x="504878" y="4306232"/>
            <a:ext cx="11182245" cy="65684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615950" y="4941168"/>
          <a:ext cx="6305550" cy="1211263"/>
        </p:xfrm>
        <a:graphic>
          <a:graphicData uri="http://schemas.openxmlformats.org/presentationml/2006/ole">
            <mc:AlternateContent xmlns:mc="http://schemas.openxmlformats.org/markup-compatibility/2006">
              <mc:Choice xmlns:v="urn:schemas-microsoft-com:vml" Requires="v">
                <p:oleObj spid="_x0000_s887871" name="文档" r:id="rId22" imgW="6382385" imgH="1223010" progId="Word.Document.12">
                  <p:embed/>
                </p:oleObj>
              </mc:Choice>
              <mc:Fallback>
                <p:oleObj name="文档" r:id="rId22" imgW="6382385" imgH="1223010" progId="Word.Document.12">
                  <p:embed/>
                  <p:pic>
                    <p:nvPicPr>
                      <p:cNvPr id="0" name="图片 887870"/>
                      <p:cNvPicPr/>
                      <p:nvPr/>
                    </p:nvPicPr>
                    <p:blipFill>
                      <a:blip r:embed="rId23"/>
                      <a:stretch>
                        <a:fillRect/>
                      </a:stretch>
                    </p:blipFill>
                    <p:spPr>
                      <a:xfrm>
                        <a:off x="615950" y="4941168"/>
                        <a:ext cx="6305550" cy="1211263"/>
                      </a:xfrm>
                      <a:prstGeom prst="rect">
                        <a:avLst/>
                      </a:prstGeom>
                    </p:spPr>
                  </p:pic>
                </p:oleObj>
              </mc:Fallback>
            </mc:AlternateContent>
          </a:graphicData>
        </a:graphic>
      </p:graphicFrame>
      <p:sp>
        <p:nvSpPr>
          <p:cNvPr id="26" name="矩形 25"/>
          <p:cNvSpPr/>
          <p:nvPr/>
        </p:nvSpPr>
        <p:spPr>
          <a:xfrm>
            <a:off x="504878" y="5675177"/>
            <a:ext cx="1118224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于是</a:t>
            </a:r>
            <a:r>
              <a:rPr lang="en-US" altLang="zh-CN" sz="2800" i="1" kern="100">
                <a:latin typeface="Times New Roman" panose="02020603050405020304" pitchFamily="18" charset="0"/>
                <a:ea typeface="黑体" panose="02010609060101010101" charset="-122"/>
                <a:cs typeface="Courier New" panose="02070309020205020404" pitchFamily="49" charset="0"/>
              </a:rPr>
              <a:t>OP</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BD</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87810"/>
                                        </p:tgtEl>
                                        <p:attrNameLst>
                                          <p:attrName>style.visibility</p:attrName>
                                        </p:attrNameLst>
                                      </p:cBhvr>
                                      <p:to>
                                        <p:strVal val="visible"/>
                                      </p:to>
                                    </p:set>
                                    <p:animEffect transition="in" filter="blinds(horizontal)">
                                      <p:cBhvr>
                                        <p:cTn id="10" dur="500"/>
                                        <p:tgtEl>
                                          <p:spTgt spid="8878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4" grpId="0"/>
      <p:bldP spid="2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887810" name="Picture 2" descr="6-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966504"/>
            <a:ext cx="2380704"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15950" y="404664"/>
          <a:ext cx="6964363" cy="1211262"/>
        </p:xfrm>
        <a:graphic>
          <a:graphicData uri="http://schemas.openxmlformats.org/presentationml/2006/ole">
            <mc:AlternateContent xmlns:mc="http://schemas.openxmlformats.org/markup-compatibility/2006">
              <mc:Choice xmlns:v="urn:schemas-microsoft-com:vml" Requires="v">
                <p:oleObj spid="_x0000_s888912" name="文档" r:id="rId18" imgW="7052945" imgH="1220470" progId="Word.Document.12">
                  <p:embed/>
                </p:oleObj>
              </mc:Choice>
              <mc:Fallback>
                <p:oleObj name="文档" r:id="rId18" imgW="7052945" imgH="1220470" progId="Word.Document.12">
                  <p:embed/>
                  <p:pic>
                    <p:nvPicPr>
                      <p:cNvPr id="0" name="图片 888911"/>
                      <p:cNvPicPr/>
                      <p:nvPr/>
                    </p:nvPicPr>
                    <p:blipFill>
                      <a:blip r:embed="rId19"/>
                      <a:stretch>
                        <a:fillRect/>
                      </a:stretch>
                    </p:blipFill>
                    <p:spPr>
                      <a:xfrm>
                        <a:off x="615950" y="404664"/>
                        <a:ext cx="6964363" cy="1211262"/>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15950" y="1353641"/>
          <a:ext cx="6305550" cy="1211263"/>
        </p:xfrm>
        <a:graphic>
          <a:graphicData uri="http://schemas.openxmlformats.org/presentationml/2006/ole">
            <mc:AlternateContent xmlns:mc="http://schemas.openxmlformats.org/markup-compatibility/2006">
              <mc:Choice xmlns:v="urn:schemas-microsoft-com:vml" Requires="v">
                <p:oleObj spid="_x0000_s888913" name="文档" r:id="rId20" imgW="6382385" imgH="1223010" progId="Word.Document.12">
                  <p:embed/>
                </p:oleObj>
              </mc:Choice>
              <mc:Fallback>
                <p:oleObj name="文档" r:id="rId20" imgW="6382385" imgH="1223010" progId="Word.Document.12">
                  <p:embed/>
                  <p:pic>
                    <p:nvPicPr>
                      <p:cNvPr id="0" name="图片 888912"/>
                      <p:cNvPicPr/>
                      <p:nvPr/>
                    </p:nvPicPr>
                    <p:blipFill>
                      <a:blip r:embed="rId21"/>
                      <a:stretch>
                        <a:fillRect/>
                      </a:stretch>
                    </p:blipFill>
                    <p:spPr>
                      <a:xfrm>
                        <a:off x="615950" y="1353641"/>
                        <a:ext cx="6305550" cy="1211263"/>
                      </a:xfrm>
                      <a:prstGeom prst="rect">
                        <a:avLst/>
                      </a:prstGeom>
                    </p:spPr>
                  </p:pic>
                </p:oleObj>
              </mc:Fallback>
            </mc:AlternateContent>
          </a:graphicData>
        </a:graphic>
      </p:graphicFrame>
      <p:sp>
        <p:nvSpPr>
          <p:cNvPr id="24" name="矩形 23"/>
          <p:cNvSpPr/>
          <p:nvPr/>
        </p:nvSpPr>
        <p:spPr>
          <a:xfrm>
            <a:off x="504878" y="2204864"/>
            <a:ext cx="11182245"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，有平面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PAO</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的中点时，平面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BQ</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PAO</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615950" y="3623758"/>
          <a:ext cx="10888663" cy="1414463"/>
        </p:xfrm>
        <a:graphic>
          <a:graphicData uri="http://schemas.openxmlformats.org/presentationml/2006/ole">
            <mc:AlternateContent xmlns:mc="http://schemas.openxmlformats.org/markup-compatibility/2006">
              <mc:Choice xmlns:v="urn:schemas-microsoft-com:vml" Requires="v">
                <p:oleObj spid="_x0000_s888914" name="文档" r:id="rId22" imgW="11154410" imgH="1456690" progId="Word.Document.12">
                  <p:embed/>
                </p:oleObj>
              </mc:Choice>
              <mc:Fallback>
                <p:oleObj name="文档" r:id="rId22" imgW="11154410" imgH="1456690" progId="Word.Document.12">
                  <p:embed/>
                  <p:pic>
                    <p:nvPicPr>
                      <p:cNvPr id="0" name="图片 888913"/>
                      <p:cNvPicPr/>
                      <p:nvPr/>
                    </p:nvPicPr>
                    <p:blipFill>
                      <a:blip r:embed="rId23"/>
                      <a:stretch>
                        <a:fillRect/>
                      </a:stretch>
                    </p:blipFill>
                    <p:spPr>
                      <a:xfrm>
                        <a:off x="615950" y="3623758"/>
                        <a:ext cx="10888663" cy="1414463"/>
                      </a:xfrm>
                      <a:prstGeom prst="rect">
                        <a:avLst/>
                      </a:prstGeom>
                    </p:spPr>
                  </p:pic>
                </p:oleObj>
              </mc:Fallback>
            </mc:AlternateContent>
          </a:graphicData>
        </a:graphic>
      </p:graphicFrame>
      <p:sp>
        <p:nvSpPr>
          <p:cNvPr id="26" name="矩形 25"/>
          <p:cNvSpPr/>
          <p:nvPr/>
        </p:nvSpPr>
        <p:spPr>
          <a:xfrm>
            <a:off x="504878" y="4581128"/>
            <a:ext cx="1118224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a:latin typeface="Times New Roman" panose="02020603050405020304" pitchFamily="18" charset="0"/>
                <a:ea typeface="黑体" panose="02010609060101010101" charset="-122"/>
                <a:cs typeface="Courier New" panose="02070309020205020404" pitchFamily="49" charset="0"/>
              </a:rPr>
              <a:t>PAO</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615950" y="5256328"/>
          <a:ext cx="10825163" cy="1063625"/>
        </p:xfrm>
        <a:graphic>
          <a:graphicData uri="http://schemas.openxmlformats.org/presentationml/2006/ole">
            <mc:AlternateContent xmlns:mc="http://schemas.openxmlformats.org/markup-compatibility/2006">
              <mc:Choice xmlns:v="urn:schemas-microsoft-com:vml" Requires="v">
                <p:oleObj spid="_x0000_s888915" name="文档" r:id="rId24" imgW="11080750" imgH="1096010" progId="Word.Document.12">
                  <p:embed/>
                </p:oleObj>
              </mc:Choice>
              <mc:Fallback>
                <p:oleObj name="文档" r:id="rId24" imgW="11080750" imgH="1096010" progId="Word.Document.12">
                  <p:embed/>
                  <p:pic>
                    <p:nvPicPr>
                      <p:cNvPr id="0" name="图片 888914"/>
                      <p:cNvPicPr/>
                      <p:nvPr/>
                    </p:nvPicPr>
                    <p:blipFill>
                      <a:blip r:embed="rId25"/>
                      <a:stretch>
                        <a:fillRect/>
                      </a:stretch>
                    </p:blipFill>
                    <p:spPr>
                      <a:xfrm>
                        <a:off x="615950" y="5256328"/>
                        <a:ext cx="10825163" cy="10636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87810"/>
                                        </p:tgtEl>
                                        <p:attrNameLst>
                                          <p:attrName>style.visibility</p:attrName>
                                        </p:attrNameLst>
                                      </p:cBhvr>
                                      <p:to>
                                        <p:strVal val="visible"/>
                                      </p:to>
                                    </p:set>
                                    <p:animEffect transition="in" filter="blinds(horizontal)">
                                      <p:cBhvr>
                                        <p:cTn id="7" dur="500"/>
                                        <p:tgtEl>
                                          <p:spTgt spid="88781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blinds(horizontal)">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268760"/>
            <a:ext cx="11305256"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PQ</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RS</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887810" name="Picture 2" descr="6-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966504"/>
            <a:ext cx="2380704" cy="21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615950" y="404813"/>
          <a:ext cx="6923088" cy="1944687"/>
        </p:xfrm>
        <a:graphic>
          <a:graphicData uri="http://schemas.openxmlformats.org/presentationml/2006/ole">
            <mc:AlternateContent xmlns:mc="http://schemas.openxmlformats.org/markup-compatibility/2006">
              <mc:Choice xmlns:v="urn:schemas-microsoft-com:vml" Requires="v">
                <p:oleObj spid="_x0000_s889929" name="文档" r:id="rId18" imgW="7052945" imgH="1982470" progId="Word.Document.12">
                  <p:embed/>
                </p:oleObj>
              </mc:Choice>
              <mc:Fallback>
                <p:oleObj name="文档" r:id="rId18" imgW="7052945" imgH="1982470" progId="Word.Document.12">
                  <p:embed/>
                  <p:pic>
                    <p:nvPicPr>
                      <p:cNvPr id="0" name="图片 889928"/>
                      <p:cNvPicPr/>
                      <p:nvPr/>
                    </p:nvPicPr>
                    <p:blipFill>
                      <a:blip r:embed="rId19"/>
                      <a:stretch>
                        <a:fillRect/>
                      </a:stretch>
                    </p:blipFill>
                    <p:spPr>
                      <a:xfrm>
                        <a:off x="615950" y="404813"/>
                        <a:ext cx="6923088" cy="1944687"/>
                      </a:xfrm>
                      <a:prstGeom prst="rect">
                        <a:avLst/>
                      </a:prstGeom>
                    </p:spPr>
                  </p:pic>
                </p:oleObj>
              </mc:Fallback>
            </mc:AlternateContent>
          </a:graphicData>
        </a:graphic>
      </p:graphicFrame>
      <p:sp>
        <p:nvSpPr>
          <p:cNvPr id="24" name="矩形 23"/>
          <p:cNvSpPr/>
          <p:nvPr/>
        </p:nvSpPr>
        <p:spPr>
          <a:xfrm>
            <a:off x="504878" y="2204864"/>
            <a:ext cx="1118224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取</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(1,1,2).</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615950" y="2887407"/>
          <a:ext cx="10888663" cy="1414463"/>
        </p:xfrm>
        <a:graphic>
          <a:graphicData uri="http://schemas.openxmlformats.org/presentationml/2006/ole">
            <mc:AlternateContent xmlns:mc="http://schemas.openxmlformats.org/markup-compatibility/2006">
              <mc:Choice xmlns:v="urn:schemas-microsoft-com:vml" Requires="v">
                <p:oleObj spid="_x0000_s889930" name="文档" r:id="rId20" imgW="11154410" imgH="1456690" progId="Word.Document.12">
                  <p:embed/>
                </p:oleObj>
              </mc:Choice>
              <mc:Fallback>
                <p:oleObj name="文档" r:id="rId20" imgW="11154410" imgH="1456690" progId="Word.Document.12">
                  <p:embed/>
                  <p:pic>
                    <p:nvPicPr>
                      <p:cNvPr id="0" name="图片 889929"/>
                      <p:cNvPicPr/>
                      <p:nvPr/>
                    </p:nvPicPr>
                    <p:blipFill>
                      <a:blip r:embed="rId21"/>
                      <a:stretch>
                        <a:fillRect/>
                      </a:stretch>
                    </p:blipFill>
                    <p:spPr>
                      <a:xfrm>
                        <a:off x="615950" y="2887407"/>
                        <a:ext cx="10888663" cy="1414463"/>
                      </a:xfrm>
                      <a:prstGeom prst="rect">
                        <a:avLst/>
                      </a:prstGeom>
                    </p:spPr>
                  </p:pic>
                </p:oleObj>
              </mc:Fallback>
            </mc:AlternateContent>
          </a:graphicData>
        </a:graphic>
      </p:graphicFrame>
      <p:sp>
        <p:nvSpPr>
          <p:cNvPr id="26" name="矩形 25"/>
          <p:cNvSpPr/>
          <p:nvPr/>
        </p:nvSpPr>
        <p:spPr>
          <a:xfrm>
            <a:off x="504878" y="3725806"/>
            <a:ext cx="1118224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BQ</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615950" y="4445886"/>
          <a:ext cx="10825163" cy="1063625"/>
        </p:xfrm>
        <a:graphic>
          <a:graphicData uri="http://schemas.openxmlformats.org/presentationml/2006/ole">
            <mc:AlternateContent xmlns:mc="http://schemas.openxmlformats.org/markup-compatibility/2006">
              <mc:Choice xmlns:v="urn:schemas-microsoft-com:vml" Requires="v">
                <p:oleObj spid="_x0000_s889931" name="文档" r:id="rId22" imgW="11080750" imgH="1094105" progId="Word.Document.12">
                  <p:embed/>
                </p:oleObj>
              </mc:Choice>
              <mc:Fallback>
                <p:oleObj name="文档" r:id="rId22" imgW="11080750" imgH="1094105" progId="Word.Document.12">
                  <p:embed/>
                  <p:pic>
                    <p:nvPicPr>
                      <p:cNvPr id="0" name="图片 889930"/>
                      <p:cNvPicPr/>
                      <p:nvPr/>
                    </p:nvPicPr>
                    <p:blipFill>
                      <a:blip r:embed="rId23"/>
                      <a:stretch>
                        <a:fillRect/>
                      </a:stretch>
                    </p:blipFill>
                    <p:spPr>
                      <a:xfrm>
                        <a:off x="615950" y="4445886"/>
                        <a:ext cx="10825163" cy="1063625"/>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15950" y="5255908"/>
          <a:ext cx="10761663" cy="1147763"/>
        </p:xfrm>
        <a:graphic>
          <a:graphicData uri="http://schemas.openxmlformats.org/presentationml/2006/ole">
            <mc:AlternateContent xmlns:mc="http://schemas.openxmlformats.org/markup-compatibility/2006">
              <mc:Choice xmlns:v="urn:schemas-microsoft-com:vml" Requires="v">
                <p:oleObj spid="_x0000_s889932" name="文档" r:id="rId24" imgW="11080750" imgH="1189990" progId="Word.Document.12">
                  <p:embed/>
                </p:oleObj>
              </mc:Choice>
              <mc:Fallback>
                <p:oleObj name="文档" r:id="rId24" imgW="11080750" imgH="1189990" progId="Word.Document.12">
                  <p:embed/>
                  <p:pic>
                    <p:nvPicPr>
                      <p:cNvPr id="0" name="图片 889931"/>
                      <p:cNvPicPr/>
                      <p:nvPr/>
                    </p:nvPicPr>
                    <p:blipFill>
                      <a:blip r:embed="rId25"/>
                      <a:stretch>
                        <a:fillRect/>
                      </a:stretch>
                    </p:blipFill>
                    <p:spPr>
                      <a:xfrm>
                        <a:off x="615950" y="5255908"/>
                        <a:ext cx="10761663" cy="11477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87810"/>
                                        </p:tgtEl>
                                        <p:attrNameLst>
                                          <p:attrName>style.visibility</p:attrName>
                                        </p:attrNameLst>
                                      </p:cBhvr>
                                      <p:to>
                                        <p:strVal val="visible"/>
                                      </p:to>
                                    </p:set>
                                    <p:animEffect transition="in" filter="blinds(horizontal)">
                                      <p:cBhvr>
                                        <p:cTn id="7" dur="500"/>
                                        <p:tgtEl>
                                          <p:spTgt spid="88781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blinds(horizontal)">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887810" name="Picture 2" descr="6-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3770" y="1447863"/>
            <a:ext cx="2618774"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504878" y="1115970"/>
            <a:ext cx="11182245"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要使平面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BQ</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，需满足</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615950" y="2556130"/>
          <a:ext cx="10825163" cy="1403350"/>
        </p:xfrm>
        <a:graphic>
          <a:graphicData uri="http://schemas.openxmlformats.org/presentationml/2006/ole">
            <mc:AlternateContent xmlns:mc="http://schemas.openxmlformats.org/markup-compatibility/2006">
              <mc:Choice xmlns:v="urn:schemas-microsoft-com:vml" Requires="v">
                <p:oleObj spid="_x0000_s890901" name="文档" r:id="rId18" imgW="11154410" imgH="1456690" progId="Word.Document.12">
                  <p:embed/>
                </p:oleObj>
              </mc:Choice>
              <mc:Fallback>
                <p:oleObj name="文档" r:id="rId18" imgW="11154410" imgH="1456690" progId="Word.Document.12">
                  <p:embed/>
                  <p:pic>
                    <p:nvPicPr>
                      <p:cNvPr id="0" name="图片 890900"/>
                      <p:cNvPicPr/>
                      <p:nvPr/>
                    </p:nvPicPr>
                    <p:blipFill>
                      <a:blip r:embed="rId19"/>
                      <a:stretch>
                        <a:fillRect/>
                      </a:stretch>
                    </p:blipFill>
                    <p:spPr>
                      <a:xfrm>
                        <a:off x="615950" y="2556130"/>
                        <a:ext cx="10825163" cy="1403350"/>
                      </a:xfrm>
                      <a:prstGeom prst="rect">
                        <a:avLst/>
                      </a:prstGeom>
                    </p:spPr>
                  </p:pic>
                </p:oleObj>
              </mc:Fallback>
            </mc:AlternateContent>
          </a:graphicData>
        </a:graphic>
      </p:graphicFrame>
      <p:sp>
        <p:nvSpPr>
          <p:cNvPr id="26" name="矩形 25"/>
          <p:cNvSpPr/>
          <p:nvPr/>
        </p:nvSpPr>
        <p:spPr>
          <a:xfrm>
            <a:off x="504878" y="3636250"/>
            <a:ext cx="1118224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故当</a:t>
            </a:r>
            <a:r>
              <a:rPr lang="en-US" altLang="zh-CN" sz="2800" i="1" kern="100">
                <a:latin typeface="Times New Roman" panose="02020603050405020304" pitchFamily="18" charset="0"/>
                <a:ea typeface="黑体" panose="02010609060101010101" charset="-122"/>
                <a:cs typeface="Courier New" panose="02070309020205020404" pitchFamily="49" charset="0"/>
              </a:rPr>
              <a:t>Q</a:t>
            </a:r>
            <a:r>
              <a:rPr lang="zh-CN" altLang="zh-CN" sz="2800" kern="100">
                <a:latin typeface="Times New Roman" panose="02020603050405020304" pitchFamily="18" charset="0"/>
                <a:ea typeface="黑体" panose="02010609060101010101" charset="-122"/>
                <a:cs typeface="Times New Roman" panose="02020603050405020304" pitchFamily="18" charset="0"/>
              </a:rPr>
              <a:t>为</a:t>
            </a:r>
            <a:r>
              <a:rPr lang="en-US" altLang="zh-CN" sz="2800" i="1" kern="10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的中点时，平面</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BQ</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PAO</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 name="返回">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87810"/>
                                        </p:tgtEl>
                                        <p:attrNameLst>
                                          <p:attrName>style.visibility</p:attrName>
                                        </p:attrNameLst>
                                      </p:cBhvr>
                                      <p:to>
                                        <p:strVal val="visible"/>
                                      </p:to>
                                    </p:set>
                                    <p:animEffect transition="in" filter="blinds(horizontal)">
                                      <p:cBhvr>
                                        <p:cTn id="7" dur="500"/>
                                        <p:tgtEl>
                                          <p:spTgt spid="887810"/>
                                        </p:tgtEl>
                                      </p:cBhvr>
                                    </p:animEffect>
                                  </p:childTnLst>
                                </p:cTn>
                              </p:par>
                              <p:par>
                                <p:cTn id="8" presetID="3" presetClass="entr" presetSubtype="10" fill="hold"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blinds(horizontal)">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blinds(horizontal)">
                                      <p:cBhvr>
                                        <p:cTn id="15" dur="500"/>
                                        <p:tgtEl>
                                          <p:spTgt spid="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404664"/>
            <a:ext cx="11305256"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方法一　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为原点，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1700808"/>
            <a:ext cx="11305256"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cs typeface="Courier New" panose="02070309020205020404" pitchFamily="49" charset="0"/>
              </a:rPr>
              <a:t>P</a:t>
            </a:r>
            <a:r>
              <a:rPr lang="en-US" altLang="zh-CN" sz="2800" kern="100">
                <a:latin typeface="Times New Roman" panose="02020603050405020304" pitchFamily="18" charset="0"/>
                <a:ea typeface="黑体" panose="02010609060101010101" charset="-122"/>
                <a:cs typeface="Courier New" panose="02070309020205020404" pitchFamily="49" charset="0"/>
              </a:rPr>
              <a:t>(3,0,1)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Q</a:t>
            </a:r>
            <a:r>
              <a:rPr lang="en-US" altLang="zh-CN" sz="2800" kern="100">
                <a:latin typeface="Times New Roman" panose="02020603050405020304" pitchFamily="18" charset="0"/>
                <a:ea typeface="黑体" panose="02010609060101010101" charset="-122"/>
                <a:cs typeface="Courier New" panose="02070309020205020404" pitchFamily="49" charset="0"/>
              </a:rPr>
              <a:t>(0,2,2)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a:latin typeface="Times New Roman" panose="02020603050405020304" pitchFamily="18" charset="0"/>
                <a:ea typeface="黑体" panose="02010609060101010101" charset="-122"/>
                <a:cs typeface="Courier New" panose="02070309020205020404" pitchFamily="49" charset="0"/>
              </a:rPr>
              <a:t>(3,2,0)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S</a:t>
            </a:r>
            <a:r>
              <a:rPr lang="en-US" altLang="zh-CN" sz="2800" kern="100">
                <a:latin typeface="Times New Roman" panose="02020603050405020304" pitchFamily="18" charset="0"/>
                <a:ea typeface="黑体" panose="02010609060101010101" charset="-122"/>
                <a:cs typeface="Courier New" panose="02070309020205020404" pitchFamily="49" charset="0"/>
              </a:rPr>
              <a:t>(0,4,1)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nvGraphicFramePr>
        <p:xfrm>
          <a:off x="542675" y="2348880"/>
          <a:ext cx="8139112" cy="990600"/>
        </p:xfrm>
        <a:graphic>
          <a:graphicData uri="http://schemas.openxmlformats.org/presentationml/2006/ole">
            <mc:AlternateContent xmlns:mc="http://schemas.openxmlformats.org/markup-compatibility/2006">
              <mc:Choice xmlns:v="urn:schemas-microsoft-com:vml" Requires="v">
                <p:oleObj spid="_x0000_s834688" name="文档" r:id="rId1" imgW="8126095" imgH="990600" progId="Word.Document.12">
                  <p:embed/>
                </p:oleObj>
              </mc:Choice>
              <mc:Fallback>
                <p:oleObj name="文档" r:id="rId1" imgW="8126095" imgH="990600" progId="Word.Document.12">
                  <p:embed/>
                  <p:pic>
                    <p:nvPicPr>
                      <p:cNvPr id="0" name="图片 834687"/>
                      <p:cNvPicPr/>
                      <p:nvPr/>
                    </p:nvPicPr>
                    <p:blipFill>
                      <a:blip r:embed="rId2"/>
                      <a:stretch>
                        <a:fillRect/>
                      </a:stretch>
                    </p:blipFill>
                    <p:spPr>
                      <a:xfrm>
                        <a:off x="542675" y="2348880"/>
                        <a:ext cx="8139112" cy="9906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42925" y="3140968"/>
          <a:ext cx="8101013" cy="1074737"/>
        </p:xfrm>
        <a:graphic>
          <a:graphicData uri="http://schemas.openxmlformats.org/presentationml/2006/ole">
            <mc:AlternateContent xmlns:mc="http://schemas.openxmlformats.org/markup-compatibility/2006">
              <mc:Choice xmlns:v="urn:schemas-microsoft-com:vml" Requires="v">
                <p:oleObj spid="_x0000_s834689" name="文档" r:id="rId3" imgW="8202295" imgH="1080135" progId="Word.Document.12">
                  <p:embed/>
                </p:oleObj>
              </mc:Choice>
              <mc:Fallback>
                <p:oleObj name="文档" r:id="rId3" imgW="8202295" imgH="1080135" progId="Word.Document.12">
                  <p:embed/>
                  <p:pic>
                    <p:nvPicPr>
                      <p:cNvPr id="0" name="图片 834688"/>
                      <p:cNvPicPr/>
                      <p:nvPr/>
                    </p:nvPicPr>
                    <p:blipFill>
                      <a:blip r:embed="rId4"/>
                      <a:stretch>
                        <a:fillRect/>
                      </a:stretch>
                    </p:blipFill>
                    <p:spPr>
                      <a:xfrm>
                        <a:off x="542925" y="3140968"/>
                        <a:ext cx="8101013" cy="1074737"/>
                      </a:xfrm>
                      <a:prstGeom prst="rect">
                        <a:avLst/>
                      </a:prstGeom>
                    </p:spPr>
                  </p:pic>
                </p:oleObj>
              </mc:Fallback>
            </mc:AlternateContent>
          </a:graphicData>
        </a:graphic>
      </p:graphicFrame>
      <p:sp>
        <p:nvSpPr>
          <p:cNvPr id="9" name="矩形 8"/>
          <p:cNvSpPr/>
          <p:nvPr/>
        </p:nvSpPr>
        <p:spPr>
          <a:xfrm>
            <a:off x="443372" y="3933056"/>
            <a:ext cx="11305256"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a:latin typeface="Times New Roman" panose="02020603050405020304" pitchFamily="18" charset="0"/>
                <a:ea typeface="黑体" panose="02010609060101010101" charset="-122"/>
                <a:cs typeface="Courier New" panose="02070309020205020404" pitchFamily="49" charset="0"/>
              </a:rPr>
              <a:t>RS</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PQ</a:t>
            </a:r>
            <a:r>
              <a:rPr lang="zh-CN" altLang="zh-CN" sz="2800" kern="100">
                <a:latin typeface="Times New Roman" panose="02020603050405020304" pitchFamily="18" charset="0"/>
                <a:ea typeface="黑体" panose="02010609060101010101" charset="-122"/>
                <a:cs typeface="Times New Roman" panose="02020603050405020304" pitchFamily="18" charset="0"/>
              </a:rPr>
              <a:t>不共线，所以</a:t>
            </a:r>
            <a:r>
              <a:rPr lang="en-US" altLang="zh-CN" sz="2800" i="1" kern="100">
                <a:latin typeface="Times New Roman" panose="02020603050405020304" pitchFamily="18" charset="0"/>
                <a:ea typeface="黑体" panose="02010609060101010101" charset="-122"/>
                <a:cs typeface="Courier New" panose="02070309020205020404" pitchFamily="49" charset="0"/>
              </a:rPr>
              <a:t>PQ</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RS</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4599" name="Picture 39" descr="6-1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1515661"/>
            <a:ext cx="2717595" cy="20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nvGraphicFramePr>
        <p:xfrm>
          <a:off x="542925" y="4635500"/>
          <a:ext cx="8048625" cy="1052513"/>
        </p:xfrm>
        <a:graphic>
          <a:graphicData uri="http://schemas.openxmlformats.org/presentationml/2006/ole">
            <mc:AlternateContent xmlns:mc="http://schemas.openxmlformats.org/markup-compatibility/2006">
              <mc:Choice xmlns:v="urn:schemas-microsoft-com:vml" Requires="v">
                <p:oleObj spid="_x0000_s834690" name="文档" r:id="rId6" imgW="8202295" imgH="1080135" progId="Word.Document.12">
                  <p:embed/>
                </p:oleObj>
              </mc:Choice>
              <mc:Fallback>
                <p:oleObj name="文档" r:id="rId6" imgW="8202295" imgH="1080135" progId="Word.Document.12">
                  <p:embed/>
                  <p:pic>
                    <p:nvPicPr>
                      <p:cNvPr id="0" name="图片 834689"/>
                      <p:cNvPicPr/>
                      <p:nvPr/>
                    </p:nvPicPr>
                    <p:blipFill>
                      <a:blip r:embed="rId7"/>
                      <a:stretch>
                        <a:fillRect/>
                      </a:stretch>
                    </p:blipFill>
                    <p:spPr>
                      <a:xfrm>
                        <a:off x="542925" y="4635500"/>
                        <a:ext cx="8048625" cy="1052513"/>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42925" y="5380038"/>
          <a:ext cx="7962900" cy="1041400"/>
        </p:xfrm>
        <a:graphic>
          <a:graphicData uri="http://schemas.openxmlformats.org/presentationml/2006/ole">
            <mc:AlternateContent xmlns:mc="http://schemas.openxmlformats.org/markup-compatibility/2006">
              <mc:Choice xmlns:v="urn:schemas-microsoft-com:vml" Requires="v">
                <p:oleObj spid="_x0000_s834691" name="文档" r:id="rId8" imgW="8202295" imgH="1080135" progId="Word.Document.12">
                  <p:embed/>
                </p:oleObj>
              </mc:Choice>
              <mc:Fallback>
                <p:oleObj name="文档" r:id="rId8" imgW="8202295" imgH="1080135" progId="Word.Document.12">
                  <p:embed/>
                  <p:pic>
                    <p:nvPicPr>
                      <p:cNvPr id="0" name="图片 834690"/>
                      <p:cNvPicPr/>
                      <p:nvPr/>
                    </p:nvPicPr>
                    <p:blipFill>
                      <a:blip r:embed="rId9"/>
                      <a:stretch>
                        <a:fillRect/>
                      </a:stretch>
                    </p:blipFill>
                    <p:spPr>
                      <a:xfrm>
                        <a:off x="542925" y="5380038"/>
                        <a:ext cx="7962900" cy="1041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34599"/>
                                        </p:tgtEl>
                                        <p:attrNameLst>
                                          <p:attrName>style.visibility</p:attrName>
                                        </p:attrNameLst>
                                      </p:cBhvr>
                                      <p:to>
                                        <p:strVal val="visible"/>
                                      </p:to>
                                    </p:set>
                                    <p:animEffect transition="in" filter="blinds(horizontal)">
                                      <p:cBhvr>
                                        <p:cTn id="10" dur="500"/>
                                        <p:tgtEl>
                                          <p:spTgt spid="83459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6819</Words>
  <Application>WPS 演示</Application>
  <PresentationFormat>宽屏</PresentationFormat>
  <Paragraphs>1520</Paragraphs>
  <Slides>82</Slides>
  <Notes>2</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122</vt:i4>
      </vt:variant>
      <vt:variant>
        <vt:lpstr>幻灯片标题</vt:lpstr>
      </vt:variant>
      <vt:variant>
        <vt:i4>82</vt:i4>
      </vt:variant>
    </vt:vector>
  </HeadingPairs>
  <TitlesOfParts>
    <vt:vector size="224" baseType="lpstr">
      <vt:lpstr>Arial</vt:lpstr>
      <vt:lpstr>宋体</vt:lpstr>
      <vt:lpstr>Wingdings</vt:lpstr>
      <vt:lpstr>微软雅黑</vt:lpstr>
      <vt:lpstr>Times New Roman</vt:lpstr>
      <vt:lpstr>方正中等线简体</vt:lpstr>
      <vt:lpstr>Courier New</vt:lpstr>
      <vt:lpstr>明黑</vt:lpstr>
      <vt:lpstr>黑体</vt:lpstr>
      <vt:lpstr>Calibri</vt:lpstr>
      <vt:lpstr>Arial</vt:lpstr>
      <vt:lpstr>MS Gothic</vt:lpstr>
      <vt:lpstr>Arial Unicode MS</vt:lpstr>
      <vt:lpstr>Broadway</vt:lpstr>
      <vt:lpstr>楷体</vt:lpstr>
      <vt:lpstr>经典繁仿黑</vt:lpstr>
      <vt:lpstr>华文细黑</vt:lpstr>
      <vt:lpstr>细等线拼音字体</vt:lpstr>
      <vt:lpstr>Book Antiqua</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1830</cp:revision>
  <dcterms:created xsi:type="dcterms:W3CDTF">2019-11-13T09:14:00Z</dcterms:created>
  <dcterms:modified xsi:type="dcterms:W3CDTF">2022-02-18T13:50:50Z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D6E890B7A0B740C9BAA406FE1B5A5F56</vt:lpwstr>
  </property>
  <property fmtid="{D5CDD505-2E9C-101B-9397-08002B2CF9AE}" pid="3" name="KSOProductBuildVer">
    <vt:lpwstr>2052-11.1.0.11116</vt:lpwstr>
  </property>
</Properties>
</file>