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045" r:id="rId3"/>
    <p:sldId id="1063" r:id="rId4"/>
    <p:sldId id="1065" r:id="rId5"/>
    <p:sldId id="1066" r:id="rId7"/>
    <p:sldId id="1067" r:id="rId8"/>
    <p:sldId id="1068" r:id="rId9"/>
    <p:sldId id="1069" r:id="rId10"/>
    <p:sldId id="1070" r:id="rId11"/>
    <p:sldId id="1071" r:id="rId12"/>
    <p:sldId id="1072" r:id="rId13"/>
    <p:sldId id="1073" r:id="rId14"/>
    <p:sldId id="1074" r:id="rId15"/>
    <p:sldId id="1075" r:id="rId16"/>
    <p:sldId id="1082" r:id="rId17"/>
    <p:sldId id="1078" r:id="rId18"/>
    <p:sldId id="1077" r:id="rId19"/>
    <p:sldId id="1064" r:id="rId20"/>
    <p:sldId id="1081" r:id="rId21"/>
    <p:sldId id="1086" r:id="rId22"/>
    <p:sldId id="1087" r:id="rId23"/>
    <p:sldId id="1088" r:id="rId24"/>
    <p:sldId id="1083" r:id="rId25"/>
    <p:sldId id="1085" r:id="rId26"/>
  </p:sldIdLst>
  <p:sldSz cx="12240895" cy="6858000"/>
  <p:notesSz cx="6858000" cy="9144000"/>
  <p:custDataLst>
    <p:tags r:id="rId3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1" userDrawn="1">
          <p15:clr>
            <a:srgbClr val="A4A3A4"/>
          </p15:clr>
        </p15:guide>
        <p15:guide id="2" pos="35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N.Org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924"/>
    <p:restoredTop sz="95197"/>
  </p:normalViewPr>
  <p:slideViewPr>
    <p:cSldViewPr showGuides="1">
      <p:cViewPr varScale="1">
        <p:scale>
          <a:sx n="74" d="100"/>
          <a:sy n="74" d="100"/>
        </p:scale>
        <p:origin x="66" y="138"/>
      </p:cViewPr>
      <p:guideLst>
        <p:guide orient="horz" pos="2071"/>
        <p:guide pos="35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5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x-none" sz="1200" b="0">
              <a:ea typeface="宋体" panose="02010600030101010101" pitchFamily="2" charset="-122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x-none" sz="1200" b="0">
              <a:ea typeface="宋体" panose="02010600030101010101" pitchFamily="2" charset="-122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x-none" sz="1200" b="0">
              <a:ea typeface="宋体" panose="02010600030101010101" pitchFamily="2" charset="-122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x-none" sz="1200" b="0">
                <a:ea typeface="宋体" panose="02010600030101010101" pitchFamily="2" charset="-122"/>
              </a:rPr>
            </a:fld>
            <a:endParaRPr lang="zh-CN" altLang="x-none" sz="1200" b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0191" y="1122363"/>
            <a:ext cx="91811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30191" y="3602038"/>
            <a:ext cx="918114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60345" y="365125"/>
            <a:ext cx="263958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41605" y="365125"/>
            <a:ext cx="776572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热点聚焦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5229" y="1709738"/>
            <a:ext cx="1055832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5229" y="4589463"/>
            <a:ext cx="1055832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41605" y="1825625"/>
            <a:ext cx="5202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275" y="1825625"/>
            <a:ext cx="5202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3200" y="365125"/>
            <a:ext cx="1055832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91595" y="1778438"/>
            <a:ext cx="4893373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91595" y="2665379"/>
            <a:ext cx="4893373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82357" y="1778438"/>
            <a:ext cx="491747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82357" y="2665379"/>
            <a:ext cx="491747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3200" y="457200"/>
            <a:ext cx="394821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204245" y="987425"/>
            <a:ext cx="619727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43200" y="2057400"/>
            <a:ext cx="39482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3200" y="457200"/>
            <a:ext cx="418227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204245" y="457201"/>
            <a:ext cx="6197275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43200" y="2057400"/>
            <a:ext cx="418227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image" Target="../media/image1.png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矩形 1154"/>
          <p:cNvSpPr/>
          <p:nvPr userDrawn="1">
            <p:custDataLst>
              <p:tags r:id="rId14"/>
            </p:custDataLst>
          </p:nvPr>
        </p:nvSpPr>
        <p:spPr>
          <a:xfrm>
            <a:off x="0" y="6381750"/>
            <a:ext cx="12255500" cy="47625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36" name="图片 1135" descr="图片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rcRect r="1167"/>
          <a:stretch>
            <a:fillRect/>
          </a:stretch>
        </p:blipFill>
        <p:spPr>
          <a:xfrm>
            <a:off x="0" y="765175"/>
            <a:ext cx="12241213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7" name="矩形 1136"/>
          <p:cNvSpPr/>
          <p:nvPr userDrawn="1">
            <p:custDataLst>
              <p:tags r:id="rId17"/>
            </p:custDataLst>
          </p:nvPr>
        </p:nvSpPr>
        <p:spPr>
          <a:xfrm>
            <a:off x="-14287" y="0"/>
            <a:ext cx="12255500" cy="7651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3" name="文本框 1152"/>
          <p:cNvSpPr txBox="1"/>
          <p:nvPr userDrawn="1">
            <p:custDataLst>
              <p:tags r:id="rId18"/>
            </p:custDataLst>
          </p:nvPr>
        </p:nvSpPr>
        <p:spPr>
          <a:xfrm>
            <a:off x="2345690" y="6222683"/>
            <a:ext cx="83534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人教版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2019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化学选择性必修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lvl="0" indent="622300" algn="just" defTabSz="914400" rtl="0" eaLnBrk="1" fontAlgn="base" latinLnBrk="0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1184275" lvl="1" indent="-28575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592580" lvl="2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Clr>
          <a:schemeClr val="tx1"/>
        </a:buClr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2000250" lvl="3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408555" lvl="4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just" defTabSz="914400" rtl="0" eaLnBrk="1" fontAlgn="base" latinLnBrk="0" hangingPunct="0">
        <a:lnSpc>
          <a:spcPct val="145000"/>
        </a:lnSpc>
        <a:spcBef>
          <a:spcPct val="20000"/>
        </a:spcBef>
        <a:spcAft>
          <a:spcPct val="0"/>
        </a:spcAft>
        <a:buFontTx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1" Type="http://schemas.openxmlformats.org/officeDocument/2006/relationships/vmlDrawing" Target="../drawings/vmlDrawing1.v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9" Type="http://schemas.openxmlformats.org/officeDocument/2006/relationships/image" Target="../media/image9.emf"/><Relationship Id="rId28" Type="http://schemas.openxmlformats.org/officeDocument/2006/relationships/package" Target="../embeddings/Document1.docx"/><Relationship Id="rId27" Type="http://schemas.openxmlformats.org/officeDocument/2006/relationships/tags" Target="../tags/tag120.xml"/><Relationship Id="rId26" Type="http://schemas.openxmlformats.org/officeDocument/2006/relationships/tags" Target="../tags/tag119.xml"/><Relationship Id="rId25" Type="http://schemas.openxmlformats.org/officeDocument/2006/relationships/tags" Target="../tags/tag118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151.xml"/><Relationship Id="rId30" Type="http://schemas.openxmlformats.org/officeDocument/2006/relationships/tags" Target="../tags/tag150.xml"/><Relationship Id="rId3" Type="http://schemas.openxmlformats.org/officeDocument/2006/relationships/tags" Target="../tags/tag123.xml"/><Relationship Id="rId29" Type="http://schemas.openxmlformats.org/officeDocument/2006/relationships/tags" Target="../tags/tag149.xml"/><Relationship Id="rId28" Type="http://schemas.openxmlformats.org/officeDocument/2006/relationships/tags" Target="../tags/tag148.xml"/><Relationship Id="rId27" Type="http://schemas.openxmlformats.org/officeDocument/2006/relationships/tags" Target="../tags/tag147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2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image" Target="../media/image11.jpeg"/><Relationship Id="rId6" Type="http://schemas.openxmlformats.org/officeDocument/2006/relationships/tags" Target="../tags/tag177.xml"/><Relationship Id="rId5" Type="http://schemas.openxmlformats.org/officeDocument/2006/relationships/image" Target="../media/image10.jpeg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emf"/><Relationship Id="rId2" Type="http://schemas.openxmlformats.org/officeDocument/2006/relationships/oleObject" Target="../embeddings/Document2.doc"/><Relationship Id="rId1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189.xml"/><Relationship Id="rId39" Type="http://schemas.openxmlformats.org/officeDocument/2006/relationships/tags" Target="../tags/tag224.xml"/><Relationship Id="rId38" Type="http://schemas.openxmlformats.org/officeDocument/2006/relationships/tags" Target="../tags/tag223.xml"/><Relationship Id="rId37" Type="http://schemas.openxmlformats.org/officeDocument/2006/relationships/tags" Target="../tags/tag222.xml"/><Relationship Id="rId36" Type="http://schemas.openxmlformats.org/officeDocument/2006/relationships/tags" Target="../tags/tag221.xml"/><Relationship Id="rId35" Type="http://schemas.openxmlformats.org/officeDocument/2006/relationships/tags" Target="../tags/tag220.xml"/><Relationship Id="rId34" Type="http://schemas.openxmlformats.org/officeDocument/2006/relationships/tags" Target="../tags/tag219.xml"/><Relationship Id="rId33" Type="http://schemas.openxmlformats.org/officeDocument/2006/relationships/tags" Target="../tags/tag218.xml"/><Relationship Id="rId32" Type="http://schemas.openxmlformats.org/officeDocument/2006/relationships/tags" Target="../tags/tag217.xml"/><Relationship Id="rId31" Type="http://schemas.openxmlformats.org/officeDocument/2006/relationships/tags" Target="../tags/tag216.xml"/><Relationship Id="rId30" Type="http://schemas.openxmlformats.org/officeDocument/2006/relationships/tags" Target="../tags/tag215.xml"/><Relationship Id="rId3" Type="http://schemas.openxmlformats.org/officeDocument/2006/relationships/tags" Target="../tags/tag188.xml"/><Relationship Id="rId29" Type="http://schemas.openxmlformats.org/officeDocument/2006/relationships/tags" Target="../tags/tag214.xml"/><Relationship Id="rId28" Type="http://schemas.openxmlformats.org/officeDocument/2006/relationships/tags" Target="../tags/tag213.xml"/><Relationship Id="rId27" Type="http://schemas.openxmlformats.org/officeDocument/2006/relationships/tags" Target="../tags/tag21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tags" Target="../tags/tag208.xml"/><Relationship Id="rId22" Type="http://schemas.openxmlformats.org/officeDocument/2006/relationships/tags" Target="../tags/tag207.xml"/><Relationship Id="rId21" Type="http://schemas.openxmlformats.org/officeDocument/2006/relationships/tags" Target="../tags/tag206.xml"/><Relationship Id="rId20" Type="http://schemas.openxmlformats.org/officeDocument/2006/relationships/tags" Target="../tags/tag205.xml"/><Relationship Id="rId2" Type="http://schemas.openxmlformats.org/officeDocument/2006/relationships/tags" Target="../tags/tag187.xml"/><Relationship Id="rId19" Type="http://schemas.openxmlformats.org/officeDocument/2006/relationships/tags" Target="../tags/tag204.xml"/><Relationship Id="rId18" Type="http://schemas.openxmlformats.org/officeDocument/2006/relationships/tags" Target="../tags/tag20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9.xml"/><Relationship Id="rId5" Type="http://schemas.openxmlformats.org/officeDocument/2006/relationships/image" Target="../media/image12.png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3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6.xml"/><Relationship Id="rId2" Type="http://schemas.openxmlformats.org/officeDocument/2006/relationships/image" Target="../media/image15.png"/><Relationship Id="rId1" Type="http://schemas.openxmlformats.org/officeDocument/2006/relationships/tags" Target="../tags/tag2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2.jpe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tags" Target="../tags/tag39.xml"/><Relationship Id="rId13" Type="http://schemas.openxmlformats.org/officeDocument/2006/relationships/image" Target="../media/image4.png"/><Relationship Id="rId12" Type="http://schemas.openxmlformats.org/officeDocument/2006/relationships/tags" Target="../tags/tag38.xml"/><Relationship Id="rId11" Type="http://schemas.openxmlformats.org/officeDocument/2006/relationships/image" Target="../media/image3.png"/><Relationship Id="rId10" Type="http://schemas.openxmlformats.org/officeDocument/2006/relationships/tags" Target="../tags/tag37.xml"/><Relationship Id="rId1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8.xml"/><Relationship Id="rId2" Type="http://schemas.openxmlformats.org/officeDocument/2006/relationships/image" Target="../media/image16.png"/><Relationship Id="rId1" Type="http://schemas.openxmlformats.org/officeDocument/2006/relationships/tags" Target="../tags/tag23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0.xml"/><Relationship Id="rId2" Type="http://schemas.openxmlformats.org/officeDocument/2006/relationships/image" Target="../media/image17.png"/><Relationship Id="rId1" Type="http://schemas.openxmlformats.org/officeDocument/2006/relationships/tags" Target="../tags/tag2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Document4.doc"/><Relationship Id="rId4" Type="http://schemas.openxmlformats.org/officeDocument/2006/relationships/tags" Target="../tags/tag242.xml"/><Relationship Id="rId3" Type="http://schemas.openxmlformats.org/officeDocument/2006/relationships/image" Target="../media/image18.emf"/><Relationship Id="rId2" Type="http://schemas.openxmlformats.org/officeDocument/2006/relationships/oleObject" Target="../embeddings/Document3.doc"/><Relationship Id="rId1" Type="http://schemas.openxmlformats.org/officeDocument/2006/relationships/tags" Target="../tags/tag2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image" Target="../media/image20.emf"/><Relationship Id="rId2" Type="http://schemas.openxmlformats.org/officeDocument/2006/relationships/oleObject" Target="../embeddings/Document5.doc"/><Relationship Id="rId1" Type="http://schemas.openxmlformats.org/officeDocument/2006/relationships/tags" Target="../tags/tag24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4" Type="http://schemas.openxmlformats.org/officeDocument/2006/relationships/image" Target="../media/image6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7.jpeg"/><Relationship Id="rId4" Type="http://schemas.openxmlformats.org/officeDocument/2006/relationships/tags" Target="../tags/tag53.xml"/><Relationship Id="rId3" Type="http://schemas.openxmlformats.org/officeDocument/2006/relationships/image" Target="../media/image2.jpeg"/><Relationship Id="rId2" Type="http://schemas.openxmlformats.org/officeDocument/2006/relationships/tags" Target="../tags/tag5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3.png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1240" name="文本框 6751239"/>
          <p:cNvSpPr txBox="1"/>
          <p:nvPr>
            <p:custDataLst>
              <p:tags r:id="rId1"/>
            </p:custDataLst>
          </p:nvPr>
        </p:nvSpPr>
        <p:spPr>
          <a:xfrm>
            <a:off x="1015365" y="1549400"/>
            <a:ext cx="10293350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0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第二</a:t>
            </a:r>
            <a:r>
              <a:rPr lang="zh-CN" altLang="en-US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章   烃    </a:t>
            </a:r>
            <a:endParaRPr lang="zh-CN" altLang="en-US" sz="4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endParaRPr lang="zh-CN" altLang="en-US" sz="3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第三节   芳香烃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课时  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苯的同系物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文本框 67586"/>
          <p:cNvSpPr txBox="1"/>
          <p:nvPr>
            <p:custDataLst>
              <p:tags r:id="rId1"/>
            </p:custDataLst>
          </p:nvPr>
        </p:nvSpPr>
        <p:spPr>
          <a:xfrm>
            <a:off x="146050" y="1951355"/>
            <a:ext cx="12095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异：在</a:t>
            </a:r>
            <a:r>
              <a:rPr lang="zh-CN" altLang="en-US" sz="2800">
                <a:solidFill>
                  <a:srgbClr val="0D19F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苯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中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KMnO</a:t>
            </a:r>
            <a:r>
              <a:rPr lang="en-US" altLang="zh-CN" sz="28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酸性溶液没有褪色，在</a:t>
            </a:r>
            <a:r>
              <a:rPr lang="zh-CN" altLang="en-US" sz="2800">
                <a:solidFill>
                  <a:srgbClr val="0D19F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甲苯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中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KMnO</a:t>
            </a:r>
            <a:r>
              <a:rPr lang="en-US" altLang="zh-CN" sz="28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酸性溶液褪色了。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7589" name="文本框 67588"/>
          <p:cNvSpPr txBox="1"/>
          <p:nvPr>
            <p:custDataLst>
              <p:tags r:id="rId2"/>
            </p:custDataLst>
          </p:nvPr>
        </p:nvSpPr>
        <p:spPr>
          <a:xfrm>
            <a:off x="72390" y="2547620"/>
            <a:ext cx="11964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结论：苯不能被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KMnO</a:t>
            </a:r>
            <a:r>
              <a:rPr lang="en-US" altLang="zh-CN" sz="28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酸性溶液氧化，甲苯能被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KMnO</a:t>
            </a:r>
            <a:r>
              <a:rPr lang="en-US" altLang="zh-CN" sz="2800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酸性溶液氧化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7592" name="Text Box 7"/>
          <p:cNvSpPr txBox="1"/>
          <p:nvPr>
            <p:custDataLst>
              <p:tags r:id="rId3"/>
            </p:custDataLst>
          </p:nvPr>
        </p:nvSpPr>
        <p:spPr>
          <a:xfrm>
            <a:off x="73660" y="693420"/>
            <a:ext cx="449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氧化反应：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7593" name="文本框 67592"/>
          <p:cNvSpPr txBox="1"/>
          <p:nvPr>
            <p:custDataLst>
              <p:tags r:id="rId4"/>
            </p:custDataLst>
          </p:nvPr>
        </p:nvSpPr>
        <p:spPr>
          <a:xfrm>
            <a:off x="217805" y="1322705"/>
            <a:ext cx="304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同：燃烧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>
            <p:custDataLst>
              <p:tags r:id="rId5"/>
            </p:custDataLst>
          </p:nvPr>
        </p:nvGrpSpPr>
        <p:grpSpPr>
          <a:xfrm>
            <a:off x="2808605" y="3213735"/>
            <a:ext cx="6400800" cy="1600200"/>
            <a:chOff x="0" y="0"/>
            <a:chExt cx="3039" cy="771"/>
          </a:xfrm>
        </p:grpSpPr>
        <p:grpSp>
          <p:nvGrpSpPr>
            <p:cNvPr id="67596" name="Group 4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grpSp>
            <p:nvGrpSpPr>
              <p:cNvPr id="67597" name="Group 5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0" y="363"/>
                <a:ext cx="317" cy="408"/>
                <a:chOff x="0" y="0"/>
                <a:chExt cx="531" cy="768"/>
              </a:xfrm>
            </p:grpSpPr>
            <p:sp>
              <p:nvSpPr>
                <p:cNvPr id="67598" name="AutoShape 6"/>
                <p:cNvSpPr/>
                <p:nvPr>
                  <p:custDataLst>
                    <p:tags r:id="rId8"/>
                  </p:custDataLst>
                </p:nvPr>
              </p:nvSpPr>
              <p:spPr>
                <a:xfrm rot="-5405440">
                  <a:off x="-118" y="93"/>
                  <a:ext cx="768" cy="531"/>
                </a:xfrm>
                <a:prstGeom prst="hexagon">
                  <a:avLst>
                    <a:gd name="adj" fmla="val 36158"/>
                    <a:gd name="vf" fmla="val 115470"/>
                  </a:avLst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0" vert="eaVert"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599" name="Line 7"/>
                <p:cNvSpPr/>
                <p:nvPr>
                  <p:custDataLst>
                    <p:tags r:id="rId9"/>
                  </p:custDataLst>
                </p:nvPr>
              </p:nvSpPr>
              <p:spPr>
                <a:xfrm rot="262515">
                  <a:off x="52" y="528"/>
                  <a:ext cx="240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67600" name="Line 8"/>
                <p:cNvSpPr/>
                <p:nvPr>
                  <p:custDataLst>
                    <p:tags r:id="rId10"/>
                  </p:custDataLst>
                </p:nvPr>
              </p:nvSpPr>
              <p:spPr>
                <a:xfrm flipH="1">
                  <a:off x="436" y="240"/>
                  <a:ext cx="0" cy="336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67601" name="Line 9"/>
                <p:cNvSpPr/>
                <p:nvPr>
                  <p:custDataLst>
                    <p:tags r:id="rId11"/>
                  </p:custDataLst>
                </p:nvPr>
              </p:nvSpPr>
              <p:spPr>
                <a:xfrm rot="-4026852">
                  <a:off x="52" y="96"/>
                  <a:ext cx="240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67602" name="Text Box 1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6" y="0"/>
                <a:ext cx="635" cy="2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CH</a:t>
                </a:r>
                <a:r>
                  <a:rPr lang="en-US" altLang="zh-CN" sz="2400" baseline="-2500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3</a:t>
                </a:r>
                <a:endParaRPr lang="en-US" altLang="zh-CN" sz="240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67603" name="Line 11"/>
              <p:cNvSpPr/>
              <p:nvPr>
                <p:custDataLst>
                  <p:tags r:id="rId13"/>
                </p:custDataLst>
              </p:nvPr>
            </p:nvSpPr>
            <p:spPr>
              <a:xfrm flipH="1" flipV="1">
                <a:off x="137" y="227"/>
                <a:ext cx="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67604" name="Group 12"/>
            <p:cNvGrpSpPr/>
            <p:nvPr>
              <p:custDataLst>
                <p:tags r:id="rId14"/>
              </p:custDataLst>
            </p:nvPr>
          </p:nvGrpSpPr>
          <p:grpSpPr>
            <a:xfrm>
              <a:off x="590" y="272"/>
              <a:ext cx="907" cy="272"/>
              <a:chOff x="0" y="0"/>
              <a:chExt cx="907" cy="272"/>
            </a:xfrm>
          </p:grpSpPr>
          <p:sp>
            <p:nvSpPr>
              <p:cNvPr id="67605" name="Line 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0" y="272"/>
                <a:ext cx="81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67606" name="Text Box 1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0"/>
                <a:ext cx="907" cy="2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KMnO</a:t>
                </a:r>
                <a:r>
                  <a:rPr lang="en-US" altLang="zh-CN" sz="2400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r>
                  <a:rPr lang="zh-CN" altLang="en-US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、</a:t>
                </a:r>
                <a:r>
                  <a:rPr lang="en-US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H</a:t>
                </a:r>
                <a:r>
                  <a:rPr lang="en-US" altLang="zh-CN" sz="2400" baseline="30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+</a:t>
                </a:r>
                <a:endParaRPr lang="en-US" altLang="zh-CN" sz="2400" baseline="300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07" name="Group 15"/>
            <p:cNvGrpSpPr/>
            <p:nvPr>
              <p:custDataLst>
                <p:tags r:id="rId17"/>
              </p:custDataLst>
            </p:nvPr>
          </p:nvGrpSpPr>
          <p:grpSpPr>
            <a:xfrm>
              <a:off x="1633" y="181"/>
              <a:ext cx="1406" cy="544"/>
              <a:chOff x="0" y="0"/>
              <a:chExt cx="1406" cy="544"/>
            </a:xfrm>
          </p:grpSpPr>
          <p:grpSp>
            <p:nvGrpSpPr>
              <p:cNvPr id="67608" name="Group 16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0" y="136"/>
                <a:ext cx="317" cy="408"/>
                <a:chOff x="0" y="0"/>
                <a:chExt cx="531" cy="768"/>
              </a:xfrm>
            </p:grpSpPr>
            <p:sp>
              <p:nvSpPr>
                <p:cNvPr id="67609" name="AutoShape 17"/>
                <p:cNvSpPr/>
                <p:nvPr>
                  <p:custDataLst>
                    <p:tags r:id="rId19"/>
                  </p:custDataLst>
                </p:nvPr>
              </p:nvSpPr>
              <p:spPr>
                <a:xfrm rot="-5405440">
                  <a:off x="-118" y="93"/>
                  <a:ext cx="768" cy="531"/>
                </a:xfrm>
                <a:prstGeom prst="hexagon">
                  <a:avLst>
                    <a:gd name="adj" fmla="val 36158"/>
                    <a:gd name="vf" fmla="val 115470"/>
                  </a:avLst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0" vert="eaVert"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610" name="Line 18"/>
                <p:cNvSpPr/>
                <p:nvPr>
                  <p:custDataLst>
                    <p:tags r:id="rId20"/>
                  </p:custDataLst>
                </p:nvPr>
              </p:nvSpPr>
              <p:spPr>
                <a:xfrm rot="262515">
                  <a:off x="52" y="528"/>
                  <a:ext cx="240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67611" name="Line 19"/>
                <p:cNvSpPr/>
                <p:nvPr>
                  <p:custDataLst>
                    <p:tags r:id="rId21"/>
                  </p:custDataLst>
                </p:nvPr>
              </p:nvSpPr>
              <p:spPr>
                <a:xfrm flipH="1">
                  <a:off x="436" y="240"/>
                  <a:ext cx="0" cy="336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67612" name="Line 20"/>
                <p:cNvSpPr/>
                <p:nvPr>
                  <p:custDataLst>
                    <p:tags r:id="rId22"/>
                  </p:custDataLst>
                </p:nvPr>
              </p:nvSpPr>
              <p:spPr>
                <a:xfrm rot="-4026852">
                  <a:off x="52" y="96"/>
                  <a:ext cx="240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67613" name="Text Box 2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99" y="0"/>
                <a:ext cx="907" cy="2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COOH</a:t>
                </a:r>
                <a:endParaRPr lang="en-US" altLang="zh-CN" sz="240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67614" name="Line 22"/>
              <p:cNvSpPr/>
              <p:nvPr>
                <p:custDataLst>
                  <p:tags r:id="rId24"/>
                </p:custDataLst>
              </p:nvPr>
            </p:nvSpPr>
            <p:spPr>
              <a:xfrm flipV="1">
                <a:off x="318" y="182"/>
                <a:ext cx="181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69637" name="矩形 69636"/>
          <p:cNvSpPr/>
          <p:nvPr>
            <p:custDataLst>
              <p:tags r:id="rId25"/>
            </p:custDataLst>
          </p:nvPr>
        </p:nvSpPr>
        <p:spPr>
          <a:xfrm>
            <a:off x="288290" y="5156835"/>
            <a:ext cx="11533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原因：苯环影响甲基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侧链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)</a:t>
            </a: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，使甲基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侧链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)  </a:t>
            </a: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变得活泼，能被强氧化剂氧化。</a:t>
            </a:r>
            <a:endParaRPr lang="zh-CN" altLang="en-US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9638" name="文本框 69637"/>
          <p:cNvSpPr txBox="1"/>
          <p:nvPr>
            <p:custDataLst>
              <p:tags r:id="rId26"/>
            </p:custDataLst>
          </p:nvPr>
        </p:nvSpPr>
        <p:spPr>
          <a:xfrm>
            <a:off x="288290" y="5764530"/>
            <a:ext cx="11482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</a:rPr>
              <a:t>应用：可用</a:t>
            </a:r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</a:rPr>
              <a:t>KMnO</a:t>
            </a:r>
            <a:r>
              <a:rPr lang="en-US" altLang="zh-CN" baseline="-25000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>
                <a:latin typeface="Arial" panose="020B0604020202020204" pitchFamily="34" charset="0"/>
                <a:ea typeface="黑体" panose="02010609060101010101" pitchFamily="49" charset="-122"/>
              </a:rPr>
              <a:t>酸性溶液作试剂鉴别苯的同系物和苯或苯的同系物和烷烃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Object 7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592070" y="908685"/>
          <a:ext cx="613791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28" imgW="6807835" imgH="1247775" progId="Word.Document.12">
                  <p:embed/>
                </p:oleObj>
              </mc:Choice>
              <mc:Fallback>
                <p:oleObj name="" r:id="rId28" imgW="6807835" imgH="12477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92070" y="908685"/>
                        <a:ext cx="6137910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allAtOnce"/>
      <p:bldP spid="67589" grpId="0"/>
      <p:bldP spid="67593" grpId="0"/>
      <p:bldP spid="69637" grpId="0"/>
      <p:bldP spid="696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/>
          <p:nvPr>
            <p:custDataLst>
              <p:tags r:id="rId1"/>
            </p:custDataLst>
          </p:nvPr>
        </p:nvSpPr>
        <p:spPr>
          <a:xfrm>
            <a:off x="581343" y="2134870"/>
            <a:ext cx="22082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DA005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反应机理：</a:t>
            </a:r>
            <a:endParaRPr lang="zh-CN" altLang="en-US" sz="2800">
              <a:solidFill>
                <a:srgbClr val="DA005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4"/>
          <p:cNvGrpSpPr/>
          <p:nvPr>
            <p:custDataLst>
              <p:tags r:id="rId2"/>
            </p:custDataLst>
          </p:nvPr>
        </p:nvGrpSpPr>
        <p:grpSpPr>
          <a:xfrm>
            <a:off x="2238693" y="806133"/>
            <a:ext cx="5187950" cy="2081213"/>
            <a:chOff x="0" y="0"/>
            <a:chExt cx="3268" cy="1311"/>
          </a:xfrm>
        </p:grpSpPr>
        <p:grpSp>
          <p:nvGrpSpPr>
            <p:cNvPr id="60421" name="Group 5"/>
            <p:cNvGrpSpPr/>
            <p:nvPr>
              <p:custDataLst>
                <p:tags r:id="rId3"/>
              </p:custDataLst>
            </p:nvPr>
          </p:nvGrpSpPr>
          <p:grpSpPr>
            <a:xfrm>
              <a:off x="0" y="157"/>
              <a:ext cx="864" cy="1065"/>
              <a:chOff x="0" y="0"/>
              <a:chExt cx="864" cy="1065"/>
            </a:xfrm>
          </p:grpSpPr>
          <p:grpSp>
            <p:nvGrpSpPr>
              <p:cNvPr id="60422" name="Group 6"/>
              <p:cNvGrpSpPr/>
              <p:nvPr>
                <p:custDataLst>
                  <p:tags r:id="rId4"/>
                </p:custDataLst>
              </p:nvPr>
            </p:nvGrpSpPr>
            <p:grpSpPr>
              <a:xfrm rot="5400000">
                <a:off x="34" y="588"/>
                <a:ext cx="499" cy="454"/>
                <a:chOff x="0" y="0"/>
                <a:chExt cx="1043" cy="953"/>
              </a:xfrm>
            </p:grpSpPr>
            <p:sp>
              <p:nvSpPr>
                <p:cNvPr id="60423" name="AutoShape 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0" y="0"/>
                  <a:ext cx="1043" cy="953"/>
                </a:xfrm>
                <a:prstGeom prst="hexagon">
                  <a:avLst>
                    <a:gd name="adj" fmla="val 27360"/>
                    <a:gd name="vf" fmla="val 115470"/>
                  </a:avLst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424" name="Oval 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17" y="278"/>
                  <a:ext cx="409" cy="409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0425" name="Text 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864" cy="6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    |</a:t>
                </a:r>
                <a:endParaRPr lang="en-US" altLang="zh-CN" sz="24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—</a:t>
                </a:r>
                <a:r>
                  <a:rPr lang="en-US" altLang="zh-CN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C—H</a:t>
                </a:r>
                <a:endParaRPr lang="en-US" altLang="zh-CN" sz="2400" baseline="-250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|</a:t>
                </a:r>
                <a:endPara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0426" name="Group 10"/>
            <p:cNvGrpSpPr/>
            <p:nvPr>
              <p:custDataLst>
                <p:tags r:id="rId8"/>
              </p:custDataLst>
            </p:nvPr>
          </p:nvGrpSpPr>
          <p:grpSpPr>
            <a:xfrm>
              <a:off x="2234" y="0"/>
              <a:ext cx="1034" cy="1311"/>
              <a:chOff x="0" y="0"/>
              <a:chExt cx="1034" cy="1311"/>
            </a:xfrm>
          </p:grpSpPr>
          <p:grpSp>
            <p:nvGrpSpPr>
              <p:cNvPr id="60427" name="Group 11"/>
              <p:cNvGrpSpPr/>
              <p:nvPr>
                <p:custDataLst>
                  <p:tags r:id="rId9"/>
                </p:custDataLst>
              </p:nvPr>
            </p:nvGrpSpPr>
            <p:grpSpPr>
              <a:xfrm rot="5400000">
                <a:off x="35" y="834"/>
                <a:ext cx="499" cy="454"/>
                <a:chOff x="0" y="0"/>
                <a:chExt cx="1043" cy="953"/>
              </a:xfrm>
            </p:grpSpPr>
            <p:sp>
              <p:nvSpPr>
                <p:cNvPr id="60428" name="AutoShape 1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0" y="0"/>
                  <a:ext cx="1043" cy="953"/>
                </a:xfrm>
                <a:prstGeom prst="hexagon">
                  <a:avLst>
                    <a:gd name="adj" fmla="val 27360"/>
                    <a:gd name="vf" fmla="val 115470"/>
                  </a:avLst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429" name="Oval 1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17" y="278"/>
                  <a:ext cx="409" cy="409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0430" name="Text Box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1034" cy="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zh-CN" sz="2400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</a:t>
                </a:r>
                <a:r>
                  <a:rPr lang="en-US" altLang="zh-CN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O</a:t>
                </a:r>
                <a:endPara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||</a:t>
                </a:r>
                <a:endPara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C—OH</a:t>
                </a:r>
                <a:endParaRPr lang="en-US" altLang="zh-CN" sz="2400" baseline="-250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|</a:t>
                </a:r>
                <a:endPara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0431" name="Line 15"/>
            <p:cNvSpPr/>
            <p:nvPr>
              <p:custDataLst>
                <p:tags r:id="rId13"/>
              </p:custDataLst>
            </p:nvPr>
          </p:nvSpPr>
          <p:spPr>
            <a:xfrm flipV="1">
              <a:off x="637" y="1064"/>
              <a:ext cx="1588" cy="1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lg" len="med"/>
            </a:ln>
          </p:spPr>
          <p:txBody>
            <a:bodyPr/>
            <a:lstStyle/>
            <a:p/>
          </p:txBody>
        </p:sp>
        <p:sp>
          <p:nvSpPr>
            <p:cNvPr id="60432" name="Rectangle 16"/>
            <p:cNvSpPr/>
            <p:nvPr>
              <p:custDataLst>
                <p:tags r:id="rId14"/>
              </p:custDataLst>
            </p:nvPr>
          </p:nvSpPr>
          <p:spPr>
            <a:xfrm>
              <a:off x="682" y="792"/>
              <a:ext cx="149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latin typeface="Arial" panose="020B0604020202020204" pitchFamily="34" charset="0"/>
                  <a:ea typeface="楷体_GB2312" pitchFamily="49" charset="-122"/>
                </a:rPr>
                <a:t>酸性高锰酸钾溶液</a:t>
              </a:r>
              <a:endParaRPr lang="zh-CN" altLang="en-US" sz="200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60433" name="Text Box 17"/>
          <p:cNvSpPr txBox="1"/>
          <p:nvPr>
            <p:custDataLst>
              <p:tags r:id="rId15"/>
            </p:custDataLst>
          </p:nvPr>
        </p:nvSpPr>
        <p:spPr>
          <a:xfrm>
            <a:off x="258128" y="3006408"/>
            <a:ext cx="72374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DA005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烷基上与苯环直接相连的碳直接连氢原子</a:t>
            </a:r>
            <a:endParaRPr lang="zh-CN" altLang="en-US" sz="2800">
              <a:solidFill>
                <a:srgbClr val="DA005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7" name="Group 18"/>
          <p:cNvGrpSpPr/>
          <p:nvPr>
            <p:custDataLst>
              <p:tags r:id="rId16"/>
            </p:custDataLst>
          </p:nvPr>
        </p:nvGrpSpPr>
        <p:grpSpPr>
          <a:xfrm>
            <a:off x="2666683" y="3648075"/>
            <a:ext cx="1943100" cy="1565275"/>
            <a:chOff x="1" y="0"/>
            <a:chExt cx="1224" cy="986"/>
          </a:xfrm>
        </p:grpSpPr>
        <p:sp>
          <p:nvSpPr>
            <p:cNvPr id="60435" name="Text Box 19"/>
            <p:cNvSpPr txBox="1"/>
            <p:nvPr>
              <p:custDataLst>
                <p:tags r:id="rId17"/>
              </p:custDataLst>
            </p:nvPr>
          </p:nvSpPr>
          <p:spPr>
            <a:xfrm>
              <a:off x="432" y="0"/>
              <a:ext cx="793" cy="9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H      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—C—H</a:t>
              </a:r>
              <a:endParaRPr lang="en-US" altLang="zh-CN" sz="2400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H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0436" name="Group 20"/>
            <p:cNvGrpSpPr/>
            <p:nvPr>
              <p:custDataLst>
                <p:tags r:id="rId18"/>
              </p:custDataLst>
            </p:nvPr>
          </p:nvGrpSpPr>
          <p:grpSpPr>
            <a:xfrm rot="6991349">
              <a:off x="-22" y="262"/>
              <a:ext cx="499" cy="454"/>
              <a:chOff x="0" y="0"/>
              <a:chExt cx="1043" cy="953"/>
            </a:xfrm>
          </p:grpSpPr>
          <p:sp>
            <p:nvSpPr>
              <p:cNvPr id="60437" name="AutoShape 21"/>
              <p:cNvSpPr/>
              <p:nvPr>
                <p:custDataLst>
                  <p:tags r:id="rId19"/>
                </p:custDataLst>
              </p:nvPr>
            </p:nvSpPr>
            <p:spPr>
              <a:xfrm>
                <a:off x="0" y="0"/>
                <a:ext cx="1043" cy="953"/>
              </a:xfrm>
              <a:prstGeom prst="hexagon">
                <a:avLst>
                  <a:gd name="adj" fmla="val 27360"/>
                  <a:gd name="vf" fmla="val 11547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438" name="Oval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317" y="278"/>
                <a:ext cx="409" cy="409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9" name="Group 23"/>
          <p:cNvGrpSpPr/>
          <p:nvPr>
            <p:custDataLst>
              <p:tags r:id="rId21"/>
            </p:custDataLst>
          </p:nvPr>
        </p:nvGrpSpPr>
        <p:grpSpPr>
          <a:xfrm>
            <a:off x="4827271" y="3648075"/>
            <a:ext cx="2230438" cy="1565275"/>
            <a:chOff x="1" y="0"/>
            <a:chExt cx="1405" cy="986"/>
          </a:xfrm>
        </p:grpSpPr>
        <p:grpSp>
          <p:nvGrpSpPr>
            <p:cNvPr id="60440" name="Group 24"/>
            <p:cNvGrpSpPr/>
            <p:nvPr>
              <p:custDataLst>
                <p:tags r:id="rId22"/>
              </p:custDataLst>
            </p:nvPr>
          </p:nvGrpSpPr>
          <p:grpSpPr>
            <a:xfrm rot="6991349">
              <a:off x="-22" y="257"/>
              <a:ext cx="499" cy="454"/>
              <a:chOff x="0" y="0"/>
              <a:chExt cx="1043" cy="953"/>
            </a:xfrm>
          </p:grpSpPr>
          <p:sp>
            <p:nvSpPr>
              <p:cNvPr id="60441" name="AutoShape 25"/>
              <p:cNvSpPr/>
              <p:nvPr>
                <p:custDataLst>
                  <p:tags r:id="rId23"/>
                </p:custDataLst>
              </p:nvPr>
            </p:nvSpPr>
            <p:spPr>
              <a:xfrm>
                <a:off x="0" y="0"/>
                <a:ext cx="1043" cy="953"/>
              </a:xfrm>
              <a:prstGeom prst="hexagon">
                <a:avLst>
                  <a:gd name="adj" fmla="val 27360"/>
                  <a:gd name="vf" fmla="val 11547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442" name="Oval 26"/>
              <p:cNvSpPr/>
              <p:nvPr>
                <p:custDataLst>
                  <p:tags r:id="rId24"/>
                </p:custDataLst>
              </p:nvPr>
            </p:nvSpPr>
            <p:spPr>
              <a:xfrm>
                <a:off x="317" y="278"/>
                <a:ext cx="409" cy="409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0443" name="Text Box 27"/>
            <p:cNvSpPr txBox="1"/>
            <p:nvPr>
              <p:custDataLst>
                <p:tags r:id="rId25"/>
              </p:custDataLst>
            </p:nvPr>
          </p:nvSpPr>
          <p:spPr>
            <a:xfrm>
              <a:off x="425" y="0"/>
              <a:ext cx="981" cy="9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H      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|  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—C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—C—</a:t>
              </a:r>
              <a:endPara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|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28"/>
          <p:cNvGrpSpPr/>
          <p:nvPr>
            <p:custDataLst>
              <p:tags r:id="rId26"/>
            </p:custDataLst>
          </p:nvPr>
        </p:nvGrpSpPr>
        <p:grpSpPr>
          <a:xfrm>
            <a:off x="7635558" y="3606800"/>
            <a:ext cx="1943100" cy="1565275"/>
            <a:chOff x="1" y="0"/>
            <a:chExt cx="1224" cy="986"/>
          </a:xfrm>
        </p:grpSpPr>
        <p:sp>
          <p:nvSpPr>
            <p:cNvPr id="60445" name="Text Box 29"/>
            <p:cNvSpPr txBox="1"/>
            <p:nvPr>
              <p:custDataLst>
                <p:tags r:id="rId27"/>
              </p:custDataLst>
            </p:nvPr>
          </p:nvSpPr>
          <p:spPr>
            <a:xfrm>
              <a:off x="432" y="0"/>
              <a:ext cx="793" cy="9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C      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—C—C</a:t>
              </a:r>
              <a:endParaRPr lang="en-US" altLang="zh-CN" sz="2400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C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0446" name="Group 30"/>
            <p:cNvGrpSpPr/>
            <p:nvPr>
              <p:custDataLst>
                <p:tags r:id="rId28"/>
              </p:custDataLst>
            </p:nvPr>
          </p:nvGrpSpPr>
          <p:grpSpPr>
            <a:xfrm rot="6991349">
              <a:off x="-22" y="262"/>
              <a:ext cx="499" cy="454"/>
              <a:chOff x="0" y="0"/>
              <a:chExt cx="1043" cy="953"/>
            </a:xfrm>
          </p:grpSpPr>
          <p:sp>
            <p:nvSpPr>
              <p:cNvPr id="60447" name="AutoShape 31"/>
              <p:cNvSpPr/>
              <p:nvPr>
                <p:custDataLst>
                  <p:tags r:id="rId29"/>
                </p:custDataLst>
              </p:nvPr>
            </p:nvSpPr>
            <p:spPr>
              <a:xfrm>
                <a:off x="0" y="0"/>
                <a:ext cx="1043" cy="953"/>
              </a:xfrm>
              <a:prstGeom prst="hexagon">
                <a:avLst>
                  <a:gd name="adj" fmla="val 27360"/>
                  <a:gd name="vf" fmla="val 11547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448" name="Oval 32"/>
              <p:cNvSpPr/>
              <p:nvPr>
                <p:custDataLst>
                  <p:tags r:id="rId30"/>
                </p:custDataLst>
              </p:nvPr>
            </p:nvSpPr>
            <p:spPr>
              <a:xfrm>
                <a:off x="317" y="278"/>
                <a:ext cx="409" cy="409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8706" name="Rectangle 34"/>
          <p:cNvSpPr/>
          <p:nvPr>
            <p:custDataLst>
              <p:tags r:id="rId31"/>
            </p:custDataLst>
          </p:nvPr>
        </p:nvSpPr>
        <p:spPr>
          <a:xfrm>
            <a:off x="8813483" y="4367213"/>
            <a:ext cx="10525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72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33" grpId="0"/>
      <p:bldP spid="287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2232978" y="2422525"/>
            <a:ext cx="4070350" cy="1938338"/>
            <a:chOff x="0" y="0"/>
            <a:chExt cx="2564" cy="1221"/>
          </a:xfrm>
        </p:grpSpPr>
        <p:sp>
          <p:nvSpPr>
            <p:cNvPr id="61443" name="Text Box 3"/>
            <p:cNvSpPr txBox="1"/>
            <p:nvPr>
              <p:custDataLst>
                <p:tags r:id="rId2"/>
              </p:custDataLst>
            </p:nvPr>
          </p:nvSpPr>
          <p:spPr>
            <a:xfrm>
              <a:off x="1475" y="0"/>
              <a:ext cx="1089" cy="9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—C—CH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1444" name="Group 4"/>
            <p:cNvGrpSpPr/>
            <p:nvPr>
              <p:custDataLst>
                <p:tags r:id="rId3"/>
              </p:custDataLst>
            </p:nvPr>
          </p:nvGrpSpPr>
          <p:grpSpPr>
            <a:xfrm>
              <a:off x="1068" y="0"/>
              <a:ext cx="871" cy="1221"/>
              <a:chOff x="1" y="0"/>
              <a:chExt cx="871" cy="1221"/>
            </a:xfrm>
          </p:grpSpPr>
          <p:grpSp>
            <p:nvGrpSpPr>
              <p:cNvPr id="61445" name="Group 5"/>
              <p:cNvGrpSpPr/>
              <p:nvPr>
                <p:custDataLst>
                  <p:tags r:id="rId4"/>
                </p:custDataLst>
              </p:nvPr>
            </p:nvGrpSpPr>
            <p:grpSpPr>
              <a:xfrm rot="5400000">
                <a:off x="-22" y="360"/>
                <a:ext cx="499" cy="454"/>
                <a:chOff x="0" y="0"/>
                <a:chExt cx="1043" cy="953"/>
              </a:xfrm>
            </p:grpSpPr>
            <p:sp>
              <p:nvSpPr>
                <p:cNvPr id="61446" name="AutoShape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0" y="0"/>
                  <a:ext cx="1043" cy="953"/>
                </a:xfrm>
                <a:prstGeom prst="hexagon">
                  <a:avLst>
                    <a:gd name="adj" fmla="val 27360"/>
                    <a:gd name="vf" fmla="val 115470"/>
                  </a:avLst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447" name="Oval 7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17" y="278"/>
                  <a:ext cx="409" cy="409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sz="1800" b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448" name="Text 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1" y="0"/>
                <a:ext cx="462" cy="3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CH</a:t>
                </a:r>
                <a:r>
                  <a:rPr lang="en-US" altLang="zh-CN" sz="2400" baseline="-2500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 |</a:t>
                </a:r>
                <a:endParaRPr lang="en-US" altLang="zh-CN" sz="24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449" name="Text Box 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0" y="838"/>
                <a:ext cx="792" cy="3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 |</a:t>
                </a:r>
                <a:endParaRPr lang="en-US" altLang="zh-CN" sz="24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CH</a:t>
                </a:r>
                <a:r>
                  <a:rPr lang="en-US" altLang="zh-CN" sz="2400" baseline="-2500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—R</a:t>
                </a:r>
                <a:endPara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1450" name="Text Box 10"/>
            <p:cNvSpPr txBox="1"/>
            <p:nvPr>
              <p:custDataLst>
                <p:tags r:id="rId9"/>
              </p:custDataLst>
            </p:nvPr>
          </p:nvSpPr>
          <p:spPr>
            <a:xfrm>
              <a:off x="0" y="231"/>
              <a:ext cx="1200" cy="6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      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    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—CH—</a:t>
              </a:r>
              <a:endPara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1"/>
          <p:cNvGrpSpPr/>
          <p:nvPr>
            <p:custDataLst>
              <p:tags r:id="rId10"/>
            </p:custDataLst>
          </p:nvPr>
        </p:nvGrpSpPr>
        <p:grpSpPr>
          <a:xfrm>
            <a:off x="6768465" y="2863850"/>
            <a:ext cx="3676650" cy="1938338"/>
            <a:chOff x="0" y="0"/>
            <a:chExt cx="2316" cy="1221"/>
          </a:xfrm>
        </p:grpSpPr>
        <p:sp>
          <p:nvSpPr>
            <p:cNvPr id="61452" name="Text Box 12"/>
            <p:cNvSpPr txBox="1"/>
            <p:nvPr>
              <p:custDataLst>
                <p:tags r:id="rId11"/>
              </p:custDataLst>
            </p:nvPr>
          </p:nvSpPr>
          <p:spPr>
            <a:xfrm>
              <a:off x="1227" y="0"/>
              <a:ext cx="1089" cy="9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—C—CH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 |</a:t>
              </a:r>
              <a:endParaRPr lang="en-US" altLang="zh-CN" sz="24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Arial" panose="020B0604020202020204" pitchFamily="34" charset="0"/>
                  <a:ea typeface="宋体" panose="02010600030101010101" pitchFamily="2" charset="-122"/>
                </a:rPr>
                <a:t>   CH</a:t>
              </a:r>
              <a:r>
                <a:rPr lang="en-US" altLang="zh-CN" sz="2400" baseline="-250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1453" name="Group 13"/>
            <p:cNvGrpSpPr/>
            <p:nvPr>
              <p:custDataLst>
                <p:tags r:id="rId12"/>
              </p:custDataLst>
            </p:nvPr>
          </p:nvGrpSpPr>
          <p:grpSpPr>
            <a:xfrm rot="5400000">
              <a:off x="771" y="360"/>
              <a:ext cx="499" cy="454"/>
              <a:chOff x="0" y="0"/>
              <a:chExt cx="1043" cy="953"/>
            </a:xfrm>
          </p:grpSpPr>
          <p:sp>
            <p:nvSpPr>
              <p:cNvPr id="61454" name="AutoShape 14"/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0"/>
                <a:ext cx="1043" cy="953"/>
              </a:xfrm>
              <a:prstGeom prst="hexagon">
                <a:avLst>
                  <a:gd name="adj" fmla="val 27360"/>
                  <a:gd name="vf" fmla="val 11547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455" name="Oval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317" y="278"/>
                <a:ext cx="409" cy="409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sz="1800" b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1456" name="Text Box 16"/>
            <p:cNvSpPr txBox="1"/>
            <p:nvPr>
              <p:custDataLst>
                <p:tags r:id="rId15"/>
              </p:custDataLst>
            </p:nvPr>
          </p:nvSpPr>
          <p:spPr>
            <a:xfrm>
              <a:off x="483" y="0"/>
              <a:ext cx="691" cy="3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2400">
                  <a:solidFill>
                    <a:srgbClr val="DA005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HOOC</a:t>
              </a:r>
              <a:endParaRPr lang="en-US" altLang="zh-CN" sz="2400" baseline="-25000">
                <a:solidFill>
                  <a:srgbClr val="DA005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</a:pPr>
              <a:r>
                <a:rPr lang="en-US" altLang="zh-CN" sz="2400">
                  <a:solidFill>
                    <a:srgbClr val="DA005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|</a:t>
              </a:r>
              <a:endParaRPr lang="en-US" altLang="zh-CN" sz="2400">
                <a:solidFill>
                  <a:srgbClr val="DA005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57" name="Text Box 17"/>
            <p:cNvSpPr txBox="1"/>
            <p:nvPr>
              <p:custDataLst>
                <p:tags r:id="rId16"/>
              </p:custDataLst>
            </p:nvPr>
          </p:nvSpPr>
          <p:spPr>
            <a:xfrm>
              <a:off x="899" y="838"/>
              <a:ext cx="691" cy="3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2400">
                  <a:solidFill>
                    <a:srgbClr val="DA005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|</a:t>
              </a:r>
              <a:endParaRPr lang="en-US" altLang="zh-CN" sz="2400">
                <a:solidFill>
                  <a:srgbClr val="DA005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</a:pPr>
              <a:r>
                <a:rPr lang="en-US" altLang="zh-CN" sz="2400">
                  <a:solidFill>
                    <a:srgbClr val="DA005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COOH</a:t>
              </a:r>
              <a:endParaRPr lang="en-US" altLang="zh-CN" sz="2400">
                <a:solidFill>
                  <a:srgbClr val="DA005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58" name="Text Box 18"/>
            <p:cNvSpPr txBox="1"/>
            <p:nvPr>
              <p:custDataLst>
                <p:tags r:id="rId17"/>
              </p:custDataLst>
            </p:nvPr>
          </p:nvSpPr>
          <p:spPr>
            <a:xfrm>
              <a:off x="0" y="611"/>
              <a:ext cx="952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solidFill>
                    <a:srgbClr val="DA005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HOOC—</a:t>
              </a:r>
              <a:endParaRPr lang="en-US" altLang="zh-CN" sz="2400" baseline="-25000">
                <a:solidFill>
                  <a:srgbClr val="DA005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19"/>
          <p:cNvGrpSpPr/>
          <p:nvPr>
            <p:custDataLst>
              <p:tags r:id="rId18"/>
            </p:custDataLst>
          </p:nvPr>
        </p:nvGrpSpPr>
        <p:grpSpPr>
          <a:xfrm>
            <a:off x="6049328" y="3127375"/>
            <a:ext cx="1655762" cy="508000"/>
            <a:chOff x="0" y="0"/>
            <a:chExt cx="1043" cy="320"/>
          </a:xfrm>
        </p:grpSpPr>
        <p:sp>
          <p:nvSpPr>
            <p:cNvPr id="61460" name="AutoShape 20"/>
            <p:cNvSpPr/>
            <p:nvPr>
              <p:custDataLst>
                <p:tags r:id="rId19"/>
              </p:custDataLst>
            </p:nvPr>
          </p:nvSpPr>
          <p:spPr>
            <a:xfrm>
              <a:off x="0" y="229"/>
              <a:ext cx="1043" cy="91"/>
            </a:xfrm>
            <a:prstGeom prst="rightArrow">
              <a:avLst>
                <a:gd name="adj1" fmla="val 50000"/>
                <a:gd name="adj2" fmla="val 286538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sz="1800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61" name="Text Box 21"/>
            <p:cNvSpPr txBox="1"/>
            <p:nvPr>
              <p:custDataLst>
                <p:tags r:id="rId20"/>
              </p:custDataLst>
            </p:nvPr>
          </p:nvSpPr>
          <p:spPr>
            <a:xfrm>
              <a:off x="33" y="0"/>
              <a:ext cx="706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latin typeface="楷体_GB2312" pitchFamily="49" charset="-122"/>
                  <a:ea typeface="楷体_GB2312" pitchFamily="49" charset="-122"/>
                </a:rPr>
                <a:t>KMnO</a:t>
              </a:r>
              <a:r>
                <a:rPr lang="en-US" altLang="zh-CN" sz="2000" baseline="-25000"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en-US" altLang="zh-CN" sz="2000">
                  <a:latin typeface="楷体_GB2312" pitchFamily="49" charset="-122"/>
                  <a:ea typeface="楷体_GB2312" pitchFamily="49" charset="-122"/>
                </a:rPr>
                <a:t>/H</a:t>
              </a:r>
              <a:r>
                <a:rPr lang="en-US" altLang="zh-CN" sz="2000" baseline="30000">
                  <a:latin typeface="楷体_GB2312" pitchFamily="49" charset="-122"/>
                  <a:ea typeface="楷体_GB2312" pitchFamily="49" charset="-122"/>
                </a:rPr>
                <a:t>+</a:t>
              </a:r>
              <a:endParaRPr lang="en-US" altLang="zh-CN" sz="2000" baseline="3000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9718" name="Text Box 22"/>
          <p:cNvSpPr txBox="1"/>
          <p:nvPr>
            <p:custDataLst>
              <p:tags r:id="rId21"/>
            </p:custDataLst>
          </p:nvPr>
        </p:nvSpPr>
        <p:spPr>
          <a:xfrm>
            <a:off x="326073" y="908368"/>
            <a:ext cx="4248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【学习评价】产物是什么？</a:t>
            </a:r>
            <a:endParaRPr lang="zh-CN" altLang="en-US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4450" y="76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10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5836" y="753869"/>
            <a:ext cx="3872715" cy="52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取代反应</a:t>
            </a:r>
            <a:r>
              <a:rPr lang="en-US" altLang="zh-CN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360045" y="1355725"/>
            <a:ext cx="111321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在光照条件下，甲苯与氯气能发生类似甲烷与氯气的取代反应，请写出可能的有机产物的结构简式。分离提纯这些有机化合物的方法是什么？</a:t>
            </a:r>
            <a:endParaRPr lang="en-US"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/>
          <a:srcRect l="17224"/>
          <a:stretch>
            <a:fillRect/>
          </a:stretch>
        </p:blipFill>
        <p:spPr>
          <a:xfrm>
            <a:off x="1396365" y="2623820"/>
            <a:ext cx="4580255" cy="1082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rcRect r="37650" b="-148"/>
          <a:stretch>
            <a:fillRect/>
          </a:stretch>
        </p:blipFill>
        <p:spPr>
          <a:xfrm>
            <a:off x="5976620" y="2564765"/>
            <a:ext cx="1926590" cy="91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>
            <p:custDataLst>
              <p:tags r:id="rId8"/>
            </p:custDataLst>
          </p:nvPr>
        </p:nvSpPr>
        <p:spPr>
          <a:xfrm>
            <a:off x="2197735" y="5761673"/>
            <a:ext cx="5080000" cy="62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6070"/>
            <a:r>
              <a:rPr lang="en-US" sz="1050" b="0">
                <a:latin typeface="Times New Roman" panose="02020603050405020304" pitchFamily="18" charset="0"/>
                <a:ea typeface="宋体" panose="02010600030101010101" pitchFamily="2" charset="-122"/>
              </a:rPr>
              <a:t> 
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9072880" y="2708910"/>
            <a:ext cx="1830705" cy="4603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蒸馏</a:t>
            </a:r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210820" y="3744595"/>
            <a:ext cx="111321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FeBr</a:t>
            </a:r>
            <a:r>
              <a:rPr lang="en-US" sz="2400" b="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催化下，甲苯与溴发生取代反应可以生成一溴代甲苯，请写出该反应的主要有机产物的结构简式，并从化学键和官能团的角度分析反应中有机化合物的变化。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8438" r="34698" b="49426"/>
          <a:stretch>
            <a:fillRect/>
          </a:stretch>
        </p:blipFill>
        <p:spPr>
          <a:xfrm>
            <a:off x="4298315" y="5012690"/>
            <a:ext cx="3933825" cy="175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5778" name="对象 327577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57493" y="832168"/>
          <a:ext cx="1172591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2" imgW="6238875" imgH="2590800" progId="Word.Document.8">
                  <p:embed/>
                </p:oleObj>
              </mc:Choice>
              <mc:Fallback>
                <p:oleObj name="" r:id="rId2" imgW="6238875" imgH="2590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7493" y="832168"/>
                        <a:ext cx="11725910" cy="548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组合 70657"/>
          <p:cNvGrpSpPr/>
          <p:nvPr>
            <p:custDataLst>
              <p:tags r:id="rId1"/>
            </p:custDataLst>
          </p:nvPr>
        </p:nvGrpSpPr>
        <p:grpSpPr>
          <a:xfrm>
            <a:off x="1658620" y="1266825"/>
            <a:ext cx="936625" cy="1295400"/>
            <a:chOff x="612" y="210"/>
            <a:chExt cx="590" cy="816"/>
          </a:xfrm>
        </p:grpSpPr>
        <p:grpSp>
          <p:nvGrpSpPr>
            <p:cNvPr id="70659" name="组合 70658"/>
            <p:cNvGrpSpPr/>
            <p:nvPr>
              <p:custDataLst>
                <p:tags r:id="rId2"/>
              </p:custDataLst>
            </p:nvPr>
          </p:nvGrpSpPr>
          <p:grpSpPr>
            <a:xfrm>
              <a:off x="612" y="618"/>
              <a:ext cx="317" cy="408"/>
              <a:chOff x="1532" y="672"/>
              <a:chExt cx="531" cy="768"/>
            </a:xfrm>
          </p:grpSpPr>
          <p:sp>
            <p:nvSpPr>
              <p:cNvPr id="70660" name="六边形 70659"/>
              <p:cNvSpPr/>
              <p:nvPr>
                <p:custDataLst>
                  <p:tags r:id="rId3"/>
                </p:custDataLst>
              </p:nvPr>
            </p:nvSpPr>
            <p:spPr>
              <a:xfrm rot="16194560">
                <a:off x="1413" y="790"/>
                <a:ext cx="768" cy="531"/>
              </a:xfrm>
              <a:prstGeom prst="hexagon">
                <a:avLst>
                  <a:gd name="adj" fmla="val 36158"/>
                  <a:gd name="vf" fmla="val 11547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61" name="直接连接符 70660"/>
              <p:cNvSpPr/>
              <p:nvPr>
                <p:custDataLst>
                  <p:tags r:id="rId4"/>
                </p:custDataLst>
              </p:nvPr>
            </p:nvSpPr>
            <p:spPr>
              <a:xfrm rot="262515">
                <a:off x="1584" y="1200"/>
                <a:ext cx="240" cy="14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0662" name="直接连接符 70661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1968" y="912"/>
                <a:ext cx="0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0663" name="直接连接符 70662"/>
              <p:cNvSpPr/>
              <p:nvPr>
                <p:custDataLst>
                  <p:tags r:id="rId6"/>
                </p:custDataLst>
              </p:nvPr>
            </p:nvSpPr>
            <p:spPr>
              <a:xfrm rot="-4026852">
                <a:off x="1584" y="768"/>
                <a:ext cx="240" cy="14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70664" name="文本框 70663"/>
            <p:cNvSpPr txBox="1"/>
            <p:nvPr>
              <p:custDataLst>
                <p:tags r:id="rId7"/>
              </p:custDataLst>
            </p:nvPr>
          </p:nvSpPr>
          <p:spPr>
            <a:xfrm>
              <a:off x="612" y="210"/>
              <a:ext cx="59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" panose="020B0604020202020204" pitchFamily="34" charset="0"/>
                  <a:ea typeface="黑体" panose="02010609060101010101" pitchFamily="49" charset="-122"/>
                </a:rPr>
                <a:t>CH</a:t>
              </a:r>
              <a:r>
                <a:rPr lang="en-US" altLang="zh-CN" sz="2400" baseline="-25000"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 sz="2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0665" name="直接连接符 70664"/>
            <p:cNvSpPr/>
            <p:nvPr>
              <p:custDataLst>
                <p:tags r:id="rId8"/>
              </p:custDataLst>
            </p:nvPr>
          </p:nvSpPr>
          <p:spPr>
            <a:xfrm flipH="1" flipV="1">
              <a:off x="748" y="436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70666" name="文本框 70665"/>
          <p:cNvSpPr txBox="1"/>
          <p:nvPr>
            <p:custDataLst>
              <p:tags r:id="rId9"/>
            </p:custDataLst>
          </p:nvPr>
        </p:nvSpPr>
        <p:spPr>
          <a:xfrm>
            <a:off x="2522220" y="1627188"/>
            <a:ext cx="3095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 +   HNO</a:t>
            </a:r>
            <a:r>
              <a:rPr lang="en-US" altLang="zh-CN" sz="2800" baseline="-2500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endParaRPr lang="en-US" altLang="zh-CN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70667" name="组合 70666"/>
          <p:cNvGrpSpPr/>
          <p:nvPr>
            <p:custDataLst>
              <p:tags r:id="rId10"/>
            </p:custDataLst>
          </p:nvPr>
        </p:nvGrpSpPr>
        <p:grpSpPr>
          <a:xfrm>
            <a:off x="4251008" y="1627188"/>
            <a:ext cx="1081087" cy="695325"/>
            <a:chOff x="2199" y="3476"/>
            <a:chExt cx="681" cy="438"/>
          </a:xfrm>
        </p:grpSpPr>
        <p:sp>
          <p:nvSpPr>
            <p:cNvPr id="70668" name="直接连接符 70667"/>
            <p:cNvSpPr/>
            <p:nvPr>
              <p:custDataLst>
                <p:tags r:id="rId11"/>
              </p:custDataLst>
            </p:nvPr>
          </p:nvSpPr>
          <p:spPr>
            <a:xfrm>
              <a:off x="2199" y="3702"/>
              <a:ext cx="681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70669" name="文本框 70668"/>
            <p:cNvSpPr txBox="1"/>
            <p:nvPr>
              <p:custDataLst>
                <p:tags r:id="rId12"/>
              </p:custDataLst>
            </p:nvPr>
          </p:nvSpPr>
          <p:spPr>
            <a:xfrm>
              <a:off x="2199" y="3476"/>
              <a:ext cx="59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latin typeface="Arial" panose="020B0604020202020204" pitchFamily="34" charset="0"/>
                  <a:ea typeface="黑体" panose="02010609060101010101" pitchFamily="49" charset="-122"/>
                </a:rPr>
                <a:t>浓硫酸</a:t>
              </a:r>
              <a:endParaRPr lang="zh-CN" altLang="en-US" sz="18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0670" name="文本框 70669"/>
            <p:cNvSpPr txBox="1"/>
            <p:nvPr>
              <p:custDataLst>
                <p:tags r:id="rId13"/>
              </p:custDataLst>
            </p:nvPr>
          </p:nvSpPr>
          <p:spPr>
            <a:xfrm>
              <a:off x="2290" y="3702"/>
              <a:ext cx="45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Arial" panose="020B0604020202020204" pitchFamily="34" charset="0"/>
                  <a:ea typeface="黑体" panose="02010609060101010101" pitchFamily="49" charset="-122"/>
                </a:rPr>
                <a:t>  △</a:t>
              </a:r>
              <a:endParaRPr lang="en-US" altLang="zh-CN" sz="16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70671" name="组合 70670"/>
          <p:cNvGrpSpPr/>
          <p:nvPr>
            <p:custDataLst>
              <p:tags r:id="rId14"/>
            </p:custDataLst>
          </p:nvPr>
        </p:nvGrpSpPr>
        <p:grpSpPr>
          <a:xfrm>
            <a:off x="5259070" y="971550"/>
            <a:ext cx="4319588" cy="1828800"/>
            <a:chOff x="2699" y="119"/>
            <a:chExt cx="2721" cy="1152"/>
          </a:xfrm>
        </p:grpSpPr>
        <p:grpSp>
          <p:nvGrpSpPr>
            <p:cNvPr id="70672" name="组合 70671"/>
            <p:cNvGrpSpPr/>
            <p:nvPr>
              <p:custDataLst>
                <p:tags r:id="rId15"/>
              </p:custDataLst>
            </p:nvPr>
          </p:nvGrpSpPr>
          <p:grpSpPr>
            <a:xfrm>
              <a:off x="2699" y="119"/>
              <a:ext cx="1633" cy="1152"/>
              <a:chOff x="2699" y="119"/>
              <a:chExt cx="1633" cy="1152"/>
            </a:xfrm>
          </p:grpSpPr>
          <p:grpSp>
            <p:nvGrpSpPr>
              <p:cNvPr id="70673" name="组合 70672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3289" y="527"/>
                <a:ext cx="317" cy="408"/>
                <a:chOff x="1532" y="672"/>
                <a:chExt cx="531" cy="768"/>
              </a:xfrm>
            </p:grpSpPr>
            <p:sp>
              <p:nvSpPr>
                <p:cNvPr id="70674" name="六边形 70673"/>
                <p:cNvSpPr/>
                <p:nvPr>
                  <p:custDataLst>
                    <p:tags r:id="rId17"/>
                  </p:custDataLst>
                </p:nvPr>
              </p:nvSpPr>
              <p:spPr>
                <a:xfrm rot="16194560">
                  <a:off x="1413" y="790"/>
                  <a:ext cx="768" cy="531"/>
                </a:xfrm>
                <a:prstGeom prst="hexagon">
                  <a:avLst>
                    <a:gd name="adj" fmla="val 36158"/>
                    <a:gd name="vf" fmla="val 115470"/>
                  </a:avLst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675" name="直接连接符 70674"/>
                <p:cNvSpPr/>
                <p:nvPr>
                  <p:custDataLst>
                    <p:tags r:id="rId18"/>
                  </p:custDataLst>
                </p:nvPr>
              </p:nvSpPr>
              <p:spPr>
                <a:xfrm rot="262515">
                  <a:off x="1584" y="1200"/>
                  <a:ext cx="240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70676" name="直接连接符 70675"/>
                <p:cNvSpPr/>
                <p:nvPr>
                  <p:custDataLst>
                    <p:tags r:id="rId19"/>
                  </p:custDataLst>
                </p:nvPr>
              </p:nvSpPr>
              <p:spPr>
                <a:xfrm flipH="1">
                  <a:off x="1968" y="912"/>
                  <a:ext cx="0" cy="336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70677" name="直接连接符 70676"/>
                <p:cNvSpPr/>
                <p:nvPr>
                  <p:custDataLst>
                    <p:tags r:id="rId20"/>
                  </p:custDataLst>
                </p:nvPr>
              </p:nvSpPr>
              <p:spPr>
                <a:xfrm rot="-4026852">
                  <a:off x="1584" y="768"/>
                  <a:ext cx="240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70678" name="文本框 70677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334" y="119"/>
                <a:ext cx="635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Arial" panose="020B0604020202020204" pitchFamily="34" charset="0"/>
                    <a:ea typeface="黑体" panose="02010609060101010101" pitchFamily="49" charset="-122"/>
                  </a:rPr>
                  <a:t>CH</a:t>
                </a:r>
                <a:r>
                  <a:rPr lang="en-US" altLang="zh-CN" sz="2400" baseline="-25000">
                    <a:latin typeface="Arial" panose="020B0604020202020204" pitchFamily="34" charset="0"/>
                    <a:ea typeface="黑体" panose="02010609060101010101" pitchFamily="49" charset="-122"/>
                  </a:rPr>
                  <a:t>3</a:t>
                </a:r>
                <a:endParaRPr lang="en-US" altLang="zh-CN" sz="240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0679" name="文本框 70678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742" y="527"/>
                <a:ext cx="59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Arial" panose="020B0604020202020204" pitchFamily="34" charset="0"/>
                    <a:ea typeface="黑体" panose="02010609060101010101" pitchFamily="49" charset="-122"/>
                  </a:rPr>
                  <a:t>NO</a:t>
                </a:r>
                <a:r>
                  <a:rPr lang="en-US" altLang="zh-CN" sz="2400" baseline="-25000">
                    <a:latin typeface="Arial" panose="020B0604020202020204" pitchFamily="34" charset="0"/>
                    <a:ea typeface="黑体" panose="02010609060101010101" pitchFamily="49" charset="-122"/>
                  </a:rPr>
                  <a:t>2</a:t>
                </a:r>
                <a:endParaRPr lang="en-US" altLang="zh-CN" sz="240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0680" name="文本框 7067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334" y="981"/>
                <a:ext cx="59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Arial" panose="020B0604020202020204" pitchFamily="34" charset="0"/>
                    <a:ea typeface="黑体" panose="02010609060101010101" pitchFamily="49" charset="-122"/>
                  </a:rPr>
                  <a:t>NO</a:t>
                </a:r>
                <a:r>
                  <a:rPr lang="en-US" altLang="zh-CN" sz="2400" baseline="-25000">
                    <a:latin typeface="Arial" panose="020B0604020202020204" pitchFamily="34" charset="0"/>
                    <a:ea typeface="黑体" panose="02010609060101010101" pitchFamily="49" charset="-122"/>
                  </a:rPr>
                  <a:t>2</a:t>
                </a:r>
                <a:endParaRPr lang="en-US" altLang="zh-CN" sz="240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0681" name="文本框 7068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699" y="527"/>
                <a:ext cx="589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Arial" panose="020B0604020202020204" pitchFamily="34" charset="0"/>
                    <a:ea typeface="黑体" panose="02010609060101010101" pitchFamily="49" charset="-122"/>
                  </a:rPr>
                  <a:t>O</a:t>
                </a:r>
                <a:r>
                  <a:rPr lang="en-US" altLang="zh-CN" sz="2400" baseline="-25000">
                    <a:latin typeface="Arial" panose="020B0604020202020204" pitchFamily="34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400">
                    <a:latin typeface="Arial" panose="020B0604020202020204" pitchFamily="34" charset="0"/>
                    <a:ea typeface="黑体" panose="02010609060101010101" pitchFamily="49" charset="-122"/>
                  </a:rPr>
                  <a:t>N</a:t>
                </a:r>
                <a:endParaRPr lang="en-US" altLang="zh-CN" sz="240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0682" name="直接连接符 70681"/>
              <p:cNvSpPr/>
              <p:nvPr>
                <p:custDataLst>
                  <p:tags r:id="rId25"/>
                </p:custDataLst>
              </p:nvPr>
            </p:nvSpPr>
            <p:spPr>
              <a:xfrm flipH="1" flipV="1">
                <a:off x="3470" y="346"/>
                <a:ext cx="0" cy="1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0683" name="直接连接符 70682"/>
              <p:cNvSpPr/>
              <p:nvPr>
                <p:custDataLst>
                  <p:tags r:id="rId26"/>
                </p:custDataLst>
              </p:nvPr>
            </p:nvSpPr>
            <p:spPr>
              <a:xfrm flipH="1">
                <a:off x="3107" y="618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0684" name="直接连接符 70683"/>
              <p:cNvSpPr/>
              <p:nvPr>
                <p:custDataLst>
                  <p:tags r:id="rId27"/>
                </p:custDataLst>
              </p:nvPr>
            </p:nvSpPr>
            <p:spPr>
              <a:xfrm>
                <a:off x="3606" y="618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0685" name="直接连接符 70684"/>
              <p:cNvSpPr/>
              <p:nvPr>
                <p:custDataLst>
                  <p:tags r:id="rId28"/>
                </p:custDataLst>
              </p:nvPr>
            </p:nvSpPr>
            <p:spPr>
              <a:xfrm flipH="1">
                <a:off x="3424" y="935"/>
                <a:ext cx="0" cy="1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70686" name="文本框 70685"/>
            <p:cNvSpPr txBox="1"/>
            <p:nvPr>
              <p:custDataLst>
                <p:tags r:id="rId29"/>
              </p:custDataLst>
            </p:nvPr>
          </p:nvSpPr>
          <p:spPr>
            <a:xfrm>
              <a:off x="4150" y="527"/>
              <a:ext cx="127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Arial" panose="020B0604020202020204" pitchFamily="34" charset="0"/>
                  <a:ea typeface="黑体" panose="02010609060101010101" pitchFamily="49" charset="-122"/>
                </a:rPr>
                <a:t>   +    H</a:t>
              </a:r>
              <a:r>
                <a:rPr lang="en-US" altLang="zh-CN" sz="2800" baseline="-25000">
                  <a:latin typeface="Arial" panose="020B0604020202020204" pitchFamily="34" charset="0"/>
                  <a:ea typeface="黑体" panose="02010609060101010101" pitchFamily="49" charset="-122"/>
                </a:rPr>
                <a:t>2</a:t>
              </a:r>
              <a:r>
                <a:rPr lang="en-US" altLang="zh-CN" sz="2800">
                  <a:latin typeface="Arial" panose="020B0604020202020204" pitchFamily="34" charset="0"/>
                  <a:ea typeface="黑体" panose="02010609060101010101" pitchFamily="49" charset="-122"/>
                </a:rPr>
                <a:t>O</a:t>
              </a:r>
              <a:endParaRPr lang="en-US" altLang="zh-CN" sz="28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0687" name="文本框 70686"/>
          <p:cNvSpPr txBox="1"/>
          <p:nvPr>
            <p:custDataLst>
              <p:tags r:id="rId30"/>
            </p:custDataLst>
          </p:nvPr>
        </p:nvSpPr>
        <p:spPr>
          <a:xfrm>
            <a:off x="5403533" y="2708275"/>
            <a:ext cx="4414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6-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三硝基甲苯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0689" name="文本框 70688"/>
          <p:cNvSpPr txBox="1"/>
          <p:nvPr>
            <p:custDataLst>
              <p:tags r:id="rId31"/>
            </p:custDataLst>
          </p:nvPr>
        </p:nvSpPr>
        <p:spPr>
          <a:xfrm>
            <a:off x="576580" y="3324225"/>
            <a:ext cx="109080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2,4</a:t>
            </a:r>
            <a:r>
              <a:rPr lang="en-US" altLang="zh-CN" sz="2800">
                <a:solidFill>
                  <a:schemeClr val="tx1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>
                <a:solidFill>
                  <a:schemeClr val="tx1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6-三硝基甲苯又叫梯恩梯（TNT），是一种淡黄色晶体，不溶于水。它是一种烈性炸药，广泛用于国防、采矿、筑路、水利建设等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70690" name="组合 70689"/>
          <p:cNvGrpSpPr/>
          <p:nvPr>
            <p:custDataLst>
              <p:tags r:id="rId32"/>
            </p:custDataLst>
          </p:nvPr>
        </p:nvGrpSpPr>
        <p:grpSpPr>
          <a:xfrm>
            <a:off x="2882583" y="1481138"/>
            <a:ext cx="5681662" cy="534988"/>
            <a:chOff x="1156" y="523"/>
            <a:chExt cx="3579" cy="337"/>
          </a:xfrm>
        </p:grpSpPr>
        <p:sp>
          <p:nvSpPr>
            <p:cNvPr id="70691" name="矩形 70690"/>
            <p:cNvSpPr/>
            <p:nvPr>
              <p:custDataLst>
                <p:tags r:id="rId33"/>
              </p:custDataLst>
            </p:nvPr>
          </p:nvSpPr>
          <p:spPr>
            <a:xfrm>
              <a:off x="1156" y="57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0692" name="矩形 70691"/>
            <p:cNvSpPr/>
            <p:nvPr>
              <p:custDataLst>
                <p:tags r:id="rId34"/>
              </p:custDataLst>
            </p:nvPr>
          </p:nvSpPr>
          <p:spPr>
            <a:xfrm>
              <a:off x="4513" y="523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3</a:t>
              </a:r>
              <a:endParaRPr lang="en-US" altLang="zh-CN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0694" name="矩形 70693"/>
          <p:cNvSpPr/>
          <p:nvPr>
            <p:custDataLst>
              <p:tags r:id="rId35"/>
            </p:custDataLst>
          </p:nvPr>
        </p:nvSpPr>
        <p:spPr>
          <a:xfrm>
            <a:off x="648335" y="5586095"/>
            <a:ext cx="112966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甲基（侧链）影响苯环，使苯环上的氢原子比苯更易被取代，</a:t>
            </a:r>
            <a:r>
              <a:rPr lang="zh-CN"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甲苯分子中的</a:t>
            </a:r>
            <a:r>
              <a:rPr lang="en-US"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—CH</a:t>
            </a:r>
            <a:r>
              <a:rPr lang="en-US" baseline="-25000"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对苯环的影响，硝基取代的位置均以甲基的邻、对位为主。</a:t>
            </a:r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0695" name="矩形 70694"/>
          <p:cNvSpPr/>
          <p:nvPr>
            <p:custDataLst>
              <p:tags r:id="rId36"/>
            </p:custDataLst>
          </p:nvPr>
        </p:nvSpPr>
        <p:spPr>
          <a:xfrm>
            <a:off x="504190" y="4580890"/>
            <a:ext cx="108978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对比苯与甲苯的结构，以及二者发生硝化反应的产物，你能得出什么结论？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0696" name="组合 70695"/>
          <p:cNvGrpSpPr/>
          <p:nvPr>
            <p:custDataLst>
              <p:tags r:id="rId37"/>
            </p:custDataLst>
          </p:nvPr>
        </p:nvGrpSpPr>
        <p:grpSpPr>
          <a:xfrm>
            <a:off x="6846570" y="663575"/>
            <a:ext cx="2743200" cy="838200"/>
            <a:chOff x="3744" y="192"/>
            <a:chExt cx="1728" cy="528"/>
          </a:xfrm>
        </p:grpSpPr>
        <p:sp>
          <p:nvSpPr>
            <p:cNvPr id="70697" name="文本框 70696"/>
            <p:cNvSpPr txBox="1"/>
            <p:nvPr>
              <p:custDataLst>
                <p:tags r:id="rId38"/>
              </p:custDataLst>
            </p:nvPr>
          </p:nvSpPr>
          <p:spPr>
            <a:xfrm>
              <a:off x="3840" y="192"/>
              <a:ext cx="1632" cy="32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邻、对位取代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0698" name="直接连接符 70697"/>
            <p:cNvSpPr/>
            <p:nvPr>
              <p:custDataLst>
                <p:tags r:id="rId39"/>
              </p:custDataLst>
            </p:nvPr>
          </p:nvSpPr>
          <p:spPr>
            <a:xfrm flipV="1">
              <a:off x="3744" y="528"/>
              <a:ext cx="384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06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7" grpId="0"/>
      <p:bldP spid="70689" grpId="0"/>
      <p:bldP spid="70694" grpId="0"/>
      <p:bldP spid="706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4450" y="337947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4450" y="76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215900" y="1410335"/>
            <a:ext cx="115658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Pt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作催化剂和加热的条件下，甲苯与氢气能发生类似苯与氢气的加成反应，请写出该反应的化学方程式。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2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7758" t="62297" r="42234"/>
          <a:stretch>
            <a:fillRect/>
          </a:stretch>
        </p:blipFill>
        <p:spPr>
          <a:xfrm>
            <a:off x="3240405" y="2634615"/>
            <a:ext cx="5908675" cy="2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0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5836" y="753869"/>
            <a:ext cx="3872715" cy="52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加成反应</a:t>
            </a:r>
            <a:r>
              <a:rPr lang="en-US" altLang="zh-CN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4145" y="764540"/>
            <a:ext cx="11690350" cy="5262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</a:pPr>
            <a:r>
              <a:rPr lang="zh-CN" sz="2800">
                <a:latin typeface="Times New Roman" panose="02020603050405020304" pitchFamily="18" charset="0"/>
                <a:ea typeface="微软雅黑" panose="020B0503020204020204" charset="-122"/>
              </a:rPr>
              <a:t>【小结】苯的同系物的化学性质</a:t>
            </a:r>
            <a:endParaRPr lang="zh-CN" sz="28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</a:pPr>
            <a:r>
              <a:rPr lang="zh-CN" sz="2800">
                <a:latin typeface="Times New Roman" panose="02020603050405020304" pitchFamily="18" charset="0"/>
                <a:ea typeface="微软雅黑" panose="020B0503020204020204" charset="-122"/>
              </a:rPr>
              <a:t>苯和甲苯的化学性质相似点：类比苯：与氢气发生加成反应，与液溴发生取代反应，与硝酸发生取代反应。
苯和甲苯的化学性质不同点：类比烷烃：在光照条件下可与氯气发生取代反应。
苯的同系物与苯都含有苯环，因此能在一定条件下发生溴代、硝化和催化加氢反应。但由于苯环与烷基的相互作用，苯的同系物的化学性质与苯又有所不同。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145" y="764540"/>
            <a:ext cx="11988165" cy="568261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145" y="1340485"/>
            <a:ext cx="11690350" cy="275971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6535" y="764540"/>
            <a:ext cx="1362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教材</a:t>
            </a:r>
            <a:r>
              <a:rPr lang="en-US" altLang="zh-CN"/>
              <a:t>P47 </a:t>
            </a:r>
            <a:endParaRPr lang="en-US" altLang="zh-CN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390" y="775970"/>
            <a:ext cx="120834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【视频】芳香烃的用途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观看视频，你知道视频中提到的苯、甲苯、二甲苯、萘的结构吗？这些结构之间有怎样的相似性和差异性，如何通过分类对其进行研究？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216535" y="2348865"/>
            <a:ext cx="11885930" cy="4121150"/>
            <a:chOff x="341" y="3699"/>
            <a:chExt cx="18718" cy="6490"/>
          </a:xfrm>
        </p:grpSpPr>
        <p:pic>
          <p:nvPicPr>
            <p:cNvPr id="3072006" name="图片 307200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990" y="4146"/>
              <a:ext cx="5820" cy="20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16"/>
            <p:cNvGrpSpPr/>
            <p:nvPr>
              <p:custDataLst>
                <p:tags r:id="rId5"/>
              </p:custDataLst>
            </p:nvPr>
          </p:nvGrpSpPr>
          <p:grpSpPr>
            <a:xfrm>
              <a:off x="1587" y="3927"/>
              <a:ext cx="2155" cy="2492"/>
              <a:chOff x="204" y="3113"/>
              <a:chExt cx="862" cy="997"/>
            </a:xfrm>
          </p:grpSpPr>
          <p:sp>
            <p:nvSpPr>
              <p:cNvPr id="3081" name="AutoShape 11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136" y="3180"/>
                <a:ext cx="997" cy="862"/>
              </a:xfrm>
              <a:prstGeom prst="hexagon">
                <a:avLst>
                  <a:gd name="adj" fmla="val 28915"/>
                  <a:gd name="vf" fmla="val 115470"/>
                </a:avLst>
              </a:prstGeom>
              <a:noFill/>
              <a:ln w="50800" cap="sq" cmpd="sng">
                <a:solidFill>
                  <a:schemeClr val="tx1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2" name="Line 13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295" y="3203"/>
                <a:ext cx="317" cy="182"/>
              </a:xfrm>
              <a:prstGeom prst="line">
                <a:avLst/>
              </a:prstGeom>
              <a:ln w="57150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3083" name="Line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94" y="3840"/>
                <a:ext cx="318" cy="180"/>
              </a:xfrm>
              <a:prstGeom prst="line">
                <a:avLst/>
              </a:prstGeom>
              <a:ln w="57150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3084" name="Line 15"/>
              <p:cNvSpPr/>
              <p:nvPr>
                <p:custDataLst>
                  <p:tags r:id="rId9"/>
                </p:custDataLst>
              </p:nvPr>
            </p:nvSpPr>
            <p:spPr>
              <a:xfrm flipH="1" flipV="1">
                <a:off x="975" y="3430"/>
                <a:ext cx="0" cy="363"/>
              </a:xfrm>
              <a:prstGeom prst="line">
                <a:avLst/>
              </a:prstGeom>
              <a:ln w="57150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pic>
          <p:nvPicPr>
            <p:cNvPr id="3259397" name="图片 325939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41" y="6746"/>
              <a:ext cx="11980" cy="32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4289" y="3699"/>
              <a:ext cx="3666" cy="299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4289" y="6987"/>
              <a:ext cx="4770" cy="320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045" y="764540"/>
            <a:ext cx="11071225" cy="595376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48335" y="1557020"/>
            <a:ext cx="1362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教材</a:t>
            </a:r>
            <a:r>
              <a:rPr lang="en-US" altLang="zh-CN"/>
              <a:t>P47 </a:t>
            </a:r>
            <a:endParaRPr lang="en-US" altLang="zh-CN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4145" y="765175"/>
            <a:ext cx="11923395" cy="55911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60045" y="1412875"/>
            <a:ext cx="1362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教材</a:t>
            </a:r>
            <a:r>
              <a:rPr lang="en-US" altLang="zh-CN"/>
              <a:t>P47 </a:t>
            </a:r>
            <a:endParaRPr lang="en-US" altLang="zh-CN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5474" name="对象 330547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59705" y="549530"/>
          <a:ext cx="11722735" cy="129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2" imgW="6238875" imgH="609600" progId="Word.Document.8">
                  <p:embed/>
                </p:oleObj>
              </mc:Choice>
              <mc:Fallback>
                <p:oleObj name="" r:id="rId2" imgW="6238875" imgH="609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705" y="549530"/>
                        <a:ext cx="11722735" cy="1291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6498" name="对象 330649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92091" y="1048258"/>
          <a:ext cx="11715750" cy="596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5" imgW="6238875" imgH="3181350" progId="Word.Document.8">
                  <p:embed/>
                </p:oleObj>
              </mc:Choice>
              <mc:Fallback>
                <p:oleObj name="" r:id="rId5" imgW="6238875" imgH="3181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091" y="1048258"/>
                        <a:ext cx="11715750" cy="5960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6738" name="对象 331673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2882" y="764360"/>
          <a:ext cx="11715750" cy="561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2" imgW="6238875" imgH="2990850" progId="Word.Document.8">
                  <p:embed/>
                </p:oleObj>
              </mc:Choice>
              <mc:Fallback>
                <p:oleObj name="" r:id="rId2" imgW="6238875" imgH="2990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882" y="764360"/>
                        <a:ext cx="11715750" cy="5612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6625" y="2493010"/>
            <a:ext cx="604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C 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3316739" name="New picture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37800" y="116459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4450" y="76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>
            <p:custDataLst>
              <p:tags r:id="rId2"/>
            </p:custDataLst>
          </p:nvPr>
        </p:nvSpPr>
        <p:spPr>
          <a:xfrm>
            <a:off x="215900" y="1268095"/>
            <a:ext cx="319151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苯的同系物是指苯环上的氢原子被烷基取代所得到的一系列产物，其分子中有一个苯环，侧链都是烷基。</a:t>
            </a:r>
            <a:endParaRPr lang="zh-CN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观察表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2-2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，总结苯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的同系物的通式，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物理性质以及命名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规则。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0405" y="1123950"/>
            <a:ext cx="8823325" cy="525589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15900" y="764540"/>
            <a:ext cx="23926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just" defTabSz="1171575">
              <a:buNone/>
            </a:pP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sym typeface="+mn-ea"/>
              </a:rPr>
              <a:t>一、苯的同系物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sym typeface="+mn-ea"/>
              </a:rPr>
              <a:t> </a:t>
            </a:r>
            <a:endParaRPr lang="en-US" altLang="zh-CN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309" name="文本框 2956308"/>
          <p:cNvSpPr txBox="1"/>
          <p:nvPr>
            <p:custDataLst>
              <p:tags r:id="rId1"/>
            </p:custDataLst>
          </p:nvPr>
        </p:nvSpPr>
        <p:spPr>
          <a:xfrm>
            <a:off x="276261" y="799878"/>
            <a:ext cx="13156719" cy="270192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>
            <a:spAutoFit/>
            <a:scene3d>
              <a:camera prst="orthographicFront"/>
              <a:lightRig rig="threePt" dir="t"/>
            </a:scene3d>
          </a:bodyPr>
          <a:lstStyle/>
          <a:p>
            <a:pPr algn="just" defTabSz="1171575">
              <a:buNone/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、苯的同系物的结构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 defTabSz="1171575">
              <a:buNone/>
            </a:pP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 defTabSz="1171575">
              <a:buNone/>
            </a:pP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通式：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 defTabSz="1171575">
              <a:buNone/>
            </a:pP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 defTabSz="1171575">
              <a:buNone/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苯的同系物的物理性质：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 defTabSz="1171575">
              <a:buNone/>
            </a:pP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956318" name="文本框 2956317"/>
          <p:cNvSpPr txBox="1"/>
          <p:nvPr>
            <p:custDataLst>
              <p:tags r:id="rId2"/>
            </p:custDataLst>
          </p:nvPr>
        </p:nvSpPr>
        <p:spPr>
          <a:xfrm>
            <a:off x="650875" y="1700530"/>
            <a:ext cx="4260850" cy="485775"/>
          </a:xfrm>
          <a:prstGeom prst="rect">
            <a:avLst/>
          </a:prstGeom>
          <a:noFill/>
          <a:ln w="9525">
            <a:noFill/>
          </a:ln>
        </p:spPr>
        <p:txBody>
          <a:bodyPr wrap="square" lIns="117202" tIns="58601" rIns="117202" bIns="58601" anchor="b" anchorCtr="1">
            <a:spAutoFit/>
          </a:bodyPr>
          <a:lstStyle/>
          <a:p>
            <a:pPr defTabSz="1171575"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i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i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 n-6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(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≥7)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76225" y="3068955"/>
            <a:ext cx="116713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</a:pP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苯的同系物为无色液体，不溶于水，易溶于有机溶剂，密度比水的小。</a:t>
            </a:r>
            <a:endParaRPr lang="zh-CN" sz="2400" b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</a:pP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三种二甲苯的熔、沸点与密度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熔点：对二甲苯＞邻二甲基＞间二甲苯。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沸点：邻二甲苯＞间二甲苯＞对二甲苯。</a:t>
            </a:r>
            <a:r>
              <a:rPr lang="en-US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sz="2400" b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密度：邻二甲苯＞间二甲苯＞对二甲苯。你能解释其中原因吗？
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0045" y="5516880"/>
            <a:ext cx="107372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0D19FD"/>
                </a:solidFill>
              </a:rPr>
              <a:t>解释：（</a:t>
            </a:r>
            <a:r>
              <a:rPr lang="en-US" altLang="zh-CN">
                <a:solidFill>
                  <a:srgbClr val="0D19FD"/>
                </a:solidFill>
              </a:rPr>
              <a:t>1</a:t>
            </a:r>
            <a:r>
              <a:rPr lang="zh-CN" altLang="en-US">
                <a:solidFill>
                  <a:srgbClr val="0D19FD"/>
                </a:solidFill>
              </a:rPr>
              <a:t>）分子的对称性越好，熔点越高，对二甲苯&gt;邻二甲苯&gt;间二甲苯</a:t>
            </a:r>
            <a:endParaRPr lang="zh-CN" altLang="en-US">
              <a:solidFill>
                <a:srgbClr val="0D19FD"/>
              </a:solidFill>
            </a:endParaRPr>
          </a:p>
          <a:p>
            <a:r>
              <a:rPr lang="zh-CN" altLang="en-US">
                <a:solidFill>
                  <a:srgbClr val="0D19FD"/>
                </a:solidFill>
              </a:rPr>
              <a:t>（</a:t>
            </a:r>
            <a:r>
              <a:rPr lang="en-US" altLang="zh-CN">
                <a:solidFill>
                  <a:srgbClr val="0D19FD"/>
                </a:solidFill>
              </a:rPr>
              <a:t>2</a:t>
            </a:r>
            <a:r>
              <a:rPr lang="zh-CN" altLang="en-US">
                <a:solidFill>
                  <a:srgbClr val="0D19FD"/>
                </a:solidFill>
              </a:rPr>
              <a:t>）分子的极性越大，沸点越高，邻二甲苯&gt;间二甲苯&gt;对二甲苯</a:t>
            </a:r>
            <a:endParaRPr lang="zh-CN" altLang="en-US">
              <a:solidFill>
                <a:srgbClr val="0D19FD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63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04" name="文本框 3072003"/>
          <p:cNvSpPr txBox="1"/>
          <p:nvPr>
            <p:custDataLst>
              <p:tags r:id="rId1"/>
            </p:custDataLst>
          </p:nvPr>
        </p:nvSpPr>
        <p:spPr>
          <a:xfrm>
            <a:off x="276225" y="800100"/>
            <a:ext cx="11693525" cy="2393950"/>
          </a:xfrm>
          <a:prstGeom prst="rect">
            <a:avLst/>
          </a:prstGeom>
          <a:noFill/>
          <a:ln w="9525">
            <a:noFill/>
          </a:ln>
        </p:spPr>
        <p:txBody>
          <a:bodyPr wrap="square" lIns="117202" tIns="58601" rIns="117202" bIns="58601">
            <a:spAutoFit/>
          </a:bodyPr>
          <a:lstStyle/>
          <a:p>
            <a:pPr defTabSz="1171575"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3.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苯的同系物的命名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1171575">
              <a:buNone/>
            </a:pP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习惯命名法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1171575">
              <a:buNone/>
            </a:pP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以苯为母体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将苯环侧链的烷基作为取代基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称为“某苯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。如                   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称为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___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苯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,                               </a:t>
            </a:r>
            <a:endParaRPr lang="en-US" altLang="zh-CN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1171575">
              <a:buNone/>
            </a:pP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                       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称为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___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苯。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1171575">
              <a:buNone/>
            </a:pP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1171575">
              <a:buNone/>
            </a:pP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当苯分子中有两个氢原子被取代后</a:t>
            </a: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取代基的位置可分别用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___________</a:t>
            </a:r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来表示</a:t>
            </a:r>
            <a:r>
              <a:rPr lang="zh-CN" altLang="en-US" b="0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zh-CN" altLang="en-US" b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3072006" name="图片 30720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97790" y="1340556"/>
            <a:ext cx="1750526" cy="615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007" name="图片 30720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238" y="2100136"/>
            <a:ext cx="1945735" cy="536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008" name="文本框 3072007"/>
          <p:cNvSpPr txBox="1"/>
          <p:nvPr>
            <p:custDataLst>
              <p:tags r:id="rId6"/>
            </p:custDataLst>
          </p:nvPr>
        </p:nvSpPr>
        <p:spPr>
          <a:xfrm>
            <a:off x="10513925" y="1628041"/>
            <a:ext cx="1202991" cy="48577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 anchor="b" anchorCtr="1">
            <a:spAutoFit/>
          </a:bodyPr>
          <a:lstStyle/>
          <a:p>
            <a:pPr defTabSz="1171575"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072009" name="文本框 3072008"/>
          <p:cNvSpPr txBox="1"/>
          <p:nvPr>
            <p:custDataLst>
              <p:tags r:id="rId7"/>
            </p:custDataLst>
          </p:nvPr>
        </p:nvSpPr>
        <p:spPr>
          <a:xfrm>
            <a:off x="2377260" y="1988556"/>
            <a:ext cx="1202991" cy="48577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 anchor="b" anchorCtr="1">
            <a:spAutoFit/>
          </a:bodyPr>
          <a:lstStyle/>
          <a:p>
            <a:pPr defTabSz="1171575"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乙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072010" name="文本框 3072009"/>
          <p:cNvSpPr txBox="1"/>
          <p:nvPr>
            <p:custDataLst>
              <p:tags r:id="rId8"/>
            </p:custDataLst>
          </p:nvPr>
        </p:nvSpPr>
        <p:spPr>
          <a:xfrm>
            <a:off x="6914457" y="2636725"/>
            <a:ext cx="4015260" cy="48577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 anchor="b" anchorCtr="1">
            <a:spAutoFit/>
          </a:bodyPr>
          <a:lstStyle/>
          <a:p>
            <a:pPr defTabSz="1171575"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邻、间、对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44181" y="3716433"/>
            <a:ext cx="11615685" cy="140906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>
            <a:spAutoFit/>
          </a:bodyPr>
          <a:lstStyle/>
          <a:p>
            <a:pPr defTabSz="1171575">
              <a:buNone/>
            </a:pP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系统命名法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1171575">
              <a:buNone/>
            </a:pP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将苯环上的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个碳原子编号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把某个甲基所在的碳原子的位置编为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号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,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</a:rPr>
              <a:t>选取最小位次号给另一个甲基编号。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08" grpId="0"/>
      <p:bldP spid="3072009" grpId="0"/>
      <p:bldP spid="30720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9397" name="图片 325939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06232" y="854927"/>
            <a:ext cx="7605187" cy="208698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259475" name="表格 325947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87340" y="3179968"/>
          <a:ext cx="9683750" cy="1906632"/>
        </p:xfrm>
        <a:graphic>
          <a:graphicData uri="http://schemas.openxmlformats.org/drawingml/2006/table">
            <a:tbl>
              <a:tblPr/>
              <a:tblGrid>
                <a:gridCol w="2644140"/>
                <a:gridCol w="2334260"/>
                <a:gridCol w="2352040"/>
                <a:gridCol w="2353310"/>
              </a:tblGrid>
              <a:tr h="513080"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>
                        <a:latin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①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②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③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35"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习惯命名法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_________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_________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_________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255"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系统命名法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1,2-</a:t>
                      </a:r>
                      <a:r>
                        <a:rPr lang="zh-CN" altLang="en-US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二甲苯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1,3-</a:t>
                      </a:r>
                      <a:r>
                        <a:rPr lang="zh-CN" altLang="en-US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二甲苯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1,4-</a:t>
                      </a:r>
                      <a:r>
                        <a:rPr lang="zh-CN" altLang="en-US" sz="2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二甲苯</a:t>
                      </a:r>
                      <a:endParaRPr lang="zh-CN" altLang="en-US" sz="260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7202" marR="117202" marT="58601" marB="58601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59476" name="文本框 3259475"/>
          <p:cNvSpPr txBox="1"/>
          <p:nvPr>
            <p:custDataLst>
              <p:tags r:id="rId4"/>
            </p:custDataLst>
          </p:nvPr>
        </p:nvSpPr>
        <p:spPr>
          <a:xfrm>
            <a:off x="3083769" y="3713085"/>
            <a:ext cx="2431375" cy="48577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 anchor="b" anchorCtr="1">
            <a:spAutoFit/>
          </a:bodyPr>
          <a:lstStyle/>
          <a:p>
            <a:pPr defTabSz="1171575"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邻二甲苯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259477" name="文本框 3259476"/>
          <p:cNvSpPr txBox="1"/>
          <p:nvPr>
            <p:custDataLst>
              <p:tags r:id="rId5"/>
            </p:custDataLst>
          </p:nvPr>
        </p:nvSpPr>
        <p:spPr>
          <a:xfrm>
            <a:off x="5419920" y="3713085"/>
            <a:ext cx="2431375" cy="48577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 anchor="b" anchorCtr="1">
            <a:spAutoFit/>
          </a:bodyPr>
          <a:lstStyle/>
          <a:p>
            <a:pPr algn="ctr" defTabSz="1171575">
              <a:lnSpc>
                <a:spcPct val="100000"/>
              </a:lnSpc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间二甲苯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3259478" name="文本框 3259477"/>
          <p:cNvSpPr txBox="1"/>
          <p:nvPr>
            <p:custDataLst>
              <p:tags r:id="rId6"/>
            </p:custDataLst>
          </p:nvPr>
        </p:nvSpPr>
        <p:spPr>
          <a:xfrm>
            <a:off x="7781464" y="3713085"/>
            <a:ext cx="2431375" cy="485775"/>
          </a:xfrm>
          <a:prstGeom prst="rect">
            <a:avLst/>
          </a:prstGeom>
          <a:noFill/>
          <a:ln w="9525">
            <a:noFill/>
          </a:ln>
        </p:spPr>
        <p:txBody>
          <a:bodyPr lIns="117202" tIns="58601" rIns="117202" bIns="58601" anchor="b" anchorCtr="1">
            <a:spAutoFit/>
          </a:bodyPr>
          <a:lstStyle/>
          <a:p>
            <a:pPr defTabSz="1171575"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对二甲苯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3286760" y="4364990"/>
            <a:ext cx="6696710" cy="57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5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9476" grpId="0"/>
      <p:bldP spid="3259477" grpId="0"/>
      <p:bldP spid="325947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4450" y="294894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4450" y="76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0045" y="1164590"/>
            <a:ext cx="239966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实验2-2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6083" y="1571624"/>
          <a:ext cx="11654155" cy="4382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1870"/>
                <a:gridCol w="4177665"/>
                <a:gridCol w="3944620"/>
              </a:tblGrid>
              <a:tr h="547370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实验内容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解释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935"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(1)向两支分别盛有2 mL苯和甲苯的试管中各加入几滴溴水，静置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210"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(2)将上述试管用力振荡，静置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37355" y="2529205"/>
            <a:ext cx="262128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溴水沉到液体底部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250555" y="2350770"/>
            <a:ext cx="3479165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溴水的密度大于苯和甲苯的密度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237355" y="3930650"/>
            <a:ext cx="3616325" cy="175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两支试管中液体均分层，均是上层为橙红色，下层几乎无色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8250555" y="3930650"/>
            <a:ext cx="3616325" cy="175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苯、甲苯与溴水均不能发生化学反应，但能够萃取溴 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085" y="642620"/>
            <a:ext cx="46094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苯的同系物的化学性质</a:t>
            </a:r>
            <a:r>
              <a:rPr lang="en-US" altLang="zh-CN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4450" y="337947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4450" y="76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86398" y="1441450"/>
          <a:ext cx="11654155" cy="4835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4930"/>
                <a:gridCol w="3677285"/>
                <a:gridCol w="4091940"/>
              </a:tblGrid>
              <a:tr h="547370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实验内容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解释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040"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(3)向两支分别盛有2 mL苯和甲苯的试管中各加入几滴酸性高锰酸钾溶液,静置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845"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(4)将上述试管用力振荡，静置 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423410" y="2277745"/>
            <a:ext cx="3106420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紫红色酸性KMnO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溶液沉到液体底部 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434705" y="2277745"/>
            <a:ext cx="3106420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紫红色酸性KMnO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溶液沉到液体底部 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423410" y="4229100"/>
            <a:ext cx="3106420" cy="175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苯未使酸性高锰酸钾溶液褪色，甲苯使酸性高锰酸钾溶液褪色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434705" y="4229100"/>
            <a:ext cx="3106420" cy="175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苯与酸性KMnO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溶液不反应，甲苯与酸性KMnO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溶液反应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4450" y="337947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4450" y="76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10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6286" y="692909"/>
            <a:ext cx="3872715" cy="52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【思考与讨论】</a:t>
            </a:r>
            <a:endParaRPr lang="zh-CN" altLang="en-US" sz="28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504190" y="980440"/>
            <a:ext cx="116281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一、结合苯和甲苯的分子结构特点及上述实验结果，分析苯和甲苯的物理性质、化学性质有哪些相似点和不同点。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en-US" sz="24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4190" y="2205355"/>
            <a:ext cx="11688445" cy="425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AS_UNIQUEID" val="608"/>
</p:tagLst>
</file>

<file path=ppt/tags/tag10.xml><?xml version="1.0" encoding="utf-8"?>
<p:tagLst xmlns:p="http://schemas.openxmlformats.org/presentationml/2006/main">
  <p:tag name="AS_UNIQUEID" val="623"/>
</p:tagLst>
</file>

<file path=ppt/tags/tag100.xml><?xml version="1.0" encoding="utf-8"?>
<p:tagLst xmlns:p="http://schemas.openxmlformats.org/presentationml/2006/main">
  <p:tag name="AS_UNIQUEID" val="759"/>
</p:tagLst>
</file>

<file path=ppt/tags/tag101.xml><?xml version="1.0" encoding="utf-8"?>
<p:tagLst xmlns:p="http://schemas.openxmlformats.org/presentationml/2006/main">
  <p:tag name="AS_UNIQUEID" val="760"/>
</p:tagLst>
</file>

<file path=ppt/tags/tag102.xml><?xml version="1.0" encoding="utf-8"?>
<p:tagLst xmlns:p="http://schemas.openxmlformats.org/presentationml/2006/main">
  <p:tag name="AS_UNIQUEID" val="761"/>
</p:tagLst>
</file>

<file path=ppt/tags/tag103.xml><?xml version="1.0" encoding="utf-8"?>
<p:tagLst xmlns:p="http://schemas.openxmlformats.org/presentationml/2006/main">
  <p:tag name="AS_UNIQUEID" val="762"/>
</p:tagLst>
</file>

<file path=ppt/tags/tag104.xml><?xml version="1.0" encoding="utf-8"?>
<p:tagLst xmlns:p="http://schemas.openxmlformats.org/presentationml/2006/main">
  <p:tag name="AS_UNIQUEID" val="763"/>
</p:tagLst>
</file>

<file path=ppt/tags/tag105.xml><?xml version="1.0" encoding="utf-8"?>
<p:tagLst xmlns:p="http://schemas.openxmlformats.org/presentationml/2006/main">
  <p:tag name="AS_UNIQUEID" val="764"/>
</p:tagLst>
</file>

<file path=ppt/tags/tag106.xml><?xml version="1.0" encoding="utf-8"?>
<p:tagLst xmlns:p="http://schemas.openxmlformats.org/presentationml/2006/main">
  <p:tag name="AS_UNIQUEID" val="765"/>
</p:tagLst>
</file>

<file path=ppt/tags/tag107.xml><?xml version="1.0" encoding="utf-8"?>
<p:tagLst xmlns:p="http://schemas.openxmlformats.org/presentationml/2006/main">
  <p:tag name="AS_UNIQUEID" val="766"/>
</p:tagLst>
</file>

<file path=ppt/tags/tag108.xml><?xml version="1.0" encoding="utf-8"?>
<p:tagLst xmlns:p="http://schemas.openxmlformats.org/presentationml/2006/main">
  <p:tag name="AS_UNIQUEID" val="767"/>
</p:tagLst>
</file>

<file path=ppt/tags/tag109.xml><?xml version="1.0" encoding="utf-8"?>
<p:tagLst xmlns:p="http://schemas.openxmlformats.org/presentationml/2006/main">
  <p:tag name="AS_UNIQUEID" val="768"/>
</p:tagLst>
</file>

<file path=ppt/tags/tag11.xml><?xml version="1.0" encoding="utf-8"?>
<p:tagLst xmlns:p="http://schemas.openxmlformats.org/presentationml/2006/main">
  <p:tag name="AS_UNIQUEID" val="624"/>
</p:tagLst>
</file>

<file path=ppt/tags/tag110.xml><?xml version="1.0" encoding="utf-8"?>
<p:tagLst xmlns:p="http://schemas.openxmlformats.org/presentationml/2006/main">
  <p:tag name="AS_UNIQUEID" val="769"/>
</p:tagLst>
</file>

<file path=ppt/tags/tag111.xml><?xml version="1.0" encoding="utf-8"?>
<p:tagLst xmlns:p="http://schemas.openxmlformats.org/presentationml/2006/main">
  <p:tag name="AS_UNIQUEID" val="770"/>
</p:tagLst>
</file>

<file path=ppt/tags/tag112.xml><?xml version="1.0" encoding="utf-8"?>
<p:tagLst xmlns:p="http://schemas.openxmlformats.org/presentationml/2006/main">
  <p:tag name="AS_UNIQUEID" val="771"/>
</p:tagLst>
</file>

<file path=ppt/tags/tag113.xml><?xml version="1.0" encoding="utf-8"?>
<p:tagLst xmlns:p="http://schemas.openxmlformats.org/presentationml/2006/main">
  <p:tag name="AS_UNIQUEID" val="772"/>
</p:tagLst>
</file>

<file path=ppt/tags/tag114.xml><?xml version="1.0" encoding="utf-8"?>
<p:tagLst xmlns:p="http://schemas.openxmlformats.org/presentationml/2006/main">
  <p:tag name="AS_UNIQUEID" val="773"/>
</p:tagLst>
</file>

<file path=ppt/tags/tag115.xml><?xml version="1.0" encoding="utf-8"?>
<p:tagLst xmlns:p="http://schemas.openxmlformats.org/presentationml/2006/main">
  <p:tag name="AS_UNIQUEID" val="774"/>
</p:tagLst>
</file>

<file path=ppt/tags/tag116.xml><?xml version="1.0" encoding="utf-8"?>
<p:tagLst xmlns:p="http://schemas.openxmlformats.org/presentationml/2006/main">
  <p:tag name="AS_UNIQUEID" val="775"/>
</p:tagLst>
</file>

<file path=ppt/tags/tag117.xml><?xml version="1.0" encoding="utf-8"?>
<p:tagLst xmlns:p="http://schemas.openxmlformats.org/presentationml/2006/main">
  <p:tag name="AS_UNIQUEID" val="776"/>
</p:tagLst>
</file>

<file path=ppt/tags/tag118.xml><?xml version="1.0" encoding="utf-8"?>
<p:tagLst xmlns:p="http://schemas.openxmlformats.org/presentationml/2006/main">
  <p:tag name="AS_UNIQUEID" val="777"/>
</p:tagLst>
</file>

<file path=ppt/tags/tag119.xml><?xml version="1.0" encoding="utf-8"?>
<p:tagLst xmlns:p="http://schemas.openxmlformats.org/presentationml/2006/main">
  <p:tag name="AS_UNIQUEID" val="778"/>
</p:tagLst>
</file>

<file path=ppt/tags/tag12.xml><?xml version="1.0" encoding="utf-8"?>
<p:tagLst xmlns:p="http://schemas.openxmlformats.org/presentationml/2006/main">
  <p:tag name="AS_UNIQUEID" val="625"/>
</p:tagLst>
</file>

<file path=ppt/tags/tag120.xml><?xml version="1.0" encoding="utf-8"?>
<p:tagLst xmlns:p="http://schemas.openxmlformats.org/presentationml/2006/main">
  <p:tag name="AS_UNIQUEID" val="779"/>
</p:tagLst>
</file>

<file path=ppt/tags/tag121.xml><?xml version="1.0" encoding="utf-8"?>
<p:tagLst xmlns:p="http://schemas.openxmlformats.org/presentationml/2006/main">
  <p:tag name="AS_UNIQUEID" val="781"/>
</p:tagLst>
</file>

<file path=ppt/tags/tag122.xml><?xml version="1.0" encoding="utf-8"?>
<p:tagLst xmlns:p="http://schemas.openxmlformats.org/presentationml/2006/main">
  <p:tag name="AS_UNIQUEID" val="782"/>
</p:tagLst>
</file>

<file path=ppt/tags/tag123.xml><?xml version="1.0" encoding="utf-8"?>
<p:tagLst xmlns:p="http://schemas.openxmlformats.org/presentationml/2006/main">
  <p:tag name="AS_UNIQUEID" val="783"/>
</p:tagLst>
</file>

<file path=ppt/tags/tag124.xml><?xml version="1.0" encoding="utf-8"?>
<p:tagLst xmlns:p="http://schemas.openxmlformats.org/presentationml/2006/main">
  <p:tag name="AS_UNIQUEID" val="784"/>
</p:tagLst>
</file>

<file path=ppt/tags/tag125.xml><?xml version="1.0" encoding="utf-8"?>
<p:tagLst xmlns:p="http://schemas.openxmlformats.org/presentationml/2006/main">
  <p:tag name="AS_UNIQUEID" val="785"/>
</p:tagLst>
</file>

<file path=ppt/tags/tag126.xml><?xml version="1.0" encoding="utf-8"?>
<p:tagLst xmlns:p="http://schemas.openxmlformats.org/presentationml/2006/main">
  <p:tag name="AS_UNIQUEID" val="786"/>
</p:tagLst>
</file>

<file path=ppt/tags/tag127.xml><?xml version="1.0" encoding="utf-8"?>
<p:tagLst xmlns:p="http://schemas.openxmlformats.org/presentationml/2006/main">
  <p:tag name="AS_UNIQUEID" val="787"/>
</p:tagLst>
</file>

<file path=ppt/tags/tag128.xml><?xml version="1.0" encoding="utf-8"?>
<p:tagLst xmlns:p="http://schemas.openxmlformats.org/presentationml/2006/main">
  <p:tag name="AS_UNIQUEID" val="788"/>
</p:tagLst>
</file>

<file path=ppt/tags/tag129.xml><?xml version="1.0" encoding="utf-8"?>
<p:tagLst xmlns:p="http://schemas.openxmlformats.org/presentationml/2006/main">
  <p:tag name="AS_UNIQUEID" val="789"/>
</p:tagLst>
</file>

<file path=ppt/tags/tag13.xml><?xml version="1.0" encoding="utf-8"?>
<p:tagLst xmlns:p="http://schemas.openxmlformats.org/presentationml/2006/main">
  <p:tag name="AS_UNIQUEID" val="627"/>
</p:tagLst>
</file>

<file path=ppt/tags/tag130.xml><?xml version="1.0" encoding="utf-8"?>
<p:tagLst xmlns:p="http://schemas.openxmlformats.org/presentationml/2006/main">
  <p:tag name="AS_UNIQUEID" val="790"/>
</p:tagLst>
</file>

<file path=ppt/tags/tag131.xml><?xml version="1.0" encoding="utf-8"?>
<p:tagLst xmlns:p="http://schemas.openxmlformats.org/presentationml/2006/main">
  <p:tag name="AS_UNIQUEID" val="791"/>
</p:tagLst>
</file>

<file path=ppt/tags/tag132.xml><?xml version="1.0" encoding="utf-8"?>
<p:tagLst xmlns:p="http://schemas.openxmlformats.org/presentationml/2006/main">
  <p:tag name="AS_UNIQUEID" val="792"/>
</p:tagLst>
</file>

<file path=ppt/tags/tag133.xml><?xml version="1.0" encoding="utf-8"?>
<p:tagLst xmlns:p="http://schemas.openxmlformats.org/presentationml/2006/main">
  <p:tag name="AS_UNIQUEID" val="793"/>
</p:tagLst>
</file>

<file path=ppt/tags/tag134.xml><?xml version="1.0" encoding="utf-8"?>
<p:tagLst xmlns:p="http://schemas.openxmlformats.org/presentationml/2006/main">
  <p:tag name="AS_UNIQUEID" val="794"/>
</p:tagLst>
</file>

<file path=ppt/tags/tag135.xml><?xml version="1.0" encoding="utf-8"?>
<p:tagLst xmlns:p="http://schemas.openxmlformats.org/presentationml/2006/main">
  <p:tag name="AS_UNIQUEID" val="795"/>
</p:tagLst>
</file>

<file path=ppt/tags/tag136.xml><?xml version="1.0" encoding="utf-8"?>
<p:tagLst xmlns:p="http://schemas.openxmlformats.org/presentationml/2006/main">
  <p:tag name="AS_UNIQUEID" val="796"/>
</p:tagLst>
</file>

<file path=ppt/tags/tag137.xml><?xml version="1.0" encoding="utf-8"?>
<p:tagLst xmlns:p="http://schemas.openxmlformats.org/presentationml/2006/main">
  <p:tag name="AS_UNIQUEID" val="797"/>
</p:tagLst>
</file>

<file path=ppt/tags/tag138.xml><?xml version="1.0" encoding="utf-8"?>
<p:tagLst xmlns:p="http://schemas.openxmlformats.org/presentationml/2006/main">
  <p:tag name="AS_UNIQUEID" val="798"/>
</p:tagLst>
</file>

<file path=ppt/tags/tag139.xml><?xml version="1.0" encoding="utf-8"?>
<p:tagLst xmlns:p="http://schemas.openxmlformats.org/presentationml/2006/main">
  <p:tag name="AS_UNIQUEID" val="799"/>
</p:tagLst>
</file>

<file path=ppt/tags/tag14.xml><?xml version="1.0" encoding="utf-8"?>
<p:tagLst xmlns:p="http://schemas.openxmlformats.org/presentationml/2006/main">
  <p:tag name="AS_UNIQUEID" val="630"/>
</p:tagLst>
</file>

<file path=ppt/tags/tag140.xml><?xml version="1.0" encoding="utf-8"?>
<p:tagLst xmlns:p="http://schemas.openxmlformats.org/presentationml/2006/main">
  <p:tag name="AS_UNIQUEID" val="800"/>
</p:tagLst>
</file>

<file path=ppt/tags/tag141.xml><?xml version="1.0" encoding="utf-8"?>
<p:tagLst xmlns:p="http://schemas.openxmlformats.org/presentationml/2006/main">
  <p:tag name="AS_UNIQUEID" val="801"/>
</p:tagLst>
</file>

<file path=ppt/tags/tag142.xml><?xml version="1.0" encoding="utf-8"?>
<p:tagLst xmlns:p="http://schemas.openxmlformats.org/presentationml/2006/main">
  <p:tag name="AS_UNIQUEID" val="802"/>
</p:tagLst>
</file>

<file path=ppt/tags/tag143.xml><?xml version="1.0" encoding="utf-8"?>
<p:tagLst xmlns:p="http://schemas.openxmlformats.org/presentationml/2006/main">
  <p:tag name="AS_UNIQUEID" val="803"/>
</p:tagLst>
</file>

<file path=ppt/tags/tag144.xml><?xml version="1.0" encoding="utf-8"?>
<p:tagLst xmlns:p="http://schemas.openxmlformats.org/presentationml/2006/main">
  <p:tag name="AS_UNIQUEID" val="804"/>
</p:tagLst>
</file>

<file path=ppt/tags/tag145.xml><?xml version="1.0" encoding="utf-8"?>
<p:tagLst xmlns:p="http://schemas.openxmlformats.org/presentationml/2006/main">
  <p:tag name="AS_UNIQUEID" val="805"/>
</p:tagLst>
</file>

<file path=ppt/tags/tag146.xml><?xml version="1.0" encoding="utf-8"?>
<p:tagLst xmlns:p="http://schemas.openxmlformats.org/presentationml/2006/main">
  <p:tag name="AS_UNIQUEID" val="806"/>
</p:tagLst>
</file>

<file path=ppt/tags/tag147.xml><?xml version="1.0" encoding="utf-8"?>
<p:tagLst xmlns:p="http://schemas.openxmlformats.org/presentationml/2006/main">
  <p:tag name="AS_UNIQUEID" val="807"/>
</p:tagLst>
</file>

<file path=ppt/tags/tag148.xml><?xml version="1.0" encoding="utf-8"?>
<p:tagLst xmlns:p="http://schemas.openxmlformats.org/presentationml/2006/main">
  <p:tag name="AS_UNIQUEID" val="808"/>
</p:tagLst>
</file>

<file path=ppt/tags/tag149.xml><?xml version="1.0" encoding="utf-8"?>
<p:tagLst xmlns:p="http://schemas.openxmlformats.org/presentationml/2006/main">
  <p:tag name="AS_UNIQUEID" val="809"/>
</p:tagLst>
</file>

<file path=ppt/tags/tag15.xml><?xml version="1.0" encoding="utf-8"?>
<p:tagLst xmlns:p="http://schemas.openxmlformats.org/presentationml/2006/main">
  <p:tag name="AS_UNIQUEID" val="631"/>
</p:tagLst>
</file>

<file path=ppt/tags/tag150.xml><?xml version="1.0" encoding="utf-8"?>
<p:tagLst xmlns:p="http://schemas.openxmlformats.org/presentationml/2006/main">
  <p:tag name="AS_UNIQUEID" val="810"/>
</p:tagLst>
</file>

<file path=ppt/tags/tag151.xml><?xml version="1.0" encoding="utf-8"?>
<p:tagLst xmlns:p="http://schemas.openxmlformats.org/presentationml/2006/main">
  <p:tag name="AS_UNIQUEID" val="811"/>
</p:tagLst>
</file>

<file path=ppt/tags/tag152.xml><?xml version="1.0" encoding="utf-8"?>
<p:tagLst xmlns:p="http://schemas.openxmlformats.org/presentationml/2006/main">
  <p:tag name="AS_UNIQUEID" val="813"/>
</p:tagLst>
</file>

<file path=ppt/tags/tag153.xml><?xml version="1.0" encoding="utf-8"?>
<p:tagLst xmlns:p="http://schemas.openxmlformats.org/presentationml/2006/main">
  <p:tag name="AS_UNIQUEID" val="814"/>
</p:tagLst>
</file>

<file path=ppt/tags/tag154.xml><?xml version="1.0" encoding="utf-8"?>
<p:tagLst xmlns:p="http://schemas.openxmlformats.org/presentationml/2006/main">
  <p:tag name="AS_UNIQUEID" val="815"/>
</p:tagLst>
</file>

<file path=ppt/tags/tag155.xml><?xml version="1.0" encoding="utf-8"?>
<p:tagLst xmlns:p="http://schemas.openxmlformats.org/presentationml/2006/main">
  <p:tag name="AS_UNIQUEID" val="816"/>
</p:tagLst>
</file>

<file path=ppt/tags/tag156.xml><?xml version="1.0" encoding="utf-8"?>
<p:tagLst xmlns:p="http://schemas.openxmlformats.org/presentationml/2006/main">
  <p:tag name="AS_UNIQUEID" val="817"/>
</p:tagLst>
</file>

<file path=ppt/tags/tag157.xml><?xml version="1.0" encoding="utf-8"?>
<p:tagLst xmlns:p="http://schemas.openxmlformats.org/presentationml/2006/main">
  <p:tag name="AS_UNIQUEID" val="818"/>
</p:tagLst>
</file>

<file path=ppt/tags/tag158.xml><?xml version="1.0" encoding="utf-8"?>
<p:tagLst xmlns:p="http://schemas.openxmlformats.org/presentationml/2006/main">
  <p:tag name="AS_UNIQUEID" val="819"/>
</p:tagLst>
</file>

<file path=ppt/tags/tag159.xml><?xml version="1.0" encoding="utf-8"?>
<p:tagLst xmlns:p="http://schemas.openxmlformats.org/presentationml/2006/main">
  <p:tag name="AS_UNIQUEID" val="820"/>
</p:tagLst>
</file>

<file path=ppt/tags/tag16.xml><?xml version="1.0" encoding="utf-8"?>
<p:tagLst xmlns:p="http://schemas.openxmlformats.org/presentationml/2006/main">
  <p:tag name="AS_UNIQUEID" val="632"/>
</p:tagLst>
</file>

<file path=ppt/tags/tag160.xml><?xml version="1.0" encoding="utf-8"?>
<p:tagLst xmlns:p="http://schemas.openxmlformats.org/presentationml/2006/main">
  <p:tag name="AS_UNIQUEID" val="821"/>
</p:tagLst>
</file>

<file path=ppt/tags/tag161.xml><?xml version="1.0" encoding="utf-8"?>
<p:tagLst xmlns:p="http://schemas.openxmlformats.org/presentationml/2006/main">
  <p:tag name="AS_UNIQUEID" val="822"/>
</p:tagLst>
</file>

<file path=ppt/tags/tag162.xml><?xml version="1.0" encoding="utf-8"?>
<p:tagLst xmlns:p="http://schemas.openxmlformats.org/presentationml/2006/main">
  <p:tag name="AS_UNIQUEID" val="823"/>
</p:tagLst>
</file>

<file path=ppt/tags/tag163.xml><?xml version="1.0" encoding="utf-8"?>
<p:tagLst xmlns:p="http://schemas.openxmlformats.org/presentationml/2006/main">
  <p:tag name="AS_UNIQUEID" val="824"/>
</p:tagLst>
</file>

<file path=ppt/tags/tag164.xml><?xml version="1.0" encoding="utf-8"?>
<p:tagLst xmlns:p="http://schemas.openxmlformats.org/presentationml/2006/main">
  <p:tag name="AS_UNIQUEID" val="825"/>
</p:tagLst>
</file>

<file path=ppt/tags/tag165.xml><?xml version="1.0" encoding="utf-8"?>
<p:tagLst xmlns:p="http://schemas.openxmlformats.org/presentationml/2006/main">
  <p:tag name="AS_UNIQUEID" val="826"/>
</p:tagLst>
</file>

<file path=ppt/tags/tag166.xml><?xml version="1.0" encoding="utf-8"?>
<p:tagLst xmlns:p="http://schemas.openxmlformats.org/presentationml/2006/main">
  <p:tag name="AS_UNIQUEID" val="827"/>
</p:tagLst>
</file>

<file path=ppt/tags/tag167.xml><?xml version="1.0" encoding="utf-8"?>
<p:tagLst xmlns:p="http://schemas.openxmlformats.org/presentationml/2006/main">
  <p:tag name="AS_UNIQUEID" val="828"/>
</p:tagLst>
</file>

<file path=ppt/tags/tag168.xml><?xml version="1.0" encoding="utf-8"?>
<p:tagLst xmlns:p="http://schemas.openxmlformats.org/presentationml/2006/main">
  <p:tag name="AS_UNIQUEID" val="829"/>
</p:tagLst>
</file>

<file path=ppt/tags/tag169.xml><?xml version="1.0" encoding="utf-8"?>
<p:tagLst xmlns:p="http://schemas.openxmlformats.org/presentationml/2006/main">
  <p:tag name="AS_UNIQUEID" val="830"/>
</p:tagLst>
</file>

<file path=ppt/tags/tag17.xml><?xml version="1.0" encoding="utf-8"?>
<p:tagLst xmlns:p="http://schemas.openxmlformats.org/presentationml/2006/main">
  <p:tag name="AS_UNIQUEID" val="634"/>
</p:tagLst>
</file>

<file path=ppt/tags/tag170.xml><?xml version="1.0" encoding="utf-8"?>
<p:tagLst xmlns:p="http://schemas.openxmlformats.org/presentationml/2006/main">
  <p:tag name="AS_UNIQUEID" val="831"/>
</p:tagLst>
</file>

<file path=ppt/tags/tag171.xml><?xml version="1.0" encoding="utf-8"?>
<p:tagLst xmlns:p="http://schemas.openxmlformats.org/presentationml/2006/main">
  <p:tag name="AS_UNIQUEID" val="832"/>
</p:tagLst>
</file>

<file path=ppt/tags/tag172.xml><?xml version="1.0" encoding="utf-8"?>
<p:tagLst xmlns:p="http://schemas.openxmlformats.org/presentationml/2006/main">
  <p:tag name="AS_UNIQUEID" val="833"/>
</p:tagLst>
</file>

<file path=ppt/tags/tag173.xml><?xml version="1.0" encoding="utf-8"?>
<p:tagLst xmlns:p="http://schemas.openxmlformats.org/presentationml/2006/main">
  <p:tag name="AS_UNIQUEID" val="839"/>
</p:tagLst>
</file>

<file path=ppt/tags/tag174.xml><?xml version="1.0" encoding="utf-8"?>
<p:tagLst xmlns:p="http://schemas.openxmlformats.org/presentationml/2006/main">
  <p:tag name="AS_UNIQUEID" val="840"/>
</p:tagLst>
</file>

<file path=ppt/tags/tag175.xml><?xml version="1.0" encoding="utf-8"?>
<p:tagLst xmlns:p="http://schemas.openxmlformats.org/presentationml/2006/main">
  <p:tag name="AS_UNIQUEID" val="841"/>
</p:tagLst>
</file>

<file path=ppt/tags/tag176.xml><?xml version="1.0" encoding="utf-8"?>
<p:tagLst xmlns:p="http://schemas.openxmlformats.org/presentationml/2006/main">
  <p:tag name="AS_UNIQUEID" val="842"/>
</p:tagLst>
</file>

<file path=ppt/tags/tag177.xml><?xml version="1.0" encoding="utf-8"?>
<p:tagLst xmlns:p="http://schemas.openxmlformats.org/presentationml/2006/main">
  <p:tag name="AS_UNIQUEID" val="843"/>
</p:tagLst>
</file>

<file path=ppt/tags/tag178.xml><?xml version="1.0" encoding="utf-8"?>
<p:tagLst xmlns:p="http://schemas.openxmlformats.org/presentationml/2006/main">
  <p:tag name="AS_UNIQUEID" val="844"/>
</p:tagLst>
</file>

<file path=ppt/tags/tag179.xml><?xml version="1.0" encoding="utf-8"?>
<p:tagLst xmlns:p="http://schemas.openxmlformats.org/presentationml/2006/main">
  <p:tag name="AS_UNIQUEID" val="845"/>
</p:tagLst>
</file>

<file path=ppt/tags/tag18.xml><?xml version="1.0" encoding="utf-8"?>
<p:tagLst xmlns:p="http://schemas.openxmlformats.org/presentationml/2006/main">
  <p:tag name="AS_UNIQUEID" val="635"/>
</p:tagLst>
</file>

<file path=ppt/tags/tag180.xml><?xml version="1.0" encoding="utf-8"?>
<p:tagLst xmlns:p="http://schemas.openxmlformats.org/presentationml/2006/main">
  <p:tag name="AS_UNIQUEID" val="846"/>
</p:tagLst>
</file>

<file path=ppt/tags/tag181.xml><?xml version="1.0" encoding="utf-8"?>
<p:tagLst xmlns:p="http://schemas.openxmlformats.org/presentationml/2006/main">
  <p:tag name="AS_UNIQUEID" val="847"/>
</p:tagLst>
</file>

<file path=ppt/tags/tag182.xml><?xml version="1.0" encoding="utf-8"?>
<p:tagLst xmlns:p="http://schemas.openxmlformats.org/presentationml/2006/main">
  <p:tag name="AS_UNIQUEID" val="835"/>
</p:tagLst>
</file>

<file path=ppt/tags/tag183.xml><?xml version="1.0" encoding="utf-8"?>
<p:tagLst xmlns:p="http://schemas.openxmlformats.org/presentationml/2006/main">
  <p:tag name="AS_UNIQUEID" val="836"/>
</p:tagLst>
</file>

<file path=ppt/tags/tag184.xml><?xml version="1.0" encoding="utf-8"?>
<p:tagLst xmlns:p="http://schemas.openxmlformats.org/presentationml/2006/main">
  <p:tag name="AS_UNIQUEID" val="837"/>
</p:tagLst>
</file>

<file path=ppt/tags/tag185.xml><?xml version="1.0" encoding="utf-8"?>
<p:tagLst xmlns:p="http://schemas.openxmlformats.org/presentationml/2006/main">
  <p:tag name="AS_UNIQUEID" val="849"/>
</p:tagLst>
</file>

<file path=ppt/tags/tag186.xml><?xml version="1.0" encoding="utf-8"?>
<p:tagLst xmlns:p="http://schemas.openxmlformats.org/presentationml/2006/main">
  <p:tag name="AS_UNIQUEID" val="851"/>
</p:tagLst>
</file>

<file path=ppt/tags/tag187.xml><?xml version="1.0" encoding="utf-8"?>
<p:tagLst xmlns:p="http://schemas.openxmlformats.org/presentationml/2006/main">
  <p:tag name="AS_UNIQUEID" val="852"/>
</p:tagLst>
</file>

<file path=ppt/tags/tag188.xml><?xml version="1.0" encoding="utf-8"?>
<p:tagLst xmlns:p="http://schemas.openxmlformats.org/presentationml/2006/main">
  <p:tag name="AS_UNIQUEID" val="853"/>
</p:tagLst>
</file>

<file path=ppt/tags/tag189.xml><?xml version="1.0" encoding="utf-8"?>
<p:tagLst xmlns:p="http://schemas.openxmlformats.org/presentationml/2006/main">
  <p:tag name="AS_UNIQUEID" val="854"/>
</p:tagLst>
</file>

<file path=ppt/tags/tag19.xml><?xml version="1.0" encoding="utf-8"?>
<p:tagLst xmlns:p="http://schemas.openxmlformats.org/presentationml/2006/main">
  <p:tag name="AS_UNIQUEID" val="636"/>
</p:tagLst>
</file>

<file path=ppt/tags/tag190.xml><?xml version="1.0" encoding="utf-8"?>
<p:tagLst xmlns:p="http://schemas.openxmlformats.org/presentationml/2006/main">
  <p:tag name="AS_UNIQUEID" val="855"/>
</p:tagLst>
</file>

<file path=ppt/tags/tag191.xml><?xml version="1.0" encoding="utf-8"?>
<p:tagLst xmlns:p="http://schemas.openxmlformats.org/presentationml/2006/main">
  <p:tag name="AS_UNIQUEID" val="856"/>
</p:tagLst>
</file>

<file path=ppt/tags/tag192.xml><?xml version="1.0" encoding="utf-8"?>
<p:tagLst xmlns:p="http://schemas.openxmlformats.org/presentationml/2006/main">
  <p:tag name="AS_UNIQUEID" val="857"/>
</p:tagLst>
</file>

<file path=ppt/tags/tag193.xml><?xml version="1.0" encoding="utf-8"?>
<p:tagLst xmlns:p="http://schemas.openxmlformats.org/presentationml/2006/main">
  <p:tag name="AS_UNIQUEID" val="858"/>
</p:tagLst>
</file>

<file path=ppt/tags/tag194.xml><?xml version="1.0" encoding="utf-8"?>
<p:tagLst xmlns:p="http://schemas.openxmlformats.org/presentationml/2006/main">
  <p:tag name="AS_UNIQUEID" val="859"/>
</p:tagLst>
</file>

<file path=ppt/tags/tag195.xml><?xml version="1.0" encoding="utf-8"?>
<p:tagLst xmlns:p="http://schemas.openxmlformats.org/presentationml/2006/main">
  <p:tag name="AS_UNIQUEID" val="860"/>
</p:tagLst>
</file>

<file path=ppt/tags/tag196.xml><?xml version="1.0" encoding="utf-8"?>
<p:tagLst xmlns:p="http://schemas.openxmlformats.org/presentationml/2006/main">
  <p:tag name="AS_UNIQUEID" val="861"/>
</p:tagLst>
</file>

<file path=ppt/tags/tag197.xml><?xml version="1.0" encoding="utf-8"?>
<p:tagLst xmlns:p="http://schemas.openxmlformats.org/presentationml/2006/main">
  <p:tag name="AS_UNIQUEID" val="862"/>
</p:tagLst>
</file>

<file path=ppt/tags/tag198.xml><?xml version="1.0" encoding="utf-8"?>
<p:tagLst xmlns:p="http://schemas.openxmlformats.org/presentationml/2006/main">
  <p:tag name="AS_UNIQUEID" val="863"/>
</p:tagLst>
</file>

<file path=ppt/tags/tag199.xml><?xml version="1.0" encoding="utf-8"?>
<p:tagLst xmlns:p="http://schemas.openxmlformats.org/presentationml/2006/main">
  <p:tag name="AS_UNIQUEID" val="864"/>
</p:tagLst>
</file>

<file path=ppt/tags/tag2.xml><?xml version="1.0" encoding="utf-8"?>
<p:tagLst xmlns:p="http://schemas.openxmlformats.org/presentationml/2006/main">
  <p:tag name="AS_UNIQUEID" val="609"/>
</p:tagLst>
</file>

<file path=ppt/tags/tag20.xml><?xml version="1.0" encoding="utf-8"?>
<p:tagLst xmlns:p="http://schemas.openxmlformats.org/presentationml/2006/main">
  <p:tag name="AS_UNIQUEID" val="638"/>
</p:tagLst>
</file>

<file path=ppt/tags/tag200.xml><?xml version="1.0" encoding="utf-8"?>
<p:tagLst xmlns:p="http://schemas.openxmlformats.org/presentationml/2006/main">
  <p:tag name="AS_UNIQUEID" val="865"/>
</p:tagLst>
</file>

<file path=ppt/tags/tag201.xml><?xml version="1.0" encoding="utf-8"?>
<p:tagLst xmlns:p="http://schemas.openxmlformats.org/presentationml/2006/main">
  <p:tag name="AS_UNIQUEID" val="866"/>
</p:tagLst>
</file>

<file path=ppt/tags/tag202.xml><?xml version="1.0" encoding="utf-8"?>
<p:tagLst xmlns:p="http://schemas.openxmlformats.org/presentationml/2006/main">
  <p:tag name="AS_UNIQUEID" val="867"/>
</p:tagLst>
</file>

<file path=ppt/tags/tag203.xml><?xml version="1.0" encoding="utf-8"?>
<p:tagLst xmlns:p="http://schemas.openxmlformats.org/presentationml/2006/main">
  <p:tag name="AS_UNIQUEID" val="868"/>
</p:tagLst>
</file>

<file path=ppt/tags/tag204.xml><?xml version="1.0" encoding="utf-8"?>
<p:tagLst xmlns:p="http://schemas.openxmlformats.org/presentationml/2006/main">
  <p:tag name="AS_UNIQUEID" val="869"/>
</p:tagLst>
</file>

<file path=ppt/tags/tag205.xml><?xml version="1.0" encoding="utf-8"?>
<p:tagLst xmlns:p="http://schemas.openxmlformats.org/presentationml/2006/main">
  <p:tag name="AS_UNIQUEID" val="870"/>
</p:tagLst>
</file>

<file path=ppt/tags/tag206.xml><?xml version="1.0" encoding="utf-8"?>
<p:tagLst xmlns:p="http://schemas.openxmlformats.org/presentationml/2006/main">
  <p:tag name="AS_UNIQUEID" val="871"/>
</p:tagLst>
</file>

<file path=ppt/tags/tag207.xml><?xml version="1.0" encoding="utf-8"?>
<p:tagLst xmlns:p="http://schemas.openxmlformats.org/presentationml/2006/main">
  <p:tag name="AS_UNIQUEID" val="872"/>
</p:tagLst>
</file>

<file path=ppt/tags/tag208.xml><?xml version="1.0" encoding="utf-8"?>
<p:tagLst xmlns:p="http://schemas.openxmlformats.org/presentationml/2006/main">
  <p:tag name="AS_UNIQUEID" val="873"/>
</p:tagLst>
</file>

<file path=ppt/tags/tag209.xml><?xml version="1.0" encoding="utf-8"?>
<p:tagLst xmlns:p="http://schemas.openxmlformats.org/presentationml/2006/main">
  <p:tag name="AS_UNIQUEID" val="874"/>
</p:tagLst>
</file>

<file path=ppt/tags/tag21.xml><?xml version="1.0" encoding="utf-8"?>
<p:tagLst xmlns:p="http://schemas.openxmlformats.org/presentationml/2006/main">
  <p:tag name="AS_UNIQUEID" val="639"/>
</p:tagLst>
</file>

<file path=ppt/tags/tag210.xml><?xml version="1.0" encoding="utf-8"?>
<p:tagLst xmlns:p="http://schemas.openxmlformats.org/presentationml/2006/main">
  <p:tag name="AS_UNIQUEID" val="875"/>
</p:tagLst>
</file>

<file path=ppt/tags/tag211.xml><?xml version="1.0" encoding="utf-8"?>
<p:tagLst xmlns:p="http://schemas.openxmlformats.org/presentationml/2006/main">
  <p:tag name="AS_UNIQUEID" val="876"/>
</p:tagLst>
</file>

<file path=ppt/tags/tag212.xml><?xml version="1.0" encoding="utf-8"?>
<p:tagLst xmlns:p="http://schemas.openxmlformats.org/presentationml/2006/main">
  <p:tag name="AS_UNIQUEID" val="877"/>
</p:tagLst>
</file>

<file path=ppt/tags/tag213.xml><?xml version="1.0" encoding="utf-8"?>
<p:tagLst xmlns:p="http://schemas.openxmlformats.org/presentationml/2006/main">
  <p:tag name="AS_UNIQUEID" val="878"/>
</p:tagLst>
</file>

<file path=ppt/tags/tag214.xml><?xml version="1.0" encoding="utf-8"?>
<p:tagLst xmlns:p="http://schemas.openxmlformats.org/presentationml/2006/main">
  <p:tag name="AS_UNIQUEID" val="879"/>
</p:tagLst>
</file>

<file path=ppt/tags/tag215.xml><?xml version="1.0" encoding="utf-8"?>
<p:tagLst xmlns:p="http://schemas.openxmlformats.org/presentationml/2006/main">
  <p:tag name="AS_UNIQUEID" val="880"/>
</p:tagLst>
</file>

<file path=ppt/tags/tag216.xml><?xml version="1.0" encoding="utf-8"?>
<p:tagLst xmlns:p="http://schemas.openxmlformats.org/presentationml/2006/main">
  <p:tag name="AS_UNIQUEID" val="881"/>
</p:tagLst>
</file>

<file path=ppt/tags/tag217.xml><?xml version="1.0" encoding="utf-8"?>
<p:tagLst xmlns:p="http://schemas.openxmlformats.org/presentationml/2006/main">
  <p:tag name="AS_UNIQUEID" val="882"/>
</p:tagLst>
</file>

<file path=ppt/tags/tag218.xml><?xml version="1.0" encoding="utf-8"?>
<p:tagLst xmlns:p="http://schemas.openxmlformats.org/presentationml/2006/main">
  <p:tag name="AS_UNIQUEID" val="883"/>
</p:tagLst>
</file>

<file path=ppt/tags/tag219.xml><?xml version="1.0" encoding="utf-8"?>
<p:tagLst xmlns:p="http://schemas.openxmlformats.org/presentationml/2006/main">
  <p:tag name="AS_UNIQUEID" val="884"/>
</p:tagLst>
</file>

<file path=ppt/tags/tag22.xml><?xml version="1.0" encoding="utf-8"?>
<p:tagLst xmlns:p="http://schemas.openxmlformats.org/presentationml/2006/main">
  <p:tag name="AS_UNIQUEID" val="641"/>
</p:tagLst>
</file>

<file path=ppt/tags/tag220.xml><?xml version="1.0" encoding="utf-8"?>
<p:tagLst xmlns:p="http://schemas.openxmlformats.org/presentationml/2006/main">
  <p:tag name="AS_UNIQUEID" val="885"/>
</p:tagLst>
</file>

<file path=ppt/tags/tag221.xml><?xml version="1.0" encoding="utf-8"?>
<p:tagLst xmlns:p="http://schemas.openxmlformats.org/presentationml/2006/main">
  <p:tag name="AS_UNIQUEID" val="886"/>
</p:tagLst>
</file>

<file path=ppt/tags/tag222.xml><?xml version="1.0" encoding="utf-8"?>
<p:tagLst xmlns:p="http://schemas.openxmlformats.org/presentationml/2006/main">
  <p:tag name="AS_UNIQUEID" val="887"/>
</p:tagLst>
</file>

<file path=ppt/tags/tag223.xml><?xml version="1.0" encoding="utf-8"?>
<p:tagLst xmlns:p="http://schemas.openxmlformats.org/presentationml/2006/main">
  <p:tag name="AS_UNIQUEID" val="888"/>
</p:tagLst>
</file>

<file path=ppt/tags/tag224.xml><?xml version="1.0" encoding="utf-8"?>
<p:tagLst xmlns:p="http://schemas.openxmlformats.org/presentationml/2006/main">
  <p:tag name="AS_UNIQUEID" val="889"/>
</p:tagLst>
</file>

<file path=ppt/tags/tag225.xml><?xml version="1.0" encoding="utf-8"?>
<p:tagLst xmlns:p="http://schemas.openxmlformats.org/presentationml/2006/main">
  <p:tag name="AS_UNIQUEID" val="895"/>
</p:tagLst>
</file>

<file path=ppt/tags/tag226.xml><?xml version="1.0" encoding="utf-8"?>
<p:tagLst xmlns:p="http://schemas.openxmlformats.org/presentationml/2006/main">
  <p:tag name="AS_UNIQUEID" val="896"/>
</p:tagLst>
</file>

<file path=ppt/tags/tag227.xml><?xml version="1.0" encoding="utf-8"?>
<p:tagLst xmlns:p="http://schemas.openxmlformats.org/presentationml/2006/main">
  <p:tag name="AS_UNIQUEID" val="897"/>
</p:tagLst>
</file>

<file path=ppt/tags/tag228.xml><?xml version="1.0" encoding="utf-8"?>
<p:tagLst xmlns:p="http://schemas.openxmlformats.org/presentationml/2006/main">
  <p:tag name="AS_UNIQUEID" val="898"/>
</p:tagLst>
</file>

<file path=ppt/tags/tag229.xml><?xml version="1.0" encoding="utf-8"?>
<p:tagLst xmlns:p="http://schemas.openxmlformats.org/presentationml/2006/main">
  <p:tag name="AS_UNIQUEID" val="899"/>
</p:tagLst>
</file>

<file path=ppt/tags/tag23.xml><?xml version="1.0" encoding="utf-8"?>
<p:tagLst xmlns:p="http://schemas.openxmlformats.org/presentationml/2006/main">
  <p:tag name="AS_UNIQUEID" val="642"/>
</p:tagLst>
</file>

<file path=ppt/tags/tag230.xml><?xml version="1.0" encoding="utf-8"?>
<p:tagLst xmlns:p="http://schemas.openxmlformats.org/presentationml/2006/main">
  <p:tag name="AS_UNIQUEID" val="891"/>
</p:tagLst>
</file>

<file path=ppt/tags/tag231.xml><?xml version="1.0" encoding="utf-8"?>
<p:tagLst xmlns:p="http://schemas.openxmlformats.org/presentationml/2006/main">
  <p:tag name="AS_UNIQUEID" val="892"/>
</p:tagLst>
</file>

<file path=ppt/tags/tag232.xml><?xml version="1.0" encoding="utf-8"?>
<p:tagLst xmlns:p="http://schemas.openxmlformats.org/presentationml/2006/main">
  <p:tag name="AS_UNIQUEID" val="893"/>
</p:tagLst>
</file>

<file path=ppt/tags/tag233.xml><?xml version="1.0" encoding="utf-8"?>
<p:tagLst xmlns:p="http://schemas.openxmlformats.org/presentationml/2006/main">
  <p:tag name="AS_UNIQUEID" val="901"/>
</p:tagLst>
</file>

<file path=ppt/tags/tag234.xml><?xml version="1.0" encoding="utf-8"?>
<p:tagLst xmlns:p="http://schemas.openxmlformats.org/presentationml/2006/main">
  <p:tag name="AS_UNIQUEID" val="903"/>
</p:tagLst>
</file>

<file path=ppt/tags/tag235.xml><?xml version="1.0" encoding="utf-8"?>
<p:tagLst xmlns:p="http://schemas.openxmlformats.org/presentationml/2006/main">
  <p:tag name="AS_UNIQUEID" val="905"/>
</p:tagLst>
</file>

<file path=ppt/tags/tag236.xml><?xml version="1.0" encoding="utf-8"?>
<p:tagLst xmlns:p="http://schemas.openxmlformats.org/presentationml/2006/main">
  <p:tag name="AS_UNIQUEID" val="906"/>
</p:tagLst>
</file>

<file path=ppt/tags/tag237.xml><?xml version="1.0" encoding="utf-8"?>
<p:tagLst xmlns:p="http://schemas.openxmlformats.org/presentationml/2006/main">
  <p:tag name="AS_UNIQUEID" val="908"/>
</p:tagLst>
</file>

<file path=ppt/tags/tag238.xml><?xml version="1.0" encoding="utf-8"?>
<p:tagLst xmlns:p="http://schemas.openxmlformats.org/presentationml/2006/main">
  <p:tag name="AS_UNIQUEID" val="909"/>
</p:tagLst>
</file>

<file path=ppt/tags/tag239.xml><?xml version="1.0" encoding="utf-8"?>
<p:tagLst xmlns:p="http://schemas.openxmlformats.org/presentationml/2006/main">
  <p:tag name="AS_UNIQUEID" val="911"/>
</p:tagLst>
</file>

<file path=ppt/tags/tag24.xml><?xml version="1.0" encoding="utf-8"?>
<p:tagLst xmlns:p="http://schemas.openxmlformats.org/presentationml/2006/main">
  <p:tag name="AS_UNIQUEID" val="646"/>
</p:tagLst>
</file>

<file path=ppt/tags/tag240.xml><?xml version="1.0" encoding="utf-8"?>
<p:tagLst xmlns:p="http://schemas.openxmlformats.org/presentationml/2006/main">
  <p:tag name="AS_UNIQUEID" val="912"/>
</p:tagLst>
</file>

<file path=ppt/tags/tag241.xml><?xml version="1.0" encoding="utf-8"?>
<p:tagLst xmlns:p="http://schemas.openxmlformats.org/presentationml/2006/main">
  <p:tag name="AS_UNIQUEID" val="914"/>
</p:tagLst>
</file>

<file path=ppt/tags/tag242.xml><?xml version="1.0" encoding="utf-8"?>
<p:tagLst xmlns:p="http://schemas.openxmlformats.org/presentationml/2006/main">
  <p:tag name="AS_UNIQUEID" val="915"/>
</p:tagLst>
</file>

<file path=ppt/tags/tag243.xml><?xml version="1.0" encoding="utf-8"?>
<p:tagLst xmlns:p="http://schemas.openxmlformats.org/presentationml/2006/main">
  <p:tag name="AS_UNIQUEID" val="917"/>
</p:tagLst>
</file>

<file path=ppt/tags/tag244.xml><?xml version="1.0" encoding="utf-8"?>
<p:tagLst xmlns:p="http://schemas.openxmlformats.org/presentationml/2006/main">
  <p:tag name="AS_UNIQUEID" val="918"/>
</p:tagLst>
</file>

<file path=ppt/tags/tag245.xml><?xml version="1.0" encoding="utf-8"?>
<p:tagLst xmlns:p="http://schemas.openxmlformats.org/presentationml/2006/main">
  <p:tag name="AS_UNIQUEID" val="919"/>
</p:tagLst>
</file>

<file path=ppt/tags/tag246.xml><?xml version="1.0" encoding="utf-8"?>
<p:tagLst xmlns:p="http://schemas.openxmlformats.org/presentationml/2006/main">
  <p:tag name="AS_UNIQUEID" val="651"/>
</p:tagLst>
</file>

<file path=ppt/tags/tag247.xml><?xml version="1.0" encoding="utf-8"?>
<p:tagLst xmlns:p="http://schemas.openxmlformats.org/presentationml/2006/main">
  <p:tag name="AS_UNIQUEID" val="652"/>
</p:tagLst>
</file>

<file path=ppt/tags/tag248.xml><?xml version="1.0" encoding="utf-8"?>
<p:tagLst xmlns:p="http://schemas.openxmlformats.org/presentationml/2006/main">
  <p:tag name="AS_UNIQUEID" val="653"/>
</p:tagLst>
</file>

<file path=ppt/tags/tag249.xml><?xml version="1.0" encoding="utf-8"?>
<p:tagLst xmlns:p="http://schemas.openxmlformats.org/presentationml/2006/main">
  <p:tag name="AS_UNIQUEID" val="654"/>
</p:tagLst>
</file>

<file path=ppt/tags/tag25.xml><?xml version="1.0" encoding="utf-8"?>
<p:tagLst xmlns:p="http://schemas.openxmlformats.org/presentationml/2006/main">
  <p:tag name="AS_UNIQUEID" val="647"/>
</p:tagLst>
</file>

<file path=ppt/tags/tag250.xml><?xml version="1.0" encoding="utf-8"?>
<p:tagLst xmlns:p="http://schemas.openxmlformats.org/presentationml/2006/main">
  <p:tag name="AS_UNIQUEID" val="655"/>
</p:tagLst>
</file>

<file path=ppt/tags/tag251.xml><?xml version="1.0" encoding="utf-8"?>
<p:tagLst xmlns:p="http://schemas.openxmlformats.org/presentationml/2006/main">
  <p:tag name="AS_UNIQUEID" val="656"/>
</p:tagLst>
</file>

<file path=ppt/tags/tag252.xml><?xml version="1.0" encoding="utf-8"?>
<p:tagLst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</p:tagLst>
</file>

<file path=ppt/tags/tag26.xml><?xml version="1.0" encoding="utf-8"?>
<p:tagLst xmlns:p="http://schemas.openxmlformats.org/presentationml/2006/main">
  <p:tag name="AS_UNIQUEID" val="648"/>
</p:tagLst>
</file>

<file path=ppt/tags/tag27.xml><?xml version="1.0" encoding="utf-8"?>
<p:tagLst xmlns:p="http://schemas.openxmlformats.org/presentationml/2006/main">
  <p:tag name="AS_UNIQUEID" val="649"/>
</p:tagLst>
</file>

<file path=ppt/tags/tag28.xml><?xml version="1.0" encoding="utf-8"?>
<p:tagLst xmlns:p="http://schemas.openxmlformats.org/presentationml/2006/main">
  <p:tag name="AS_UNIQUEID" val="658"/>
</p:tagLst>
</file>

<file path=ppt/tags/tag29.xml><?xml version="1.0" encoding="utf-8"?>
<p:tagLst xmlns:p="http://schemas.openxmlformats.org/presentationml/2006/main">
  <p:tag name="AS_UNIQUEID" val="676"/>
</p:tagLst>
</file>

<file path=ppt/tags/tag3.xml><?xml version="1.0" encoding="utf-8"?>
<p:tagLst xmlns:p="http://schemas.openxmlformats.org/presentationml/2006/main">
  <p:tag name="AS_UNIQUEID" val="614"/>
</p:tagLst>
</file>

<file path=ppt/tags/tag30.xml><?xml version="1.0" encoding="utf-8"?>
<p:tagLst xmlns:p="http://schemas.openxmlformats.org/presentationml/2006/main">
  <p:tag name="AS_UNIQUEID" val="677"/>
</p:tagLst>
</file>

<file path=ppt/tags/tag31.xml><?xml version="1.0" encoding="utf-8"?>
<p:tagLst xmlns:p="http://schemas.openxmlformats.org/presentationml/2006/main">
  <p:tag name="AS_UNIQUEID" val="678"/>
  <p:tag name="KSO_WM_UNIT_PLACING_PICTURE_USER_VIEWPORT" val="{&quot;height&quot;:2048,&quot;width&quot;:5820}"/>
</p:tagLst>
</file>

<file path=ppt/tags/tag32.xml><?xml version="1.0" encoding="utf-8"?>
<p:tagLst xmlns:p="http://schemas.openxmlformats.org/presentationml/2006/main">
  <p:tag name="AS_UNIQUEID" val="679"/>
</p:tagLst>
</file>

<file path=ppt/tags/tag33.xml><?xml version="1.0" encoding="utf-8"?>
<p:tagLst xmlns:p="http://schemas.openxmlformats.org/presentationml/2006/main">
  <p:tag name="AS_UNIQUEID" val="680"/>
</p:tagLst>
</file>

<file path=ppt/tags/tag34.xml><?xml version="1.0" encoding="utf-8"?>
<p:tagLst xmlns:p="http://schemas.openxmlformats.org/presentationml/2006/main">
  <p:tag name="AS_UNIQUEID" val="681"/>
</p:tagLst>
</file>

<file path=ppt/tags/tag35.xml><?xml version="1.0" encoding="utf-8"?>
<p:tagLst xmlns:p="http://schemas.openxmlformats.org/presentationml/2006/main">
  <p:tag name="AS_UNIQUEID" val="682"/>
</p:tagLst>
</file>

<file path=ppt/tags/tag36.xml><?xml version="1.0" encoding="utf-8"?>
<p:tagLst xmlns:p="http://schemas.openxmlformats.org/presentationml/2006/main">
  <p:tag name="AS_UNIQUEID" val="683"/>
</p:tagLst>
</file>

<file path=ppt/tags/tag37.xml><?xml version="1.0" encoding="utf-8"?>
<p:tagLst xmlns:p="http://schemas.openxmlformats.org/presentationml/2006/main">
  <p:tag name="AS_UNIQUEID" val="684"/>
  <p:tag name="KSO_WM_UNIT_PLACING_PICTURE_USER_VIEWPORT" val="{&quot;height&quot;:3287.499212598425,&quot;width&quot;:11980}"/>
</p:tagLst>
</file>

<file path=ppt/tags/tag38.xml><?xml version="1.0" encoding="utf-8"?>
<p:tagLst xmlns:p="http://schemas.openxmlformats.org/presentationml/2006/main">
  <p:tag name="AS_UNIQUEID" val="685"/>
</p:tagLst>
</file>

<file path=ppt/tags/tag39.xml><?xml version="1.0" encoding="utf-8"?>
<p:tagLst xmlns:p="http://schemas.openxmlformats.org/presentationml/2006/main">
  <p:tag name="AS_UNIQUEID" val="686"/>
</p:tagLst>
</file>

<file path=ppt/tags/tag4.xml><?xml version="1.0" encoding="utf-8"?>
<p:tagLst xmlns:p="http://schemas.openxmlformats.org/presentationml/2006/main">
  <p:tag name="AS_UNIQUEID" val="615"/>
</p:tagLst>
</file>

<file path=ppt/tags/tag40.xml><?xml version="1.0" encoding="utf-8"?>
<p:tagLst xmlns:p="http://schemas.openxmlformats.org/presentationml/2006/main">
  <p:tag name="AS_UNIQUEID" val="692"/>
</p:tagLst>
</file>

<file path=ppt/tags/tag41.xml><?xml version="1.0" encoding="utf-8"?>
<p:tagLst xmlns:p="http://schemas.openxmlformats.org/presentationml/2006/main">
  <p:tag name="AS_UNIQUEID" val="693"/>
</p:tagLst>
</file>

<file path=ppt/tags/tag42.xml><?xml version="1.0" encoding="utf-8"?>
<p:tagLst xmlns:p="http://schemas.openxmlformats.org/presentationml/2006/main">
  <p:tag name="AS_UNIQUEID" val="694"/>
</p:tagLst>
</file>

<file path=ppt/tags/tag43.xml><?xml version="1.0" encoding="utf-8"?>
<p:tagLst xmlns:p="http://schemas.openxmlformats.org/presentationml/2006/main">
  <p:tag name="AS_UNIQUEID" val="695"/>
</p:tagLst>
</file>

<file path=ppt/tags/tag44.xml><?xml version="1.0" encoding="utf-8"?>
<p:tagLst xmlns:p="http://schemas.openxmlformats.org/presentationml/2006/main">
  <p:tag name="AS_UNIQUEID" val="688"/>
</p:tagLst>
</file>

<file path=ppt/tags/tag45.xml><?xml version="1.0" encoding="utf-8"?>
<p:tagLst xmlns:p="http://schemas.openxmlformats.org/presentationml/2006/main">
  <p:tag name="AS_UNIQUEID" val="689"/>
</p:tagLst>
</file>

<file path=ppt/tags/tag46.xml><?xml version="1.0" encoding="utf-8"?>
<p:tagLst xmlns:p="http://schemas.openxmlformats.org/presentationml/2006/main">
  <p:tag name="AS_UNIQUEID" val="690"/>
</p:tagLst>
</file>

<file path=ppt/tags/tag47.xml><?xml version="1.0" encoding="utf-8"?>
<p:tagLst xmlns:p="http://schemas.openxmlformats.org/presentationml/2006/main">
  <p:tag name="AS_UNIQUEID" val="697"/>
</p:tagLst>
</file>

<file path=ppt/tags/tag48.xml><?xml version="1.0" encoding="utf-8"?>
<p:tagLst xmlns:p="http://schemas.openxmlformats.org/presentationml/2006/main">
  <p:tag name="AS_UNIQUEID" val="698"/>
</p:tagLst>
</file>

<file path=ppt/tags/tag49.xml><?xml version="1.0" encoding="utf-8"?>
<p:tagLst xmlns:p="http://schemas.openxmlformats.org/presentationml/2006/main">
  <p:tag name="AS_UNIQUEID" val="699"/>
</p:tagLst>
</file>

<file path=ppt/tags/tag5.xml><?xml version="1.0" encoding="utf-8"?>
<p:tagLst xmlns:p="http://schemas.openxmlformats.org/presentationml/2006/main">
  <p:tag name="AS_UNIQUEID" val="617"/>
</p:tagLst>
</file>

<file path=ppt/tags/tag50.xml><?xml version="1.0" encoding="utf-8"?>
<p:tagLst xmlns:p="http://schemas.openxmlformats.org/presentationml/2006/main">
  <p:tag name="AS_UNIQUEID" val="700"/>
</p:tagLst>
</file>

<file path=ppt/tags/tag51.xml><?xml version="1.0" encoding="utf-8"?>
<p:tagLst xmlns:p="http://schemas.openxmlformats.org/presentationml/2006/main">
  <p:tag name="AS_UNIQUEID" val="702"/>
</p:tagLst>
</file>

<file path=ppt/tags/tag52.xml><?xml version="1.0" encoding="utf-8"?>
<p:tagLst xmlns:p="http://schemas.openxmlformats.org/presentationml/2006/main">
  <p:tag name="AS_UNIQUEID" val="703"/>
</p:tagLst>
</file>

<file path=ppt/tags/tag53.xml><?xml version="1.0" encoding="utf-8"?>
<p:tagLst xmlns:p="http://schemas.openxmlformats.org/presentationml/2006/main">
  <p:tag name="AS_UNIQUEID" val="704"/>
</p:tagLst>
</file>

<file path=ppt/tags/tag54.xml><?xml version="1.0" encoding="utf-8"?>
<p:tagLst xmlns:p="http://schemas.openxmlformats.org/presentationml/2006/main">
  <p:tag name="AS_UNIQUEID" val="705"/>
</p:tagLst>
</file>

<file path=ppt/tags/tag55.xml><?xml version="1.0" encoding="utf-8"?>
<p:tagLst xmlns:p="http://schemas.openxmlformats.org/presentationml/2006/main">
  <p:tag name="AS_UNIQUEID" val="706"/>
</p:tagLst>
</file>

<file path=ppt/tags/tag56.xml><?xml version="1.0" encoding="utf-8"?>
<p:tagLst xmlns:p="http://schemas.openxmlformats.org/presentationml/2006/main">
  <p:tag name="AS_UNIQUEID" val="707"/>
</p:tagLst>
</file>

<file path=ppt/tags/tag57.xml><?xml version="1.0" encoding="utf-8"?>
<p:tagLst xmlns:p="http://schemas.openxmlformats.org/presentationml/2006/main">
  <p:tag name="AS_UNIQUEID" val="708"/>
</p:tagLst>
</file>

<file path=ppt/tags/tag58.xml><?xml version="1.0" encoding="utf-8"?>
<p:tagLst xmlns:p="http://schemas.openxmlformats.org/presentationml/2006/main">
  <p:tag name="AS_UNIQUEID" val="710"/>
</p:tagLst>
</file>

<file path=ppt/tags/tag59.xml><?xml version="1.0" encoding="utf-8"?>
<p:tagLst xmlns:p="http://schemas.openxmlformats.org/presentationml/2006/main">
  <p:tag name="AS_UNIQUEID" val="711"/>
  <p:tag name="KSO_WM_UNIT_TABLE_BEAUTIFY" val="smartTable{c28072ef-fa63-427a-8704-f136d97678b7}"/>
</p:tagLst>
</file>

<file path=ppt/tags/tag6.xml><?xml version="1.0" encoding="utf-8"?>
<p:tagLst xmlns:p="http://schemas.openxmlformats.org/presentationml/2006/main">
  <p:tag name="AS_UNIQUEID" val="618"/>
</p:tagLst>
</file>

<file path=ppt/tags/tag60.xml><?xml version="1.0" encoding="utf-8"?>
<p:tagLst xmlns:p="http://schemas.openxmlformats.org/presentationml/2006/main">
  <p:tag name="AS_UNIQUEID" val="712"/>
</p:tagLst>
</file>

<file path=ppt/tags/tag61.xml><?xml version="1.0" encoding="utf-8"?>
<p:tagLst xmlns:p="http://schemas.openxmlformats.org/presentationml/2006/main">
  <p:tag name="AS_UNIQUEID" val="713"/>
</p:tagLst>
</file>

<file path=ppt/tags/tag62.xml><?xml version="1.0" encoding="utf-8"?>
<p:tagLst xmlns:p="http://schemas.openxmlformats.org/presentationml/2006/main">
  <p:tag name="AS_UNIQUEID" val="714"/>
</p:tagLst>
</file>

<file path=ppt/tags/tag63.xml><?xml version="1.0" encoding="utf-8"?>
<p:tagLst xmlns:p="http://schemas.openxmlformats.org/presentationml/2006/main">
  <p:tag name="AS_UNIQUEID" val="715"/>
</p:tagLst>
</file>

<file path=ppt/tags/tag64.xml><?xml version="1.0" encoding="utf-8"?>
<p:tagLst xmlns:p="http://schemas.openxmlformats.org/presentationml/2006/main">
  <p:tag name="AS_UNIQUEID" val="721"/>
</p:tagLst>
</file>

<file path=ppt/tags/tag65.xml><?xml version="1.0" encoding="utf-8"?>
<p:tagLst xmlns:p="http://schemas.openxmlformats.org/presentationml/2006/main">
  <p:tag name="AS_UNIQUEID" val="722"/>
</p:tagLst>
</file>

<file path=ppt/tags/tag66.xml><?xml version="1.0" encoding="utf-8"?>
<p:tagLst xmlns:p="http://schemas.openxmlformats.org/presentationml/2006/main">
  <p:tag name="AS_UNIQUEID" val="723"/>
</p:tagLst>
</file>

<file path=ppt/tags/tag67.xml><?xml version="1.0" encoding="utf-8"?>
<p:tagLst xmlns:p="http://schemas.openxmlformats.org/presentationml/2006/main">
  <p:tag name="AS_UNIQUEID" val="724"/>
  <p:tag name="KSO_WM_UNIT_TABLE_BEAUTIFY" val="smartTable{da19f2bf-49d9-42db-a48d-3cf3210fa919}"/>
  <p:tag name="TABLE_ENDDRAG_ORIGIN_RECT" val="917*775"/>
  <p:tag name="TABLE_ENDDRAG_RECT" val="29*148*917*775"/>
</p:tagLst>
</file>

<file path=ppt/tags/tag68.xml><?xml version="1.0" encoding="utf-8"?>
<p:tagLst xmlns:p="http://schemas.openxmlformats.org/presentationml/2006/main">
  <p:tag name="AS_UNIQUEID" val="725"/>
</p:tagLst>
</file>

<file path=ppt/tags/tag69.xml><?xml version="1.0" encoding="utf-8"?>
<p:tagLst xmlns:p="http://schemas.openxmlformats.org/presentationml/2006/main">
  <p:tag name="AS_UNIQUEID" val="726"/>
</p:tagLst>
</file>

<file path=ppt/tags/tag7.xml><?xml version="1.0" encoding="utf-8"?>
<p:tagLst xmlns:p="http://schemas.openxmlformats.org/presentationml/2006/main">
  <p:tag name="AS_UNIQUEID" val="619"/>
</p:tagLst>
</file>

<file path=ppt/tags/tag70.xml><?xml version="1.0" encoding="utf-8"?>
<p:tagLst xmlns:p="http://schemas.openxmlformats.org/presentationml/2006/main">
  <p:tag name="AS_UNIQUEID" val="727"/>
</p:tagLst>
</file>

<file path=ppt/tags/tag71.xml><?xml version="1.0" encoding="utf-8"?>
<p:tagLst xmlns:p="http://schemas.openxmlformats.org/presentationml/2006/main">
  <p:tag name="AS_UNIQUEID" val="728"/>
</p:tagLst>
</file>

<file path=ppt/tags/tag72.xml><?xml version="1.0" encoding="utf-8"?>
<p:tagLst xmlns:p="http://schemas.openxmlformats.org/presentationml/2006/main">
  <p:tag name="AS_UNIQUEID" val="729"/>
</p:tagLst>
</file>

<file path=ppt/tags/tag73.xml><?xml version="1.0" encoding="utf-8"?>
<p:tagLst xmlns:p="http://schemas.openxmlformats.org/presentationml/2006/main">
  <p:tag name="AS_UNIQUEID" val="717"/>
</p:tagLst>
</file>

<file path=ppt/tags/tag74.xml><?xml version="1.0" encoding="utf-8"?>
<p:tagLst xmlns:p="http://schemas.openxmlformats.org/presentationml/2006/main">
  <p:tag name="AS_UNIQUEID" val="718"/>
</p:tagLst>
</file>

<file path=ppt/tags/tag75.xml><?xml version="1.0" encoding="utf-8"?>
<p:tagLst xmlns:p="http://schemas.openxmlformats.org/presentationml/2006/main">
  <p:tag name="AS_UNIQUEID" val="719"/>
</p:tagLst>
</file>

<file path=ppt/tags/tag76.xml><?xml version="1.0" encoding="utf-8"?>
<p:tagLst xmlns:p="http://schemas.openxmlformats.org/presentationml/2006/main">
  <p:tag name="AS_UNIQUEID" val="735"/>
</p:tagLst>
</file>

<file path=ppt/tags/tag77.xml><?xml version="1.0" encoding="utf-8"?>
<p:tagLst xmlns:p="http://schemas.openxmlformats.org/presentationml/2006/main">
  <p:tag name="AS_UNIQUEID" val="736"/>
</p:tagLst>
</file>

<file path=ppt/tags/tag78.xml><?xml version="1.0" encoding="utf-8"?>
<p:tagLst xmlns:p="http://schemas.openxmlformats.org/presentationml/2006/main">
  <p:tag name="AS_UNIQUEID" val="737"/>
  <p:tag name="KSO_WM_UNIT_TABLE_BEAUTIFY" val="smartTable{da19f2bf-49d9-42db-a48d-3cf3210fa919}"/>
  <p:tag name="TABLE_ENDDRAG_ORIGIN_RECT" val="917*775"/>
  <p:tag name="TABLE_ENDDRAG_RECT" val="29*148*917*775"/>
</p:tagLst>
</file>

<file path=ppt/tags/tag79.xml><?xml version="1.0" encoding="utf-8"?>
<p:tagLst xmlns:p="http://schemas.openxmlformats.org/presentationml/2006/main">
  <p:tag name="AS_UNIQUEID" val="738"/>
</p:tagLst>
</file>

<file path=ppt/tags/tag8.xml><?xml version="1.0" encoding="utf-8"?>
<p:tagLst xmlns:p="http://schemas.openxmlformats.org/presentationml/2006/main">
  <p:tag name="AS_UNIQUEID" val="621"/>
</p:tagLst>
</file>

<file path=ppt/tags/tag80.xml><?xml version="1.0" encoding="utf-8"?>
<p:tagLst xmlns:p="http://schemas.openxmlformats.org/presentationml/2006/main">
  <p:tag name="AS_UNIQUEID" val="739"/>
</p:tagLst>
</file>

<file path=ppt/tags/tag81.xml><?xml version="1.0" encoding="utf-8"?>
<p:tagLst xmlns:p="http://schemas.openxmlformats.org/presentationml/2006/main">
  <p:tag name="AS_UNIQUEID" val="740"/>
</p:tagLst>
</file>

<file path=ppt/tags/tag82.xml><?xml version="1.0" encoding="utf-8"?>
<p:tagLst xmlns:p="http://schemas.openxmlformats.org/presentationml/2006/main">
  <p:tag name="AS_UNIQUEID" val="741"/>
</p:tagLst>
</file>

<file path=ppt/tags/tag83.xml><?xml version="1.0" encoding="utf-8"?>
<p:tagLst xmlns:p="http://schemas.openxmlformats.org/presentationml/2006/main">
  <p:tag name="AS_UNIQUEID" val="731"/>
</p:tagLst>
</file>

<file path=ppt/tags/tag84.xml><?xml version="1.0" encoding="utf-8"?>
<p:tagLst xmlns:p="http://schemas.openxmlformats.org/presentationml/2006/main">
  <p:tag name="AS_UNIQUEID" val="732"/>
</p:tagLst>
</file>

<file path=ppt/tags/tag85.xml><?xml version="1.0" encoding="utf-8"?>
<p:tagLst xmlns:p="http://schemas.openxmlformats.org/presentationml/2006/main">
  <p:tag name="AS_UNIQUEID" val="733"/>
</p:tagLst>
</file>

<file path=ppt/tags/tag86.xml><?xml version="1.0" encoding="utf-8"?>
<p:tagLst xmlns:p="http://schemas.openxmlformats.org/presentationml/2006/main">
  <p:tag name="AS_UNIQUEID" val="747"/>
</p:tagLst>
</file>

<file path=ppt/tags/tag87.xml><?xml version="1.0" encoding="utf-8"?>
<p:tagLst xmlns:p="http://schemas.openxmlformats.org/presentationml/2006/main">
  <p:tag name="AS_UNIQUEID" val="748"/>
</p:tagLst>
</file>

<file path=ppt/tags/tag88.xml><?xml version="1.0" encoding="utf-8"?>
<p:tagLst xmlns:p="http://schemas.openxmlformats.org/presentationml/2006/main">
  <p:tag name="AS_UNIQUEID" val="749"/>
</p:tagLst>
</file>

<file path=ppt/tags/tag89.xml><?xml version="1.0" encoding="utf-8"?>
<p:tagLst xmlns:p="http://schemas.openxmlformats.org/presentationml/2006/main">
  <p:tag name="AS_UNIQUEID" val="750"/>
</p:tagLst>
</file>

<file path=ppt/tags/tag9.xml><?xml version="1.0" encoding="utf-8"?>
<p:tagLst xmlns:p="http://schemas.openxmlformats.org/presentationml/2006/main">
  <p:tag name="AS_UNIQUEID" val="622"/>
</p:tagLst>
</file>

<file path=ppt/tags/tag90.xml><?xml version="1.0" encoding="utf-8"?>
<p:tagLst xmlns:p="http://schemas.openxmlformats.org/presentationml/2006/main">
  <p:tag name="AS_UNIQUEID" val="751"/>
</p:tagLst>
</file>

<file path=ppt/tags/tag91.xml><?xml version="1.0" encoding="utf-8"?>
<p:tagLst xmlns:p="http://schemas.openxmlformats.org/presentationml/2006/main">
  <p:tag name="AS_UNIQUEID" val="743"/>
</p:tagLst>
</file>

<file path=ppt/tags/tag92.xml><?xml version="1.0" encoding="utf-8"?>
<p:tagLst xmlns:p="http://schemas.openxmlformats.org/presentationml/2006/main">
  <p:tag name="AS_UNIQUEID" val="744"/>
</p:tagLst>
</file>

<file path=ppt/tags/tag93.xml><?xml version="1.0" encoding="utf-8"?>
<p:tagLst xmlns:p="http://schemas.openxmlformats.org/presentationml/2006/main">
  <p:tag name="AS_UNIQUEID" val="745"/>
</p:tagLst>
</file>

<file path=ppt/tags/tag94.xml><?xml version="1.0" encoding="utf-8"?>
<p:tagLst xmlns:p="http://schemas.openxmlformats.org/presentationml/2006/main">
  <p:tag name="AS_UNIQUEID" val="753"/>
</p:tagLst>
</file>

<file path=ppt/tags/tag95.xml><?xml version="1.0" encoding="utf-8"?>
<p:tagLst xmlns:p="http://schemas.openxmlformats.org/presentationml/2006/main">
  <p:tag name="AS_UNIQUEID" val="754"/>
</p:tagLst>
</file>

<file path=ppt/tags/tag96.xml><?xml version="1.0" encoding="utf-8"?>
<p:tagLst xmlns:p="http://schemas.openxmlformats.org/presentationml/2006/main">
  <p:tag name="AS_UNIQUEID" val="755"/>
</p:tagLst>
</file>

<file path=ppt/tags/tag97.xml><?xml version="1.0" encoding="utf-8"?>
<p:tagLst xmlns:p="http://schemas.openxmlformats.org/presentationml/2006/main">
  <p:tag name="AS_UNIQUEID" val="756"/>
</p:tagLst>
</file>

<file path=ppt/tags/tag98.xml><?xml version="1.0" encoding="utf-8"?>
<p:tagLst xmlns:p="http://schemas.openxmlformats.org/presentationml/2006/main">
  <p:tag name="AS_UNIQUEID" val="757"/>
</p:tagLst>
</file>

<file path=ppt/tags/tag99.xml><?xml version="1.0" encoding="utf-8"?>
<p:tagLst xmlns:p="http://schemas.openxmlformats.org/presentationml/2006/main">
  <p:tag name="AS_UNIQUEID" val="758"/>
</p:tagLst>
</file>

<file path=ppt/theme/theme1.xml><?xml version="1.0" encoding="utf-8"?>
<a:theme xmlns:a="http://schemas.openxmlformats.org/drawingml/2006/main" name="新思路课件制作QQ：752179280">
  <a:themeElements>
    <a:clrScheme name="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000000"/>
      </a:accent4>
      <a:accent5>
        <a:srgbClr val="AFD6B8"/>
      </a:accent5>
      <a:accent6>
        <a:srgbClr val="1291D1"/>
      </a:accent6>
      <a:hlink>
        <a:srgbClr val="7F70D8"/>
      </a:hlink>
      <a:folHlink>
        <a:srgbClr val="A1A18B"/>
      </a:folHlink>
    </a:clrScheme>
    <a:fontScheme name="">
      <a:majorFont>
        <a:latin typeface="方正小标宋简体"/>
        <a:ea typeface="方正小标宋简体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82917"/>
        </a:accent4>
        <a:accent5>
          <a:srgbClr val="EADDB0"/>
        </a:accent5>
        <a:accent6>
          <a:srgbClr val="3180C7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5E8"/>
        </a:accent5>
        <a:accent6>
          <a:srgbClr val="D37E43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WPS 演示</Application>
  <PresentationFormat/>
  <Paragraphs>271</Paragraphs>
  <Slides>23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黑体</vt:lpstr>
      <vt:lpstr>Wingdings</vt:lpstr>
      <vt:lpstr>微软雅黑</vt:lpstr>
      <vt:lpstr>等线</vt:lpstr>
      <vt:lpstr>Tahoma</vt:lpstr>
      <vt:lpstr>华文中宋</vt:lpstr>
      <vt:lpstr>Arial Unicode MS</vt:lpstr>
      <vt:lpstr>楷体_GB2312</vt:lpstr>
      <vt:lpstr>新宋体</vt:lpstr>
      <vt:lpstr>方正小标宋简体</vt:lpstr>
      <vt:lpstr>新思路课件制作QQ：752179280</vt:lpstr>
      <vt:lpstr>Word.Document.12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2022-01-20T15:48:00Z</cp:lastPrinted>
  <dcterms:created xsi:type="dcterms:W3CDTF">2022-01-20T15:48:00Z</dcterms:created>
  <dcterms:modified xsi:type="dcterms:W3CDTF">2024-04-29T01:41:37Z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DC72B1DB37E94E53A6856C0BDCA426D4_13</vt:lpwstr>
  </property>
  <property fmtid="{D5CDD505-2E9C-101B-9397-08002B2CF9AE}" pid="7" name="KSOProductBuildVer">
    <vt:lpwstr>2052-12.1.0.16729</vt:lpwstr>
  </property>
</Properties>
</file>