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1"/>
  </p:sldMasterIdLst>
  <p:notesMasterIdLst>
    <p:notesMasterId r:id="rId2"/>
  </p:notesMasterIdLst>
  <p:handoutMasterIdLst>
    <p:handoutMasterId r:id="rId3"/>
  </p:handoutMasterIdLst>
  <p:sldIdLst>
    <p:sldId id="257" r:id="rId4"/>
    <p:sldId id="463" r:id="rId5"/>
    <p:sldId id="454" r:id="rId6"/>
    <p:sldId id="464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5" r:id="rId23"/>
    <p:sldId id="596" r:id="rId24"/>
    <p:sldId id="597" r:id="rId25"/>
    <p:sldId id="632" r:id="rId26"/>
    <p:sldId id="633" r:id="rId27"/>
    <p:sldId id="634" r:id="rId28"/>
    <p:sldId id="635" r:id="rId29"/>
    <p:sldId id="636" r:id="rId30"/>
    <p:sldId id="264" r:id="rId31"/>
    <p:sldId id="474" r:id="rId32"/>
    <p:sldId id="512" r:id="rId33"/>
    <p:sldId id="578" r:id="rId34"/>
    <p:sldId id="543" r:id="rId35"/>
    <p:sldId id="544" r:id="rId36"/>
    <p:sldId id="493" r:id="rId37"/>
    <p:sldId id="620" r:id="rId38"/>
    <p:sldId id="621" r:id="rId39"/>
    <p:sldId id="637" r:id="rId40"/>
    <p:sldId id="622" r:id="rId41"/>
    <p:sldId id="623" r:id="rId42"/>
    <p:sldId id="624" r:id="rId43"/>
    <p:sldId id="625" r:id="rId44"/>
    <p:sldId id="626" r:id="rId45"/>
    <p:sldId id="627" r:id="rId46"/>
    <p:sldId id="628" r:id="rId47"/>
    <p:sldId id="629" r:id="rId48"/>
    <p:sldId id="630" r:id="rId49"/>
    <p:sldId id="631" r:id="rId50"/>
    <p:sldId id="638" r:id="rId51"/>
    <p:sldId id="639" r:id="rId52"/>
    <p:sldId id="640" r:id="rId53"/>
    <p:sldId id="641" r:id="rId54"/>
    <p:sldId id="343" r:id="rId55"/>
    <p:sldId id="290" r:id="rId56"/>
  </p:sldIdLst>
  <p:sldSz cx="11522075" cy="6480175"/>
  <p:notesSz cx="6858000" cy="9144000"/>
  <p:custDataLst>
    <p:tags r:id="rId57"/>
  </p:custDataLst>
  <p:defaultTextStyle>
    <a:defPPr>
      <a:defRPr lang="zh-CN"/>
    </a:defPPr>
    <a:lvl1pPr marL="0" indent="0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 autoAdjust="0"/>
  </p:normalViewPr>
  <p:slideViewPr>
    <p:cSldViewPr>
      <p:cViewPr varScale="1">
        <p:scale>
          <a:sx n="93" d="100"/>
          <a:sy n="9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tags" Target="tags/tag54.xml" /><Relationship Id="rId58" Type="http://schemas.openxmlformats.org/officeDocument/2006/relationships/presProps" Target="presProps.xml" /><Relationship Id="rId59" Type="http://schemas.openxmlformats.org/officeDocument/2006/relationships/viewProps" Target="viewProps.xml" /><Relationship Id="rId6" Type="http://schemas.openxmlformats.org/officeDocument/2006/relationships/slide" Target="slides/slide3.xml" /><Relationship Id="rId60" Type="http://schemas.openxmlformats.org/officeDocument/2006/relationships/theme" Target="theme/theme1.xml" /><Relationship Id="rId61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Relationship Id="rId2" Type="http://schemas.openxmlformats.org/officeDocument/2006/relationships/image" Target="../media/image17.emf" /><Relationship Id="rId3" Type="http://schemas.openxmlformats.org/officeDocument/2006/relationships/image" Target="../media/image18.emf" /><Relationship Id="rId4" Type="http://schemas.openxmlformats.org/officeDocument/2006/relationships/image" Target="../media/image19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Relationship Id="rId2" Type="http://schemas.openxmlformats.org/officeDocument/2006/relationships/image" Target="../media/image27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Relationship Id="rId2" Type="http://schemas.openxmlformats.org/officeDocument/2006/relationships/image" Target="../media/image34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Relationship Id="rId2" Type="http://schemas.openxmlformats.org/officeDocument/2006/relationships/image" Target="../media/image36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Relationship Id="rId2" Type="http://schemas.openxmlformats.org/officeDocument/2006/relationships/image" Target="../media/image3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Relationship Id="rId2" Type="http://schemas.openxmlformats.org/officeDocument/2006/relationships/image" Target="../media/image42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Relationship Id="rId2" Type="http://schemas.openxmlformats.org/officeDocument/2006/relationships/image" Target="../media/image44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Relationship Id="rId2" Type="http://schemas.openxmlformats.org/officeDocument/2006/relationships/image" Target="../media/image46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Relationship Id="rId2" Type="http://schemas.openxmlformats.org/officeDocument/2006/relationships/image" Target="../media/image50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Relationship Id="rId2" Type="http://schemas.openxmlformats.org/officeDocument/2006/relationships/image" Target="../media/image52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Relationship Id="rId2" Type="http://schemas.openxmlformats.org/officeDocument/2006/relationships/image" Target="../media/image57.emf" /><Relationship Id="rId3" Type="http://schemas.openxmlformats.org/officeDocument/2006/relationships/image" Target="../media/image58.emf" /><Relationship Id="rId4" Type="http://schemas.openxmlformats.org/officeDocument/2006/relationships/image" Target="../media/image59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5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7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8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Relationship Id="rId2" Type="http://schemas.openxmlformats.org/officeDocument/2006/relationships/image" Target="../media/image12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21AAB79-B7DE-4094-A87C-61759799BFF1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6671E85-3AF8-47F5-9C0F-4759CD585718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E5BD9048-C0F1-44B7-8CF1-233B5F16A44D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42E1820-92F7-44C7-9000-3DF248064A91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ACC91F3-57CD-4070-AAAC-E6A7FDAC520A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1BA9D4A-62ED-4AC7-93EB-2FD11A5CC289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97F73D5-2E16-4A43-A85D-7D0FB50E9ABF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A5E12CD-5531-49B3-A124-155932A211FC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3EF0574-AE5D-41E1-B360-292AB07198EB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0EBCB9D-4DFE-4022-816B-6A8EE87CD2B1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8C50855-E625-4027-9F02-A31A3693E695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0672353-A818-4CD4-8B2E-1A53174812D8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1F86943-2B8C-4A2F-A088-36FEF8272E7C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812D727-9CD8-464E-B106-5934EDE28181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AA8054D-4A25-4A55-B76E-76A174EC4BA1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227D760-D543-4CCB-90A2-A67732D9F8D0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3D81033-5577-4009-91F5-87D82EFECA81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7B4A595-5B55-4E96-A145-6A28283415C5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FD4D51E-2728-41D7-B777-84B5B4CCBACB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1A9E26B-8D31-4E01-9F34-0B8BE8A87E3C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5D8AD57-0FF7-4518-B306-1D5A78E0C1E2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6D8A4BE-053D-4A7B-9571-EA66DA875F6D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FECF07F-F706-4E2A-A7E6-453ECFA9ED90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AE6A99B-7063-420B-9D9B-F178E6FEA1A7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539EB4A-9865-4546-8816-1C0F46B9F57A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31477EF-CCCE-48B9-97A3-EBDB642355C6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839B162-5280-485A-8E07-0D9E18F5E032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4512964-2FEA-4402-A097-468A8307267C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79692AE-3CCC-4101-A36D-995E1552F9E2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219A76D-9352-42EE-B22F-80640C835C8C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57085DC-784B-4AF0-91DE-9F7F66B698C3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BCD7D26-2AA2-4AF6-B685-FEEEA7AEEE7E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AB6E0AF-E48D-45FE-9C10-537E386691A9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7C51000-00C4-47A9-A004-62A2F6A914EC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22FA556-BF6E-42B7-850B-E182441A9930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0630CFC-8967-46DA-9850-A120310513FD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05E0ECE-B4FE-4F33-B841-BE9CBBD39956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58B437D-4769-4C41-B142-BF6E2D170948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0935089-905A-4118-B5AF-C2A60977AE01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D84B8D0-B75C-4214-AE6D-298F9508780B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6D1D50B-BDBE-4723-968A-85059CCBBB0C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A2AF400-D832-419E-94E0-B61DA5A3A725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30EA00C-62C1-45F3-A6A1-F393B576ECA4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05B9B2D-2D58-4397-8BD2-3096C420B821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07249B1-ABB5-41A1-8675-CA2EAC09CED8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836C423-8550-45CB-A901-9FBBC106DE04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D29B5D3-7800-4201-A712-BDE74EDDA1AA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9458EBA-6DDD-481A-9CDA-0E31E51CD1AF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F5688E8-E0CD-4F6F-AB0F-8257F7691DFA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A2A9594-B6A5-433E-88A9-291ACE33BDBC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75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2D0ACE2-020A-4F0C-9F39-F264D5156BC8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95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F8E1E08-0337-4C61-B431-70B5EC9E84B4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7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161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64C68E4-EB2D-4BC5-8012-64AA6898FADF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48B5C8A-BEC0-4CE4-856B-8C25FB810C80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96C6308-776E-46D2-A794-A101D61E7612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4D939ED-8AB2-4D75-ADE3-600CC0AF410A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990017B-CC88-4598-96EC-98A92C1AD1CC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C6D11C-93BA-44C5-8C65-E3A9ED71C373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CFDA89-0DE7-4B42-87CC-EF32E3DC64F8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10.doc" TargetMode="Internal" /><Relationship Id="rId4" Type="http://schemas.openxmlformats.org/officeDocument/2006/relationships/image" Target="../media/image14.emf" /><Relationship Id="rId5" Type="http://schemas.openxmlformats.org/officeDocument/2006/relationships/tags" Target="../tags/tag10.xml" /><Relationship Id="rId6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1.doc" TargetMode="Internal" /><Relationship Id="rId4" Type="http://schemas.openxmlformats.org/officeDocument/2006/relationships/image" Target="../media/image15.emf" /><Relationship Id="rId5" Type="http://schemas.openxmlformats.org/officeDocument/2006/relationships/image" Target="../media/image8.jpeg" /><Relationship Id="rId6" Type="http://schemas.openxmlformats.org/officeDocument/2006/relationships/tags" Target="../tags/tag11.xml" /><Relationship Id="rId7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9.emf" /><Relationship Id="rId11" Type="http://schemas.openxmlformats.org/officeDocument/2006/relationships/tags" Target="../tags/tag12.xml" /><Relationship Id="rId12" Type="http://schemas.openxmlformats.org/officeDocument/2006/relationships/vmlDrawing" Target="../drawings/vmlDrawing10.v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6.emf" /><Relationship Id="rId5" Type="http://schemas.openxmlformats.org/officeDocument/2006/relationships/oleObject" Target="../embeddings/oleObject13.doc" TargetMode="Internal" /><Relationship Id="rId6" Type="http://schemas.openxmlformats.org/officeDocument/2006/relationships/image" Target="../media/image17.emf" /><Relationship Id="rId7" Type="http://schemas.openxmlformats.org/officeDocument/2006/relationships/oleObject" Target="../embeddings/oleObject14.doc" TargetMode="Internal" /><Relationship Id="rId8" Type="http://schemas.openxmlformats.org/officeDocument/2006/relationships/image" Target="../media/image18.emf" /><Relationship Id="rId9" Type="http://schemas.openxmlformats.org/officeDocument/2006/relationships/oleObject" Target="../embeddings/oleObject15.doc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0.png" /><Relationship Id="rId4" Type="http://schemas.openxmlformats.org/officeDocument/2006/relationships/oleObject" Target="../embeddings/oleObject16.doc" TargetMode="Internal" /><Relationship Id="rId5" Type="http://schemas.openxmlformats.org/officeDocument/2006/relationships/image" Target="../media/image21.emf" /><Relationship Id="rId6" Type="http://schemas.openxmlformats.org/officeDocument/2006/relationships/tags" Target="../tags/tag13.xml" /><Relationship Id="rId7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22.emf" /><Relationship Id="rId5" Type="http://schemas.openxmlformats.org/officeDocument/2006/relationships/tags" Target="../tags/tag14.xml" /><Relationship Id="rId6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18.doc" TargetMode="Internal" /><Relationship Id="rId4" Type="http://schemas.openxmlformats.org/officeDocument/2006/relationships/image" Target="../media/image23.emf" /><Relationship Id="rId5" Type="http://schemas.openxmlformats.org/officeDocument/2006/relationships/tags" Target="../tags/tag15.xml" /><Relationship Id="rId6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9.doc" TargetMode="Internal" /><Relationship Id="rId4" Type="http://schemas.openxmlformats.org/officeDocument/2006/relationships/image" Target="../media/image24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25.emf" /><Relationship Id="rId5" Type="http://schemas.openxmlformats.org/officeDocument/2006/relationships/image" Target="../media/image8.jpeg" /><Relationship Id="rId6" Type="http://schemas.openxmlformats.org/officeDocument/2006/relationships/tags" Target="../tags/tag17.xml" /><Relationship Id="rId7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1.doc" TargetMode="Internal" /><Relationship Id="rId4" Type="http://schemas.openxmlformats.org/officeDocument/2006/relationships/image" Target="../media/image26.emf" /><Relationship Id="rId5" Type="http://schemas.openxmlformats.org/officeDocument/2006/relationships/oleObject" Target="../embeddings/oleObject22.doc" TargetMode="Internal" /><Relationship Id="rId6" Type="http://schemas.openxmlformats.org/officeDocument/2006/relationships/image" Target="../media/image27.emf" /><Relationship Id="rId7" Type="http://schemas.openxmlformats.org/officeDocument/2006/relationships/tags" Target="../tags/tag18.xml" /><Relationship Id="rId8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3.doc" TargetMode="Internal" /><Relationship Id="rId4" Type="http://schemas.openxmlformats.org/officeDocument/2006/relationships/image" Target="../media/image28.emf" /><Relationship Id="rId5" Type="http://schemas.openxmlformats.org/officeDocument/2006/relationships/tags" Target="../tags/tag19.xml" /><Relationship Id="rId6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9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21.xml" /><Relationship Id="rId6" Type="http://schemas.openxmlformats.org/officeDocument/2006/relationships/vmlDrawing" Target="../drawings/vmlDrawing1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22.xml" /><Relationship Id="rId6" Type="http://schemas.openxmlformats.org/officeDocument/2006/relationships/vmlDrawing" Target="../drawings/vmlDrawing2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2.emf" /><Relationship Id="rId5" Type="http://schemas.openxmlformats.org/officeDocument/2006/relationships/image" Target="../media/image8.jpeg" /><Relationship Id="rId6" Type="http://schemas.openxmlformats.org/officeDocument/2006/relationships/tags" Target="../tags/tag23.xml" /><Relationship Id="rId7" Type="http://schemas.openxmlformats.org/officeDocument/2006/relationships/vmlDrawing" Target="../drawings/vmlDrawing2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3.emf" /><Relationship Id="rId5" Type="http://schemas.openxmlformats.org/officeDocument/2006/relationships/oleObject" Target="../embeddings/oleObject29.doc" TargetMode="Internal" /><Relationship Id="rId6" Type="http://schemas.openxmlformats.org/officeDocument/2006/relationships/image" Target="../media/image34.emf" /><Relationship Id="rId7" Type="http://schemas.openxmlformats.org/officeDocument/2006/relationships/tags" Target="../tags/tag24.xml" /><Relationship Id="rId8" Type="http://schemas.openxmlformats.org/officeDocument/2006/relationships/vmlDrawing" Target="../drawings/vmlDrawing22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5.emf" /><Relationship Id="rId5" Type="http://schemas.openxmlformats.org/officeDocument/2006/relationships/oleObject" Target="../embeddings/oleObject31.doc" TargetMode="Internal" /><Relationship Id="rId6" Type="http://schemas.openxmlformats.org/officeDocument/2006/relationships/image" Target="../media/image36.emf" /><Relationship Id="rId7" Type="http://schemas.openxmlformats.org/officeDocument/2006/relationships/tags" Target="../tags/tag25.xml" /><Relationship Id="rId8" Type="http://schemas.openxmlformats.org/officeDocument/2006/relationships/vmlDrawing" Target="../drawings/vmlDrawing23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7.emf" /><Relationship Id="rId5" Type="http://schemas.openxmlformats.org/officeDocument/2006/relationships/oleObject" Target="../embeddings/oleObject33.doc" TargetMode="Internal" /><Relationship Id="rId6" Type="http://schemas.openxmlformats.org/officeDocument/2006/relationships/image" Target="../media/image38.emf" /><Relationship Id="rId7" Type="http://schemas.openxmlformats.org/officeDocument/2006/relationships/tags" Target="../tags/tag26.xml" /><Relationship Id="rId8" Type="http://schemas.openxmlformats.org/officeDocument/2006/relationships/vmlDrawing" Target="../drawings/vmlDrawing24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39.png" /><Relationship Id="rId4" Type="http://schemas.openxmlformats.org/officeDocument/2006/relationships/tags" Target="../tags/tag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.jpeg" /><Relationship Id="rId4" Type="http://schemas.openxmlformats.org/officeDocument/2006/relationships/tags" Target="../tags/tag2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40.emf" /><Relationship Id="rId5" Type="http://schemas.openxmlformats.org/officeDocument/2006/relationships/tags" Target="../tags/tag29.xml" /><Relationship Id="rId6" Type="http://schemas.openxmlformats.org/officeDocument/2006/relationships/vmlDrawing" Target="../drawings/vmlDrawing25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slide" Target="slide4.xml" TargetMode="Internal" /><Relationship Id="rId5" Type="http://schemas.openxmlformats.org/officeDocument/2006/relationships/slide" Target="slide13.xml" TargetMode="Internal" /><Relationship Id="rId6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41.emf" /><Relationship Id="rId5" Type="http://schemas.openxmlformats.org/officeDocument/2006/relationships/oleObject" Target="../embeddings/oleObject36.doc" TargetMode="Internal" /><Relationship Id="rId6" Type="http://schemas.openxmlformats.org/officeDocument/2006/relationships/image" Target="../media/image42.emf" /><Relationship Id="rId7" Type="http://schemas.openxmlformats.org/officeDocument/2006/relationships/tags" Target="../tags/tag30.xml" /><Relationship Id="rId8" Type="http://schemas.openxmlformats.org/officeDocument/2006/relationships/vmlDrawing" Target="../drawings/vmlDrawing26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7.doc" TargetMode="Internal" /><Relationship Id="rId4" Type="http://schemas.openxmlformats.org/officeDocument/2006/relationships/image" Target="../media/image43.emf" /><Relationship Id="rId5" Type="http://schemas.openxmlformats.org/officeDocument/2006/relationships/oleObject" Target="../embeddings/oleObject38.doc" TargetMode="Internal" /><Relationship Id="rId6" Type="http://schemas.openxmlformats.org/officeDocument/2006/relationships/image" Target="../media/image44.emf" /><Relationship Id="rId7" Type="http://schemas.openxmlformats.org/officeDocument/2006/relationships/tags" Target="../tags/tag31.xml" /><Relationship Id="rId8" Type="http://schemas.openxmlformats.org/officeDocument/2006/relationships/vmlDrawing" Target="../drawings/vmlDrawing27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45.emf" /><Relationship Id="rId5" Type="http://schemas.openxmlformats.org/officeDocument/2006/relationships/oleObject" Target="../embeddings/oleObject40.doc" TargetMode="Internal" /><Relationship Id="rId6" Type="http://schemas.openxmlformats.org/officeDocument/2006/relationships/image" Target="../media/image46.emf" /><Relationship Id="rId7" Type="http://schemas.openxmlformats.org/officeDocument/2006/relationships/tags" Target="../tags/tag32.xml" /><Relationship Id="rId8" Type="http://schemas.openxmlformats.org/officeDocument/2006/relationships/vmlDrawing" Target="../drawings/vmlDrawing28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1.doc" TargetMode="Internal" /><Relationship Id="rId4" Type="http://schemas.openxmlformats.org/officeDocument/2006/relationships/image" Target="../media/image47.emf" /><Relationship Id="rId5" Type="http://schemas.openxmlformats.org/officeDocument/2006/relationships/tags" Target="../tags/tag33.xml" /><Relationship Id="rId6" Type="http://schemas.openxmlformats.org/officeDocument/2006/relationships/vmlDrawing" Target="../drawings/vmlDrawing29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3.jpeg" /><Relationship Id="rId4" Type="http://schemas.openxmlformats.org/officeDocument/2006/relationships/tags" Target="../tags/tag34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5.xml" /><Relationship Id="rId11" Type="http://schemas.openxmlformats.org/officeDocument/2006/relationships/vmlDrawing" Target="../drawings/vmlDrawing30.vml" /><Relationship Id="rId2" Type="http://schemas.openxmlformats.org/officeDocument/2006/relationships/notesSlide" Target="../notesSlides/notesSlide35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2.doc" TargetMode="Internal" /><Relationship Id="rId8" Type="http://schemas.openxmlformats.org/officeDocument/2006/relationships/image" Target="../media/image48.emf" /><Relationship Id="rId9" Type="http://schemas.openxmlformats.org/officeDocument/2006/relationships/image" Target="../media/image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0.emf" /><Relationship Id="rId11" Type="http://schemas.openxmlformats.org/officeDocument/2006/relationships/tags" Target="../tags/tag36.xml" /><Relationship Id="rId12" Type="http://schemas.openxmlformats.org/officeDocument/2006/relationships/vmlDrawing" Target="../drawings/vmlDrawing31.vml" /><Relationship Id="rId2" Type="http://schemas.openxmlformats.org/officeDocument/2006/relationships/notesSlide" Target="../notesSlides/notesSlide36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3.doc" TargetMode="Internal" /><Relationship Id="rId8" Type="http://schemas.openxmlformats.org/officeDocument/2006/relationships/image" Target="../media/image49.emf" /><Relationship Id="rId9" Type="http://schemas.openxmlformats.org/officeDocument/2006/relationships/oleObject" Target="../embeddings/oleObject44.doc" TargetMode="Interna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2.emf" /><Relationship Id="rId11" Type="http://schemas.openxmlformats.org/officeDocument/2006/relationships/tags" Target="../tags/tag37.xml" /><Relationship Id="rId12" Type="http://schemas.openxmlformats.org/officeDocument/2006/relationships/vmlDrawing" Target="../drawings/vmlDrawing32.vml" /><Relationship Id="rId2" Type="http://schemas.openxmlformats.org/officeDocument/2006/relationships/notesSlide" Target="../notesSlides/notesSlide37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5.doc" TargetMode="Internal" /><Relationship Id="rId8" Type="http://schemas.openxmlformats.org/officeDocument/2006/relationships/image" Target="../media/image51.emf" /><Relationship Id="rId9" Type="http://schemas.openxmlformats.org/officeDocument/2006/relationships/oleObject" Target="../embeddings/oleObject46.doc" TargetMode="Interna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.xml" /><Relationship Id="rId11" Type="http://schemas.openxmlformats.org/officeDocument/2006/relationships/vmlDrawing" Target="../drawings/vmlDrawing33.vml" /><Relationship Id="rId2" Type="http://schemas.openxmlformats.org/officeDocument/2006/relationships/notesSlide" Target="../notesSlides/notesSlide38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7.doc" TargetMode="Internal" /><Relationship Id="rId8" Type="http://schemas.openxmlformats.org/officeDocument/2006/relationships/image" Target="../media/image53.emf" /><Relationship Id="rId9" Type="http://schemas.openxmlformats.org/officeDocument/2006/relationships/image" Target="../media/image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4.vml" /><Relationship Id="rId2" Type="http://schemas.openxmlformats.org/officeDocument/2006/relationships/notesSlide" Target="../notesSlides/notesSlide39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8.doc" TargetMode="Internal" /><Relationship Id="rId8" Type="http://schemas.openxmlformats.org/officeDocument/2006/relationships/image" Target="../media/image54.emf" /><Relationship Id="rId9" Type="http://schemas.openxmlformats.org/officeDocument/2006/relationships/tags" Target="../tags/tag3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.xml" /><Relationship Id="rId11" Type="http://schemas.openxmlformats.org/officeDocument/2006/relationships/vmlDrawing" Target="../drawings/vmlDrawing35.vml" /><Relationship Id="rId2" Type="http://schemas.openxmlformats.org/officeDocument/2006/relationships/notesSlide" Target="../notesSlides/notesSlide40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49.doc" TargetMode="Internal" /><Relationship Id="rId8" Type="http://schemas.openxmlformats.org/officeDocument/2006/relationships/image" Target="../media/image55.emf" /><Relationship Id="rId9" Type="http://schemas.openxmlformats.org/officeDocument/2006/relationships/image" Target="../media/image8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7.emf" /><Relationship Id="rId11" Type="http://schemas.openxmlformats.org/officeDocument/2006/relationships/oleObject" Target="../embeddings/oleObject52.doc" TargetMode="Internal" /><Relationship Id="rId12" Type="http://schemas.openxmlformats.org/officeDocument/2006/relationships/image" Target="../media/image58.emf" /><Relationship Id="rId13" Type="http://schemas.openxmlformats.org/officeDocument/2006/relationships/oleObject" Target="../embeddings/oleObject53.doc" TargetMode="Internal" /><Relationship Id="rId14" Type="http://schemas.openxmlformats.org/officeDocument/2006/relationships/image" Target="../media/image59.emf" /><Relationship Id="rId15" Type="http://schemas.openxmlformats.org/officeDocument/2006/relationships/tags" Target="../tags/tag41.xml" /><Relationship Id="rId16" Type="http://schemas.openxmlformats.org/officeDocument/2006/relationships/vmlDrawing" Target="../drawings/vmlDrawing36.vml" /><Relationship Id="rId2" Type="http://schemas.openxmlformats.org/officeDocument/2006/relationships/notesSlide" Target="../notesSlides/notesSlide41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0.doc" TargetMode="Internal" /><Relationship Id="rId8" Type="http://schemas.openxmlformats.org/officeDocument/2006/relationships/image" Target="../media/image56.emf" /><Relationship Id="rId9" Type="http://schemas.openxmlformats.org/officeDocument/2006/relationships/oleObject" Target="../embeddings/oleObject51.doc" TargetMode="Interna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7.vml" /><Relationship Id="rId2" Type="http://schemas.openxmlformats.org/officeDocument/2006/relationships/notesSlide" Target="../notesSlides/notesSlide42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4.doc" TargetMode="Internal" /><Relationship Id="rId8" Type="http://schemas.openxmlformats.org/officeDocument/2006/relationships/image" Target="../media/image60.emf" /><Relationship Id="rId9" Type="http://schemas.openxmlformats.org/officeDocument/2006/relationships/tags" Target="../tags/tag4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8.vml" /><Relationship Id="rId2" Type="http://schemas.openxmlformats.org/officeDocument/2006/relationships/notesSlide" Target="../notesSlides/notesSlide43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5.doc" TargetMode="Internal" /><Relationship Id="rId8" Type="http://schemas.openxmlformats.org/officeDocument/2006/relationships/image" Target="../media/image61.emf" /><Relationship Id="rId9" Type="http://schemas.openxmlformats.org/officeDocument/2006/relationships/tags" Target="../tags/tag4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39.vml" /><Relationship Id="rId2" Type="http://schemas.openxmlformats.org/officeDocument/2006/relationships/notesSlide" Target="../notesSlides/notesSlide44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6.doc" TargetMode="Internal" /><Relationship Id="rId8" Type="http://schemas.openxmlformats.org/officeDocument/2006/relationships/image" Target="../media/image62.emf" /><Relationship Id="rId9" Type="http://schemas.openxmlformats.org/officeDocument/2006/relationships/tags" Target="../tags/tag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0.vml" /><Relationship Id="rId2" Type="http://schemas.openxmlformats.org/officeDocument/2006/relationships/notesSlide" Target="../notesSlides/notesSlide45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7.doc" TargetMode="Internal" /><Relationship Id="rId8" Type="http://schemas.openxmlformats.org/officeDocument/2006/relationships/image" Target="../media/image63.emf" /><Relationship Id="rId9" Type="http://schemas.openxmlformats.org/officeDocument/2006/relationships/tags" Target="../tags/tag45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1.vml" /><Relationship Id="rId2" Type="http://schemas.openxmlformats.org/officeDocument/2006/relationships/notesSlide" Target="../notesSlides/notesSlide46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8.doc" TargetMode="Internal" /><Relationship Id="rId8" Type="http://schemas.openxmlformats.org/officeDocument/2006/relationships/image" Target="../media/image64.emf" /><Relationship Id="rId9" Type="http://schemas.openxmlformats.org/officeDocument/2006/relationships/tags" Target="../tags/tag46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2.vml" /><Relationship Id="rId2" Type="http://schemas.openxmlformats.org/officeDocument/2006/relationships/notesSlide" Target="../notesSlides/notesSlide47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59.doc" TargetMode="Internal" /><Relationship Id="rId8" Type="http://schemas.openxmlformats.org/officeDocument/2006/relationships/image" Target="../media/image65.emf" /><Relationship Id="rId9" Type="http://schemas.openxmlformats.org/officeDocument/2006/relationships/tags" Target="../tags/tag47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3.vml" /><Relationship Id="rId2" Type="http://schemas.openxmlformats.org/officeDocument/2006/relationships/notesSlide" Target="../notesSlides/notesSlide48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60.doc" TargetMode="Internal" /><Relationship Id="rId8" Type="http://schemas.openxmlformats.org/officeDocument/2006/relationships/image" Target="../media/image66.emf" /><Relationship Id="rId9" Type="http://schemas.openxmlformats.org/officeDocument/2006/relationships/tags" Target="../tags/tag4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4.vml" /><Relationship Id="rId2" Type="http://schemas.openxmlformats.org/officeDocument/2006/relationships/notesSlide" Target="../notesSlides/notesSlide49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61.doc" TargetMode="Internal" /><Relationship Id="rId8" Type="http://schemas.openxmlformats.org/officeDocument/2006/relationships/image" Target="../media/image67.emf" /><Relationship Id="rId9" Type="http://schemas.openxmlformats.org/officeDocument/2006/relationships/tags" Target="../tags/tag4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6.emf" /><Relationship Id="rId5" Type="http://schemas.openxmlformats.org/officeDocument/2006/relationships/tags" Target="../tags/tag5.xml" /><Relationship Id="rId6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5.vml" /><Relationship Id="rId2" Type="http://schemas.openxmlformats.org/officeDocument/2006/relationships/notesSlide" Target="../notesSlides/notesSlide50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62.doc" TargetMode="Internal" /><Relationship Id="rId8" Type="http://schemas.openxmlformats.org/officeDocument/2006/relationships/image" Target="../media/image68.emf" /><Relationship Id="rId9" Type="http://schemas.openxmlformats.org/officeDocument/2006/relationships/tags" Target="../tags/tag50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6.vml" /><Relationship Id="rId2" Type="http://schemas.openxmlformats.org/officeDocument/2006/relationships/notesSlide" Target="../notesSlides/notesSlide51.xml" /><Relationship Id="rId3" Type="http://schemas.openxmlformats.org/officeDocument/2006/relationships/slide" Target="slide35.xml" TargetMode="Internal" /><Relationship Id="rId4" Type="http://schemas.openxmlformats.org/officeDocument/2006/relationships/slide" Target="slide38.xml" TargetMode="Internal" /><Relationship Id="rId5" Type="http://schemas.openxmlformats.org/officeDocument/2006/relationships/slide" Target="slide40.xml" TargetMode="Internal" /><Relationship Id="rId6" Type="http://schemas.openxmlformats.org/officeDocument/2006/relationships/slide" Target="slide42.xml" TargetMode="Internal" /><Relationship Id="rId7" Type="http://schemas.openxmlformats.org/officeDocument/2006/relationships/oleObject" Target="../embeddings/oleObject63.doc" TargetMode="Internal" /><Relationship Id="rId8" Type="http://schemas.openxmlformats.org/officeDocument/2006/relationships/image" Target="../media/image69.emf" /><Relationship Id="rId9" Type="http://schemas.openxmlformats.org/officeDocument/2006/relationships/tags" Target="../tags/tag51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70.png" /><Relationship Id="rId4" Type="http://schemas.openxmlformats.org/officeDocument/2006/relationships/image" Target="../media/image71.png" /><Relationship Id="rId5" Type="http://schemas.openxmlformats.org/officeDocument/2006/relationships/hyperlink" Target="../&#37197;&#22871;&#32451;&#20064;&#39064;/&#33021;&#21147;&#35838;&#26102;&#33853;&#23454;/&#33021;&#21147;&#35838;&#26102;&#33853;&#23454;2 &#26377;&#26426;&#21270;&#21512;&#29289;&#20849;&#32447;&#20849;&#38754;&#30340;&#21028;&#26029;&#12289;&#21516;&#20998;&#24322;&#26500;&#20307;&#30340;&#25512;&#27979;&#19982;&#20070;&#20889;.doc" TargetMode="External" /><Relationship Id="rId6" Type="http://schemas.openxmlformats.org/officeDocument/2006/relationships/tags" Target="../tags/tag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72.png" /><Relationship Id="rId4" Type="http://schemas.openxmlformats.org/officeDocument/2006/relationships/tags" Target="../tags/tag5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7.emf" /><Relationship Id="rId5" Type="http://schemas.openxmlformats.org/officeDocument/2006/relationships/image" Target="../media/image8.jpeg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9.emf" /><Relationship Id="rId5" Type="http://schemas.openxmlformats.org/officeDocument/2006/relationships/oleObject" Target="../embeddings/oleObject6.doc" TargetMode="Internal" /><Relationship Id="rId6" Type="http://schemas.openxmlformats.org/officeDocument/2006/relationships/image" Target="../media/image10.emf" /><Relationship Id="rId7" Type="http://schemas.openxmlformats.org/officeDocument/2006/relationships/tags" Target="../tags/tag7.xml" /><Relationship Id="rId8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7.doc" TargetMode="Internal" /><Relationship Id="rId4" Type="http://schemas.openxmlformats.org/officeDocument/2006/relationships/image" Target="../media/image11.emf" /><Relationship Id="rId5" Type="http://schemas.openxmlformats.org/officeDocument/2006/relationships/oleObject" Target="../embeddings/oleObject8.doc" TargetMode="Internal" /><Relationship Id="rId6" Type="http://schemas.openxmlformats.org/officeDocument/2006/relationships/image" Target="../media/image12.emf" /><Relationship Id="rId7" Type="http://schemas.openxmlformats.org/officeDocument/2006/relationships/tags" Target="../tags/tag8.xml" /><Relationship Id="rId8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3.emf" /><Relationship Id="rId5" Type="http://schemas.openxmlformats.org/officeDocument/2006/relationships/image" Target="../media/image8.jpeg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376488"/>
            <a:ext cx="9271000" cy="258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第一单元　有机化合物的结构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能力课时2　有机化合物共线共面的判断、同分异构体的推测与书写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414463"/>
            <a:ext cx="8662988" cy="963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有机物的结构与分类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08"/>
          <p:cNvCxnSpPr/>
          <p:nvPr/>
        </p:nvCxnSpPr>
        <p:spPr>
          <a:xfrm>
            <a:off x="50800" y="2470150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09"/>
          <p:cNvCxnSpPr/>
          <p:nvPr/>
        </p:nvCxnSpPr>
        <p:spPr>
          <a:xfrm>
            <a:off x="50800" y="5064125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272833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271809"/>
          <p:cNvGraphicFramePr>
            <a:graphicFrameLocks noChangeAspect="1"/>
          </p:cNvGraphicFramePr>
          <p:nvPr/>
        </p:nvGraphicFramePr>
        <p:xfrm>
          <a:off x="498475" y="1584325"/>
          <a:ext cx="10526713" cy="331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3" imgW="10526713" imgH="3311525" progId="Word.Document.8">
                  <p:embed/>
                </p:oleObj>
              </mc:Choice>
              <mc:Fallback>
                <p:oleObj r:id="rId3" imgW="10526713" imgH="3311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84325"/>
                        <a:ext cx="10526713" cy="331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图片 127181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270785"/>
          <p:cNvGraphicFramePr>
            <a:graphicFrameLocks noChangeAspect="1"/>
          </p:cNvGraphicFramePr>
          <p:nvPr/>
        </p:nvGraphicFramePr>
        <p:xfrm>
          <a:off x="498475" y="75882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5882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对象 1270786"/>
          <p:cNvGraphicFramePr>
            <a:graphicFrameLocks noChangeAspect="1"/>
          </p:cNvGraphicFramePr>
          <p:nvPr/>
        </p:nvGraphicFramePr>
        <p:xfrm>
          <a:off x="498475" y="34702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4702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对象 1270787"/>
          <p:cNvGraphicFramePr>
            <a:graphicFrameLocks noChangeAspect="1"/>
          </p:cNvGraphicFramePr>
          <p:nvPr/>
        </p:nvGraphicFramePr>
        <p:xfrm>
          <a:off x="488950" y="207010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7" imgW="10545763" imgH="1382713" progId="Word.Document.8">
                  <p:embed/>
                </p:oleObj>
              </mc:Choice>
              <mc:Fallback>
                <p:oleObj r:id="rId7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07010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1270788"/>
          <p:cNvGraphicFramePr>
            <a:graphicFrameLocks noChangeAspect="1"/>
          </p:cNvGraphicFramePr>
          <p:nvPr/>
        </p:nvGraphicFramePr>
        <p:xfrm>
          <a:off x="488950" y="483076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9" imgW="10545763" imgH="1382712" progId="Word.Document.8">
                  <p:embed/>
                </p:oleObj>
              </mc:Choice>
              <mc:Fallback>
                <p:oleObj r:id="rId9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83076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1268741" descr="探究任务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619125"/>
            <a:ext cx="725487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4" name="矩形 1268738"/>
          <p:cNvSpPr/>
          <p:nvPr/>
        </p:nvSpPr>
        <p:spPr>
          <a:xfrm>
            <a:off x="1973263" y="755650"/>
            <a:ext cx="41132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同分异构体的推测和书写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28675" name="对象 1268740"/>
          <p:cNvGraphicFramePr>
            <a:graphicFrameLocks noChangeAspect="1"/>
          </p:cNvGraphicFramePr>
          <p:nvPr/>
        </p:nvGraphicFramePr>
        <p:xfrm>
          <a:off x="498475" y="1450975"/>
          <a:ext cx="10526713" cy="3895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4" imgW="10526713" imgH="3895725" progId="Word.Document.8">
                  <p:embed/>
                </p:oleObj>
              </mc:Choice>
              <mc:Fallback>
                <p:oleObj r:id="rId4" imgW="10526713" imgH="3895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450975"/>
                        <a:ext cx="10526713" cy="3895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267713"/>
          <p:cNvGraphicFramePr>
            <a:graphicFrameLocks noChangeAspect="1"/>
          </p:cNvGraphicFramePr>
          <p:nvPr/>
        </p:nvGraphicFramePr>
        <p:xfrm>
          <a:off x="498475" y="1781175"/>
          <a:ext cx="10526713" cy="2917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526713" imgH="2917825" progId="Word.Document.8">
                  <p:embed/>
                </p:oleObj>
              </mc:Choice>
              <mc:Fallback>
                <p:oleObj r:id="rId3" imgW="10526713" imgH="2917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81175"/>
                        <a:ext cx="10526713" cy="2917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266690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265665"/>
          <p:cNvGraphicFramePr>
            <a:graphicFrameLocks noChangeAspect="1"/>
          </p:cNvGraphicFramePr>
          <p:nvPr/>
        </p:nvGraphicFramePr>
        <p:xfrm>
          <a:off x="498475" y="542925"/>
          <a:ext cx="10526713" cy="53959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0526713" imgH="5395913" progId="Word.Document.8">
                  <p:embed/>
                </p:oleObj>
              </mc:Choice>
              <mc:Fallback>
                <p:oleObj r:id="rId3" imgW="10526713" imgH="53959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542925"/>
                        <a:ext cx="10526713" cy="5395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264641"/>
          <p:cNvGraphicFramePr>
            <a:graphicFrameLocks noChangeAspect="1"/>
          </p:cNvGraphicFramePr>
          <p:nvPr/>
        </p:nvGraphicFramePr>
        <p:xfrm>
          <a:off x="498475" y="1847850"/>
          <a:ext cx="10526713" cy="27844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526713" imgH="2784475" progId="Word.Document.8">
                  <p:embed/>
                </p:oleObj>
              </mc:Choice>
              <mc:Fallback>
                <p:oleObj r:id="rId3" imgW="10526713" imgH="2784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47850"/>
                        <a:ext cx="10526713" cy="2784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图片 126464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263617"/>
          <p:cNvGraphicFramePr>
            <a:graphicFrameLocks noChangeAspect="1"/>
          </p:cNvGraphicFramePr>
          <p:nvPr/>
        </p:nvGraphicFramePr>
        <p:xfrm>
          <a:off x="500063" y="795338"/>
          <a:ext cx="10520362" cy="4835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520362" imgH="4835525" progId="Word.Document.8">
                  <p:embed/>
                </p:oleObj>
              </mc:Choice>
              <mc:Fallback>
                <p:oleObj r:id="rId3" imgW="10520362" imgH="4835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795338"/>
                        <a:ext cx="10520362" cy="4835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对象 1263618"/>
          <p:cNvGraphicFramePr>
            <a:graphicFrameLocks noChangeAspect="1"/>
          </p:cNvGraphicFramePr>
          <p:nvPr/>
        </p:nvGraphicFramePr>
        <p:xfrm>
          <a:off x="488950" y="3470275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5" imgW="10545763" imgH="2765425" progId="Word.Document.8">
                  <p:embed/>
                </p:oleObj>
              </mc:Choice>
              <mc:Fallback>
                <p:oleObj r:id="rId5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470275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262594"/>
          <p:cNvGraphicFramePr>
            <a:graphicFrameLocks noChangeAspect="1"/>
          </p:cNvGraphicFramePr>
          <p:nvPr/>
        </p:nvGraphicFramePr>
        <p:xfrm>
          <a:off x="498475" y="1639888"/>
          <a:ext cx="10526713" cy="3201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" imgW="10526713" imgH="3201987" progId="Word.Document.8">
                  <p:embed/>
                </p:oleObj>
              </mc:Choice>
              <mc:Fallback>
                <p:oleObj r:id="rId3" imgW="10526713" imgH="32019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39888"/>
                        <a:ext cx="10526713" cy="3201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9"/>
          <p:cNvGraphicFramePr>
            <a:graphicFrameLocks noChangeAspect="1"/>
          </p:cNvGraphicFramePr>
          <p:nvPr/>
        </p:nvGraphicFramePr>
        <p:xfrm>
          <a:off x="427038" y="2443163"/>
          <a:ext cx="10669587" cy="1593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9587" imgH="1593850" progId="Word.Document.8">
                  <p:embed/>
                </p:oleObj>
              </mc:Choice>
              <mc:Fallback>
                <p:oleObj r:id="rId3" imgW="10669587" imgH="1593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2443163"/>
                        <a:ext cx="10669587" cy="1593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261570"/>
          <p:cNvGraphicFramePr>
            <a:graphicFrameLocks noChangeAspect="1"/>
          </p:cNvGraphicFramePr>
          <p:nvPr/>
        </p:nvGraphicFramePr>
        <p:xfrm>
          <a:off x="498475" y="1008063"/>
          <a:ext cx="10526713" cy="4464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526713" imgH="4464050" progId="Word.Document.8">
                  <p:embed/>
                </p:oleObj>
              </mc:Choice>
              <mc:Fallback>
                <p:oleObj r:id="rId3" imgW="10526713" imgH="44640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08063"/>
                        <a:ext cx="10526713" cy="4464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260546"/>
          <p:cNvGraphicFramePr>
            <a:graphicFrameLocks noChangeAspect="1"/>
          </p:cNvGraphicFramePr>
          <p:nvPr/>
        </p:nvGraphicFramePr>
        <p:xfrm>
          <a:off x="498475" y="1717675"/>
          <a:ext cx="10526713" cy="3044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26713" imgH="3044825" progId="Word.Document.8">
                  <p:embed/>
                </p:oleObj>
              </mc:Choice>
              <mc:Fallback>
                <p:oleObj r:id="rId3" imgW="10526713" imgH="3044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7675"/>
                        <a:ext cx="10526713" cy="304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259521"/>
          <p:cNvGraphicFramePr>
            <a:graphicFrameLocks noChangeAspect="1"/>
          </p:cNvGraphicFramePr>
          <p:nvPr/>
        </p:nvGraphicFramePr>
        <p:xfrm>
          <a:off x="498475" y="692150"/>
          <a:ext cx="10526713" cy="5122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26713" imgH="5122863" progId="Word.Document.8">
                  <p:embed/>
                </p:oleObj>
              </mc:Choice>
              <mc:Fallback>
                <p:oleObj r:id="rId3" imgW="10526713" imgH="5122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92150"/>
                        <a:ext cx="10526713" cy="512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337345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4" name="图片 133734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33836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对象 1338370"/>
          <p:cNvGraphicFramePr>
            <a:graphicFrameLocks noChangeAspect="1"/>
          </p:cNvGraphicFramePr>
          <p:nvPr/>
        </p:nvGraphicFramePr>
        <p:xfrm>
          <a:off x="488950" y="2897188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5" imgW="10545763" imgH="2074862" progId="Word.Document.8">
                  <p:embed/>
                </p:oleObj>
              </mc:Choice>
              <mc:Fallback>
                <p:oleObj r:id="rId5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897188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339393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对象 1339394"/>
          <p:cNvGraphicFramePr>
            <a:graphicFrameLocks noChangeAspect="1"/>
          </p:cNvGraphicFramePr>
          <p:nvPr/>
        </p:nvGraphicFramePr>
        <p:xfrm>
          <a:off x="488950" y="337978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37978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340417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对象 1340418"/>
          <p:cNvGraphicFramePr>
            <a:graphicFrameLocks noChangeAspect="1"/>
          </p:cNvGraphicFramePr>
          <p:nvPr/>
        </p:nvGraphicFramePr>
        <p:xfrm>
          <a:off x="488950" y="2444750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5" imgW="10545763" imgH="2765425" progId="Word.Document.8">
                  <p:embed/>
                </p:oleObj>
              </mc:Choice>
              <mc:Fallback>
                <p:oleObj r:id="rId5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444750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345" name="图片 1341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987425"/>
            <a:ext cx="6094413" cy="50609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3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学科素养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潜移默化养成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59394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59395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9396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593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47557"/>
          <p:cNvGraphicFramePr>
            <a:graphicFrameLocks noChangeAspect="1"/>
          </p:cNvGraphicFramePr>
          <p:nvPr/>
        </p:nvGraphicFramePr>
        <p:xfrm>
          <a:off x="498475" y="1581150"/>
          <a:ext cx="10526713" cy="3317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26713" imgH="3317875" progId="Word.Document.8">
                  <p:embed/>
                </p:oleObj>
              </mc:Choice>
              <mc:Fallback>
                <p:oleObj r:id="rId3" imgW="10526713" imgH="3317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81150"/>
                        <a:ext cx="10526713" cy="331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探究要点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典例合作细解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  <p:sp>
        <p:nvSpPr>
          <p:cNvPr id="8197" name="矩形 917579"/>
          <p:cNvSpPr/>
          <p:nvPr/>
        </p:nvSpPr>
        <p:spPr>
          <a:xfrm>
            <a:off x="4264025" y="3430588"/>
            <a:ext cx="1357313" cy="885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探究任务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1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探究任务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  <p:bldP spid="8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083394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对象 1083395"/>
          <p:cNvGraphicFramePr>
            <a:graphicFrameLocks noChangeAspect="1"/>
          </p:cNvGraphicFramePr>
          <p:nvPr/>
        </p:nvGraphicFramePr>
        <p:xfrm>
          <a:off x="488950" y="2990850"/>
          <a:ext cx="1054576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5" imgW="10545763" imgH="2074863" progId="Word.Document.8">
                  <p:embed/>
                </p:oleObj>
              </mc:Choice>
              <mc:Fallback>
                <p:oleObj r:id="rId5" imgW="1054576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990850"/>
                        <a:ext cx="1054576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214466"/>
          <p:cNvGraphicFramePr>
            <a:graphicFrameLocks noChangeAspect="1"/>
          </p:cNvGraphicFramePr>
          <p:nvPr/>
        </p:nvGraphicFramePr>
        <p:xfrm>
          <a:off x="498475" y="1514475"/>
          <a:ext cx="10526713" cy="34528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3" imgW="10526713" imgH="3452813" progId="Word.Document.8">
                  <p:embed/>
                </p:oleObj>
              </mc:Choice>
              <mc:Fallback>
                <p:oleObj r:id="rId3" imgW="10526713" imgH="34528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4475"/>
                        <a:ext cx="10526713" cy="3452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对象 1214467"/>
          <p:cNvGraphicFramePr>
            <a:graphicFrameLocks noChangeAspect="1"/>
          </p:cNvGraphicFramePr>
          <p:nvPr/>
        </p:nvGraphicFramePr>
        <p:xfrm>
          <a:off x="488950" y="2116138"/>
          <a:ext cx="10545763" cy="2762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5" imgW="10545763" imgH="2762250" progId="Word.Document.8">
                  <p:embed/>
                </p:oleObj>
              </mc:Choice>
              <mc:Fallback>
                <p:oleObj r:id="rId5" imgW="10545763" imgH="2762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116138"/>
                        <a:ext cx="10545763" cy="276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155077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对象 1155078"/>
          <p:cNvGraphicFramePr>
            <a:graphicFrameLocks noChangeAspect="1"/>
          </p:cNvGraphicFramePr>
          <p:nvPr/>
        </p:nvGraphicFramePr>
        <p:xfrm>
          <a:off x="488950" y="2725738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5" imgW="10545763" imgH="2074862" progId="Word.Document.8">
                  <p:embed/>
                </p:oleObj>
              </mc:Choice>
              <mc:Fallback>
                <p:oleObj r:id="rId5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725738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154051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3" imgW="10526713" imgH="3049587" progId="Word.Document.8">
                  <p:embed/>
                </p:oleObj>
              </mc:Choice>
              <mc:Fallback>
                <p:oleObj r:id="rId3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1" name="矩形 1006593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能力过关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71682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71683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684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716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29" name="文本框 1299457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3730" name="文本框 1299458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3731" name="文本框 1299459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3732" name="文本框 1299460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73733" name="对象 1299461"/>
          <p:cNvGraphicFramePr>
            <a:graphicFrameLocks noChangeAspect="1"/>
          </p:cNvGraphicFramePr>
          <p:nvPr/>
        </p:nvGraphicFramePr>
        <p:xfrm>
          <a:off x="498475" y="879475"/>
          <a:ext cx="10526713" cy="4794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7" imgW="10526713" imgH="4794250" progId="Word.Document.8">
                  <p:embed/>
                </p:oleObj>
              </mc:Choice>
              <mc:Fallback>
                <p:oleObj r:id="rId7" imgW="10526713" imgH="4794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79475"/>
                        <a:ext cx="10526713" cy="4794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4" name="图片 1299462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7" name="文本框 130150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5778" name="文本框 130150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5779" name="文本框 130150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5780" name="文本框 130150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75781" name="对象 130150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对象 1301510"/>
          <p:cNvGraphicFramePr>
            <a:graphicFrameLocks noChangeAspect="1"/>
          </p:cNvGraphicFramePr>
          <p:nvPr/>
        </p:nvGraphicFramePr>
        <p:xfrm>
          <a:off x="488950" y="363537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9" imgW="10545763" imgH="1382713" progId="Word.Document.8">
                  <p:embed/>
                </p:oleObj>
              </mc:Choice>
              <mc:Fallback>
                <p:oleObj r:id="rId9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363537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5" name="文本框 134246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7826" name="文本框 134246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7827" name="文本框 134246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7828" name="文本框 134246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77829" name="对象 1342470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对象 1342471"/>
          <p:cNvGraphicFramePr>
            <a:graphicFrameLocks noChangeAspect="1"/>
          </p:cNvGraphicFramePr>
          <p:nvPr/>
        </p:nvGraphicFramePr>
        <p:xfrm>
          <a:off x="488950" y="2959100"/>
          <a:ext cx="1054576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9" imgW="10545763" imgH="2074863" progId="Word.Document.8">
                  <p:embed/>
                </p:oleObj>
              </mc:Choice>
              <mc:Fallback>
                <p:oleObj r:id="rId9" imgW="1054576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2959100"/>
                        <a:ext cx="1054576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873" name="文本框 130355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9874" name="文本框 130355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9875" name="文本框 130355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9876" name="文本框 130355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79877" name="对象 1303557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8" name="图片 1303558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1" name="文本框 130560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22" name="文本框 130560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23" name="文本框 130560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24" name="文本框 130560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1925" name="对象 1305605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1057798" descr="探究任务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619125"/>
            <a:ext cx="725487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2" name="矩形 1057796"/>
          <p:cNvSpPr/>
          <p:nvPr/>
        </p:nvSpPr>
        <p:spPr>
          <a:xfrm>
            <a:off x="1973263" y="755650"/>
            <a:ext cx="48275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有机物结构的共线、共面问题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10243" name="对象 1057797"/>
          <p:cNvGraphicFramePr>
            <a:graphicFrameLocks noChangeAspect="1"/>
          </p:cNvGraphicFramePr>
          <p:nvPr/>
        </p:nvGraphicFramePr>
        <p:xfrm>
          <a:off x="498475" y="1335088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526713" imgH="4432300" progId="Word.Document.8">
                  <p:embed/>
                </p:oleObj>
              </mc:Choice>
              <mc:Fallback>
                <p:oleObj r:id="rId4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35088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69" name="文本框 130764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3970" name="文本框 130765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3971" name="文本框 130765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3972" name="文本框 130765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3973" name="对象 1307653"/>
          <p:cNvGraphicFramePr>
            <a:graphicFrameLocks noChangeAspect="1"/>
          </p:cNvGraphicFramePr>
          <p:nvPr/>
        </p:nvGraphicFramePr>
        <p:xfrm>
          <a:off x="498475" y="1154113"/>
          <a:ext cx="10526713" cy="41735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7" imgW="10526713" imgH="4173537" progId="Word.Document.8">
                  <p:embed/>
                </p:oleObj>
              </mc:Choice>
              <mc:Fallback>
                <p:oleObj r:id="rId7" imgW="10526713" imgH="41735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54113"/>
                        <a:ext cx="10526713" cy="4173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4" name="图片 1307654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文本框 130969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6018" name="文本框 130969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6019" name="文本框 130969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6020" name="文本框 130970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6021" name="对象 1309701"/>
          <p:cNvGraphicFramePr>
            <a:graphicFrameLocks noChangeAspect="1"/>
          </p:cNvGraphicFramePr>
          <p:nvPr/>
        </p:nvGraphicFramePr>
        <p:xfrm>
          <a:off x="498475" y="801688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01688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对象 1309702"/>
          <p:cNvGraphicFramePr>
            <a:graphicFrameLocks noChangeAspect="1"/>
          </p:cNvGraphicFramePr>
          <p:nvPr/>
        </p:nvGraphicFramePr>
        <p:xfrm>
          <a:off x="500063" y="3379788"/>
          <a:ext cx="10520362" cy="2262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9" imgW="10520362" imgH="2262187" progId="Word.Document.8">
                  <p:embed/>
                </p:oleObj>
              </mc:Choice>
              <mc:Fallback>
                <p:oleObj r:id="rId9" imgW="10520362" imgH="2262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63" y="3379788"/>
                        <a:ext cx="10520362" cy="2262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对象 1309703"/>
          <p:cNvGraphicFramePr>
            <a:graphicFrameLocks noChangeAspect="1"/>
          </p:cNvGraphicFramePr>
          <p:nvPr/>
        </p:nvGraphicFramePr>
        <p:xfrm>
          <a:off x="488950" y="20907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11" imgW="10545763" imgH="1382712" progId="Word.Document.8">
                  <p:embed/>
                </p:oleObj>
              </mc:Choice>
              <mc:Fallback>
                <p:oleObj r:id="rId11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" y="20907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对象 1309704"/>
          <p:cNvGraphicFramePr>
            <a:graphicFrameLocks noChangeAspect="1"/>
          </p:cNvGraphicFramePr>
          <p:nvPr/>
        </p:nvGraphicFramePr>
        <p:xfrm>
          <a:off x="488950" y="459740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13" imgW="10545763" imgH="1382713" progId="Word.Document.8">
                  <p:embed/>
                </p:oleObj>
              </mc:Choice>
              <mc:Fallback>
                <p:oleObj r:id="rId13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950" y="459740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5" name="文本框 131174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8066" name="文本框 131174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8067" name="文本框 131174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8068" name="文本框 131174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88069" name="对象 1311749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3" name="文本框 131379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0114" name="文本框 131379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0115" name="文本框 131379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0116" name="文本框 131379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0117" name="对象 1313798"/>
          <p:cNvGraphicFramePr>
            <a:graphicFrameLocks noChangeAspect="1"/>
          </p:cNvGraphicFramePr>
          <p:nvPr/>
        </p:nvGraphicFramePr>
        <p:xfrm>
          <a:off x="500063" y="779463"/>
          <a:ext cx="10520362" cy="53165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7" imgW="10520362" imgH="5316537" progId="Word.Document.8">
                  <p:embed/>
                </p:oleObj>
              </mc:Choice>
              <mc:Fallback>
                <p:oleObj r:id="rId7" imgW="10520362" imgH="53165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063" y="779463"/>
                        <a:ext cx="10520362" cy="5316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1" name="文本框 131584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162" name="文本框 131584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163" name="文本框 131584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164" name="文本框 131584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2165" name="对象 1315845"/>
          <p:cNvGraphicFramePr>
            <a:graphicFrameLocks noChangeAspect="1"/>
          </p:cNvGraphicFramePr>
          <p:nvPr/>
        </p:nvGraphicFramePr>
        <p:xfrm>
          <a:off x="498475" y="1727200"/>
          <a:ext cx="10526713" cy="3027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7" imgW="10526713" imgH="3027363" progId="Word.Document.8">
                  <p:embed/>
                </p:oleObj>
              </mc:Choice>
              <mc:Fallback>
                <p:oleObj r:id="rId7" imgW="10526713" imgH="30273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727200"/>
                        <a:ext cx="10526713" cy="302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209" name="文本框 131788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4210" name="文本框 131789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4211" name="文本框 131789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4212" name="文本框 131789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4213" name="对象 131789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7" imgW="10526713" imgH="4148137" progId="Word.Document.8">
                  <p:embed/>
                </p:oleObj>
              </mc:Choice>
              <mc:Fallback>
                <p:oleObj r:id="rId7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257" name="文本框 131993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6258" name="文本框 131993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6259" name="文本框 131993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6260" name="文本框 131994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6261" name="对象 1319941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7" imgW="10526713" imgH="1382713" progId="Word.Document.8">
                  <p:embed/>
                </p:oleObj>
              </mc:Choice>
              <mc:Fallback>
                <p:oleObj r:id="rId7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305" name="文本框 132198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8306" name="文本框 132198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8307" name="文本框 132198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8308" name="文本框 132198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98309" name="对象 1321989"/>
          <p:cNvGraphicFramePr>
            <a:graphicFrameLocks noChangeAspect="1"/>
          </p:cNvGraphicFramePr>
          <p:nvPr/>
        </p:nvGraphicFramePr>
        <p:xfrm>
          <a:off x="498475" y="1355725"/>
          <a:ext cx="10526713" cy="37703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7" imgW="10526713" imgH="3770313" progId="Word.Document.8">
                  <p:embed/>
                </p:oleObj>
              </mc:Choice>
              <mc:Fallback>
                <p:oleObj r:id="rId7" imgW="10526713" imgH="37703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355725"/>
                        <a:ext cx="10526713" cy="3770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文本框 134451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0354" name="文本框 134451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0355" name="文本框 134451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0356" name="文本框 134451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0357" name="对象 1344517"/>
          <p:cNvGraphicFramePr>
            <a:graphicFrameLocks noChangeAspect="1"/>
          </p:cNvGraphicFramePr>
          <p:nvPr/>
        </p:nvGraphicFramePr>
        <p:xfrm>
          <a:off x="498475" y="884238"/>
          <a:ext cx="10526713" cy="4711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7" imgW="10526713" imgH="4711700" progId="Word.Document.8">
                  <p:embed/>
                </p:oleObj>
              </mc:Choice>
              <mc:Fallback>
                <p:oleObj r:id="rId7" imgW="10526713" imgH="4711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84238"/>
                        <a:ext cx="10526713" cy="4711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文本框 134656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02" name="文本框 134656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03" name="文本框 134656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04" name="文本框 134656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2405" name="对象 1346565"/>
          <p:cNvGraphicFramePr>
            <a:graphicFrameLocks noChangeAspect="1"/>
          </p:cNvGraphicFramePr>
          <p:nvPr/>
        </p:nvGraphicFramePr>
        <p:xfrm>
          <a:off x="498475" y="1289050"/>
          <a:ext cx="10526713" cy="3903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7" imgW="10526713" imgH="3903663" progId="Word.Document.8">
                  <p:embed/>
                </p:oleObj>
              </mc:Choice>
              <mc:Fallback>
                <p:oleObj r:id="rId7" imgW="10526713" imgH="39036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289050"/>
                        <a:ext cx="10526713" cy="3903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277953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49" name="文本框 134860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4450" name="文本框 134861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4451" name="文本框 134861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4452" name="文本框 134861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4453" name="对象 1348614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497" name="文本框 135065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6498" name="文本框 135065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6499" name="文本框 135065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6500" name="文本框 135066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06501" name="对象 1350662"/>
          <p:cNvGraphicFramePr>
            <a:graphicFrameLocks noChangeAspect="1"/>
          </p:cNvGraphicFramePr>
          <p:nvPr/>
        </p:nvGraphicFramePr>
        <p:xfrm>
          <a:off x="1081088" y="1236663"/>
          <a:ext cx="7189787" cy="392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7" imgW="7189787" imgH="3922712" progId="Word.Document.8">
                  <p:embed/>
                </p:oleObj>
              </mc:Choice>
              <mc:Fallback>
                <p:oleObj r:id="rId7" imgW="7189787" imgH="392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1088" y="1236663"/>
                        <a:ext cx="7189787" cy="392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5" name="TextBox 6"/>
          <p:cNvSpPr/>
          <p:nvPr/>
        </p:nvSpPr>
        <p:spPr>
          <a:xfrm>
            <a:off x="3457575" y="3995738"/>
            <a:ext cx="2417763" cy="450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2012"/>
            <a:r>
              <a:rPr lang="zh-CN" altLang="en-US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点击右图进入</a:t>
            </a:r>
            <a:r>
              <a:rPr lang="en-US" altLang="zh-CN" sz="2400" b="0">
                <a:solidFill>
                  <a:schemeClr val="tx1"/>
                </a:solidFill>
                <a:latin typeface="宋体" pitchFamily="2" charset="-122"/>
              </a:rPr>
              <a:t>…</a:t>
            </a:r>
            <a:endParaRPr lang="en-US" altLang="zh-CN" sz="2400" b="0">
              <a:solidFill>
                <a:schemeClr val="tx1"/>
              </a:solidFill>
              <a:latin typeface="宋体" pitchFamily="2" charset="-122"/>
            </a:endParaRPr>
          </a:p>
        </p:txBody>
      </p:sp>
      <p:pic>
        <p:nvPicPr>
          <p:cNvPr id="108546" name="图片 222292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8547" name="图片 222293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8548" name="图片 222294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8549" name="图片 222295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8550" name="图片 22229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8551" name="图片 22228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8552" name="TextBox 77"/>
          <p:cNvSpPr/>
          <p:nvPr/>
        </p:nvSpPr>
        <p:spPr>
          <a:xfrm>
            <a:off x="1333500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latin typeface="楷体" pitchFamily="49" charset="-122"/>
                <a:ea typeface="楷体" pitchFamily="49" charset="-122"/>
              </a:rPr>
              <a:t>能</a:t>
            </a:r>
            <a:endParaRPr lang="zh-CN" altLang="en-US" sz="6200" b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8553" name="TextBox 77"/>
          <p:cNvSpPr/>
          <p:nvPr/>
        </p:nvSpPr>
        <p:spPr>
          <a:xfrm>
            <a:off x="3000375" y="1695450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力</a:t>
            </a:r>
            <a:endParaRPr lang="zh-CN" altLang="en-US" sz="6200" b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8554" name="TextBox 77"/>
          <p:cNvSpPr/>
          <p:nvPr/>
        </p:nvSpPr>
        <p:spPr>
          <a:xfrm>
            <a:off x="4637088" y="1649413"/>
            <a:ext cx="96202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30AF0D"/>
                </a:solidFill>
                <a:latin typeface="楷体" pitchFamily="49" charset="-122"/>
                <a:ea typeface="楷体" pitchFamily="49" charset="-122"/>
              </a:rPr>
              <a:t>课</a:t>
            </a:r>
            <a:endParaRPr lang="zh-CN" altLang="en-US" sz="6200" b="0">
              <a:solidFill>
                <a:srgbClr val="30AF0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8555" name="TextBox 77"/>
          <p:cNvSpPr/>
          <p:nvPr/>
        </p:nvSpPr>
        <p:spPr>
          <a:xfrm>
            <a:off x="6229350" y="1649413"/>
            <a:ext cx="95885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2A1E8"/>
                </a:solidFill>
                <a:latin typeface="楷体" pitchFamily="49" charset="-122"/>
                <a:ea typeface="楷体" pitchFamily="49" charset="-122"/>
              </a:rPr>
              <a:t>时</a:t>
            </a:r>
            <a:endParaRPr lang="zh-CN" altLang="en-US" sz="6200" b="0">
              <a:solidFill>
                <a:srgbClr val="02A1E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8556" name="TextBox 77"/>
          <p:cNvSpPr/>
          <p:nvPr/>
        </p:nvSpPr>
        <p:spPr>
          <a:xfrm>
            <a:off x="7886700" y="1693863"/>
            <a:ext cx="960438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落</a:t>
            </a:r>
            <a:endParaRPr lang="zh-CN" altLang="en-US" sz="62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8557" name="TextBox 77"/>
          <p:cNvSpPr/>
          <p:nvPr/>
        </p:nvSpPr>
        <p:spPr>
          <a:xfrm>
            <a:off x="9551988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DF03C0"/>
                </a:solidFill>
                <a:latin typeface="楷体" pitchFamily="49" charset="-122"/>
                <a:ea typeface="楷体" pitchFamily="49" charset="-122"/>
              </a:rPr>
              <a:t>实</a:t>
            </a:r>
            <a:endParaRPr lang="zh-CN" altLang="en-US" sz="6200" b="0">
              <a:solidFill>
                <a:srgbClr val="DF03C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08558" name="组合 222302"/>
          <p:cNvGrpSpPr/>
          <p:nvPr/>
        </p:nvGrpSpPr>
        <p:grpSpPr>
          <a:xfrm>
            <a:off x="566738" y="3194050"/>
            <a:ext cx="10434637" cy="46038"/>
            <a:chOff x="357" y="2012"/>
            <a:chExt cx="6573" cy="29"/>
          </a:xfrm>
        </p:grpSpPr>
        <p:sp>
          <p:nvSpPr>
            <p:cNvPr id="108559" name="矩形 222303"/>
            <p:cNvSpPr/>
            <p:nvPr/>
          </p:nvSpPr>
          <p:spPr>
            <a:xfrm>
              <a:off x="357" y="2012"/>
              <a:ext cx="1315" cy="29"/>
            </a:xfrm>
            <a:prstGeom prst="rect">
              <a:avLst/>
            </a:prstGeom>
            <a:solidFill>
              <a:schemeClr val="folHlink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8560" name="矩形 222304"/>
            <p:cNvSpPr/>
            <p:nvPr/>
          </p:nvSpPr>
          <p:spPr>
            <a:xfrm>
              <a:off x="1672" y="2012"/>
              <a:ext cx="1315" cy="29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8561" name="矩形 222305"/>
            <p:cNvSpPr/>
            <p:nvPr/>
          </p:nvSpPr>
          <p:spPr>
            <a:xfrm>
              <a:off x="2986" y="2012"/>
              <a:ext cx="1315" cy="29"/>
            </a:xfrm>
            <a:prstGeom prst="rect">
              <a:avLst/>
            </a:prstGeom>
            <a:solidFill>
              <a:srgbClr val="666699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8562" name="矩形 222306"/>
            <p:cNvSpPr/>
            <p:nvPr/>
          </p:nvSpPr>
          <p:spPr>
            <a:xfrm>
              <a:off x="4301" y="2012"/>
              <a:ext cx="1315" cy="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8563" name="矩形 222307"/>
            <p:cNvSpPr/>
            <p:nvPr/>
          </p:nvSpPr>
          <p:spPr>
            <a:xfrm>
              <a:off x="5615" y="2012"/>
              <a:ext cx="1315" cy="29"/>
            </a:xfrm>
            <a:prstGeom prst="rect">
              <a:avLst/>
            </a:prstGeom>
            <a:solidFill>
              <a:srgbClr val="DF3F87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08564" name="图片 222310" descr="u=3860332947,1422388539&amp;fm=26&amp;gp=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rcRect l="3816" t="3902" r="3816" b="3816"/>
          <a:stretch>
            <a:fillRect/>
          </a:stretch>
        </p:blipFill>
        <p:spPr>
          <a:xfrm>
            <a:off x="5797550" y="3311525"/>
            <a:ext cx="1728788" cy="172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5" grpId="0"/>
      <p:bldP spid="108552" grpId="0"/>
      <p:bldP spid="108553" grpId="0"/>
      <p:bldP spid="108554" grpId="0"/>
      <p:bldP spid="108555" grpId="0"/>
      <p:bldP spid="108556" grpId="0"/>
      <p:bldP spid="1085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3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11059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883900" y="12090400"/>
            <a:ext cx="330200" cy="2540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276929"/>
          <p:cNvGraphicFramePr>
            <a:graphicFrameLocks noChangeAspect="1"/>
          </p:cNvGraphicFramePr>
          <p:nvPr/>
        </p:nvGraphicFramePr>
        <p:xfrm>
          <a:off x="498475" y="904875"/>
          <a:ext cx="10526713" cy="4672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526713" imgH="4672013" progId="Word.Document.8">
                  <p:embed/>
                </p:oleObj>
              </mc:Choice>
              <mc:Fallback>
                <p:oleObj r:id="rId3" imgW="10526713" imgH="46720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04875"/>
                        <a:ext cx="10526713" cy="4672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图片 127693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275906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对象 1275907"/>
          <p:cNvGraphicFramePr>
            <a:graphicFrameLocks noChangeAspect="1"/>
          </p:cNvGraphicFramePr>
          <p:nvPr/>
        </p:nvGraphicFramePr>
        <p:xfrm>
          <a:off x="488950" y="337978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37978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3" name="对象 1274882"/>
          <p:cNvGraphicFramePr>
            <a:graphicFrameLocks noChangeAspect="1"/>
          </p:cNvGraphicFramePr>
          <p:nvPr/>
        </p:nvGraphicFramePr>
        <p:xfrm>
          <a:off x="498475" y="1376363"/>
          <a:ext cx="10526713" cy="3729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0526713" imgH="3729037" progId="Word.Document.8">
                  <p:embed/>
                </p:oleObj>
              </mc:Choice>
              <mc:Fallback>
                <p:oleObj r:id="rId3" imgW="10526713" imgH="3729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76363"/>
                        <a:ext cx="10526713" cy="3729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对象 1274883"/>
          <p:cNvGraphicFramePr>
            <a:graphicFrameLocks noChangeAspect="1"/>
          </p:cNvGraphicFramePr>
          <p:nvPr/>
        </p:nvGraphicFramePr>
        <p:xfrm>
          <a:off x="488950" y="37290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7290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273857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526713" imgH="3049587" progId="Word.Document.8">
                  <p:embed/>
                </p:oleObj>
              </mc:Choice>
              <mc:Fallback>
                <p:oleObj r:id="rId3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图片 1273858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0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4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5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6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7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8.xml><?xml version="1.0" encoding="utf-8"?>
<p:tagLst xmlns:p="http://schemas.openxmlformats.org/presentationml/2006/main">
  <p:tag name="KSO_WM_TEMPLATE_CATEGORY" val="custom"/>
  <p:tag name="KSO_WM_TEMPLATE_INDEX" val="20205457"/>
</p:tagLst>
</file>

<file path=ppt/tags/tag19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0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4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5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6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7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8.xml><?xml version="1.0" encoding="utf-8"?>
<p:tagLst xmlns:p="http://schemas.openxmlformats.org/presentationml/2006/main">
  <p:tag name="KSO_WM_TEMPLATE_CATEGORY" val="custom"/>
  <p:tag name="KSO_WM_TEMPLATE_INDEX" val="20205457"/>
</p:tagLst>
</file>

<file path=ppt/tags/tag29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0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4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5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6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7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8.xml><?xml version="1.0" encoding="utf-8"?>
<p:tagLst xmlns:p="http://schemas.openxmlformats.org/presentationml/2006/main">
  <p:tag name="KSO_WM_TEMPLATE_CATEGORY" val="custom"/>
  <p:tag name="KSO_WM_TEMPLATE_INDEX" val="20205457"/>
</p:tagLst>
</file>

<file path=ppt/tags/tag39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0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4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5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6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7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8.xml><?xml version="1.0" encoding="utf-8"?>
<p:tagLst xmlns:p="http://schemas.openxmlformats.org/presentationml/2006/main">
  <p:tag name="KSO_WM_TEMPLATE_CATEGORY" val="custom"/>
  <p:tag name="KSO_WM_TEMPLATE_INDEX" val="20205457"/>
</p:tagLst>
</file>

<file path=ppt/tags/tag49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0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1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2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3.xml><?xml version="1.0" encoding="utf-8"?>
<p:tagLst xmlns:p="http://schemas.openxmlformats.org/presentationml/2006/main">
  <p:tag name="KSO_WM_TEMPLATE_CATEGORY" val="custom"/>
  <p:tag name="KSO_WM_TEMPLATE_INDEX" val="20205457"/>
</p:tagLst>
</file>

<file path=ppt/tags/tag5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6.xml><?xml version="1.0" encoding="utf-8"?>
<p:tagLst xmlns:p="http://schemas.openxmlformats.org/presentationml/2006/main">
  <p:tag name="KSO_WM_TEMPLATE_CATEGORY" val="custom"/>
  <p:tag name="KSO_WM_TEMPLATE_INDEX" val="20205457"/>
</p:tagLst>
</file>

<file path=ppt/tags/tag7.xml><?xml version="1.0" encoding="utf-8"?>
<p:tagLst xmlns:p="http://schemas.openxmlformats.org/presentationml/2006/main">
  <p:tag name="KSO_WM_TEMPLATE_CATEGORY" val="custom"/>
  <p:tag name="KSO_WM_TEMPLATE_INDEX" val="20205457"/>
</p:tagLst>
</file>

<file path=ppt/tags/tag8.xml><?xml version="1.0" encoding="utf-8"?>
<p:tagLst xmlns:p="http://schemas.openxmlformats.org/presentationml/2006/main">
  <p:tag name="KSO_WM_TEMPLATE_CATEGORY" val="custom"/>
  <p:tag name="KSO_WM_TEMPLATE_INDEX" val="20205457"/>
</p:tagLst>
</file>

<file path=ppt/tags/tag9.xml><?xml version="1.0" encoding="utf-8"?>
<p:tagLst xmlns:p="http://schemas.openxmlformats.org/presentationml/2006/main">
  <p:tag name="KSO_WM_TEMPLATE_CATEGORY" val="custom"/>
  <p:tag name="KSO_WM_TEMPLATE_INDEX" val="20205457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89</Paragraphs>
  <Slides>53</Slides>
  <Notes>53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baseType="lpstr" size="64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2022-05-29T21:34:56.841</cp:lastPrinted>
  <dcterms:created xsi:type="dcterms:W3CDTF">2022-05-29T21:34:56Z</dcterms:created>
  <dcterms:modified xsi:type="dcterms:W3CDTF">2022-05-29T13:34:58Z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