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7"/>
  </p:notesMasterIdLst>
  <p:handoutMasterIdLst>
    <p:handoutMasterId r:id="rId78"/>
  </p:handoutMasterIdLst>
  <p:sldIdLst>
    <p:sldId id="2681" r:id="rId2"/>
    <p:sldId id="2675" r:id="rId3"/>
    <p:sldId id="2773" r:id="rId4"/>
    <p:sldId id="2619" r:id="rId5"/>
    <p:sldId id="2766" r:id="rId6"/>
    <p:sldId id="3068" r:id="rId7"/>
    <p:sldId id="3077" r:id="rId8"/>
    <p:sldId id="3070" r:id="rId9"/>
    <p:sldId id="2904" r:id="rId10"/>
    <p:sldId id="3078" r:id="rId11"/>
    <p:sldId id="3079" r:id="rId12"/>
    <p:sldId id="2979" r:id="rId13"/>
    <p:sldId id="3080" r:id="rId14"/>
    <p:sldId id="3124" r:id="rId15"/>
    <p:sldId id="3081" r:id="rId16"/>
    <p:sldId id="2649" r:id="rId17"/>
    <p:sldId id="2794" r:id="rId18"/>
    <p:sldId id="3048" r:id="rId19"/>
    <p:sldId id="3082" r:id="rId20"/>
    <p:sldId id="3083" r:id="rId21"/>
    <p:sldId id="3084" r:id="rId22"/>
    <p:sldId id="3085" r:id="rId23"/>
    <p:sldId id="3053" r:id="rId24"/>
    <p:sldId id="3103" r:id="rId25"/>
    <p:sldId id="3101" r:id="rId26"/>
    <p:sldId id="3107" r:id="rId27"/>
    <p:sldId id="3054" r:id="rId28"/>
    <p:sldId id="3108" r:id="rId29"/>
    <p:sldId id="3109" r:id="rId30"/>
    <p:sldId id="2911" r:id="rId31"/>
    <p:sldId id="2912" r:id="rId32"/>
    <p:sldId id="2913" r:id="rId33"/>
    <p:sldId id="3110" r:id="rId34"/>
    <p:sldId id="2915" r:id="rId35"/>
    <p:sldId id="3056" r:id="rId36"/>
    <p:sldId id="2917" r:id="rId37"/>
    <p:sldId id="3006" r:id="rId38"/>
    <p:sldId id="2959" r:id="rId39"/>
    <p:sldId id="3058" r:id="rId40"/>
    <p:sldId id="3111" r:id="rId41"/>
    <p:sldId id="3112" r:id="rId42"/>
    <p:sldId id="2771" r:id="rId43"/>
    <p:sldId id="2364" r:id="rId44"/>
    <p:sldId id="3059" r:id="rId45"/>
    <p:sldId id="2366" r:id="rId46"/>
    <p:sldId id="3113" r:id="rId47"/>
    <p:sldId id="2375" r:id="rId48"/>
    <p:sldId id="3114" r:id="rId49"/>
    <p:sldId id="2376" r:id="rId50"/>
    <p:sldId id="3060" r:id="rId51"/>
    <p:sldId id="2378" r:id="rId52"/>
    <p:sldId id="3115" r:id="rId53"/>
    <p:sldId id="2380" r:id="rId54"/>
    <p:sldId id="3116" r:id="rId55"/>
    <p:sldId id="2382" r:id="rId56"/>
    <p:sldId id="2919" r:id="rId57"/>
    <p:sldId id="2383" r:id="rId58"/>
    <p:sldId id="2384" r:id="rId59"/>
    <p:sldId id="2388" r:id="rId60"/>
    <p:sldId id="2370" r:id="rId61"/>
    <p:sldId id="2389" r:id="rId62"/>
    <p:sldId id="3013" r:id="rId63"/>
    <p:sldId id="3014" r:id="rId64"/>
    <p:sldId id="3015" r:id="rId65"/>
    <p:sldId id="3016" r:id="rId66"/>
    <p:sldId id="3018" r:id="rId67"/>
    <p:sldId id="3117" r:id="rId68"/>
    <p:sldId id="3022" r:id="rId69"/>
    <p:sldId id="3119" r:id="rId70"/>
    <p:sldId id="3118" r:id="rId71"/>
    <p:sldId id="3030" r:id="rId72"/>
    <p:sldId id="3121" r:id="rId73"/>
    <p:sldId id="3122" r:id="rId74"/>
    <p:sldId id="3123" r:id="rId75"/>
    <p:sldId id="2772" r:id="rId76"/>
  </p:sldIdLst>
  <p:sldSz cx="12190413" cy="6859588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0BAC5"/>
    <a:srgbClr val="333A44"/>
    <a:srgbClr val="3D5F6B"/>
    <a:srgbClr val="116CB2"/>
    <a:srgbClr val="00CCFF"/>
    <a:srgbClr val="F0F0F0"/>
    <a:srgbClr val="93CDDD"/>
    <a:srgbClr val="228EB0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7" autoAdjust="0"/>
    <p:restoredTop sz="95131" autoAdjust="0"/>
  </p:normalViewPr>
  <p:slideViewPr>
    <p:cSldViewPr>
      <p:cViewPr varScale="1">
        <p:scale>
          <a:sx n="109" d="100"/>
          <a:sy n="109" d="100"/>
        </p:scale>
        <p:origin x="90" y="84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594FB-2808-45A5-BDC8-80C0F481B27E}" type="datetimeFigureOut">
              <a:rPr lang="zh-CN" altLang="en-US" smtClean="0"/>
              <a:t>2021/8/9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B4082-C5AE-46D0-A000-D929E8B259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1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FAA0F-2349-45DA-9EBD-9D94C9A1CFA0}" type="datetimeFigureOut">
              <a:rPr lang="zh-CN" altLang="en-US" smtClean="0"/>
              <a:t>2021/8/9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37086-15D0-443D-AF17-A3F21825C0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09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66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338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2539588"/>
            <a:ext cx="12190413" cy="43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19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2709714"/>
            <a:ext cx="12190413" cy="41498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19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2899588"/>
            <a:ext cx="12190413" cy="39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879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069754"/>
            <a:ext cx="12190413" cy="37898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46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259588"/>
            <a:ext cx="12190413" cy="36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1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429794"/>
            <a:ext cx="12190413" cy="34297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619588"/>
            <a:ext cx="12190413" cy="324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84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789834"/>
            <a:ext cx="12190413" cy="30697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90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3979588"/>
            <a:ext cx="12190413" cy="288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2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5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77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4339588"/>
            <a:ext cx="12190413" cy="25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262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4509914"/>
            <a:ext cx="12190413" cy="234967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61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4699588"/>
            <a:ext cx="12190413" cy="21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00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4869954"/>
            <a:ext cx="12190413" cy="198963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4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9588"/>
            <a:ext cx="12190413" cy="18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148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229994"/>
            <a:ext cx="12190413" cy="16295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6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590034"/>
            <a:ext cx="12190413" cy="12695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74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950074"/>
            <a:ext cx="12190413" cy="9095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9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6139588"/>
            <a:ext cx="12190413" cy="72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6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70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8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75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1099588"/>
            <a:ext cx="12190413" cy="576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2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459588"/>
            <a:ext cx="12190413" cy="5400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91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629594"/>
            <a:ext cx="12190413" cy="522999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7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1989634"/>
            <a:ext cx="12190413" cy="486995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85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2349674"/>
            <a:ext cx="12190413" cy="4509914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4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blipFill dpi="0" rotWithShape="1">
            <a:blip r:embed="rId31">
              <a:alphaModFix amt="9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64" r:id="rId2"/>
    <p:sldLayoutId id="2147483667" r:id="rId3"/>
    <p:sldLayoutId id="2147483687" r:id="rId4"/>
    <p:sldLayoutId id="2147483674" r:id="rId5"/>
    <p:sldLayoutId id="2147483688" r:id="rId6"/>
    <p:sldLayoutId id="2147483675" r:id="rId7"/>
    <p:sldLayoutId id="2147483673" r:id="rId8"/>
    <p:sldLayoutId id="2147483676" r:id="rId9"/>
    <p:sldLayoutId id="2147483691" r:id="rId10"/>
    <p:sldLayoutId id="2147483668" r:id="rId11"/>
    <p:sldLayoutId id="2147483684" r:id="rId12"/>
    <p:sldLayoutId id="2147483677" r:id="rId13"/>
    <p:sldLayoutId id="2147483686" r:id="rId14"/>
    <p:sldLayoutId id="2147483669" r:id="rId15"/>
    <p:sldLayoutId id="2147483692" r:id="rId16"/>
    <p:sldLayoutId id="2147483678" r:id="rId17"/>
    <p:sldLayoutId id="2147483685" r:id="rId18"/>
    <p:sldLayoutId id="2147483670" r:id="rId19"/>
    <p:sldLayoutId id="2147483690" r:id="rId20"/>
    <p:sldLayoutId id="2147483679" r:id="rId21"/>
    <p:sldLayoutId id="2147483682" r:id="rId22"/>
    <p:sldLayoutId id="2147483671" r:id="rId23"/>
    <p:sldLayoutId id="2147483689" r:id="rId24"/>
    <p:sldLayoutId id="2147483680" r:id="rId25"/>
    <p:sldLayoutId id="2147483681" r:id="rId26"/>
    <p:sldLayoutId id="2147483672" r:id="rId27"/>
    <p:sldLayoutId id="2147483683" r:id="rId28"/>
    <p:sldLayoutId id="2147483694" r:id="rId29"/>
  </p:sldLayoutIdLst>
  <p:timing>
    <p:tnLst>
      <p:par>
        <p:cTn id="1" dur="indefinite" restart="never" nodeType="tmRoot"/>
      </p:par>
    </p:tnLst>
  </p:timing>
  <p:txStyles>
    <p:titleStyle>
      <a:lvl1pPr algn="ctr" defTabSz="121856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21.png"/><Relationship Id="rId7" Type="http://schemas.openxmlformats.org/officeDocument/2006/relationships/package" Target="../embeddings/Microsoft_Word___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Layout" Target="../slideLayouts/slideLayout29.xml"/><Relationship Id="rId7" Type="http://schemas.openxmlformats.org/officeDocument/2006/relationships/slide" Target="slide3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16.xml"/><Relationship Id="rId5" Type="http://schemas.openxmlformats.org/officeDocument/2006/relationships/slide" Target="slide4.xml"/><Relationship Id="rId4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" Target="slide32.xml"/><Relationship Id="rId7" Type="http://schemas.openxmlformats.org/officeDocument/2006/relationships/slide" Target="slide39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38.xml"/><Relationship Id="rId5" Type="http://schemas.openxmlformats.org/officeDocument/2006/relationships/slide" Target="slide36.xml"/><Relationship Id="rId10" Type="http://schemas.openxmlformats.org/officeDocument/2006/relationships/image" Target="../media/image53.png"/><Relationship Id="rId4" Type="http://schemas.openxmlformats.org/officeDocument/2006/relationships/slide" Target="slide34.xml"/><Relationship Id="rId9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slide" Target="slide32.xml"/><Relationship Id="rId7" Type="http://schemas.openxmlformats.org/officeDocument/2006/relationships/slide" Target="slide39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8.xml"/><Relationship Id="rId5" Type="http://schemas.openxmlformats.org/officeDocument/2006/relationships/slide" Target="slide36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slide" Target="slide32.xml"/><Relationship Id="rId7" Type="http://schemas.openxmlformats.org/officeDocument/2006/relationships/slide" Target="slide39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8.xml"/><Relationship Id="rId5" Type="http://schemas.openxmlformats.org/officeDocument/2006/relationships/slide" Target="slide36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image" Target="../media/image59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image" Target="../media/image58.png"/><Relationship Id="rId5" Type="http://schemas.openxmlformats.org/officeDocument/2006/relationships/slide" Target="slide36.xml"/><Relationship Id="rId10" Type="http://schemas.openxmlformats.org/officeDocument/2006/relationships/image" Target="../media/image57.png"/><Relationship Id="rId4" Type="http://schemas.openxmlformats.org/officeDocument/2006/relationships/slide" Target="slide34.xml"/><Relationship Id="rId9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7" Type="http://schemas.openxmlformats.org/officeDocument/2006/relationships/slide" Target="slide39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8.xml"/><Relationship Id="rId5" Type="http://schemas.openxmlformats.org/officeDocument/2006/relationships/slide" Target="slide36.xml"/><Relationship Id="rId4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slide" Target="slide32.xml"/><Relationship Id="rId7" Type="http://schemas.openxmlformats.org/officeDocument/2006/relationships/slide" Target="slide39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36.xml"/><Relationship Id="rId4" Type="http://schemas.openxmlformats.org/officeDocument/2006/relationships/slide" Target="slide3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slide" Target="slide32.xml"/><Relationship Id="rId7" Type="http://schemas.openxmlformats.org/officeDocument/2006/relationships/slide" Target="slide39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8.xml"/><Relationship Id="rId5" Type="http://schemas.openxmlformats.org/officeDocument/2006/relationships/slide" Target="slide36.xml"/><Relationship Id="rId4" Type="http://schemas.openxmlformats.org/officeDocument/2006/relationships/slide" Target="slide3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slide" Target="slide32.xml"/><Relationship Id="rId7" Type="http://schemas.openxmlformats.org/officeDocument/2006/relationships/slide" Target="slide39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5" Type="http://schemas.openxmlformats.org/officeDocument/2006/relationships/slide" Target="slide36.xml"/><Relationship Id="rId10" Type="http://schemas.openxmlformats.org/officeDocument/2006/relationships/image" Target="../media/image63.png"/><Relationship Id="rId4" Type="http://schemas.openxmlformats.org/officeDocument/2006/relationships/slide" Target="slide34.xml"/><Relationship Id="rId9" Type="http://schemas.openxmlformats.org/officeDocument/2006/relationships/image" Target="../media/image6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slide" Target="slide32.xml"/><Relationship Id="rId7" Type="http://schemas.openxmlformats.org/officeDocument/2006/relationships/slide" Target="slide39.xml"/><Relationship Id="rId12" Type="http://schemas.openxmlformats.org/officeDocument/2006/relationships/image" Target="../media/image68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image" Target="../media/image67.png"/><Relationship Id="rId5" Type="http://schemas.openxmlformats.org/officeDocument/2006/relationships/slide" Target="slide36.xml"/><Relationship Id="rId10" Type="http://schemas.openxmlformats.org/officeDocument/2006/relationships/image" Target="../media/image66.png"/><Relationship Id="rId4" Type="http://schemas.openxmlformats.org/officeDocument/2006/relationships/slide" Target="slide34.xml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slide" Target="slide38.xml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slide" Target="slide36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slide" Target="slide34.xml"/><Relationship Id="rId5" Type="http://schemas.openxmlformats.org/officeDocument/2006/relationships/image" Target="../media/image67.png"/><Relationship Id="rId10" Type="http://schemas.openxmlformats.org/officeDocument/2006/relationships/slide" Target="slide32.xml"/><Relationship Id="rId4" Type="http://schemas.openxmlformats.org/officeDocument/2006/relationships/image" Target="../media/image66.png"/><Relationship Id="rId9" Type="http://schemas.openxmlformats.org/officeDocument/2006/relationships/slide" Target="slide31.xml"/><Relationship Id="rId1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slide" Target="slide38.xml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slide" Target="slide36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slide" Target="slide34.xml"/><Relationship Id="rId5" Type="http://schemas.openxmlformats.org/officeDocument/2006/relationships/image" Target="../media/image67.png"/><Relationship Id="rId15" Type="http://schemas.openxmlformats.org/officeDocument/2006/relationships/slide" Target="slide3.xml"/><Relationship Id="rId10" Type="http://schemas.openxmlformats.org/officeDocument/2006/relationships/slide" Target="slide32.xml"/><Relationship Id="rId4" Type="http://schemas.openxmlformats.org/officeDocument/2006/relationships/image" Target="../media/image66.png"/><Relationship Id="rId9" Type="http://schemas.openxmlformats.org/officeDocument/2006/relationships/slide" Target="slide31.xml"/><Relationship Id="rId14" Type="http://schemas.openxmlformats.org/officeDocument/2006/relationships/slide" Target="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1.xml"/><Relationship Id="rId18" Type="http://schemas.openxmlformats.org/officeDocument/2006/relationships/slide" Target="slide71.xml"/><Relationship Id="rId3" Type="http://schemas.openxmlformats.org/officeDocument/2006/relationships/slide" Target="slide45.xml"/><Relationship Id="rId7" Type="http://schemas.openxmlformats.org/officeDocument/2006/relationships/slide" Target="slide53.xml"/><Relationship Id="rId12" Type="http://schemas.openxmlformats.org/officeDocument/2006/relationships/slide" Target="slide60.xml"/><Relationship Id="rId17" Type="http://schemas.openxmlformats.org/officeDocument/2006/relationships/slide" Target="slide68.xml"/><Relationship Id="rId2" Type="http://schemas.openxmlformats.org/officeDocument/2006/relationships/slide" Target="slide43.xml"/><Relationship Id="rId16" Type="http://schemas.openxmlformats.org/officeDocument/2006/relationships/slide" Target="slide6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5.xml"/><Relationship Id="rId10" Type="http://schemas.openxmlformats.org/officeDocument/2006/relationships/slide" Target="slide58.xml"/><Relationship Id="rId4" Type="http://schemas.openxmlformats.org/officeDocument/2006/relationships/slide" Target="slide47.xml"/><Relationship Id="rId9" Type="http://schemas.openxmlformats.org/officeDocument/2006/relationships/slide" Target="slide57.xml"/><Relationship Id="rId14" Type="http://schemas.openxmlformats.org/officeDocument/2006/relationships/slide" Target="slide6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1.xml"/><Relationship Id="rId18" Type="http://schemas.openxmlformats.org/officeDocument/2006/relationships/slide" Target="slide71.xml"/><Relationship Id="rId3" Type="http://schemas.openxmlformats.org/officeDocument/2006/relationships/slide" Target="slide45.xml"/><Relationship Id="rId7" Type="http://schemas.openxmlformats.org/officeDocument/2006/relationships/slide" Target="slide53.xml"/><Relationship Id="rId12" Type="http://schemas.openxmlformats.org/officeDocument/2006/relationships/slide" Target="slide60.xml"/><Relationship Id="rId17" Type="http://schemas.openxmlformats.org/officeDocument/2006/relationships/slide" Target="slide68.xml"/><Relationship Id="rId2" Type="http://schemas.openxmlformats.org/officeDocument/2006/relationships/slide" Target="slide43.xml"/><Relationship Id="rId16" Type="http://schemas.openxmlformats.org/officeDocument/2006/relationships/slide" Target="slide66.xml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1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5.xml"/><Relationship Id="rId10" Type="http://schemas.openxmlformats.org/officeDocument/2006/relationships/slide" Target="slide58.xml"/><Relationship Id="rId19" Type="http://schemas.openxmlformats.org/officeDocument/2006/relationships/image" Target="../media/image71.png"/><Relationship Id="rId4" Type="http://schemas.openxmlformats.org/officeDocument/2006/relationships/slide" Target="slide47.xml"/><Relationship Id="rId9" Type="http://schemas.openxmlformats.org/officeDocument/2006/relationships/slide" Target="slide57.xml"/><Relationship Id="rId14" Type="http://schemas.openxmlformats.org/officeDocument/2006/relationships/slide" Target="slide6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1.xml"/><Relationship Id="rId18" Type="http://schemas.openxmlformats.org/officeDocument/2006/relationships/slide" Target="slide71.xml"/><Relationship Id="rId3" Type="http://schemas.openxmlformats.org/officeDocument/2006/relationships/slide" Target="slide45.xml"/><Relationship Id="rId7" Type="http://schemas.openxmlformats.org/officeDocument/2006/relationships/slide" Target="slide53.xml"/><Relationship Id="rId12" Type="http://schemas.openxmlformats.org/officeDocument/2006/relationships/slide" Target="slide60.xml"/><Relationship Id="rId17" Type="http://schemas.openxmlformats.org/officeDocument/2006/relationships/slide" Target="slide68.xml"/><Relationship Id="rId2" Type="http://schemas.openxmlformats.org/officeDocument/2006/relationships/slide" Target="slide43.xml"/><Relationship Id="rId16" Type="http://schemas.openxmlformats.org/officeDocument/2006/relationships/slide" Target="slide6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5.xml"/><Relationship Id="rId10" Type="http://schemas.openxmlformats.org/officeDocument/2006/relationships/slide" Target="slide58.xml"/><Relationship Id="rId4" Type="http://schemas.openxmlformats.org/officeDocument/2006/relationships/slide" Target="slide47.xml"/><Relationship Id="rId9" Type="http://schemas.openxmlformats.org/officeDocument/2006/relationships/slide" Target="slide57.xml"/><Relationship Id="rId14" Type="http://schemas.openxmlformats.org/officeDocument/2006/relationships/slide" Target="slide6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1.xml"/><Relationship Id="rId18" Type="http://schemas.openxmlformats.org/officeDocument/2006/relationships/slide" Target="slide71.xml"/><Relationship Id="rId3" Type="http://schemas.openxmlformats.org/officeDocument/2006/relationships/slide" Target="slide45.xml"/><Relationship Id="rId7" Type="http://schemas.openxmlformats.org/officeDocument/2006/relationships/slide" Target="slide53.xml"/><Relationship Id="rId12" Type="http://schemas.openxmlformats.org/officeDocument/2006/relationships/slide" Target="slide60.xml"/><Relationship Id="rId17" Type="http://schemas.openxmlformats.org/officeDocument/2006/relationships/slide" Target="slide68.xml"/><Relationship Id="rId2" Type="http://schemas.openxmlformats.org/officeDocument/2006/relationships/slide" Target="slide43.xml"/><Relationship Id="rId16" Type="http://schemas.openxmlformats.org/officeDocument/2006/relationships/slide" Target="slide6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1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5.xml"/><Relationship Id="rId10" Type="http://schemas.openxmlformats.org/officeDocument/2006/relationships/slide" Target="slide58.xml"/><Relationship Id="rId4" Type="http://schemas.openxmlformats.org/officeDocument/2006/relationships/slide" Target="slide47.xml"/><Relationship Id="rId9" Type="http://schemas.openxmlformats.org/officeDocument/2006/relationships/slide" Target="slide57.xml"/><Relationship Id="rId14" Type="http://schemas.openxmlformats.org/officeDocument/2006/relationships/slide" Target="slide6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1.xml"/><Relationship Id="rId18" Type="http://schemas.openxmlformats.org/officeDocument/2006/relationships/slide" Target="slide71.xml"/><Relationship Id="rId26" Type="http://schemas.openxmlformats.org/officeDocument/2006/relationships/image" Target="../media/image80.png"/><Relationship Id="rId3" Type="http://schemas.openxmlformats.org/officeDocument/2006/relationships/slide" Target="slide45.xml"/><Relationship Id="rId21" Type="http://schemas.openxmlformats.org/officeDocument/2006/relationships/image" Target="../media/image75.png"/><Relationship Id="rId7" Type="http://schemas.openxmlformats.org/officeDocument/2006/relationships/slide" Target="slide53.xml"/><Relationship Id="rId12" Type="http://schemas.openxmlformats.org/officeDocument/2006/relationships/slide" Target="slide60.xml"/><Relationship Id="rId17" Type="http://schemas.openxmlformats.org/officeDocument/2006/relationships/slide" Target="slide68.xml"/><Relationship Id="rId25" Type="http://schemas.openxmlformats.org/officeDocument/2006/relationships/image" Target="../media/image79.png"/><Relationship Id="rId2" Type="http://schemas.openxmlformats.org/officeDocument/2006/relationships/slide" Target="slide43.xml"/><Relationship Id="rId16" Type="http://schemas.openxmlformats.org/officeDocument/2006/relationships/slide" Target="slide66.xml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11" Type="http://schemas.openxmlformats.org/officeDocument/2006/relationships/slide" Target="slide59.xml"/><Relationship Id="rId24" Type="http://schemas.openxmlformats.org/officeDocument/2006/relationships/image" Target="../media/image78.png"/><Relationship Id="rId5" Type="http://schemas.openxmlformats.org/officeDocument/2006/relationships/slide" Target="slide49.xml"/><Relationship Id="rId15" Type="http://schemas.openxmlformats.org/officeDocument/2006/relationships/slide" Target="slide65.xml"/><Relationship Id="rId23" Type="http://schemas.openxmlformats.org/officeDocument/2006/relationships/image" Target="../media/image77.png"/><Relationship Id="rId10" Type="http://schemas.openxmlformats.org/officeDocument/2006/relationships/slide" Target="slide58.xml"/><Relationship Id="rId19" Type="http://schemas.openxmlformats.org/officeDocument/2006/relationships/image" Target="../media/image73.png"/><Relationship Id="rId4" Type="http://schemas.openxmlformats.org/officeDocument/2006/relationships/slide" Target="slide47.xml"/><Relationship Id="rId9" Type="http://schemas.openxmlformats.org/officeDocument/2006/relationships/slide" Target="slide57.xml"/><Relationship Id="rId14" Type="http://schemas.openxmlformats.org/officeDocument/2006/relationships/slide" Target="slide63.xml"/><Relationship Id="rId22" Type="http://schemas.openxmlformats.org/officeDocument/2006/relationships/image" Target="../media/image7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1.xml"/><Relationship Id="rId18" Type="http://schemas.openxmlformats.org/officeDocument/2006/relationships/slide" Target="slide71.xml"/><Relationship Id="rId3" Type="http://schemas.openxmlformats.org/officeDocument/2006/relationships/slide" Target="slide45.xml"/><Relationship Id="rId7" Type="http://schemas.openxmlformats.org/officeDocument/2006/relationships/slide" Target="slide53.xml"/><Relationship Id="rId12" Type="http://schemas.openxmlformats.org/officeDocument/2006/relationships/slide" Target="slide60.xml"/><Relationship Id="rId17" Type="http://schemas.openxmlformats.org/officeDocument/2006/relationships/slide" Target="slide68.xml"/><Relationship Id="rId2" Type="http://schemas.openxmlformats.org/officeDocument/2006/relationships/slide" Target="slide43.xml"/><Relationship Id="rId16" Type="http://schemas.openxmlformats.org/officeDocument/2006/relationships/slide" Target="slide6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1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5.xml"/><Relationship Id="rId10" Type="http://schemas.openxmlformats.org/officeDocument/2006/relationships/slide" Target="slide58.xml"/><Relationship Id="rId4" Type="http://schemas.openxmlformats.org/officeDocument/2006/relationships/slide" Target="slide47.xml"/><Relationship Id="rId9" Type="http://schemas.openxmlformats.org/officeDocument/2006/relationships/slide" Target="slide57.xml"/><Relationship Id="rId14" Type="http://schemas.openxmlformats.org/officeDocument/2006/relationships/slide" Target="slide6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1.xml"/><Relationship Id="rId18" Type="http://schemas.openxmlformats.org/officeDocument/2006/relationships/slide" Target="slide71.xml"/><Relationship Id="rId3" Type="http://schemas.openxmlformats.org/officeDocument/2006/relationships/slide" Target="slide45.xml"/><Relationship Id="rId21" Type="http://schemas.openxmlformats.org/officeDocument/2006/relationships/image" Target="../media/image83.png"/><Relationship Id="rId7" Type="http://schemas.openxmlformats.org/officeDocument/2006/relationships/slide" Target="slide53.xml"/><Relationship Id="rId12" Type="http://schemas.openxmlformats.org/officeDocument/2006/relationships/slide" Target="slide60.xml"/><Relationship Id="rId17" Type="http://schemas.openxmlformats.org/officeDocument/2006/relationships/slide" Target="slide68.xml"/><Relationship Id="rId2" Type="http://schemas.openxmlformats.org/officeDocument/2006/relationships/slide" Target="slide43.xml"/><Relationship Id="rId16" Type="http://schemas.openxmlformats.org/officeDocument/2006/relationships/slide" Target="slide66.xml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5.xml"/><Relationship Id="rId10" Type="http://schemas.openxmlformats.org/officeDocument/2006/relationships/slide" Target="slide58.xml"/><Relationship Id="rId19" Type="http://schemas.openxmlformats.org/officeDocument/2006/relationships/image" Target="../media/image81.png"/><Relationship Id="rId4" Type="http://schemas.openxmlformats.org/officeDocument/2006/relationships/slide" Target="slide47.xml"/><Relationship Id="rId9" Type="http://schemas.openxmlformats.org/officeDocument/2006/relationships/slide" Target="slide57.xml"/><Relationship Id="rId14" Type="http://schemas.openxmlformats.org/officeDocument/2006/relationships/slide" Target="slide63.xml"/><Relationship Id="rId22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1.xml"/><Relationship Id="rId18" Type="http://schemas.openxmlformats.org/officeDocument/2006/relationships/slide" Target="slide71.xml"/><Relationship Id="rId3" Type="http://schemas.openxmlformats.org/officeDocument/2006/relationships/slide" Target="slide45.xml"/><Relationship Id="rId21" Type="http://schemas.openxmlformats.org/officeDocument/2006/relationships/image" Target="../media/image87.png"/><Relationship Id="rId7" Type="http://schemas.openxmlformats.org/officeDocument/2006/relationships/slide" Target="slide53.xml"/><Relationship Id="rId12" Type="http://schemas.openxmlformats.org/officeDocument/2006/relationships/slide" Target="slide60.xml"/><Relationship Id="rId17" Type="http://schemas.openxmlformats.org/officeDocument/2006/relationships/slide" Target="slide68.xml"/><Relationship Id="rId2" Type="http://schemas.openxmlformats.org/officeDocument/2006/relationships/slide" Target="slide43.xml"/><Relationship Id="rId16" Type="http://schemas.openxmlformats.org/officeDocument/2006/relationships/slide" Target="slide66.xml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1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5.xml"/><Relationship Id="rId10" Type="http://schemas.openxmlformats.org/officeDocument/2006/relationships/slide" Target="slide58.xml"/><Relationship Id="rId19" Type="http://schemas.openxmlformats.org/officeDocument/2006/relationships/image" Target="../media/image85.png"/><Relationship Id="rId4" Type="http://schemas.openxmlformats.org/officeDocument/2006/relationships/slide" Target="slide47.xml"/><Relationship Id="rId9" Type="http://schemas.openxmlformats.org/officeDocument/2006/relationships/slide" Target="slide57.xml"/><Relationship Id="rId14" Type="http://schemas.openxmlformats.org/officeDocument/2006/relationships/slide" Target="slide6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1.xml"/><Relationship Id="rId18" Type="http://schemas.openxmlformats.org/officeDocument/2006/relationships/slide" Target="slide71.xml"/><Relationship Id="rId3" Type="http://schemas.openxmlformats.org/officeDocument/2006/relationships/slide" Target="slide45.xml"/><Relationship Id="rId21" Type="http://schemas.openxmlformats.org/officeDocument/2006/relationships/image" Target="../media/image90.png"/><Relationship Id="rId7" Type="http://schemas.openxmlformats.org/officeDocument/2006/relationships/slide" Target="slide53.xml"/><Relationship Id="rId12" Type="http://schemas.openxmlformats.org/officeDocument/2006/relationships/slide" Target="slide60.xml"/><Relationship Id="rId17" Type="http://schemas.openxmlformats.org/officeDocument/2006/relationships/slide" Target="slide68.xml"/><Relationship Id="rId2" Type="http://schemas.openxmlformats.org/officeDocument/2006/relationships/slide" Target="slide43.xml"/><Relationship Id="rId16" Type="http://schemas.openxmlformats.org/officeDocument/2006/relationships/slide" Target="slide66.xml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5.xml"/><Relationship Id="rId10" Type="http://schemas.openxmlformats.org/officeDocument/2006/relationships/slide" Target="slide58.xml"/><Relationship Id="rId19" Type="http://schemas.openxmlformats.org/officeDocument/2006/relationships/image" Target="../media/image88.png"/><Relationship Id="rId4" Type="http://schemas.openxmlformats.org/officeDocument/2006/relationships/slide" Target="slide47.xml"/><Relationship Id="rId9" Type="http://schemas.openxmlformats.org/officeDocument/2006/relationships/slide" Target="slide57.xml"/><Relationship Id="rId14" Type="http://schemas.openxmlformats.org/officeDocument/2006/relationships/slide" Target="slide63.xml"/><Relationship Id="rId22" Type="http://schemas.openxmlformats.org/officeDocument/2006/relationships/image" Target="../media/image9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1.xml"/><Relationship Id="rId18" Type="http://schemas.openxmlformats.org/officeDocument/2006/relationships/slide" Target="slide71.xml"/><Relationship Id="rId3" Type="http://schemas.openxmlformats.org/officeDocument/2006/relationships/slide" Target="slide45.xml"/><Relationship Id="rId7" Type="http://schemas.openxmlformats.org/officeDocument/2006/relationships/slide" Target="slide53.xml"/><Relationship Id="rId12" Type="http://schemas.openxmlformats.org/officeDocument/2006/relationships/slide" Target="slide60.xml"/><Relationship Id="rId17" Type="http://schemas.openxmlformats.org/officeDocument/2006/relationships/slide" Target="slide68.xml"/><Relationship Id="rId2" Type="http://schemas.openxmlformats.org/officeDocument/2006/relationships/slide" Target="slide43.xml"/><Relationship Id="rId16" Type="http://schemas.openxmlformats.org/officeDocument/2006/relationships/slide" Target="slide6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1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5.xml"/><Relationship Id="rId10" Type="http://schemas.openxmlformats.org/officeDocument/2006/relationships/slide" Target="slide58.xml"/><Relationship Id="rId4" Type="http://schemas.openxmlformats.org/officeDocument/2006/relationships/slide" Target="slide47.xml"/><Relationship Id="rId9" Type="http://schemas.openxmlformats.org/officeDocument/2006/relationships/slide" Target="slide57.xml"/><Relationship Id="rId14" Type="http://schemas.openxmlformats.org/officeDocument/2006/relationships/slide" Target="slide6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1.xml"/><Relationship Id="rId18" Type="http://schemas.openxmlformats.org/officeDocument/2006/relationships/slide" Target="slide71.xml"/><Relationship Id="rId26" Type="http://schemas.openxmlformats.org/officeDocument/2006/relationships/image" Target="../media/image99.png"/><Relationship Id="rId3" Type="http://schemas.openxmlformats.org/officeDocument/2006/relationships/slide" Target="slide45.xml"/><Relationship Id="rId21" Type="http://schemas.openxmlformats.org/officeDocument/2006/relationships/image" Target="../media/image94.png"/><Relationship Id="rId7" Type="http://schemas.openxmlformats.org/officeDocument/2006/relationships/slide" Target="slide53.xml"/><Relationship Id="rId12" Type="http://schemas.openxmlformats.org/officeDocument/2006/relationships/slide" Target="slide60.xml"/><Relationship Id="rId17" Type="http://schemas.openxmlformats.org/officeDocument/2006/relationships/slide" Target="slide68.xml"/><Relationship Id="rId25" Type="http://schemas.openxmlformats.org/officeDocument/2006/relationships/image" Target="../media/image98.png"/><Relationship Id="rId2" Type="http://schemas.openxmlformats.org/officeDocument/2006/relationships/slide" Target="slide43.xml"/><Relationship Id="rId16" Type="http://schemas.openxmlformats.org/officeDocument/2006/relationships/slide" Target="slide66.xml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11" Type="http://schemas.openxmlformats.org/officeDocument/2006/relationships/slide" Target="slide59.xml"/><Relationship Id="rId24" Type="http://schemas.openxmlformats.org/officeDocument/2006/relationships/image" Target="../media/image97.png"/><Relationship Id="rId5" Type="http://schemas.openxmlformats.org/officeDocument/2006/relationships/slide" Target="slide49.xml"/><Relationship Id="rId15" Type="http://schemas.openxmlformats.org/officeDocument/2006/relationships/slide" Target="slide65.xml"/><Relationship Id="rId23" Type="http://schemas.openxmlformats.org/officeDocument/2006/relationships/image" Target="../media/image96.png"/><Relationship Id="rId10" Type="http://schemas.openxmlformats.org/officeDocument/2006/relationships/slide" Target="slide58.xml"/><Relationship Id="rId19" Type="http://schemas.openxmlformats.org/officeDocument/2006/relationships/image" Target="../media/image92.png"/><Relationship Id="rId4" Type="http://schemas.openxmlformats.org/officeDocument/2006/relationships/slide" Target="slide47.xml"/><Relationship Id="rId9" Type="http://schemas.openxmlformats.org/officeDocument/2006/relationships/slide" Target="slide57.xml"/><Relationship Id="rId14" Type="http://schemas.openxmlformats.org/officeDocument/2006/relationships/slide" Target="slide63.xml"/><Relationship Id="rId22" Type="http://schemas.openxmlformats.org/officeDocument/2006/relationships/image" Target="../media/image9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1.xml"/><Relationship Id="rId18" Type="http://schemas.openxmlformats.org/officeDocument/2006/relationships/slide" Target="slide71.xml"/><Relationship Id="rId3" Type="http://schemas.openxmlformats.org/officeDocument/2006/relationships/slide" Target="slide45.xml"/><Relationship Id="rId7" Type="http://schemas.openxmlformats.org/officeDocument/2006/relationships/slide" Target="slide53.xml"/><Relationship Id="rId12" Type="http://schemas.openxmlformats.org/officeDocument/2006/relationships/slide" Target="slide60.xml"/><Relationship Id="rId17" Type="http://schemas.openxmlformats.org/officeDocument/2006/relationships/slide" Target="slide68.xml"/><Relationship Id="rId2" Type="http://schemas.openxmlformats.org/officeDocument/2006/relationships/slide" Target="slide43.xml"/><Relationship Id="rId16" Type="http://schemas.openxmlformats.org/officeDocument/2006/relationships/slide" Target="slide6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1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5.xml"/><Relationship Id="rId10" Type="http://schemas.openxmlformats.org/officeDocument/2006/relationships/slide" Target="slide58.xml"/><Relationship Id="rId4" Type="http://schemas.openxmlformats.org/officeDocument/2006/relationships/slide" Target="slide47.xml"/><Relationship Id="rId9" Type="http://schemas.openxmlformats.org/officeDocument/2006/relationships/slide" Target="slide57.xml"/><Relationship Id="rId14" Type="http://schemas.openxmlformats.org/officeDocument/2006/relationships/slide" Target="slide6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1.xml"/><Relationship Id="rId18" Type="http://schemas.openxmlformats.org/officeDocument/2006/relationships/slide" Target="slide71.xml"/><Relationship Id="rId3" Type="http://schemas.openxmlformats.org/officeDocument/2006/relationships/slide" Target="slide45.xml"/><Relationship Id="rId7" Type="http://schemas.openxmlformats.org/officeDocument/2006/relationships/slide" Target="slide53.xml"/><Relationship Id="rId12" Type="http://schemas.openxmlformats.org/officeDocument/2006/relationships/slide" Target="slide60.xml"/><Relationship Id="rId17" Type="http://schemas.openxmlformats.org/officeDocument/2006/relationships/slide" Target="slide68.xml"/><Relationship Id="rId2" Type="http://schemas.openxmlformats.org/officeDocument/2006/relationships/slide" Target="slide43.xml"/><Relationship Id="rId16" Type="http://schemas.openxmlformats.org/officeDocument/2006/relationships/slide" Target="slide66.xml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1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5.xml"/><Relationship Id="rId10" Type="http://schemas.openxmlformats.org/officeDocument/2006/relationships/slide" Target="slide58.xml"/><Relationship Id="rId19" Type="http://schemas.openxmlformats.org/officeDocument/2006/relationships/image" Target="../media/image100.png"/><Relationship Id="rId4" Type="http://schemas.openxmlformats.org/officeDocument/2006/relationships/slide" Target="slide47.xml"/><Relationship Id="rId9" Type="http://schemas.openxmlformats.org/officeDocument/2006/relationships/slide" Target="slide57.xml"/><Relationship Id="rId14" Type="http://schemas.openxmlformats.org/officeDocument/2006/relationships/slide" Target="slide6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1.xml"/><Relationship Id="rId18" Type="http://schemas.openxmlformats.org/officeDocument/2006/relationships/slide" Target="slide71.xml"/><Relationship Id="rId3" Type="http://schemas.openxmlformats.org/officeDocument/2006/relationships/slide" Target="slide45.xml"/><Relationship Id="rId7" Type="http://schemas.openxmlformats.org/officeDocument/2006/relationships/slide" Target="slide53.xml"/><Relationship Id="rId12" Type="http://schemas.openxmlformats.org/officeDocument/2006/relationships/slide" Target="slide60.xml"/><Relationship Id="rId17" Type="http://schemas.openxmlformats.org/officeDocument/2006/relationships/slide" Target="slide68.xml"/><Relationship Id="rId2" Type="http://schemas.openxmlformats.org/officeDocument/2006/relationships/slide" Target="slide43.xml"/><Relationship Id="rId16" Type="http://schemas.openxmlformats.org/officeDocument/2006/relationships/slide" Target="slide66.xml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1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5.xml"/><Relationship Id="rId10" Type="http://schemas.openxmlformats.org/officeDocument/2006/relationships/slide" Target="slide58.xml"/><Relationship Id="rId19" Type="http://schemas.openxmlformats.org/officeDocument/2006/relationships/image" Target="../media/image102.png"/><Relationship Id="rId4" Type="http://schemas.openxmlformats.org/officeDocument/2006/relationships/slide" Target="slide47.xml"/><Relationship Id="rId9" Type="http://schemas.openxmlformats.org/officeDocument/2006/relationships/slide" Target="slide57.xml"/><Relationship Id="rId14" Type="http://schemas.openxmlformats.org/officeDocument/2006/relationships/slide" Target="slide6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1.xml"/><Relationship Id="rId18" Type="http://schemas.openxmlformats.org/officeDocument/2006/relationships/slide" Target="slide71.xml"/><Relationship Id="rId3" Type="http://schemas.openxmlformats.org/officeDocument/2006/relationships/slide" Target="slide45.xml"/><Relationship Id="rId21" Type="http://schemas.openxmlformats.org/officeDocument/2006/relationships/image" Target="../media/image106.png"/><Relationship Id="rId7" Type="http://schemas.openxmlformats.org/officeDocument/2006/relationships/slide" Target="slide53.xml"/><Relationship Id="rId12" Type="http://schemas.openxmlformats.org/officeDocument/2006/relationships/slide" Target="slide60.xml"/><Relationship Id="rId17" Type="http://schemas.openxmlformats.org/officeDocument/2006/relationships/slide" Target="slide68.xml"/><Relationship Id="rId2" Type="http://schemas.openxmlformats.org/officeDocument/2006/relationships/slide" Target="slide43.xml"/><Relationship Id="rId16" Type="http://schemas.openxmlformats.org/officeDocument/2006/relationships/slide" Target="slide66.xml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0.xml"/><Relationship Id="rId6" Type="http://schemas.openxmlformats.org/officeDocument/2006/relationships/slide" Target="slide51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5.xml"/><Relationship Id="rId10" Type="http://schemas.openxmlformats.org/officeDocument/2006/relationships/slide" Target="slide58.xml"/><Relationship Id="rId19" Type="http://schemas.openxmlformats.org/officeDocument/2006/relationships/image" Target="../media/image104.png"/><Relationship Id="rId4" Type="http://schemas.openxmlformats.org/officeDocument/2006/relationships/slide" Target="slide47.xml"/><Relationship Id="rId9" Type="http://schemas.openxmlformats.org/officeDocument/2006/relationships/slide" Target="slide57.xml"/><Relationship Id="rId14" Type="http://schemas.openxmlformats.org/officeDocument/2006/relationships/slide" Target="slide6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1.xml"/><Relationship Id="rId18" Type="http://schemas.openxmlformats.org/officeDocument/2006/relationships/slide" Target="slide71.xml"/><Relationship Id="rId3" Type="http://schemas.openxmlformats.org/officeDocument/2006/relationships/slide" Target="slide45.xml"/><Relationship Id="rId21" Type="http://schemas.openxmlformats.org/officeDocument/2006/relationships/image" Target="../media/image109.png"/><Relationship Id="rId7" Type="http://schemas.openxmlformats.org/officeDocument/2006/relationships/slide" Target="slide53.xml"/><Relationship Id="rId12" Type="http://schemas.openxmlformats.org/officeDocument/2006/relationships/slide" Target="slide60.xml"/><Relationship Id="rId17" Type="http://schemas.openxmlformats.org/officeDocument/2006/relationships/slide" Target="slide68.xml"/><Relationship Id="rId2" Type="http://schemas.openxmlformats.org/officeDocument/2006/relationships/slide" Target="slide43.xml"/><Relationship Id="rId16" Type="http://schemas.openxmlformats.org/officeDocument/2006/relationships/slide" Target="slide66.xml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51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5.xml"/><Relationship Id="rId23" Type="http://schemas.openxmlformats.org/officeDocument/2006/relationships/image" Target="../media/image111.png"/><Relationship Id="rId10" Type="http://schemas.openxmlformats.org/officeDocument/2006/relationships/slide" Target="slide58.xml"/><Relationship Id="rId19" Type="http://schemas.openxmlformats.org/officeDocument/2006/relationships/image" Target="../media/image107.png"/><Relationship Id="rId4" Type="http://schemas.openxmlformats.org/officeDocument/2006/relationships/slide" Target="slide47.xml"/><Relationship Id="rId9" Type="http://schemas.openxmlformats.org/officeDocument/2006/relationships/slide" Target="slide57.xml"/><Relationship Id="rId14" Type="http://schemas.openxmlformats.org/officeDocument/2006/relationships/slide" Target="slide63.xml"/><Relationship Id="rId22" Type="http://schemas.openxmlformats.org/officeDocument/2006/relationships/image" Target="../media/image11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1.xml"/><Relationship Id="rId18" Type="http://schemas.openxmlformats.org/officeDocument/2006/relationships/slide" Target="slide71.xml"/><Relationship Id="rId3" Type="http://schemas.openxmlformats.org/officeDocument/2006/relationships/slide" Target="slide45.xml"/><Relationship Id="rId21" Type="http://schemas.openxmlformats.org/officeDocument/2006/relationships/image" Target="../media/image114.png"/><Relationship Id="rId7" Type="http://schemas.openxmlformats.org/officeDocument/2006/relationships/slide" Target="slide53.xml"/><Relationship Id="rId12" Type="http://schemas.openxmlformats.org/officeDocument/2006/relationships/slide" Target="slide60.xml"/><Relationship Id="rId17" Type="http://schemas.openxmlformats.org/officeDocument/2006/relationships/slide" Target="slide68.xml"/><Relationship Id="rId2" Type="http://schemas.openxmlformats.org/officeDocument/2006/relationships/slide" Target="slide43.xml"/><Relationship Id="rId16" Type="http://schemas.openxmlformats.org/officeDocument/2006/relationships/slide" Target="slide66.xml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51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5.xml"/><Relationship Id="rId10" Type="http://schemas.openxmlformats.org/officeDocument/2006/relationships/slide" Target="slide58.xml"/><Relationship Id="rId19" Type="http://schemas.openxmlformats.org/officeDocument/2006/relationships/image" Target="../media/image112.png"/><Relationship Id="rId4" Type="http://schemas.openxmlformats.org/officeDocument/2006/relationships/slide" Target="slide47.xml"/><Relationship Id="rId9" Type="http://schemas.openxmlformats.org/officeDocument/2006/relationships/slide" Target="slide57.xml"/><Relationship Id="rId14" Type="http://schemas.openxmlformats.org/officeDocument/2006/relationships/slide" Target="slide63.xml"/><Relationship Id="rId22" Type="http://schemas.openxmlformats.org/officeDocument/2006/relationships/image" Target="../media/image1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1.xml"/><Relationship Id="rId18" Type="http://schemas.openxmlformats.org/officeDocument/2006/relationships/slide" Target="slide71.xml"/><Relationship Id="rId3" Type="http://schemas.openxmlformats.org/officeDocument/2006/relationships/slide" Target="slide45.xml"/><Relationship Id="rId7" Type="http://schemas.openxmlformats.org/officeDocument/2006/relationships/slide" Target="slide53.xml"/><Relationship Id="rId12" Type="http://schemas.openxmlformats.org/officeDocument/2006/relationships/slide" Target="slide60.xml"/><Relationship Id="rId17" Type="http://schemas.openxmlformats.org/officeDocument/2006/relationships/slide" Target="slide68.xml"/><Relationship Id="rId2" Type="http://schemas.openxmlformats.org/officeDocument/2006/relationships/slide" Target="slide43.xml"/><Relationship Id="rId16" Type="http://schemas.openxmlformats.org/officeDocument/2006/relationships/slide" Target="slide66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51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5.xml"/><Relationship Id="rId10" Type="http://schemas.openxmlformats.org/officeDocument/2006/relationships/slide" Target="slide58.xml"/><Relationship Id="rId19" Type="http://schemas.openxmlformats.org/officeDocument/2006/relationships/image" Target="../media/image116.png"/><Relationship Id="rId4" Type="http://schemas.openxmlformats.org/officeDocument/2006/relationships/slide" Target="slide47.xml"/><Relationship Id="rId9" Type="http://schemas.openxmlformats.org/officeDocument/2006/relationships/slide" Target="slide57.xml"/><Relationship Id="rId14" Type="http://schemas.openxmlformats.org/officeDocument/2006/relationships/slide" Target="slide63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1.xml"/><Relationship Id="rId18" Type="http://schemas.openxmlformats.org/officeDocument/2006/relationships/slide" Target="slide71.xml"/><Relationship Id="rId3" Type="http://schemas.openxmlformats.org/officeDocument/2006/relationships/slide" Target="slide45.xml"/><Relationship Id="rId7" Type="http://schemas.openxmlformats.org/officeDocument/2006/relationships/slide" Target="slide53.xml"/><Relationship Id="rId12" Type="http://schemas.openxmlformats.org/officeDocument/2006/relationships/slide" Target="slide60.xml"/><Relationship Id="rId17" Type="http://schemas.openxmlformats.org/officeDocument/2006/relationships/slide" Target="slide68.xml"/><Relationship Id="rId2" Type="http://schemas.openxmlformats.org/officeDocument/2006/relationships/slide" Target="slide43.xml"/><Relationship Id="rId16" Type="http://schemas.openxmlformats.org/officeDocument/2006/relationships/slide" Target="slide6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5.xml"/><Relationship Id="rId10" Type="http://schemas.openxmlformats.org/officeDocument/2006/relationships/slide" Target="slide58.xml"/><Relationship Id="rId19" Type="http://schemas.openxmlformats.org/officeDocument/2006/relationships/image" Target="../media/image117.png"/><Relationship Id="rId4" Type="http://schemas.openxmlformats.org/officeDocument/2006/relationships/slide" Target="slide47.xml"/><Relationship Id="rId9" Type="http://schemas.openxmlformats.org/officeDocument/2006/relationships/slide" Target="slide57.xml"/><Relationship Id="rId14" Type="http://schemas.openxmlformats.org/officeDocument/2006/relationships/slide" Target="slide6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1.xml"/><Relationship Id="rId18" Type="http://schemas.openxmlformats.org/officeDocument/2006/relationships/slide" Target="slide71.xml"/><Relationship Id="rId3" Type="http://schemas.openxmlformats.org/officeDocument/2006/relationships/slide" Target="slide45.xml"/><Relationship Id="rId7" Type="http://schemas.openxmlformats.org/officeDocument/2006/relationships/slide" Target="slide53.xml"/><Relationship Id="rId12" Type="http://schemas.openxmlformats.org/officeDocument/2006/relationships/slide" Target="slide60.xml"/><Relationship Id="rId17" Type="http://schemas.openxmlformats.org/officeDocument/2006/relationships/slide" Target="slide68.xml"/><Relationship Id="rId2" Type="http://schemas.openxmlformats.org/officeDocument/2006/relationships/slide" Target="slide43.xml"/><Relationship Id="rId16" Type="http://schemas.openxmlformats.org/officeDocument/2006/relationships/slide" Target="slide6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1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5.xml"/><Relationship Id="rId10" Type="http://schemas.openxmlformats.org/officeDocument/2006/relationships/slide" Target="slide58.xml"/><Relationship Id="rId19" Type="http://schemas.openxmlformats.org/officeDocument/2006/relationships/image" Target="../media/image117.png"/><Relationship Id="rId4" Type="http://schemas.openxmlformats.org/officeDocument/2006/relationships/slide" Target="slide47.xml"/><Relationship Id="rId9" Type="http://schemas.openxmlformats.org/officeDocument/2006/relationships/slide" Target="slide57.xml"/><Relationship Id="rId14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1.xml"/><Relationship Id="rId18" Type="http://schemas.openxmlformats.org/officeDocument/2006/relationships/slide" Target="slide71.xml"/><Relationship Id="rId3" Type="http://schemas.openxmlformats.org/officeDocument/2006/relationships/slide" Target="slide45.xml"/><Relationship Id="rId21" Type="http://schemas.openxmlformats.org/officeDocument/2006/relationships/image" Target="../media/image120.png"/><Relationship Id="rId7" Type="http://schemas.openxmlformats.org/officeDocument/2006/relationships/slide" Target="slide53.xml"/><Relationship Id="rId12" Type="http://schemas.openxmlformats.org/officeDocument/2006/relationships/slide" Target="slide60.xml"/><Relationship Id="rId17" Type="http://schemas.openxmlformats.org/officeDocument/2006/relationships/slide" Target="slide68.xml"/><Relationship Id="rId2" Type="http://schemas.openxmlformats.org/officeDocument/2006/relationships/slide" Target="slide43.xml"/><Relationship Id="rId16" Type="http://schemas.openxmlformats.org/officeDocument/2006/relationships/slide" Target="slide66.xml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5.xml"/><Relationship Id="rId10" Type="http://schemas.openxmlformats.org/officeDocument/2006/relationships/slide" Target="slide58.xml"/><Relationship Id="rId19" Type="http://schemas.openxmlformats.org/officeDocument/2006/relationships/image" Target="../media/image118.png"/><Relationship Id="rId4" Type="http://schemas.openxmlformats.org/officeDocument/2006/relationships/slide" Target="slide47.xml"/><Relationship Id="rId9" Type="http://schemas.openxmlformats.org/officeDocument/2006/relationships/slide" Target="slide57.xml"/><Relationship Id="rId14" Type="http://schemas.openxmlformats.org/officeDocument/2006/relationships/slide" Target="slide63.xml"/><Relationship Id="rId22" Type="http://schemas.openxmlformats.org/officeDocument/2006/relationships/image" Target="../media/image121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1.xml"/><Relationship Id="rId18" Type="http://schemas.openxmlformats.org/officeDocument/2006/relationships/slide" Target="slide71.xml"/><Relationship Id="rId3" Type="http://schemas.openxmlformats.org/officeDocument/2006/relationships/slide" Target="slide45.xml"/><Relationship Id="rId7" Type="http://schemas.openxmlformats.org/officeDocument/2006/relationships/slide" Target="slide53.xml"/><Relationship Id="rId12" Type="http://schemas.openxmlformats.org/officeDocument/2006/relationships/slide" Target="slide60.xml"/><Relationship Id="rId17" Type="http://schemas.openxmlformats.org/officeDocument/2006/relationships/slide" Target="slide68.xml"/><Relationship Id="rId2" Type="http://schemas.openxmlformats.org/officeDocument/2006/relationships/slide" Target="slide43.xml"/><Relationship Id="rId16" Type="http://schemas.openxmlformats.org/officeDocument/2006/relationships/slide" Target="slide6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1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5.xml"/><Relationship Id="rId10" Type="http://schemas.openxmlformats.org/officeDocument/2006/relationships/slide" Target="slide58.xml"/><Relationship Id="rId4" Type="http://schemas.openxmlformats.org/officeDocument/2006/relationships/slide" Target="slide47.xml"/><Relationship Id="rId9" Type="http://schemas.openxmlformats.org/officeDocument/2006/relationships/slide" Target="slide57.xml"/><Relationship Id="rId14" Type="http://schemas.openxmlformats.org/officeDocument/2006/relationships/slide" Target="slide63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slide" Target="slide57.xml"/><Relationship Id="rId18" Type="http://schemas.openxmlformats.org/officeDocument/2006/relationships/slide" Target="slide63.xml"/><Relationship Id="rId3" Type="http://schemas.openxmlformats.org/officeDocument/2006/relationships/image" Target="../media/image123.png"/><Relationship Id="rId21" Type="http://schemas.openxmlformats.org/officeDocument/2006/relationships/slide" Target="slide68.xml"/><Relationship Id="rId7" Type="http://schemas.openxmlformats.org/officeDocument/2006/relationships/slide" Target="slide45.xml"/><Relationship Id="rId12" Type="http://schemas.openxmlformats.org/officeDocument/2006/relationships/slide" Target="slide55.xml"/><Relationship Id="rId17" Type="http://schemas.openxmlformats.org/officeDocument/2006/relationships/slide" Target="slide61.xml"/><Relationship Id="rId2" Type="http://schemas.openxmlformats.org/officeDocument/2006/relationships/image" Target="../media/image122.png"/><Relationship Id="rId16" Type="http://schemas.openxmlformats.org/officeDocument/2006/relationships/slide" Target="slide60.xml"/><Relationship Id="rId20" Type="http://schemas.openxmlformats.org/officeDocument/2006/relationships/slide" Target="slide6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3.xml"/><Relationship Id="rId11" Type="http://schemas.openxmlformats.org/officeDocument/2006/relationships/slide" Target="slide53.xml"/><Relationship Id="rId5" Type="http://schemas.openxmlformats.org/officeDocument/2006/relationships/image" Target="../media/image125.png"/><Relationship Id="rId15" Type="http://schemas.openxmlformats.org/officeDocument/2006/relationships/slide" Target="slide59.xml"/><Relationship Id="rId10" Type="http://schemas.openxmlformats.org/officeDocument/2006/relationships/slide" Target="slide51.xml"/><Relationship Id="rId19" Type="http://schemas.openxmlformats.org/officeDocument/2006/relationships/slide" Target="slide65.xml"/><Relationship Id="rId4" Type="http://schemas.openxmlformats.org/officeDocument/2006/relationships/image" Target="../media/image124.png"/><Relationship Id="rId9" Type="http://schemas.openxmlformats.org/officeDocument/2006/relationships/slide" Target="slide49.xml"/><Relationship Id="rId14" Type="http://schemas.openxmlformats.org/officeDocument/2006/relationships/slide" Target="slide58.xml"/><Relationship Id="rId22" Type="http://schemas.openxmlformats.org/officeDocument/2006/relationships/slide" Target="slide71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1.xml"/><Relationship Id="rId18" Type="http://schemas.openxmlformats.org/officeDocument/2006/relationships/slide" Target="slide71.xml"/><Relationship Id="rId3" Type="http://schemas.openxmlformats.org/officeDocument/2006/relationships/slide" Target="slide45.xml"/><Relationship Id="rId21" Type="http://schemas.openxmlformats.org/officeDocument/2006/relationships/image" Target="../media/image128.png"/><Relationship Id="rId7" Type="http://schemas.openxmlformats.org/officeDocument/2006/relationships/slide" Target="slide53.xml"/><Relationship Id="rId12" Type="http://schemas.openxmlformats.org/officeDocument/2006/relationships/slide" Target="slide60.xml"/><Relationship Id="rId17" Type="http://schemas.openxmlformats.org/officeDocument/2006/relationships/slide" Target="slide68.xml"/><Relationship Id="rId2" Type="http://schemas.openxmlformats.org/officeDocument/2006/relationships/slide" Target="slide43.xml"/><Relationship Id="rId16" Type="http://schemas.openxmlformats.org/officeDocument/2006/relationships/slide" Target="slide66.xml"/><Relationship Id="rId20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5.xml"/><Relationship Id="rId10" Type="http://schemas.openxmlformats.org/officeDocument/2006/relationships/slide" Target="slide58.xml"/><Relationship Id="rId19" Type="http://schemas.openxmlformats.org/officeDocument/2006/relationships/image" Target="../media/image126.png"/><Relationship Id="rId4" Type="http://schemas.openxmlformats.org/officeDocument/2006/relationships/slide" Target="slide47.xml"/><Relationship Id="rId9" Type="http://schemas.openxmlformats.org/officeDocument/2006/relationships/slide" Target="slide57.xml"/><Relationship Id="rId14" Type="http://schemas.openxmlformats.org/officeDocument/2006/relationships/slide" Target="slide63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1.xml"/><Relationship Id="rId18" Type="http://schemas.openxmlformats.org/officeDocument/2006/relationships/slide" Target="slide71.xml"/><Relationship Id="rId3" Type="http://schemas.openxmlformats.org/officeDocument/2006/relationships/slide" Target="slide45.xml"/><Relationship Id="rId7" Type="http://schemas.openxmlformats.org/officeDocument/2006/relationships/slide" Target="slide53.xml"/><Relationship Id="rId12" Type="http://schemas.openxmlformats.org/officeDocument/2006/relationships/slide" Target="slide60.xml"/><Relationship Id="rId17" Type="http://schemas.openxmlformats.org/officeDocument/2006/relationships/slide" Target="slide68.xml"/><Relationship Id="rId2" Type="http://schemas.openxmlformats.org/officeDocument/2006/relationships/slide" Target="slide43.xml"/><Relationship Id="rId16" Type="http://schemas.openxmlformats.org/officeDocument/2006/relationships/slide" Target="slide6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1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5.xml"/><Relationship Id="rId10" Type="http://schemas.openxmlformats.org/officeDocument/2006/relationships/slide" Target="slide58.xml"/><Relationship Id="rId4" Type="http://schemas.openxmlformats.org/officeDocument/2006/relationships/slide" Target="slide47.xml"/><Relationship Id="rId9" Type="http://schemas.openxmlformats.org/officeDocument/2006/relationships/slide" Target="slide57.xml"/><Relationship Id="rId14" Type="http://schemas.openxmlformats.org/officeDocument/2006/relationships/slide" Target="slide63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1.xml"/><Relationship Id="rId18" Type="http://schemas.openxmlformats.org/officeDocument/2006/relationships/slide" Target="slide71.xml"/><Relationship Id="rId3" Type="http://schemas.openxmlformats.org/officeDocument/2006/relationships/slide" Target="slide45.xml"/><Relationship Id="rId7" Type="http://schemas.openxmlformats.org/officeDocument/2006/relationships/slide" Target="slide53.xml"/><Relationship Id="rId12" Type="http://schemas.openxmlformats.org/officeDocument/2006/relationships/slide" Target="slide60.xml"/><Relationship Id="rId17" Type="http://schemas.openxmlformats.org/officeDocument/2006/relationships/slide" Target="slide68.xml"/><Relationship Id="rId2" Type="http://schemas.openxmlformats.org/officeDocument/2006/relationships/slide" Target="slide43.xml"/><Relationship Id="rId16" Type="http://schemas.openxmlformats.org/officeDocument/2006/relationships/slide" Target="slide6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5.xml"/><Relationship Id="rId10" Type="http://schemas.openxmlformats.org/officeDocument/2006/relationships/slide" Target="slide58.xml"/><Relationship Id="rId19" Type="http://schemas.openxmlformats.org/officeDocument/2006/relationships/image" Target="../media/image129.png"/><Relationship Id="rId4" Type="http://schemas.openxmlformats.org/officeDocument/2006/relationships/slide" Target="slide47.xml"/><Relationship Id="rId9" Type="http://schemas.openxmlformats.org/officeDocument/2006/relationships/slide" Target="slide57.xml"/><Relationship Id="rId14" Type="http://schemas.openxmlformats.org/officeDocument/2006/relationships/slide" Target="slide63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1.xml"/><Relationship Id="rId18" Type="http://schemas.openxmlformats.org/officeDocument/2006/relationships/slide" Target="slide71.xml"/><Relationship Id="rId3" Type="http://schemas.openxmlformats.org/officeDocument/2006/relationships/slide" Target="slide45.xml"/><Relationship Id="rId7" Type="http://schemas.openxmlformats.org/officeDocument/2006/relationships/slide" Target="slide53.xml"/><Relationship Id="rId12" Type="http://schemas.openxmlformats.org/officeDocument/2006/relationships/slide" Target="slide60.xml"/><Relationship Id="rId17" Type="http://schemas.openxmlformats.org/officeDocument/2006/relationships/slide" Target="slide68.xml"/><Relationship Id="rId2" Type="http://schemas.openxmlformats.org/officeDocument/2006/relationships/slide" Target="slide43.xml"/><Relationship Id="rId16" Type="http://schemas.openxmlformats.org/officeDocument/2006/relationships/slide" Target="slide6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5.xml"/><Relationship Id="rId10" Type="http://schemas.openxmlformats.org/officeDocument/2006/relationships/slide" Target="slide58.xml"/><Relationship Id="rId19" Type="http://schemas.openxmlformats.org/officeDocument/2006/relationships/image" Target="../media/image130.png"/><Relationship Id="rId4" Type="http://schemas.openxmlformats.org/officeDocument/2006/relationships/slide" Target="slide47.xml"/><Relationship Id="rId9" Type="http://schemas.openxmlformats.org/officeDocument/2006/relationships/slide" Target="slide57.xml"/><Relationship Id="rId14" Type="http://schemas.openxmlformats.org/officeDocument/2006/relationships/slide" Target="slide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1.xml"/><Relationship Id="rId18" Type="http://schemas.openxmlformats.org/officeDocument/2006/relationships/slide" Target="slide71.xml"/><Relationship Id="rId3" Type="http://schemas.openxmlformats.org/officeDocument/2006/relationships/slide" Target="slide45.xml"/><Relationship Id="rId7" Type="http://schemas.openxmlformats.org/officeDocument/2006/relationships/slide" Target="slide53.xml"/><Relationship Id="rId12" Type="http://schemas.openxmlformats.org/officeDocument/2006/relationships/slide" Target="slide60.xml"/><Relationship Id="rId17" Type="http://schemas.openxmlformats.org/officeDocument/2006/relationships/slide" Target="slide68.xml"/><Relationship Id="rId2" Type="http://schemas.openxmlformats.org/officeDocument/2006/relationships/slide" Target="slide43.xml"/><Relationship Id="rId16" Type="http://schemas.openxmlformats.org/officeDocument/2006/relationships/slide" Target="slide6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5.xml"/><Relationship Id="rId10" Type="http://schemas.openxmlformats.org/officeDocument/2006/relationships/slide" Target="slide58.xml"/><Relationship Id="rId19" Type="http://schemas.openxmlformats.org/officeDocument/2006/relationships/image" Target="../media/image131.png"/><Relationship Id="rId4" Type="http://schemas.openxmlformats.org/officeDocument/2006/relationships/slide" Target="slide47.xml"/><Relationship Id="rId9" Type="http://schemas.openxmlformats.org/officeDocument/2006/relationships/slide" Target="slide57.xml"/><Relationship Id="rId14" Type="http://schemas.openxmlformats.org/officeDocument/2006/relationships/slide" Target="slide63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60.xml"/><Relationship Id="rId18" Type="http://schemas.openxmlformats.org/officeDocument/2006/relationships/slide" Target="slide68.xml"/><Relationship Id="rId3" Type="http://schemas.openxmlformats.org/officeDocument/2006/relationships/slide" Target="slide43.xml"/><Relationship Id="rId7" Type="http://schemas.openxmlformats.org/officeDocument/2006/relationships/slide" Target="slide51.xml"/><Relationship Id="rId12" Type="http://schemas.openxmlformats.org/officeDocument/2006/relationships/slide" Target="slide59.xml"/><Relationship Id="rId17" Type="http://schemas.openxmlformats.org/officeDocument/2006/relationships/slide" Target="slide66.xml"/><Relationship Id="rId2" Type="http://schemas.openxmlformats.org/officeDocument/2006/relationships/image" Target="../media/image132.png"/><Relationship Id="rId16" Type="http://schemas.openxmlformats.org/officeDocument/2006/relationships/slide" Target="slide6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9.xml"/><Relationship Id="rId11" Type="http://schemas.openxmlformats.org/officeDocument/2006/relationships/slide" Target="slide58.xml"/><Relationship Id="rId5" Type="http://schemas.openxmlformats.org/officeDocument/2006/relationships/slide" Target="slide47.xml"/><Relationship Id="rId15" Type="http://schemas.openxmlformats.org/officeDocument/2006/relationships/slide" Target="slide63.xml"/><Relationship Id="rId10" Type="http://schemas.openxmlformats.org/officeDocument/2006/relationships/slide" Target="slide57.xml"/><Relationship Id="rId19" Type="http://schemas.openxmlformats.org/officeDocument/2006/relationships/slide" Target="slide71.xml"/><Relationship Id="rId4" Type="http://schemas.openxmlformats.org/officeDocument/2006/relationships/slide" Target="slide45.xml"/><Relationship Id="rId9" Type="http://schemas.openxmlformats.org/officeDocument/2006/relationships/slide" Target="slide55.xml"/><Relationship Id="rId14" Type="http://schemas.openxmlformats.org/officeDocument/2006/relationships/slide" Target="slide61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60.xml"/><Relationship Id="rId18" Type="http://schemas.openxmlformats.org/officeDocument/2006/relationships/slide" Target="slide68.xml"/><Relationship Id="rId3" Type="http://schemas.openxmlformats.org/officeDocument/2006/relationships/slide" Target="slide43.xml"/><Relationship Id="rId7" Type="http://schemas.openxmlformats.org/officeDocument/2006/relationships/slide" Target="slide51.xml"/><Relationship Id="rId12" Type="http://schemas.openxmlformats.org/officeDocument/2006/relationships/slide" Target="slide59.xml"/><Relationship Id="rId17" Type="http://schemas.openxmlformats.org/officeDocument/2006/relationships/slide" Target="slide66.xml"/><Relationship Id="rId2" Type="http://schemas.openxmlformats.org/officeDocument/2006/relationships/image" Target="../media/image132.png"/><Relationship Id="rId16" Type="http://schemas.openxmlformats.org/officeDocument/2006/relationships/slide" Target="slide6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9.xml"/><Relationship Id="rId11" Type="http://schemas.openxmlformats.org/officeDocument/2006/relationships/slide" Target="slide58.xml"/><Relationship Id="rId5" Type="http://schemas.openxmlformats.org/officeDocument/2006/relationships/slide" Target="slide47.xml"/><Relationship Id="rId15" Type="http://schemas.openxmlformats.org/officeDocument/2006/relationships/slide" Target="slide63.xml"/><Relationship Id="rId10" Type="http://schemas.openxmlformats.org/officeDocument/2006/relationships/slide" Target="slide57.xml"/><Relationship Id="rId19" Type="http://schemas.openxmlformats.org/officeDocument/2006/relationships/slide" Target="slide71.xml"/><Relationship Id="rId4" Type="http://schemas.openxmlformats.org/officeDocument/2006/relationships/slide" Target="slide45.xml"/><Relationship Id="rId9" Type="http://schemas.openxmlformats.org/officeDocument/2006/relationships/slide" Target="slide55.xml"/><Relationship Id="rId14" Type="http://schemas.openxmlformats.org/officeDocument/2006/relationships/slide" Target="slide61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.docx"/><Relationship Id="rId13" Type="http://schemas.openxmlformats.org/officeDocument/2006/relationships/slide" Target="slide49.xml"/><Relationship Id="rId18" Type="http://schemas.openxmlformats.org/officeDocument/2006/relationships/slide" Target="slide58.xml"/><Relationship Id="rId26" Type="http://schemas.openxmlformats.org/officeDocument/2006/relationships/slide" Target="slide71.xml"/><Relationship Id="rId3" Type="http://schemas.openxmlformats.org/officeDocument/2006/relationships/image" Target="../media/image132.png"/><Relationship Id="rId21" Type="http://schemas.openxmlformats.org/officeDocument/2006/relationships/slide" Target="slide61.xml"/><Relationship Id="rId7" Type="http://schemas.openxmlformats.org/officeDocument/2006/relationships/oleObject" Target="../embeddings/oleObject2.bin"/><Relationship Id="rId12" Type="http://schemas.openxmlformats.org/officeDocument/2006/relationships/slide" Target="slide47.xml"/><Relationship Id="rId17" Type="http://schemas.openxmlformats.org/officeDocument/2006/relationships/slide" Target="slide57.xml"/><Relationship Id="rId25" Type="http://schemas.openxmlformats.org/officeDocument/2006/relationships/slide" Target="slide68.xml"/><Relationship Id="rId2" Type="http://schemas.openxmlformats.org/officeDocument/2006/relationships/slideLayout" Target="../slideLayouts/slideLayout1.xml"/><Relationship Id="rId16" Type="http://schemas.openxmlformats.org/officeDocument/2006/relationships/slide" Target="slide55.xml"/><Relationship Id="rId20" Type="http://schemas.openxmlformats.org/officeDocument/2006/relationships/slide" Target="slide6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6.png"/><Relationship Id="rId11" Type="http://schemas.openxmlformats.org/officeDocument/2006/relationships/slide" Target="slide45.xml"/><Relationship Id="rId24" Type="http://schemas.openxmlformats.org/officeDocument/2006/relationships/slide" Target="slide66.xml"/><Relationship Id="rId5" Type="http://schemas.openxmlformats.org/officeDocument/2006/relationships/image" Target="../media/image135.png"/><Relationship Id="rId15" Type="http://schemas.openxmlformats.org/officeDocument/2006/relationships/slide" Target="slide53.xml"/><Relationship Id="rId23" Type="http://schemas.openxmlformats.org/officeDocument/2006/relationships/slide" Target="slide65.xml"/><Relationship Id="rId10" Type="http://schemas.openxmlformats.org/officeDocument/2006/relationships/slide" Target="slide43.xml"/><Relationship Id="rId19" Type="http://schemas.openxmlformats.org/officeDocument/2006/relationships/slide" Target="slide59.xml"/><Relationship Id="rId4" Type="http://schemas.openxmlformats.org/officeDocument/2006/relationships/image" Target="../media/image134.png"/><Relationship Id="rId9" Type="http://schemas.openxmlformats.org/officeDocument/2006/relationships/image" Target="../media/image133.emf"/><Relationship Id="rId14" Type="http://schemas.openxmlformats.org/officeDocument/2006/relationships/slide" Target="slide51.xml"/><Relationship Id="rId22" Type="http://schemas.openxmlformats.org/officeDocument/2006/relationships/slide" Target="slide63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3.docx"/><Relationship Id="rId13" Type="http://schemas.openxmlformats.org/officeDocument/2006/relationships/slide" Target="slide49.xml"/><Relationship Id="rId18" Type="http://schemas.openxmlformats.org/officeDocument/2006/relationships/slide" Target="slide58.xml"/><Relationship Id="rId26" Type="http://schemas.openxmlformats.org/officeDocument/2006/relationships/slide" Target="slide71.xml"/><Relationship Id="rId3" Type="http://schemas.openxmlformats.org/officeDocument/2006/relationships/image" Target="../media/image132.png"/><Relationship Id="rId21" Type="http://schemas.openxmlformats.org/officeDocument/2006/relationships/slide" Target="slide61.xml"/><Relationship Id="rId7" Type="http://schemas.openxmlformats.org/officeDocument/2006/relationships/oleObject" Target="../embeddings/oleObject3.bin"/><Relationship Id="rId12" Type="http://schemas.openxmlformats.org/officeDocument/2006/relationships/slide" Target="slide47.xml"/><Relationship Id="rId17" Type="http://schemas.openxmlformats.org/officeDocument/2006/relationships/slide" Target="slide57.xml"/><Relationship Id="rId25" Type="http://schemas.openxmlformats.org/officeDocument/2006/relationships/slide" Target="slide68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55.xml"/><Relationship Id="rId20" Type="http://schemas.openxmlformats.org/officeDocument/2006/relationships/slide" Target="slide6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0.png"/><Relationship Id="rId11" Type="http://schemas.openxmlformats.org/officeDocument/2006/relationships/slide" Target="slide45.xml"/><Relationship Id="rId24" Type="http://schemas.openxmlformats.org/officeDocument/2006/relationships/slide" Target="slide66.xml"/><Relationship Id="rId5" Type="http://schemas.openxmlformats.org/officeDocument/2006/relationships/image" Target="../media/image139.png"/><Relationship Id="rId15" Type="http://schemas.openxmlformats.org/officeDocument/2006/relationships/slide" Target="slide53.xml"/><Relationship Id="rId23" Type="http://schemas.openxmlformats.org/officeDocument/2006/relationships/slide" Target="slide65.xml"/><Relationship Id="rId10" Type="http://schemas.openxmlformats.org/officeDocument/2006/relationships/slide" Target="slide43.xml"/><Relationship Id="rId19" Type="http://schemas.openxmlformats.org/officeDocument/2006/relationships/slide" Target="slide59.xml"/><Relationship Id="rId4" Type="http://schemas.openxmlformats.org/officeDocument/2006/relationships/image" Target="../media/image138.png"/><Relationship Id="rId9" Type="http://schemas.openxmlformats.org/officeDocument/2006/relationships/image" Target="../media/image137.emf"/><Relationship Id="rId14" Type="http://schemas.openxmlformats.org/officeDocument/2006/relationships/slide" Target="slide51.xml"/><Relationship Id="rId22" Type="http://schemas.openxmlformats.org/officeDocument/2006/relationships/slide" Target="slide63.xml"/><Relationship Id="rId27" Type="http://schemas.openxmlformats.org/officeDocument/2006/relationships/slide" Target="slide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/>
        </p:nvSpPr>
        <p:spPr>
          <a:xfrm>
            <a:off x="3533138" y="0"/>
            <a:ext cx="8657275" cy="3254961"/>
          </a:xfrm>
          <a:custGeom>
            <a:avLst/>
            <a:gdLst>
              <a:gd name="connsiteX0" fmla="*/ 4104515 w 8736811"/>
              <a:gd name="connsiteY0" fmla="*/ 0 h 3286800"/>
              <a:gd name="connsiteX1" fmla="*/ 8736811 w 8736811"/>
              <a:gd name="connsiteY1" fmla="*/ 0 h 3286800"/>
              <a:gd name="connsiteX2" fmla="*/ 8736811 w 8736811"/>
              <a:gd name="connsiteY2" fmla="*/ 3286800 h 3286800"/>
              <a:gd name="connsiteX3" fmla="*/ 0 w 8736811"/>
              <a:gd name="connsiteY3" fmla="*/ 3286800 h 328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6811" h="3286800">
                <a:moveTo>
                  <a:pt x="4104515" y="0"/>
                </a:moveTo>
                <a:lnTo>
                  <a:pt x="8736811" y="0"/>
                </a:lnTo>
                <a:lnTo>
                  <a:pt x="8736811" y="3286800"/>
                </a:lnTo>
                <a:lnTo>
                  <a:pt x="0" y="3286800"/>
                </a:lnTo>
                <a:close/>
              </a:path>
            </a:pathLst>
          </a:cu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 b="-4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3418312" y="6635"/>
            <a:ext cx="4005970" cy="3207135"/>
          </a:xfrm>
          <a:prstGeom prst="line">
            <a:avLst/>
          </a:prstGeom>
          <a:noFill/>
          <a:ln w="635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</p:cxnSp>
      <p:cxnSp>
        <p:nvCxnSpPr>
          <p:cNvPr id="26" name="直接连接符 25"/>
          <p:cNvCxnSpPr/>
          <p:nvPr/>
        </p:nvCxnSpPr>
        <p:spPr>
          <a:xfrm flipH="1">
            <a:off x="-13970" y="700035"/>
            <a:ext cx="3938917" cy="3186481"/>
          </a:xfrm>
          <a:prstGeom prst="line">
            <a:avLst/>
          </a:prstGeom>
          <a:noFill/>
          <a:ln w="635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2" name="矩形 1"/>
          <p:cNvSpPr/>
          <p:nvPr/>
        </p:nvSpPr>
        <p:spPr>
          <a:xfrm>
            <a:off x="1946801" y="3480372"/>
            <a:ext cx="8149502" cy="67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zh-CN" sz="3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3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3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课时</a:t>
            </a:r>
            <a:endParaRPr lang="en-US" altLang="zh-CN" sz="3200" b="1" dirty="0">
              <a:solidFill>
                <a:prstClr val="black">
                  <a:lumMod val="50000"/>
                  <a:lumOff val="50000"/>
                </a:prst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 flipV="1">
            <a:off x="-13970" y="626933"/>
            <a:ext cx="3859530" cy="1794749"/>
          </a:xfrm>
          <a:custGeom>
            <a:avLst/>
            <a:gdLst>
              <a:gd name="connsiteX0" fmla="*/ 0 w 3859530"/>
              <a:gd name="connsiteY0" fmla="*/ 1794749 h 1794749"/>
              <a:gd name="connsiteX1" fmla="*/ 3859530 w 3859530"/>
              <a:gd name="connsiteY1" fmla="*/ 1794749 h 1794749"/>
              <a:gd name="connsiteX2" fmla="*/ 1572356 w 3859530"/>
              <a:gd name="connsiteY2" fmla="*/ 0 h 1794749"/>
              <a:gd name="connsiteX3" fmla="*/ 0 w 3859530"/>
              <a:gd name="connsiteY3" fmla="*/ 0 h 179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9530" h="1794749">
                <a:moveTo>
                  <a:pt x="0" y="1794749"/>
                </a:moveTo>
                <a:lnTo>
                  <a:pt x="3859530" y="1794749"/>
                </a:lnTo>
                <a:lnTo>
                  <a:pt x="157235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946800" y="4130824"/>
            <a:ext cx="9909045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zh-CN" sz="5400" b="1" dirty="0" smtClean="0">
                <a:latin typeface="微软雅黑" pitchFamily="34" charset="-122"/>
                <a:ea typeface="微软雅黑" pitchFamily="34" charset="-122"/>
              </a:rPr>
              <a:t>有机化合物</a:t>
            </a:r>
            <a:r>
              <a:rPr lang="zh-CN" altLang="zh-CN" sz="5400" b="1" dirty="0">
                <a:latin typeface="微软雅黑" pitchFamily="34" charset="-122"/>
                <a:ea typeface="微软雅黑" pitchFamily="34" charset="-122"/>
              </a:rPr>
              <a:t>的分类</a:t>
            </a:r>
          </a:p>
        </p:txBody>
      </p:sp>
      <p:sp>
        <p:nvSpPr>
          <p:cNvPr id="11" name="任意多边形 3">
            <a:extLst>
              <a:ext uri="{FF2B5EF4-FFF2-40B4-BE49-F238E27FC236}">
                <a16:creationId xmlns:a16="http://schemas.microsoft.com/office/drawing/2014/main" xmlns="" id="{79E30776-5979-4CC0-866F-A9CAE1CDEC86}"/>
              </a:ext>
            </a:extLst>
          </p:cNvPr>
          <p:cNvSpPr/>
          <p:nvPr/>
        </p:nvSpPr>
        <p:spPr>
          <a:xfrm>
            <a:off x="481644" y="280634"/>
            <a:ext cx="1292288" cy="1430721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 dirty="0" smtClea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3533138" y="0"/>
            <a:ext cx="8657275" cy="3254961"/>
          </a:xfrm>
          <a:custGeom>
            <a:avLst/>
            <a:gdLst>
              <a:gd name="connsiteX0" fmla="*/ 4104515 w 8736811"/>
              <a:gd name="connsiteY0" fmla="*/ 0 h 3286800"/>
              <a:gd name="connsiteX1" fmla="*/ 8736811 w 8736811"/>
              <a:gd name="connsiteY1" fmla="*/ 0 h 3286800"/>
              <a:gd name="connsiteX2" fmla="*/ 8736811 w 8736811"/>
              <a:gd name="connsiteY2" fmla="*/ 3286800 h 3286800"/>
              <a:gd name="connsiteX3" fmla="*/ 0 w 8736811"/>
              <a:gd name="connsiteY3" fmla="*/ 3286800 h 328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6811" h="3286800">
                <a:moveTo>
                  <a:pt x="4104515" y="0"/>
                </a:moveTo>
                <a:lnTo>
                  <a:pt x="8736811" y="0"/>
                </a:lnTo>
                <a:lnTo>
                  <a:pt x="8736811" y="3286800"/>
                </a:lnTo>
                <a:lnTo>
                  <a:pt x="0" y="3286800"/>
                </a:lnTo>
                <a:close/>
              </a:path>
            </a:pathLst>
          </a:custGeom>
          <a:solidFill>
            <a:schemeClr val="accent5">
              <a:lumMod val="75000"/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1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1473959"/>
            <a:ext cx="1141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(7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含官能团相同，分子相差一个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原子团，两者互为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同系物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(8)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同系物分子中含相同的官能团，化学性质一定相同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(9)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分子相差若干个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原子团，符合同一通式的有机化合物一定为同系物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86" y="1548708"/>
            <a:ext cx="1744784" cy="63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180" y="1548708"/>
            <a:ext cx="2245946" cy="63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4545833" y="217980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867022" y="284074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692856" y="411337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06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9206" y="1135063"/>
            <a:ext cx="11412000" cy="26034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同系物的判断方法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一看官能团的种类和数目是否相同；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二看是否符合同一通式；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三看碳原子个数是否相同，同系物的碳原子个数一定不相等。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9781" y="600323"/>
            <a:ext cx="144016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8485" y="405458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方法规律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70544" y="600323"/>
            <a:ext cx="144016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2494806" y="675777"/>
            <a:ext cx="916827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2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1067773"/>
            <a:ext cx="11412000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写出分子式为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的有机化合物所有的同分异构体，写出它们的结构简式分类并指出官能团。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24657" y="362219"/>
            <a:ext cx="1926638" cy="576064"/>
            <a:chOff x="543707" y="477466"/>
            <a:chExt cx="1926638" cy="576064"/>
          </a:xfrm>
        </p:grpSpPr>
        <p:sp>
          <p:nvSpPr>
            <p:cNvPr id="10" name="TextBox 4"/>
            <p:cNvSpPr txBox="1"/>
            <p:nvPr/>
          </p:nvSpPr>
          <p:spPr>
            <a:xfrm>
              <a:off x="850888" y="479582"/>
              <a:ext cx="1619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tabLst>
                  <a:tab pos="2610485" algn="l"/>
                </a:tabLst>
              </a:pPr>
              <a:r>
                <a:rPr lang="zh-CN" altLang="en-US" sz="2800" b="1" dirty="0" smtClean="0">
                  <a:solidFill>
                    <a:srgbClr val="4BACC6">
                      <a:lumMod val="75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深度思考</a:t>
              </a:r>
              <a:endParaRPr lang="zh-CN" altLang="en-US" sz="2800" b="1" dirty="0">
                <a:solidFill>
                  <a:srgbClr val="4BACC6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543707" y="477466"/>
              <a:ext cx="362413" cy="576064"/>
            </a:xfrm>
            <a:prstGeom prst="rect">
              <a:avLst/>
            </a:prstGeom>
          </p:spPr>
        </p:pic>
      </p:grpSp>
      <p:sp>
        <p:nvSpPr>
          <p:cNvPr id="32" name="矩形 31"/>
          <p:cNvSpPr/>
          <p:nvPr/>
        </p:nvSpPr>
        <p:spPr>
          <a:xfrm>
            <a:off x="389206" y="2819425"/>
            <a:ext cx="1141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OH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醇类；官能团为羟基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(—OH)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—O—CH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；醚类；官能团为醚键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(                      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850" y="2423955"/>
            <a:ext cx="2403160" cy="101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310" y="3602635"/>
            <a:ext cx="1800470" cy="83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3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1067773"/>
            <a:ext cx="11412000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上述有机化合物中，能和乙酸发生酯化反应生成带支链的酯，写出反应的化学方程式。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89206" y="2819425"/>
            <a:ext cx="1141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该有机化合物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反应的化学方程式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endParaRPr lang="en-US" altLang="zh-CN" sz="2800" kern="1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COOH                                             </a:t>
            </a:r>
            <a:r>
              <a:rPr lang="en-US" altLang="zh-CN" sz="2800" kern="100" dirty="0" smtClean="0">
                <a:solidFill>
                  <a:srgbClr val="C00000"/>
                </a:solidFill>
                <a:latin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974" y="2465470"/>
            <a:ext cx="2255162" cy="99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171" y="2506449"/>
            <a:ext cx="2184691" cy="93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257" y="3739850"/>
            <a:ext cx="2695133" cy="155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499760"/>
              </p:ext>
            </p:extLst>
          </p:nvPr>
        </p:nvGraphicFramePr>
        <p:xfrm>
          <a:off x="2494806" y="4005858"/>
          <a:ext cx="217487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08" name="文档" r:id="rId7" imgW="2175658" imgH="1043862" progId="Word.Document.12">
                  <p:embed/>
                </p:oleObj>
              </mc:Choice>
              <mc:Fallback>
                <p:oleObj name="文档" r:id="rId7" imgW="2175658" imgH="10438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94806" y="4005858"/>
                        <a:ext cx="2174875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350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798844"/>
            <a:ext cx="1141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官能团相同的物质一定为同一类物质吗？性质相似吗？举例说明。</a:t>
            </a:r>
          </a:p>
        </p:txBody>
      </p:sp>
      <p:sp>
        <p:nvSpPr>
          <p:cNvPr id="32" name="矩形 31"/>
          <p:cNvSpPr/>
          <p:nvPr/>
        </p:nvSpPr>
        <p:spPr>
          <a:xfrm>
            <a:off x="389206" y="1576689"/>
            <a:ext cx="11412000" cy="3869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不一定。例如，苯酚和醇的官能团均是羟基，但二者不属于同一类物质，前者苯环与羟基直接相连，属于酚类物质，后者是除苯环外的烃基与羟基相连，属于醇类物质。例如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均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属于酚类物质，而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OH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芳香醇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均属于醇类物质。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其中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     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   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互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为同分异构体，二者虽然官能团相同，但属于不同类别的物质，性质也有较大的区别。</a:t>
            </a:r>
            <a:endParaRPr lang="zh-CN" altLang="zh-CN" sz="2800" kern="100" dirty="0">
              <a:solidFill>
                <a:srgbClr val="C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Courier New" panose="02070309020205020404" pitchFamily="49" charset="0"/>
            </a:endParaRPr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329" y="2942710"/>
            <a:ext cx="1905651" cy="68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993" y="2942710"/>
            <a:ext cx="2735968" cy="68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487" y="3613173"/>
            <a:ext cx="2487554" cy="68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974" y="4215903"/>
            <a:ext cx="2661107" cy="68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65" y="4215903"/>
            <a:ext cx="2422899" cy="68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37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1326461"/>
            <a:ext cx="1141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治疗冠心病的药物心酮胺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                                                                    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含有的官能团名称为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26983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750" y="851550"/>
            <a:ext cx="6854333" cy="164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006974" y="2564870"/>
            <a:ext cx="485261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醚键、酮羰基、亚氨基、羟基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返回">
            <a:hlinkClick r:id="rId3" action="ppaction://hlinksldjump"/>
            <a:extLst>
              <a:ext uri="{FF2B5EF4-FFF2-40B4-BE49-F238E27FC236}">
                <a16:creationId xmlns="" xmlns:a16="http://schemas.microsoft.com/office/drawing/2014/main" id="{7DF0F6FD-6596-D84C-87E3-557138758E03}"/>
              </a:ext>
            </a:extLst>
          </p:cNvPr>
          <p:cNvSpPr/>
          <p:nvPr/>
        </p:nvSpPr>
        <p:spPr>
          <a:xfrm>
            <a:off x="11181294" y="6381096"/>
            <a:ext cx="846000" cy="345600"/>
          </a:xfrm>
          <a:prstGeom prst="round2Diag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dirty="0">
                <a:solidFill>
                  <a:schemeClr val="tx1"/>
                </a:solidFill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9616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198963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204801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0" y="210638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216476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0" y="222313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228151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0" y="233989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0" y="239826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0" y="245664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0" y="251501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257339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0" y="269014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0" y="280689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0" y="286527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0" y="298202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0" y="309877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0" y="315715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0" y="327390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0" y="339065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0" y="350741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0" y="3565777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0" y="263177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0" y="274852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0" y="292365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0" y="304040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0" y="321553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0" y="333228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0" y="344903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4"/>
          <p:cNvSpPr/>
          <p:nvPr/>
        </p:nvSpPr>
        <p:spPr>
          <a:xfrm flipH="1" flipV="1">
            <a:off x="1105595" y="1989634"/>
            <a:ext cx="11084818" cy="1584176"/>
          </a:xfrm>
          <a:custGeom>
            <a:avLst/>
            <a:gdLst>
              <a:gd name="connsiteX0" fmla="*/ 7808636 w 8543479"/>
              <a:gd name="connsiteY0" fmla="*/ 1584176 h 1584176"/>
              <a:gd name="connsiteX1" fmla="*/ 0 w 8543479"/>
              <a:gd name="connsiteY1" fmla="*/ 1562078 h 1584176"/>
              <a:gd name="connsiteX2" fmla="*/ 0 w 8543479"/>
              <a:gd name="connsiteY2" fmla="*/ 0 h 1584176"/>
              <a:gd name="connsiteX3" fmla="*/ 8543479 w 8543479"/>
              <a:gd name="connsiteY3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3479" h="1584176">
                <a:moveTo>
                  <a:pt x="7808636" y="1584176"/>
                </a:moveTo>
                <a:lnTo>
                  <a:pt x="0" y="1562078"/>
                </a:lnTo>
                <a:lnTo>
                  <a:pt x="0" y="0"/>
                </a:lnTo>
                <a:lnTo>
                  <a:pt x="8543479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951942" y="2337751"/>
            <a:ext cx="9915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8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二、有机化合物的分类</a:t>
            </a:r>
          </a:p>
        </p:txBody>
      </p:sp>
    </p:spTree>
    <p:extLst>
      <p:ext uri="{BB962C8B-B14F-4D97-AF65-F5344CB8AC3E}">
        <p14:creationId xmlns:p14="http://schemas.microsoft.com/office/powerpoint/2010/main" val="238226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9206" y="687095"/>
            <a:ext cx="1141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根据官能团分类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将烃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将烃的衍生物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根据碳原子的连接方式分类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按有机化合物是否含有苯环分为脂肪族化合物和芳香族化合物。把不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有机化合物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称为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化合物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，把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含有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有机化合物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称为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化合物。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87660" y="1314928"/>
            <a:ext cx="902811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烷烃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53967" y="1314928"/>
            <a:ext cx="902811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烯烃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71070" y="1314928"/>
            <a:ext cx="902811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炔烃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29923" y="1314928"/>
            <a:ext cx="1261884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芳香烃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721507" y="1947695"/>
            <a:ext cx="1261884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卤代烃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01760" y="1947695"/>
            <a:ext cx="543739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醇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70189" y="1947695"/>
            <a:ext cx="543739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酚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69423" y="1947695"/>
            <a:ext cx="543739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醚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309051" y="1947695"/>
            <a:ext cx="543739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醛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289648" y="1947695"/>
            <a:ext cx="543739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酮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217418" y="1938817"/>
            <a:ext cx="902811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羧酸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2834" y="2590219"/>
            <a:ext cx="543739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酯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501263" y="2590219"/>
            <a:ext cx="543739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胺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441201" y="2590219"/>
            <a:ext cx="902811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酰胺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30543" y="4511099"/>
            <a:ext cx="902811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苯环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56404" y="4502221"/>
            <a:ext cx="1261884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脂肪族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334113" y="4511099"/>
            <a:ext cx="902811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苯环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18630" y="5153623"/>
            <a:ext cx="1261884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芳香族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9206" y="958441"/>
            <a:ext cx="1141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有机化合物按其碳的骨架不同，可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化合物和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化合物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环状化合物按其碳环不同，可分为脂环化合物和芳香族化合物。分子结构中含有碳环的有机化合物称为脂环状化合物。分子结构中含有苯环的有机化合物叫做芳香族化合物。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87294" y="931807"/>
            <a:ext cx="902811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链状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19542" y="931863"/>
            <a:ext cx="902811" cy="6691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环状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89206" y="1387710"/>
            <a:ext cx="1141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是链状化合物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乙烯、乙炔、环己烷都属于脂肪烃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250000"/>
              </a:lnSpc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分子中含有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，属于烯烃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50000"/>
              </a:lnSpc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OH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都属于醇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24657" y="513687"/>
            <a:ext cx="1926638" cy="576064"/>
            <a:chOff x="543707" y="477466"/>
            <a:chExt cx="1926638" cy="576064"/>
          </a:xfrm>
        </p:grpSpPr>
        <p:sp>
          <p:nvSpPr>
            <p:cNvPr id="7" name="TextBox 4"/>
            <p:cNvSpPr txBox="1"/>
            <p:nvPr/>
          </p:nvSpPr>
          <p:spPr>
            <a:xfrm>
              <a:off x="850888" y="479582"/>
              <a:ext cx="1619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tabLst>
                  <a:tab pos="2610485" algn="l"/>
                </a:tabLst>
              </a:pPr>
              <a:r>
                <a:rPr lang="zh-CN" altLang="en-US" sz="2800" b="1" dirty="0">
                  <a:solidFill>
                    <a:srgbClr val="4BACC6">
                      <a:lumMod val="75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正误判断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543707" y="477466"/>
              <a:ext cx="362413" cy="576064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4222998" y="144909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83238" y="209987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46377" y="306192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28220" y="444955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0" y="1308960"/>
            <a:ext cx="1082139" cy="77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54" y="2917531"/>
            <a:ext cx="653366" cy="93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366" y="2993878"/>
            <a:ext cx="1225062" cy="85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336" y="4621376"/>
            <a:ext cx="1429240" cy="91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12" y="3988430"/>
            <a:ext cx="1449655" cy="155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84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45936" y="1686501"/>
            <a:ext cx="10233846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掌握有机化合物常见官能团的结构特征，并理解其功能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掌握同系物的概念，学会判断同系物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能够根据不同的分类标准对简单的有机物进行分类。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1127448" y="509404"/>
            <a:ext cx="3023542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zh-CN" sz="2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核心素养发展目标</a:t>
            </a:r>
            <a:endParaRPr lang="zh-CN" altLang="en-US" sz="2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xmlns="" id="{23CDD015-0D94-184A-9537-41956AF21B57}"/>
              </a:ext>
            </a:extLst>
          </p:cNvPr>
          <p:cNvCxnSpPr/>
          <p:nvPr/>
        </p:nvCxnSpPr>
        <p:spPr>
          <a:xfrm flipV="1">
            <a:off x="0" y="698572"/>
            <a:ext cx="939181" cy="101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95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89206" y="1125538"/>
            <a:ext cx="1141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(5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不是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同一类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有机物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(6)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相差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一个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原子团，互为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2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系物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47907" y="149702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42678" y="364454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93" y="1483456"/>
            <a:ext cx="1919262" cy="69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853" y="1490752"/>
            <a:ext cx="1939681" cy="69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93" y="2581923"/>
            <a:ext cx="2654299" cy="69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360" y="2581923"/>
            <a:ext cx="2409288" cy="69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48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9206" y="1135063"/>
            <a:ext cx="11412000" cy="36256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官能团与有机化合物的关系</a:t>
            </a:r>
            <a:endParaRPr lang="zh-CN" altLang="zh-CN" sz="105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含有相同官能团的有机物不一定是同类物质，如芳香醇和酚官能团相同，但类别不同。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醇：羟基与链烃基、脂环烃或与芳香烃侧链上的碳原子相连，如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2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9781" y="600323"/>
            <a:ext cx="144016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8485" y="405458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归纳总结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70544" y="600323"/>
            <a:ext cx="144016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2494806" y="675777"/>
            <a:ext cx="916827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2" y="3909831"/>
            <a:ext cx="1051716" cy="88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42" y="4029463"/>
            <a:ext cx="1744784" cy="63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66" y="4029463"/>
            <a:ext cx="2264507" cy="63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17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9206" y="1135063"/>
            <a:ext cx="11412000" cy="36256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酚：羟基与苯环上的碳原子直接相连。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</a:t>
            </a:r>
          </a:p>
          <a:p>
            <a:pPr algn="just">
              <a:lnSpc>
                <a:spcPct val="22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同一种烃的衍生物可以含有多个官能团，它们可以相同也可以不同，不同的官能团在有机物分子中基本保持各自的性质，但受其他基团的影响也会有所改变，又可表现出特殊性。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350" y="1197546"/>
            <a:ext cx="1837592" cy="69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590" y="1090026"/>
            <a:ext cx="1510911" cy="91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78" y="1885890"/>
            <a:ext cx="1960098" cy="93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6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981522"/>
            <a:ext cx="11412000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下面共有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种有机化合物，按不同的分类依据将它们分为不同类别，将序号填入下列表格：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24657" y="380105"/>
            <a:ext cx="1926638" cy="576064"/>
            <a:chOff x="543707" y="477466"/>
            <a:chExt cx="1926638" cy="576064"/>
          </a:xfrm>
        </p:grpSpPr>
        <p:sp>
          <p:nvSpPr>
            <p:cNvPr id="10" name="TextBox 4"/>
            <p:cNvSpPr txBox="1"/>
            <p:nvPr/>
          </p:nvSpPr>
          <p:spPr>
            <a:xfrm>
              <a:off x="850888" y="479582"/>
              <a:ext cx="1619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tabLst>
                  <a:tab pos="2610485" algn="l"/>
                </a:tabLst>
              </a:pPr>
              <a:r>
                <a:rPr lang="zh-CN" alt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应用体验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543707" y="477466"/>
              <a:ext cx="362413" cy="576064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389206" y="2549293"/>
            <a:ext cx="11412000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kern="100" spc="-8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=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=CH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          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endParaRPr lang="en-US" altLang="zh-CN" sz="280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en-US" altLang="zh-CN" sz="2800" kern="100" dirty="0" smtClean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⑥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⑧      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—CH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≡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⑩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⑪</a:t>
            </a:r>
            <a:r>
              <a:rPr lang="en-US" altLang="zh-CN" sz="2800" kern="100" dirty="0" smtClean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          </a:t>
            </a:r>
            <a:r>
              <a:rPr lang="zh-CN" altLang="zh-CN" sz="2800" kern="100" dirty="0" smtClean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⑫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COOH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⑬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COOCH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19011" name="Picture 2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869" y="3676655"/>
            <a:ext cx="1359540" cy="88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012" name="Picture 22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50" y="3937986"/>
            <a:ext cx="2354285" cy="10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013" name="Picture 22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902" y="4914878"/>
            <a:ext cx="1429240" cy="91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008" name="Picture 22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614" y="2500242"/>
            <a:ext cx="1265899" cy="85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009" name="Picture 22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805" y="2744420"/>
            <a:ext cx="2249434" cy="93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010" name="Picture 22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036" y="2448316"/>
            <a:ext cx="617636" cy="93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0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993005"/>
              </p:ext>
            </p:extLst>
          </p:nvPr>
        </p:nvGraphicFramePr>
        <p:xfrm>
          <a:off x="522015" y="3469754"/>
          <a:ext cx="10519205" cy="3200400"/>
        </p:xfrm>
        <a:graphic>
          <a:graphicData uri="http://schemas.openxmlformats.org/drawingml/2006/table">
            <a:tbl>
              <a:tblPr/>
              <a:tblGrid>
                <a:gridCol w="1878103"/>
                <a:gridCol w="3381499"/>
                <a:gridCol w="5259603"/>
              </a:tblGrid>
              <a:tr h="1225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分类依据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0364" marR="10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有机物类别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0364" marR="10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有机化合物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0364" marR="10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是否含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</a:t>
                      </a:r>
                      <a:endParaRPr lang="en-US" altLang="zh-CN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以外元素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0364" marR="10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烃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0364" marR="10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0364" marR="10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5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烃的衍生物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0364" marR="10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0364" marR="10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2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是否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含</a:t>
                      </a:r>
                      <a:endParaRPr lang="en-US" altLang="zh-CN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苯环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0364" marR="10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脂肪族化合物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0364" marR="10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脂肪烃：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____________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脂肪烃的衍生物：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___________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0364" marR="10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7258939" y="418991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smtClean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①②⑤⑦⑧⑨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115890" y="4837986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kern="100" dirty="0" smtClean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③④⑥⑩</a:t>
            </a:r>
            <a:r>
              <a:rPr lang="zh-CN" altLang="zh-CN" sz="2800" kern="100" dirty="0">
                <a:solidFill>
                  <a:srgbClr val="C00000"/>
                </a:solidFill>
                <a:ea typeface="MS Mincho" panose="02020609040205080304" pitchFamily="49" charset="-128"/>
                <a:cs typeface="MS Mincho" panose="02020609040205080304" pitchFamily="49" charset="-128"/>
              </a:rPr>
              <a:t>⑪⑫</a:t>
            </a:r>
            <a:r>
              <a:rPr lang="zh-CN" altLang="zh-CN" sz="2800" kern="100" dirty="0" smtClean="0">
                <a:solidFill>
                  <a:srgbClr val="C00000"/>
                </a:solidFill>
                <a:ea typeface="MS Mincho" panose="02020609040205080304" pitchFamily="49" charset="-128"/>
                <a:cs typeface="MS Mincho" panose="02020609040205080304" pitchFamily="49" charset="-128"/>
              </a:rPr>
              <a:t>⑬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47095" y="5446470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①②⑤⑧⑨</a:t>
            </a:r>
            <a:endParaRPr lang="zh-CN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8733945" y="6105441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④⑥⑩</a:t>
            </a:r>
            <a:r>
              <a:rPr lang="zh-CN" altLang="zh-CN" sz="2800" kern="100" dirty="0">
                <a:solidFill>
                  <a:srgbClr val="C00000"/>
                </a:solidFill>
                <a:ea typeface="MS Mincho" panose="02020609040205080304" pitchFamily="49" charset="-128"/>
                <a:cs typeface="MS Mincho" panose="02020609040205080304" pitchFamily="49" charset="-128"/>
              </a:rPr>
              <a:t>⑫⑬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398731" y="126361"/>
            <a:ext cx="11412000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kern="100" spc="-8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=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=CH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          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endParaRPr lang="en-US" altLang="zh-CN" sz="280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en-US" altLang="zh-CN" sz="2800" kern="100" dirty="0" smtClean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⑥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⑧      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—CH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≡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⑩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⑪</a:t>
            </a:r>
            <a:r>
              <a:rPr lang="en-US" altLang="zh-CN" sz="2800" kern="100" dirty="0" smtClean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          </a:t>
            </a:r>
            <a:r>
              <a:rPr lang="zh-CN" altLang="zh-CN" sz="2800" kern="100" dirty="0" smtClean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⑫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COOH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⑬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COOCH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" name="Picture 22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94" y="1253723"/>
            <a:ext cx="1359540" cy="88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75" y="1515054"/>
            <a:ext cx="2354285" cy="10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427" y="2491946"/>
            <a:ext cx="1429240" cy="91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139" y="77310"/>
            <a:ext cx="1265899" cy="85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330" y="321488"/>
            <a:ext cx="2249434" cy="93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2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561" y="25384"/>
            <a:ext cx="617636" cy="93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96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999103"/>
              </p:ext>
            </p:extLst>
          </p:nvPr>
        </p:nvGraphicFramePr>
        <p:xfrm>
          <a:off x="550590" y="3789834"/>
          <a:ext cx="10519205" cy="2560320"/>
        </p:xfrm>
        <a:graphic>
          <a:graphicData uri="http://schemas.openxmlformats.org/drawingml/2006/table">
            <a:tbl>
              <a:tblPr/>
              <a:tblGrid>
                <a:gridCol w="1878103"/>
                <a:gridCol w="3381499"/>
                <a:gridCol w="5259603"/>
              </a:tblGrid>
              <a:tr h="7962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是否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含</a:t>
                      </a:r>
                      <a:endParaRPr lang="en-US" altLang="zh-CN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苯环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0364" marR="10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芳香族化合物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0364" marR="10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苯及苯的同系物：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苯的衍生物：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0364" marR="10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0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按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官</a:t>
                      </a:r>
                      <a:endParaRPr lang="en-US" altLang="zh-CN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能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团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0364" marR="10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烃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0364" marR="10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烷烃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烯烃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炔烃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芳香烃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0364" marR="10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8813895" y="385833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⑦</a:t>
            </a:r>
            <a:endParaRPr lang="zh-CN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8146773" y="450221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solidFill>
                  <a:srgbClr val="C00000"/>
                </a:solidFill>
                <a:ea typeface="MS Mincho" panose="02020609040205080304" pitchFamily="49" charset="-128"/>
                <a:cs typeface="MS Mincho" panose="02020609040205080304" pitchFamily="49" charset="-128"/>
              </a:rPr>
              <a:t>⑪</a:t>
            </a:r>
            <a:endParaRPr lang="zh-CN" altLang="en-US" sz="2800" dirty="0"/>
          </a:p>
        </p:txBody>
      </p:sp>
      <p:sp>
        <p:nvSpPr>
          <p:cNvPr id="13" name="矩形 12"/>
          <p:cNvSpPr/>
          <p:nvPr/>
        </p:nvSpPr>
        <p:spPr>
          <a:xfrm>
            <a:off x="6660303" y="514495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①⑧</a:t>
            </a:r>
            <a:endParaRPr lang="zh-CN" altLang="en-US" sz="2800" dirty="0"/>
          </a:p>
        </p:txBody>
      </p:sp>
      <p:sp>
        <p:nvSpPr>
          <p:cNvPr id="15" name="矩形 14"/>
          <p:cNvSpPr/>
          <p:nvPr/>
        </p:nvSpPr>
        <p:spPr>
          <a:xfrm>
            <a:off x="8795813" y="514495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endParaRPr lang="zh-CN" altLang="en-US" sz="2800" dirty="0"/>
          </a:p>
        </p:txBody>
      </p:sp>
      <p:sp>
        <p:nvSpPr>
          <p:cNvPr id="17" name="矩形 16"/>
          <p:cNvSpPr/>
          <p:nvPr/>
        </p:nvSpPr>
        <p:spPr>
          <a:xfrm>
            <a:off x="6689146" y="579302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⑨</a:t>
            </a:r>
            <a:endParaRPr lang="zh-CN" altLang="en-US" sz="2800" dirty="0"/>
          </a:p>
        </p:txBody>
      </p:sp>
      <p:sp>
        <p:nvSpPr>
          <p:cNvPr id="18" name="矩形 17"/>
          <p:cNvSpPr/>
          <p:nvPr/>
        </p:nvSpPr>
        <p:spPr>
          <a:xfrm>
            <a:off x="8834528" y="579302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⑦</a:t>
            </a:r>
            <a:endParaRPr lang="zh-CN" altLang="en-US" sz="2800" dirty="0"/>
          </a:p>
        </p:txBody>
      </p:sp>
      <p:sp>
        <p:nvSpPr>
          <p:cNvPr id="14" name="矩形 13"/>
          <p:cNvSpPr/>
          <p:nvPr/>
        </p:nvSpPr>
        <p:spPr>
          <a:xfrm>
            <a:off x="398731" y="217419"/>
            <a:ext cx="11412000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kern="100" spc="-8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=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=CH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          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endParaRPr lang="en-US" altLang="zh-CN" sz="280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en-US" altLang="zh-CN" sz="2800" kern="100" dirty="0" smtClean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⑥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⑧      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—CH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≡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⑩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⑪</a:t>
            </a:r>
            <a:r>
              <a:rPr lang="en-US" altLang="zh-CN" sz="2800" kern="100" dirty="0" smtClean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          </a:t>
            </a:r>
            <a:r>
              <a:rPr lang="zh-CN" altLang="zh-CN" sz="2800" kern="100" dirty="0" smtClean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⑫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COOH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⑬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COOCH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" name="Picture 22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94" y="1344781"/>
            <a:ext cx="1359540" cy="88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75" y="1606112"/>
            <a:ext cx="2354285" cy="10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427" y="2583004"/>
            <a:ext cx="1429240" cy="91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2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139" y="168368"/>
            <a:ext cx="1265899" cy="85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330" y="412546"/>
            <a:ext cx="2249434" cy="93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561" y="116442"/>
            <a:ext cx="617636" cy="93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32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5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19672"/>
              </p:ext>
            </p:extLst>
          </p:nvPr>
        </p:nvGraphicFramePr>
        <p:xfrm>
          <a:off x="541065" y="3377813"/>
          <a:ext cx="10772234" cy="3374263"/>
        </p:xfrm>
        <a:graphic>
          <a:graphicData uri="http://schemas.openxmlformats.org/drawingml/2006/table">
            <a:tbl>
              <a:tblPr/>
              <a:tblGrid>
                <a:gridCol w="1265328"/>
                <a:gridCol w="1265328"/>
                <a:gridCol w="2344603"/>
                <a:gridCol w="5896975"/>
              </a:tblGrid>
              <a:tr h="12901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按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官</a:t>
                      </a:r>
                      <a:endParaRPr lang="en-US" altLang="zh-CN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能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团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0364" marR="10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烃的衍生物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0364" marR="10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卤代烃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、醇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、酚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羧酸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、酯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等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0364" marR="10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117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按碳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骨</a:t>
                      </a:r>
                      <a:endParaRPr lang="en-US" altLang="zh-CN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架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形状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0364" marR="10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链状化合物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0364" marR="10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烷烃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烯烃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、炔烃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0364" marR="10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50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环状</a:t>
                      </a:r>
                      <a:endParaRPr lang="en-US" altLang="zh-CN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化合物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0364" marR="10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脂环化合物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0364" marR="10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0364" marR="10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50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芳香族化合物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0364" marR="10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0364" marR="10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6632779" y="345836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⑥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8034224" y="345836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④⑩</a:t>
            </a:r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9689440" y="345836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endParaRPr lang="zh-CN" altLang="en-US" sz="2800" dirty="0"/>
          </a:p>
        </p:txBody>
      </p:sp>
      <p:sp>
        <p:nvSpPr>
          <p:cNvPr id="16" name="矩形 15"/>
          <p:cNvSpPr/>
          <p:nvPr/>
        </p:nvSpPr>
        <p:spPr>
          <a:xfrm>
            <a:off x="5927557" y="409691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ea typeface="MS Mincho" panose="02020609040205080304" pitchFamily="49" charset="-128"/>
                <a:cs typeface="MS Mincho" panose="02020609040205080304" pitchFamily="49" charset="-128"/>
              </a:rPr>
              <a:t>⑫</a:t>
            </a:r>
            <a:endParaRPr lang="zh-CN" altLang="en-US" sz="2800" dirty="0"/>
          </a:p>
        </p:txBody>
      </p:sp>
      <p:sp>
        <p:nvSpPr>
          <p:cNvPr id="18" name="矩形 17"/>
          <p:cNvSpPr/>
          <p:nvPr/>
        </p:nvSpPr>
        <p:spPr>
          <a:xfrm>
            <a:off x="7371909" y="410644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ea typeface="MS Mincho" panose="02020609040205080304" pitchFamily="49" charset="-128"/>
                <a:cs typeface="MS Mincho" panose="02020609040205080304" pitchFamily="49" charset="-128"/>
              </a:rPr>
              <a:t>⑬</a:t>
            </a:r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6306647" y="478842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①⑧</a:t>
            </a:r>
            <a:endParaRPr lang="zh-CN" altLang="en-US" sz="2800" dirty="0"/>
          </a:p>
        </p:txBody>
      </p:sp>
      <p:sp>
        <p:nvSpPr>
          <p:cNvPr id="22" name="矩形 21"/>
          <p:cNvSpPr/>
          <p:nvPr/>
        </p:nvSpPr>
        <p:spPr>
          <a:xfrm>
            <a:off x="8441312" y="478904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endParaRPr lang="zh-CN" altLang="en-US" sz="2800" dirty="0"/>
          </a:p>
        </p:txBody>
      </p:sp>
      <p:sp>
        <p:nvSpPr>
          <p:cNvPr id="24" name="矩形 23"/>
          <p:cNvSpPr/>
          <p:nvPr/>
        </p:nvSpPr>
        <p:spPr>
          <a:xfrm>
            <a:off x="10195079" y="479857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⑨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8106232" y="548933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747159" y="6050657"/>
            <a:ext cx="126188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③⑦</a:t>
            </a:r>
            <a:r>
              <a:rPr lang="zh-CN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⑪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8256" y="55337"/>
            <a:ext cx="11412000" cy="31947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kern="100" spc="-8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=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=CH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          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endParaRPr lang="en-US" altLang="zh-CN" sz="280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en-US" altLang="zh-CN" sz="2800" kern="100" dirty="0" smtClean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⑥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⑧        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—CH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≡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⑩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 smtClean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⑪</a:t>
            </a:r>
            <a:r>
              <a:rPr lang="en-US" altLang="zh-CN" sz="2800" kern="100" dirty="0" smtClean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          </a:t>
            </a:r>
            <a:r>
              <a:rPr lang="zh-CN" altLang="zh-CN" sz="2800" kern="100" dirty="0" smtClean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⑫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COOH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⑬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COOCH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" name="Picture 22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919" y="1182699"/>
            <a:ext cx="1359540" cy="88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00" y="1444030"/>
            <a:ext cx="2354285" cy="100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297" y="2455590"/>
            <a:ext cx="1429240" cy="91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664" y="6286"/>
            <a:ext cx="1265899" cy="85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2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855" y="250464"/>
            <a:ext cx="2249434" cy="93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511" y="1985"/>
            <a:ext cx="617636" cy="93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32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6" grpId="0"/>
      <p:bldP spid="18" grpId="0"/>
      <p:bldP spid="20" grpId="0"/>
      <p:bldP spid="22" grpId="0"/>
      <p:bldP spid="24" grpId="0"/>
      <p:bldP spid="3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981522"/>
            <a:ext cx="11412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有机化合物分类</a:t>
            </a:r>
            <a:endParaRPr lang="zh-CN" altLang="zh-CN" sz="105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9781" y="600323"/>
            <a:ext cx="144016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8485" y="405458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归纳总结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70544" y="600323"/>
            <a:ext cx="144016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494806" y="675777"/>
            <a:ext cx="916827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910630" y="1629594"/>
            <a:ext cx="6662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有机物分类法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99692" y="2281858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按是否含碳、氢以外元素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275417" y="1811864"/>
            <a:ext cx="1980029" cy="1315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烃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烃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的衍生物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899692" y="3722018"/>
            <a:ext cx="902811" cy="1315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按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官</a:t>
            </a: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能团</a:t>
            </a:r>
            <a:endParaRPr lang="zh-CN" altLang="en-US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090356" y="3355582"/>
            <a:ext cx="84393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可将烃分为：烷烃、烯烃、炔烃和芳香烃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将烃的衍生物分为：卤代烃、醇、酚、醚、醛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、酮、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羧酸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、酯、胺和酰胺等</a:t>
            </a:r>
            <a:endParaRPr lang="zh-CN" altLang="en-US" dirty="0"/>
          </a:p>
        </p:txBody>
      </p:sp>
      <p:sp>
        <p:nvSpPr>
          <p:cNvPr id="9" name="左大括号 8"/>
          <p:cNvSpPr/>
          <p:nvPr/>
        </p:nvSpPr>
        <p:spPr>
          <a:xfrm>
            <a:off x="5985098" y="2128317"/>
            <a:ext cx="249635" cy="864096"/>
          </a:xfrm>
          <a:prstGeom prst="leftBrace">
            <a:avLst>
              <a:gd name="adj1" fmla="val 2491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左大括号 24"/>
          <p:cNvSpPr/>
          <p:nvPr/>
        </p:nvSpPr>
        <p:spPr>
          <a:xfrm>
            <a:off x="2801888" y="3651507"/>
            <a:ext cx="249635" cy="1530800"/>
          </a:xfrm>
          <a:prstGeom prst="leftBrace">
            <a:avLst>
              <a:gd name="adj1" fmla="val 2491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左大括号 25"/>
          <p:cNvSpPr/>
          <p:nvPr/>
        </p:nvSpPr>
        <p:spPr>
          <a:xfrm>
            <a:off x="1630710" y="2435399"/>
            <a:ext cx="249635" cy="2402918"/>
          </a:xfrm>
          <a:prstGeom prst="leftBrace">
            <a:avLst>
              <a:gd name="adj1" fmla="val 2491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55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66614" y="1259676"/>
            <a:ext cx="6662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有机物分类法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46253" y="2465269"/>
            <a:ext cx="1261884" cy="1315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按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是否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苯环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398456" y="1573208"/>
            <a:ext cx="1261884" cy="1315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脂肪族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化合物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5003259" y="3374182"/>
            <a:ext cx="41569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苯及苯的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同系物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芳香烃</a:t>
            </a: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苯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的衍生物</a:t>
            </a:r>
            <a:endParaRPr lang="zh-CN" altLang="en-US" dirty="0"/>
          </a:p>
        </p:txBody>
      </p:sp>
      <p:sp>
        <p:nvSpPr>
          <p:cNvPr id="9" name="左大括号 8"/>
          <p:cNvSpPr/>
          <p:nvPr/>
        </p:nvSpPr>
        <p:spPr>
          <a:xfrm>
            <a:off x="3121854" y="1987792"/>
            <a:ext cx="249635" cy="2522122"/>
          </a:xfrm>
          <a:prstGeom prst="leftBrace">
            <a:avLst>
              <a:gd name="adj1" fmla="val 2491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左大括号 25"/>
          <p:cNvSpPr/>
          <p:nvPr/>
        </p:nvSpPr>
        <p:spPr>
          <a:xfrm>
            <a:off x="1451953" y="1987793"/>
            <a:ext cx="249635" cy="2522122"/>
          </a:xfrm>
          <a:prstGeom prst="leftBrace">
            <a:avLst>
              <a:gd name="adj1" fmla="val 2491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003259" y="1106924"/>
            <a:ext cx="65298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脂肪烃：烷烃、烯烃、炔烃、环烷烃等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脂肪烃的衍生物：氯乙烷、乙醇、乙醛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乙酸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、乙酸乙酯等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70464" y="3626474"/>
            <a:ext cx="1261884" cy="1315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芳香族</a:t>
            </a: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化合物</a:t>
            </a:r>
            <a:endParaRPr lang="zh-CN" altLang="en-US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0" name="左大括号 19"/>
          <p:cNvSpPr/>
          <p:nvPr/>
        </p:nvSpPr>
        <p:spPr>
          <a:xfrm>
            <a:off x="4732348" y="1440128"/>
            <a:ext cx="249635" cy="1500638"/>
          </a:xfrm>
          <a:prstGeom prst="leftBrace">
            <a:avLst>
              <a:gd name="adj1" fmla="val 2491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左大括号 20"/>
          <p:cNvSpPr/>
          <p:nvPr/>
        </p:nvSpPr>
        <p:spPr>
          <a:xfrm>
            <a:off x="4732348" y="3635624"/>
            <a:ext cx="249635" cy="1498804"/>
          </a:xfrm>
          <a:prstGeom prst="leftBrace">
            <a:avLst>
              <a:gd name="adj1" fmla="val 2491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96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70337" y="1115660"/>
            <a:ext cx="6662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有机物分类法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96051" y="2402786"/>
            <a:ext cx="902811" cy="1315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按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碳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骨架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398456" y="799734"/>
            <a:ext cx="1261884" cy="1315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链状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化合物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6581308" y="2423141"/>
            <a:ext cx="4156978" cy="1961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环烷烃：环丙烷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环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烯烃：环己烯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环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炔烃：环辛炔等</a:t>
            </a:r>
            <a:endParaRPr lang="zh-CN" altLang="en-US" dirty="0"/>
          </a:p>
        </p:txBody>
      </p:sp>
      <p:sp>
        <p:nvSpPr>
          <p:cNvPr id="9" name="左大括号 8"/>
          <p:cNvSpPr/>
          <p:nvPr/>
        </p:nvSpPr>
        <p:spPr>
          <a:xfrm>
            <a:off x="3121854" y="1146793"/>
            <a:ext cx="249635" cy="3829965"/>
          </a:xfrm>
          <a:prstGeom prst="leftBrace">
            <a:avLst>
              <a:gd name="adj1" fmla="val 2491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003259" y="333450"/>
            <a:ext cx="65298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烷烃：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烯烃：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8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=CHCH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炔烃：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≡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70464" y="3842498"/>
            <a:ext cx="1261884" cy="1315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环状</a:t>
            </a: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化合物</a:t>
            </a:r>
            <a:endParaRPr lang="zh-CN" altLang="en-US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0" name="左大括号 19"/>
          <p:cNvSpPr/>
          <p:nvPr/>
        </p:nvSpPr>
        <p:spPr>
          <a:xfrm>
            <a:off x="4732348" y="666654"/>
            <a:ext cx="249635" cy="1500638"/>
          </a:xfrm>
          <a:prstGeom prst="leftBrace">
            <a:avLst>
              <a:gd name="adj1" fmla="val 2491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左大括号 20"/>
          <p:cNvSpPr/>
          <p:nvPr/>
        </p:nvSpPr>
        <p:spPr>
          <a:xfrm>
            <a:off x="4732348" y="3126242"/>
            <a:ext cx="249635" cy="2810212"/>
          </a:xfrm>
          <a:prstGeom prst="leftBrace">
            <a:avLst>
              <a:gd name="adj1" fmla="val 2491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003259" y="2790908"/>
            <a:ext cx="1261884" cy="1315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脂环</a:t>
            </a: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化合物</a:t>
            </a:r>
            <a:endParaRPr lang="zh-CN" altLang="en-US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3259" y="4797946"/>
            <a:ext cx="126188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芳香族</a:t>
            </a: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化合物</a:t>
            </a:r>
            <a:endParaRPr lang="zh-CN" altLang="en-US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81308" y="4442878"/>
            <a:ext cx="29031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苯及苯的同系物</a:t>
            </a: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稠环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芳香烃</a:t>
            </a: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苯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的衍生物</a:t>
            </a:r>
            <a:endParaRPr lang="zh-CN" altLang="en-US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8" name="左大括号 17"/>
          <p:cNvSpPr/>
          <p:nvPr/>
        </p:nvSpPr>
        <p:spPr>
          <a:xfrm>
            <a:off x="6286419" y="2735742"/>
            <a:ext cx="249635" cy="1500638"/>
          </a:xfrm>
          <a:prstGeom prst="leftBrace">
            <a:avLst>
              <a:gd name="adj1" fmla="val 2491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左大括号 21"/>
          <p:cNvSpPr/>
          <p:nvPr/>
        </p:nvSpPr>
        <p:spPr>
          <a:xfrm>
            <a:off x="6286419" y="4737468"/>
            <a:ext cx="249635" cy="1500638"/>
          </a:xfrm>
          <a:prstGeom prst="leftBrace">
            <a:avLst>
              <a:gd name="adj1" fmla="val 2491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左大括号 23"/>
          <p:cNvSpPr/>
          <p:nvPr/>
        </p:nvSpPr>
        <p:spPr>
          <a:xfrm>
            <a:off x="1774726" y="1146793"/>
            <a:ext cx="249635" cy="3829965"/>
          </a:xfrm>
          <a:prstGeom prst="leftBrace">
            <a:avLst>
              <a:gd name="adj1" fmla="val 2491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返回">
            <a:hlinkClick r:id="rId2" action="ppaction://hlinksldjump"/>
            <a:extLst>
              <a:ext uri="{FF2B5EF4-FFF2-40B4-BE49-F238E27FC236}">
                <a16:creationId xmlns="" xmlns:a16="http://schemas.microsoft.com/office/drawing/2014/main" id="{7DF0F6FD-6596-D84C-87E3-557138758E03}"/>
              </a:ext>
            </a:extLst>
          </p:cNvPr>
          <p:cNvSpPr/>
          <p:nvPr/>
        </p:nvSpPr>
        <p:spPr>
          <a:xfrm>
            <a:off x="11181294" y="6381096"/>
            <a:ext cx="846000" cy="345600"/>
          </a:xfrm>
          <a:prstGeom prst="round2Diag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dirty="0">
                <a:solidFill>
                  <a:prstClr val="black"/>
                </a:solidFill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08421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1169205" y="1485578"/>
            <a:ext cx="10030174" cy="453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177600" y="4581922"/>
            <a:ext cx="10030174" cy="15247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TextBox 8"/>
          <p:cNvSpPr txBox="1"/>
          <p:nvPr/>
        </p:nvSpPr>
        <p:spPr>
          <a:xfrm>
            <a:off x="1127448" y="509404"/>
            <a:ext cx="1395114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26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内容索引</a:t>
            </a:r>
            <a:endParaRPr lang="zh-CN" altLang="en-US" sz="2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线连接符 6">
            <a:extLst>
              <a:ext uri="{FF2B5EF4-FFF2-40B4-BE49-F238E27FC236}">
                <a16:creationId xmlns:a16="http://schemas.microsoft.com/office/drawing/2014/main" xmlns="" id="{23CDD015-0D94-184A-9537-41956AF21B57}"/>
              </a:ext>
            </a:extLst>
          </p:cNvPr>
          <p:cNvCxnSpPr/>
          <p:nvPr/>
        </p:nvCxnSpPr>
        <p:spPr>
          <a:xfrm flipV="1">
            <a:off x="0" y="698572"/>
            <a:ext cx="939181" cy="101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5" action="ppaction://hlinksldjump"/>
            <a:extLst>
              <a:ext uri="{FF2B5EF4-FFF2-40B4-BE49-F238E27FC236}">
                <a16:creationId xmlns="" xmlns:a16="http://schemas.microsoft.com/office/drawing/2014/main" id="{B87D01D3-242C-304D-9598-F167EE34C8F3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58702" y="2313706"/>
            <a:ext cx="5688632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377">
              <a:lnSpc>
                <a:spcPct val="100000"/>
              </a:lnSpc>
              <a:spcBef>
                <a:spcPct val="0"/>
              </a:spcBef>
            </a:pPr>
            <a:r>
              <a:rPr lang="zh-CN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一、官能团及同系物</a:t>
            </a:r>
          </a:p>
        </p:txBody>
      </p:sp>
      <p:sp>
        <p:nvSpPr>
          <p:cNvPr id="18" name="MH_SubTitle_1" descr="e7d195523061f1c0c7fdb8e83abb5dcf03375f2c8b662a4106267E0752567F7A4243849C9E2D773FC6511ADD776D3461389E8BB5BAFBB3C937DB9AB1E09A294486DA4CCF35679A92315A5BDF0C7F02D8DB0983A561B9AD4F9360F817F987ED6312BA78B3C26FE59D74499348EFC01217C87131E0D883B4A0A28311D4F4EF0E5123EE3175F2E8EA19">
            <a:hlinkClick r:id="rId6" action="ppaction://hlinksldjump"/>
            <a:extLst>
              <a:ext uri="{FF2B5EF4-FFF2-40B4-BE49-F238E27FC236}">
                <a16:creationId xmlns="" xmlns:a16="http://schemas.microsoft.com/office/drawing/2014/main" id="{B87D01D3-242C-304D-9598-F167EE34C8F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58702" y="3141810"/>
            <a:ext cx="7488832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just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>
                <a:solidFill>
                  <a:srgbClr val="161B1F"/>
                </a:solidFill>
                <a:latin typeface="明黑" panose="020B0300000000000000" pitchFamily="34" charset="-122"/>
                <a:ea typeface="明黑" panose="020B0300000000000000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defTabSz="914377">
              <a:lnSpc>
                <a:spcPct val="100000"/>
              </a:lnSpc>
              <a:spcBef>
                <a:spcPct val="0"/>
              </a:spcBef>
            </a:pPr>
            <a:r>
              <a:rPr lang="zh-CN" altLang="zh-CN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二、有机化合物的分类</a:t>
            </a:r>
          </a:p>
        </p:txBody>
      </p:sp>
      <p:sp>
        <p:nvSpPr>
          <p:cNvPr id="11" name="文本框 10">
            <a:hlinkClick r:id="rId7" action="ppaction://hlinksldjump"/>
          </p:cNvPr>
          <p:cNvSpPr txBox="1"/>
          <p:nvPr/>
        </p:nvSpPr>
        <p:spPr>
          <a:xfrm>
            <a:off x="2350790" y="4857215"/>
            <a:ext cx="1524512" cy="892552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286">
              <a:spcBef>
                <a:spcPct val="0"/>
              </a:spcBef>
            </a:pP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</a:t>
            </a: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演练</a:t>
            </a:r>
            <a:endParaRPr lang="en-US" altLang="zh-CN" sz="2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286">
              <a:spcBef>
                <a:spcPct val="0"/>
              </a:spcBef>
            </a:pP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落实</a:t>
            </a:r>
          </a:p>
        </p:txBody>
      </p:sp>
      <p:sp>
        <p:nvSpPr>
          <p:cNvPr id="15" name="文本框 14">
            <a:hlinkClick r:id="rId8" action="ppaction://hlinksldjump"/>
          </p:cNvPr>
          <p:cNvSpPr txBox="1"/>
          <p:nvPr/>
        </p:nvSpPr>
        <p:spPr>
          <a:xfrm>
            <a:off x="5484951" y="4857215"/>
            <a:ext cx="1270671" cy="892552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4286">
              <a:spcBef>
                <a:spcPct val="0"/>
              </a:spcBef>
            </a:pP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en-US" altLang="zh-CN" sz="2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286">
              <a:spcBef>
                <a:spcPct val="0"/>
              </a:spcBef>
            </a:pPr>
            <a:r>
              <a:rPr lang="zh-CN" altLang="en-US" sz="2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2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点练</a:t>
            </a:r>
          </a:p>
        </p:txBody>
      </p:sp>
    </p:spTree>
    <p:extLst>
      <p:ext uri="{BB962C8B-B14F-4D97-AF65-F5344CB8AC3E}">
        <p14:creationId xmlns:p14="http://schemas.microsoft.com/office/powerpoint/2010/main" val="47855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0" y="198963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0" y="204801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210638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0" y="216476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222313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0" y="228151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0" y="233989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0" y="239826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0" y="245664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0" y="251501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0" y="257339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0" y="269014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0" y="280689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0" y="286527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0" y="298202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0" y="309877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0" y="315715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0" y="327390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0" y="339065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0" y="350741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0" y="3565777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0" y="263177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0" y="274852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0" y="292365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0" y="304040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0" y="321553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0" y="333228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0" y="344903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任意多边形 40"/>
          <p:cNvSpPr/>
          <p:nvPr/>
        </p:nvSpPr>
        <p:spPr>
          <a:xfrm flipH="1" flipV="1">
            <a:off x="1105595" y="1989634"/>
            <a:ext cx="11084818" cy="1584176"/>
          </a:xfrm>
          <a:custGeom>
            <a:avLst/>
            <a:gdLst>
              <a:gd name="connsiteX0" fmla="*/ 7808636 w 8543479"/>
              <a:gd name="connsiteY0" fmla="*/ 1584176 h 1584176"/>
              <a:gd name="connsiteX1" fmla="*/ 0 w 8543479"/>
              <a:gd name="connsiteY1" fmla="*/ 1562078 h 1584176"/>
              <a:gd name="connsiteX2" fmla="*/ 0 w 8543479"/>
              <a:gd name="connsiteY2" fmla="*/ 0 h 1584176"/>
              <a:gd name="connsiteX3" fmla="*/ 8543479 w 8543479"/>
              <a:gd name="connsiteY3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3479" h="1584176">
                <a:moveTo>
                  <a:pt x="7808636" y="1584176"/>
                </a:moveTo>
                <a:lnTo>
                  <a:pt x="0" y="1562078"/>
                </a:lnTo>
                <a:lnTo>
                  <a:pt x="0" y="0"/>
                </a:lnTo>
                <a:lnTo>
                  <a:pt x="8543479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71008" y="2375075"/>
            <a:ext cx="92483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800" b="1" kern="100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随堂演练　知识落实</a:t>
            </a:r>
            <a:endParaRPr lang="en-US" altLang="zh-CN" sz="4800" b="1" kern="100" dirty="0">
              <a:solidFill>
                <a:prstClr val="white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9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89206" y="546010"/>
            <a:ext cx="11412000" cy="252374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下列官能团的名称和写法都正确的是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羟基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(OH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碳碳双键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(C</a:t>
            </a:r>
            <a:r>
              <a:rPr lang="en-US" altLang="zh-CN" sz="2800" kern="100" spc="-8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=C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醛基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(—COH)  	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酮羰基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           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3911067" y="233280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5" name="矩形 14"/>
          <p:cNvSpPr/>
          <p:nvPr/>
        </p:nvSpPr>
        <p:spPr>
          <a:xfrm>
            <a:off x="389206" y="3458369"/>
            <a:ext cx="11412000" cy="252374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碳碳双键为烯烃的官能团，结构式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醛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基为醛的官能团，结构简式为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—CHO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0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酮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羰基为酮的官能团，结构式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116" y="1880986"/>
            <a:ext cx="966438" cy="9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939" y="3325891"/>
            <a:ext cx="1741126" cy="72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092" y="4807471"/>
            <a:ext cx="966438" cy="100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33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89206" y="654600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北京奥运会期间对大量盆栽鲜花施用了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诱抗素制剂，以保证鲜花盛开。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S-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诱抗素制剂的分子结构简式如图所示，下列关于该分子的说法正确的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含有碳碳双键、羟基、酮羰基、羧基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含有苯环、羟基、酮羰基、羧基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含有羟基、酮羰基、羧基、酯基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含有碳碳双键、苯环、羟基、酮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羰基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272083" y="267379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pic>
        <p:nvPicPr>
          <p:cNvPr id="138242" name="Picture 2" descr="S2-7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198" y="3228724"/>
            <a:ext cx="3301881" cy="130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73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9206" y="793392"/>
            <a:ext cx="11412000" cy="427807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S-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诱抗素的结构简式可知，该有机物的结构中存在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个碳碳双键、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个酮羰基、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个羟基、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个羧基，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选项正确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40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结构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中只有一个六元环，无苯环结构，故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分子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中无酯基，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pic>
        <p:nvPicPr>
          <p:cNvPr id="138242" name="Picture 2" descr="S2-7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266" y="2269365"/>
            <a:ext cx="3301881" cy="130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39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89206" y="648073"/>
            <a:ext cx="1141200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下列物质一定互为同系物的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8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=CH—CH</a:t>
            </a:r>
            <a:r>
              <a:rPr lang="en-US" altLang="zh-CN" sz="2800" kern="100" spc="-8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==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7" name="矩形 16"/>
          <p:cNvSpPr/>
          <p:nvPr/>
        </p:nvSpPr>
        <p:spPr>
          <a:xfrm>
            <a:off x="389206" y="3960441"/>
            <a:ext cx="11412000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⑧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B.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D.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④⑥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⑧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268680" y="4053679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35" y="1481046"/>
            <a:ext cx="2084985" cy="7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699" y="1305114"/>
            <a:ext cx="2620269" cy="11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003" y="1417245"/>
            <a:ext cx="1183729" cy="95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30" y="2774405"/>
            <a:ext cx="1972686" cy="100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70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534" y="2733944"/>
            <a:ext cx="2114935" cy="102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07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89206" y="1305517"/>
            <a:ext cx="11412000" cy="19802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互为同系物的物质结构相似，其通式是相同的。具体来说分子中官能团的种类和数目与不饱和度应是相同的。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④⑧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都属于单烯烃，而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⑥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(C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6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可能是烯烃也可能是环烷烃。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⑤⑦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也互为同系物，都属于二烯烃。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7010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89206" y="621482"/>
            <a:ext cx="11412000" cy="13415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具有解热镇痛及抗生素作用的药物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芬必得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主要成分的结构简式如图，它属于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18" y="1957820"/>
            <a:ext cx="6161377" cy="135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389206" y="3459567"/>
            <a:ext cx="11412000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芳香族化合物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脂肪族化合物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有机羧酸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有机高分子化合物　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芳香烃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①④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③⑤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265933" y="4843559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43343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89206" y="1197546"/>
            <a:ext cx="11412000" cy="19802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由结构简式可知，分子中含苯环、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—COOH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，则属于芳香族化合物，为羧酸类物质，含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元素不属于芳香烃，且相对分子质量在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10 000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以下，不属于高分子化合物，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①③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正确，故答案为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18" y="3357786"/>
            <a:ext cx="6161377" cy="135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87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89206" y="693490"/>
            <a:ext cx="11412000" cy="6952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下列物质所属的类别及其所含官能团的对应关系错误的是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9206" y="1557586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spc="-8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烯烃　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醛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—CHO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羧酸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—COOH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D.RCH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OH(R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，烃基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醇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—OH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TextBox 9"/>
          <p:cNvSpPr txBox="1"/>
          <p:nvPr/>
        </p:nvSpPr>
        <p:spPr>
          <a:xfrm>
            <a:off x="251467" y="290861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03" y="1485578"/>
            <a:ext cx="1371388" cy="9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8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27" y="2425130"/>
            <a:ext cx="3920195" cy="123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9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27" y="3737117"/>
            <a:ext cx="1791216" cy="102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66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89206" y="117426"/>
            <a:ext cx="11412000" cy="538606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给出下列各种物质的结构简式，按要求填空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spc="-8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==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⑥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0" kern="100" dirty="0" smtClean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⑧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000" kern="100" dirty="0" smtClean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⑨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828" y="975786"/>
            <a:ext cx="2938079" cy="103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0" y="2124125"/>
            <a:ext cx="3088521" cy="64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452" y="1995797"/>
            <a:ext cx="2048574" cy="9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096" y="2287191"/>
            <a:ext cx="3361432" cy="102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2" name="Picture 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0" y="3420269"/>
            <a:ext cx="6317109" cy="105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202" y="3890417"/>
            <a:ext cx="2559017" cy="68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51" y="4587028"/>
            <a:ext cx="1564185" cy="102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871070" y="4853111"/>
            <a:ext cx="70796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属于烷烃的是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填序号，下同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属于烯烃的是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84122" y="496843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①⑤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611124" y="563025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96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198963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0" y="204801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210638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0" y="216476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0" y="222313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228151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0" y="233989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0" y="239826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0" y="245664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0" y="251501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0" y="257339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0" y="269014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0" y="280689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0" y="286527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0" y="298202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0" y="309877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0" y="315715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0" y="327390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0" y="339065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0" y="350741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0" y="3565777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0" y="263177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0" y="274852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0" y="292365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0" y="304040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0" y="321553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0" y="333228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0" y="344903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任意多边形 15"/>
          <p:cNvSpPr/>
          <p:nvPr/>
        </p:nvSpPr>
        <p:spPr>
          <a:xfrm flipH="1" flipV="1">
            <a:off x="1105595" y="1989634"/>
            <a:ext cx="11084818" cy="1584176"/>
          </a:xfrm>
          <a:custGeom>
            <a:avLst/>
            <a:gdLst>
              <a:gd name="connsiteX0" fmla="*/ 7808636 w 8543479"/>
              <a:gd name="connsiteY0" fmla="*/ 1584176 h 1584176"/>
              <a:gd name="connsiteX1" fmla="*/ 0 w 8543479"/>
              <a:gd name="connsiteY1" fmla="*/ 1562078 h 1584176"/>
              <a:gd name="connsiteX2" fmla="*/ 0 w 8543479"/>
              <a:gd name="connsiteY2" fmla="*/ 0 h 1584176"/>
              <a:gd name="connsiteX3" fmla="*/ 8543479 w 8543479"/>
              <a:gd name="connsiteY3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3479" h="1584176">
                <a:moveTo>
                  <a:pt x="7808636" y="1584176"/>
                </a:moveTo>
                <a:lnTo>
                  <a:pt x="0" y="1562078"/>
                </a:lnTo>
                <a:lnTo>
                  <a:pt x="0" y="0"/>
                </a:lnTo>
                <a:lnTo>
                  <a:pt x="8543479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155648" y="2375075"/>
            <a:ext cx="9248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8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一、官能团及同系物</a:t>
            </a:r>
          </a:p>
        </p:txBody>
      </p:sp>
    </p:spTree>
    <p:extLst>
      <p:ext uri="{BB962C8B-B14F-4D97-AF65-F5344CB8AC3E}">
        <p14:creationId xmlns:p14="http://schemas.microsoft.com/office/powerpoint/2010/main" val="11366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89206" y="88851"/>
            <a:ext cx="11412000" cy="473973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spc="-8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==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⑥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0" kern="100" dirty="0" smtClean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⑧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000" kern="100" dirty="0" smtClean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⑨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828" y="342572"/>
            <a:ext cx="2938079" cy="103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0" y="1490911"/>
            <a:ext cx="3088521" cy="64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452" y="1362583"/>
            <a:ext cx="2048574" cy="9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096" y="1653977"/>
            <a:ext cx="3361432" cy="102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0" y="2787055"/>
            <a:ext cx="6317109" cy="105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202" y="3257203"/>
            <a:ext cx="2559017" cy="68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51" y="3953814"/>
            <a:ext cx="1564185" cy="102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840759" y="4307779"/>
            <a:ext cx="45110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属于芳香烃的是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属于醇的是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(5)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属于羧酸的是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57398" y="570902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smtClean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②④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217023" y="506584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⑥</a:t>
            </a:r>
            <a:endParaRPr lang="zh-CN" altLang="en-US" dirty="0"/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4" name="矩形 23"/>
          <p:cNvSpPr/>
          <p:nvPr/>
        </p:nvSpPr>
        <p:spPr>
          <a:xfrm>
            <a:off x="9937103" y="443263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951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89206" y="88851"/>
            <a:ext cx="11412000" cy="473973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spc="-8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==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⑤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⑥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0" kern="100" dirty="0" smtClean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⑧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000" kern="100" dirty="0" smtClean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⑨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828" y="342572"/>
            <a:ext cx="2938079" cy="103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0" y="1490911"/>
            <a:ext cx="3088521" cy="64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452" y="1362583"/>
            <a:ext cx="2048574" cy="9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096" y="1653977"/>
            <a:ext cx="3361432" cy="102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2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0" y="2787055"/>
            <a:ext cx="6317109" cy="105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202" y="3257203"/>
            <a:ext cx="2559017" cy="68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51" y="3953814"/>
            <a:ext cx="1564185" cy="102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89206" y="4937819"/>
            <a:ext cx="101531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属于酚的是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(7)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其中物质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⑦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中含有的官能团的名称是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82838" y="503290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⑨</a:t>
            </a:r>
            <a:endParaRPr lang="zh-CN" altLang="en-US" dirty="0"/>
          </a:p>
        </p:txBody>
      </p:sp>
      <p:sp>
        <p:nvSpPr>
          <p:cNvPr id="1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" name="矩形 3"/>
          <p:cNvSpPr/>
          <p:nvPr/>
        </p:nvSpPr>
        <p:spPr>
          <a:xfrm>
            <a:off x="6686440" y="5676786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碳碳双键、醛基</a:t>
            </a:r>
            <a:endParaRPr lang="zh-CN" altLang="en-US" dirty="0"/>
          </a:p>
        </p:txBody>
      </p:sp>
      <p:sp>
        <p:nvSpPr>
          <p:cNvPr id="24" name="返回">
            <a:hlinkClick r:id="rId15" action="ppaction://hlinksldjump"/>
            <a:extLst>
              <a:ext uri="{FF2B5EF4-FFF2-40B4-BE49-F238E27FC236}">
                <a16:creationId xmlns="" xmlns:a16="http://schemas.microsoft.com/office/drawing/2014/main" id="{7DF0F6FD-6596-D84C-87E3-557138758E03}"/>
              </a:ext>
            </a:extLst>
          </p:cNvPr>
          <p:cNvSpPr/>
          <p:nvPr/>
        </p:nvSpPr>
        <p:spPr>
          <a:xfrm>
            <a:off x="11181294" y="6381096"/>
            <a:ext cx="846000" cy="345600"/>
          </a:xfrm>
          <a:prstGeom prst="round2Diag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dirty="0">
                <a:solidFill>
                  <a:schemeClr val="tx1"/>
                </a:solidFill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72034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0" y="198963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0" y="204801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0" y="210638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0" y="216476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0" y="222313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0" y="228151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0" y="233989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0" y="239826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0" y="245664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0" y="251501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0" y="257339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0" y="269014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0" y="280689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0" y="286527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0" y="298202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0" y="309877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0" y="315715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0" y="3273906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0" y="3390658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0" y="350741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0" y="3565777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0" y="263177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0" y="274852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0" y="292365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0" y="304040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0" y="3215530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0" y="3332282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0" y="3449034"/>
            <a:ext cx="2134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任意多边形 4"/>
          <p:cNvSpPr/>
          <p:nvPr/>
        </p:nvSpPr>
        <p:spPr>
          <a:xfrm flipH="1" flipV="1">
            <a:off x="1105595" y="1989634"/>
            <a:ext cx="11084818" cy="1584176"/>
          </a:xfrm>
          <a:custGeom>
            <a:avLst/>
            <a:gdLst>
              <a:gd name="connsiteX0" fmla="*/ 7808636 w 8543479"/>
              <a:gd name="connsiteY0" fmla="*/ 1584176 h 1584176"/>
              <a:gd name="connsiteX1" fmla="*/ 0 w 8543479"/>
              <a:gd name="connsiteY1" fmla="*/ 1562078 h 1584176"/>
              <a:gd name="connsiteX2" fmla="*/ 0 w 8543479"/>
              <a:gd name="connsiteY2" fmla="*/ 0 h 1584176"/>
              <a:gd name="connsiteX3" fmla="*/ 8543479 w 8543479"/>
              <a:gd name="connsiteY3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3479" h="1584176">
                <a:moveTo>
                  <a:pt x="7808636" y="1584176"/>
                </a:moveTo>
                <a:lnTo>
                  <a:pt x="0" y="1562078"/>
                </a:lnTo>
                <a:lnTo>
                  <a:pt x="0" y="0"/>
                </a:lnTo>
                <a:lnTo>
                  <a:pt x="8543479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19418" y="2375075"/>
            <a:ext cx="92483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 时 对 点 练</a:t>
            </a:r>
            <a:endParaRPr lang="en-US" altLang="zh-CN" sz="4800" b="1" kern="1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87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1125538"/>
            <a:ext cx="11412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题组一　同系物的理解与辨识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下列有关同系物的叙述正确的是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碳原子数不同，具有相同官能团的有机物一定互为同系物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同系物之间相对分子质量一定相差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的倍数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具有相同官能团，相对分子质量相差</a:t>
            </a:r>
            <a:r>
              <a:rPr lang="en-US" altLang="zh-CN" sz="2800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</a:t>
            </a:r>
            <a:r>
              <a:rPr lang="zh-CN" altLang="zh-CN" sz="2800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的倍数的有机物一定互为</a:t>
            </a:r>
            <a:r>
              <a:rPr lang="zh-CN" altLang="zh-CN" sz="2800" kern="100" spc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</a:t>
            </a:r>
            <a:endParaRPr lang="en-US" altLang="zh-CN" sz="2800" kern="100" spc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100" spc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spc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系</a:t>
            </a:r>
            <a:r>
              <a:rPr lang="zh-CN" altLang="zh-CN" sz="2800" kern="100" spc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</a:t>
            </a:r>
            <a:endParaRPr lang="zh-CN" altLang="zh-CN" sz="1050" kern="100" spc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互为同系物的有机化合物有可能互为同分异构体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24555" y="481429"/>
            <a:ext cx="2130409" cy="500093"/>
            <a:chOff x="524555" y="207870"/>
            <a:chExt cx="2130409" cy="500093"/>
          </a:xfrm>
        </p:grpSpPr>
        <p:grpSp>
          <p:nvGrpSpPr>
            <p:cNvPr id="36" name="组合 35"/>
            <p:cNvGrpSpPr/>
            <p:nvPr/>
          </p:nvGrpSpPr>
          <p:grpSpPr>
            <a:xfrm>
              <a:off x="524555" y="207870"/>
              <a:ext cx="2114267" cy="486905"/>
              <a:chOff x="524555" y="207870"/>
              <a:chExt cx="2114267" cy="486905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524555" y="207870"/>
                <a:ext cx="244577" cy="486905"/>
                <a:chOff x="5314664" y="989457"/>
                <a:chExt cx="511631" cy="937112"/>
              </a:xfrm>
            </p:grpSpPr>
            <p:sp>
              <p:nvSpPr>
                <p:cNvPr id="40" name="矩形 1"/>
                <p:cNvSpPr/>
                <p:nvPr/>
              </p:nvSpPr>
              <p:spPr>
                <a:xfrm>
                  <a:off x="5314664" y="1008035"/>
                  <a:ext cx="422523" cy="918534"/>
                </a:xfrm>
                <a:custGeom>
                  <a:avLst/>
                  <a:gdLst>
                    <a:gd name="connsiteX0" fmla="*/ 0 w 432048"/>
                    <a:gd name="connsiteY0" fmla="*/ 0 h 864096"/>
                    <a:gd name="connsiteX1" fmla="*/ 432048 w 432048"/>
                    <a:gd name="connsiteY1" fmla="*/ 0 h 864096"/>
                    <a:gd name="connsiteX2" fmla="*/ 432048 w 432048"/>
                    <a:gd name="connsiteY2" fmla="*/ 864096 h 864096"/>
                    <a:gd name="connsiteX3" fmla="*/ 0 w 432048"/>
                    <a:gd name="connsiteY3" fmla="*/ 864096 h 864096"/>
                    <a:gd name="connsiteX4" fmla="*/ 0 w 432048"/>
                    <a:gd name="connsiteY4" fmla="*/ 0 h 86409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9525 w 441573"/>
                    <a:gd name="connsiteY3" fmla="*/ 92124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225575 w 441573"/>
                    <a:gd name="connsiteY1" fmla="*/ 22795 h 921246"/>
                    <a:gd name="connsiteX2" fmla="*/ 441573 w 441573"/>
                    <a:gd name="connsiteY2" fmla="*/ 57150 h 921246"/>
                    <a:gd name="connsiteX3" fmla="*/ 441573 w 441573"/>
                    <a:gd name="connsiteY3" fmla="*/ 921246 h 921246"/>
                    <a:gd name="connsiteX4" fmla="*/ 19050 w 441573"/>
                    <a:gd name="connsiteY4" fmla="*/ 864096 h 921246"/>
                    <a:gd name="connsiteX5" fmla="*/ 0 w 441573"/>
                    <a:gd name="connsiteY5" fmla="*/ 0 h 921246"/>
                    <a:gd name="connsiteX0" fmla="*/ 0 w 441573"/>
                    <a:gd name="connsiteY0" fmla="*/ 5780 h 927026"/>
                    <a:gd name="connsiteX1" fmla="*/ 235100 w 441573"/>
                    <a:gd name="connsiteY1" fmla="*/ 0 h 927026"/>
                    <a:gd name="connsiteX2" fmla="*/ 441573 w 441573"/>
                    <a:gd name="connsiteY2" fmla="*/ 62930 h 927026"/>
                    <a:gd name="connsiteX3" fmla="*/ 441573 w 441573"/>
                    <a:gd name="connsiteY3" fmla="*/ 927026 h 927026"/>
                    <a:gd name="connsiteX4" fmla="*/ 19050 w 441573"/>
                    <a:gd name="connsiteY4" fmla="*/ 869876 h 927026"/>
                    <a:gd name="connsiteX5" fmla="*/ 0 w 441573"/>
                    <a:gd name="connsiteY5" fmla="*/ 5780 h 927026"/>
                    <a:gd name="connsiteX0" fmla="*/ 0 w 432048"/>
                    <a:gd name="connsiteY0" fmla="*/ 91505 h 927026"/>
                    <a:gd name="connsiteX1" fmla="*/ 225575 w 432048"/>
                    <a:gd name="connsiteY1" fmla="*/ 0 h 927026"/>
                    <a:gd name="connsiteX2" fmla="*/ 432048 w 432048"/>
                    <a:gd name="connsiteY2" fmla="*/ 62930 h 927026"/>
                    <a:gd name="connsiteX3" fmla="*/ 432048 w 432048"/>
                    <a:gd name="connsiteY3" fmla="*/ 927026 h 927026"/>
                    <a:gd name="connsiteX4" fmla="*/ 9525 w 432048"/>
                    <a:gd name="connsiteY4" fmla="*/ 869876 h 927026"/>
                    <a:gd name="connsiteX5" fmla="*/ 0 w 432048"/>
                    <a:gd name="connsiteY5" fmla="*/ 91505 h 927026"/>
                    <a:gd name="connsiteX0" fmla="*/ 0 w 432048"/>
                    <a:gd name="connsiteY0" fmla="*/ 91505 h 955601"/>
                    <a:gd name="connsiteX1" fmla="*/ 225575 w 432048"/>
                    <a:gd name="connsiteY1" fmla="*/ 0 h 955601"/>
                    <a:gd name="connsiteX2" fmla="*/ 432048 w 432048"/>
                    <a:gd name="connsiteY2" fmla="*/ 62930 h 955601"/>
                    <a:gd name="connsiteX3" fmla="*/ 432048 w 432048"/>
                    <a:gd name="connsiteY3" fmla="*/ 927026 h 955601"/>
                    <a:gd name="connsiteX4" fmla="*/ 28575 w 432048"/>
                    <a:gd name="connsiteY4" fmla="*/ 955601 h 955601"/>
                    <a:gd name="connsiteX5" fmla="*/ 0 w 432048"/>
                    <a:gd name="connsiteY5" fmla="*/ 91505 h 955601"/>
                    <a:gd name="connsiteX0" fmla="*/ 0 w 432048"/>
                    <a:gd name="connsiteY0" fmla="*/ 91505 h 955601"/>
                    <a:gd name="connsiteX1" fmla="*/ 225575 w 432048"/>
                    <a:gd name="connsiteY1" fmla="*/ 0 h 955601"/>
                    <a:gd name="connsiteX2" fmla="*/ 432048 w 432048"/>
                    <a:gd name="connsiteY2" fmla="*/ 62930 h 955601"/>
                    <a:gd name="connsiteX3" fmla="*/ 432048 w 432048"/>
                    <a:gd name="connsiteY3" fmla="*/ 927026 h 955601"/>
                    <a:gd name="connsiteX4" fmla="*/ 28575 w 432048"/>
                    <a:gd name="connsiteY4" fmla="*/ 955601 h 955601"/>
                    <a:gd name="connsiteX5" fmla="*/ 0 w 432048"/>
                    <a:gd name="connsiteY5" fmla="*/ 91505 h 955601"/>
                    <a:gd name="connsiteX0" fmla="*/ 0 w 432048"/>
                    <a:gd name="connsiteY0" fmla="*/ 148655 h 955601"/>
                    <a:gd name="connsiteX1" fmla="*/ 225575 w 432048"/>
                    <a:gd name="connsiteY1" fmla="*/ 0 h 955601"/>
                    <a:gd name="connsiteX2" fmla="*/ 432048 w 432048"/>
                    <a:gd name="connsiteY2" fmla="*/ 62930 h 955601"/>
                    <a:gd name="connsiteX3" fmla="*/ 432048 w 432048"/>
                    <a:gd name="connsiteY3" fmla="*/ 927026 h 955601"/>
                    <a:gd name="connsiteX4" fmla="*/ 28575 w 432048"/>
                    <a:gd name="connsiteY4" fmla="*/ 955601 h 955601"/>
                    <a:gd name="connsiteX5" fmla="*/ 0 w 432048"/>
                    <a:gd name="connsiteY5" fmla="*/ 148655 h 955601"/>
                    <a:gd name="connsiteX0" fmla="*/ 0 w 432048"/>
                    <a:gd name="connsiteY0" fmla="*/ 101030 h 907976"/>
                    <a:gd name="connsiteX1" fmla="*/ 254150 w 432048"/>
                    <a:gd name="connsiteY1" fmla="*/ 0 h 907976"/>
                    <a:gd name="connsiteX2" fmla="*/ 432048 w 432048"/>
                    <a:gd name="connsiteY2" fmla="*/ 15305 h 907976"/>
                    <a:gd name="connsiteX3" fmla="*/ 432048 w 432048"/>
                    <a:gd name="connsiteY3" fmla="*/ 879401 h 907976"/>
                    <a:gd name="connsiteX4" fmla="*/ 28575 w 432048"/>
                    <a:gd name="connsiteY4" fmla="*/ 907976 h 907976"/>
                    <a:gd name="connsiteX5" fmla="*/ 0 w 432048"/>
                    <a:gd name="connsiteY5" fmla="*/ 101030 h 907976"/>
                    <a:gd name="connsiteX0" fmla="*/ 0 w 422523"/>
                    <a:gd name="connsiteY0" fmla="*/ 101030 h 907976"/>
                    <a:gd name="connsiteX1" fmla="*/ 244625 w 422523"/>
                    <a:gd name="connsiteY1" fmla="*/ 0 h 907976"/>
                    <a:gd name="connsiteX2" fmla="*/ 422523 w 422523"/>
                    <a:gd name="connsiteY2" fmla="*/ 15305 h 907976"/>
                    <a:gd name="connsiteX3" fmla="*/ 422523 w 422523"/>
                    <a:gd name="connsiteY3" fmla="*/ 879401 h 907976"/>
                    <a:gd name="connsiteX4" fmla="*/ 19050 w 422523"/>
                    <a:gd name="connsiteY4" fmla="*/ 907976 h 907976"/>
                    <a:gd name="connsiteX5" fmla="*/ 0 w 422523"/>
                    <a:gd name="connsiteY5" fmla="*/ 101030 h 907976"/>
                    <a:gd name="connsiteX0" fmla="*/ 0 w 422523"/>
                    <a:gd name="connsiteY0" fmla="*/ 101030 h 955601"/>
                    <a:gd name="connsiteX1" fmla="*/ 244625 w 422523"/>
                    <a:gd name="connsiteY1" fmla="*/ 0 h 955601"/>
                    <a:gd name="connsiteX2" fmla="*/ 422523 w 422523"/>
                    <a:gd name="connsiteY2" fmla="*/ 15305 h 955601"/>
                    <a:gd name="connsiteX3" fmla="*/ 422523 w 422523"/>
                    <a:gd name="connsiteY3" fmla="*/ 879401 h 955601"/>
                    <a:gd name="connsiteX4" fmla="*/ 19050 w 422523"/>
                    <a:gd name="connsiteY4" fmla="*/ 955601 h 955601"/>
                    <a:gd name="connsiteX5" fmla="*/ 0 w 422523"/>
                    <a:gd name="connsiteY5" fmla="*/ 101030 h 955601"/>
                    <a:gd name="connsiteX0" fmla="*/ 0 w 422523"/>
                    <a:gd name="connsiteY0" fmla="*/ 101030 h 955601"/>
                    <a:gd name="connsiteX1" fmla="*/ 244625 w 422523"/>
                    <a:gd name="connsiteY1" fmla="*/ 0 h 955601"/>
                    <a:gd name="connsiteX2" fmla="*/ 422523 w 422523"/>
                    <a:gd name="connsiteY2" fmla="*/ 101030 h 955601"/>
                    <a:gd name="connsiteX3" fmla="*/ 422523 w 422523"/>
                    <a:gd name="connsiteY3" fmla="*/ 879401 h 955601"/>
                    <a:gd name="connsiteX4" fmla="*/ 19050 w 422523"/>
                    <a:gd name="connsiteY4" fmla="*/ 955601 h 955601"/>
                    <a:gd name="connsiteX5" fmla="*/ 0 w 422523"/>
                    <a:gd name="connsiteY5" fmla="*/ 101030 h 955601"/>
                    <a:gd name="connsiteX0" fmla="*/ 0 w 422523"/>
                    <a:gd name="connsiteY0" fmla="*/ 110555 h 965126"/>
                    <a:gd name="connsiteX1" fmla="*/ 263675 w 422523"/>
                    <a:gd name="connsiteY1" fmla="*/ 0 h 965126"/>
                    <a:gd name="connsiteX2" fmla="*/ 422523 w 422523"/>
                    <a:gd name="connsiteY2" fmla="*/ 110555 h 965126"/>
                    <a:gd name="connsiteX3" fmla="*/ 422523 w 422523"/>
                    <a:gd name="connsiteY3" fmla="*/ 888926 h 965126"/>
                    <a:gd name="connsiteX4" fmla="*/ 19050 w 422523"/>
                    <a:gd name="connsiteY4" fmla="*/ 965126 h 965126"/>
                    <a:gd name="connsiteX5" fmla="*/ 0 w 422523"/>
                    <a:gd name="connsiteY5" fmla="*/ 110555 h 965126"/>
                    <a:gd name="connsiteX0" fmla="*/ 0 w 422523"/>
                    <a:gd name="connsiteY0" fmla="*/ 110555 h 923837"/>
                    <a:gd name="connsiteX1" fmla="*/ 263675 w 422523"/>
                    <a:gd name="connsiteY1" fmla="*/ 0 h 923837"/>
                    <a:gd name="connsiteX2" fmla="*/ 422523 w 422523"/>
                    <a:gd name="connsiteY2" fmla="*/ 110555 h 923837"/>
                    <a:gd name="connsiteX3" fmla="*/ 422523 w 422523"/>
                    <a:gd name="connsiteY3" fmla="*/ 888926 h 923837"/>
                    <a:gd name="connsiteX4" fmla="*/ 24822 w 422523"/>
                    <a:gd name="connsiteY4" fmla="*/ 923837 h 923837"/>
                    <a:gd name="connsiteX5" fmla="*/ 0 w 422523"/>
                    <a:gd name="connsiteY5" fmla="*/ 110555 h 923837"/>
                    <a:gd name="connsiteX0" fmla="*/ 0 w 422523"/>
                    <a:gd name="connsiteY0" fmla="*/ 110555 h 923837"/>
                    <a:gd name="connsiteX1" fmla="*/ 263675 w 422523"/>
                    <a:gd name="connsiteY1" fmla="*/ 0 h 923837"/>
                    <a:gd name="connsiteX2" fmla="*/ 422523 w 422523"/>
                    <a:gd name="connsiteY2" fmla="*/ 110555 h 923837"/>
                    <a:gd name="connsiteX3" fmla="*/ 422523 w 422523"/>
                    <a:gd name="connsiteY3" fmla="*/ 888926 h 923837"/>
                    <a:gd name="connsiteX4" fmla="*/ 24822 w 422523"/>
                    <a:gd name="connsiteY4" fmla="*/ 923837 h 923837"/>
                    <a:gd name="connsiteX5" fmla="*/ 0 w 422523"/>
                    <a:gd name="connsiteY5" fmla="*/ 110555 h 923837"/>
                    <a:gd name="connsiteX0" fmla="*/ 0 w 422523"/>
                    <a:gd name="connsiteY0" fmla="*/ 110555 h 923837"/>
                    <a:gd name="connsiteX1" fmla="*/ 263675 w 422523"/>
                    <a:gd name="connsiteY1" fmla="*/ 0 h 923837"/>
                    <a:gd name="connsiteX2" fmla="*/ 422523 w 422523"/>
                    <a:gd name="connsiteY2" fmla="*/ 110555 h 923837"/>
                    <a:gd name="connsiteX3" fmla="*/ 422523 w 422523"/>
                    <a:gd name="connsiteY3" fmla="*/ 888926 h 923837"/>
                    <a:gd name="connsiteX4" fmla="*/ 24822 w 422523"/>
                    <a:gd name="connsiteY4" fmla="*/ 923837 h 923837"/>
                    <a:gd name="connsiteX5" fmla="*/ 0 w 422523"/>
                    <a:gd name="connsiteY5" fmla="*/ 110555 h 92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2523" h="923837">
                      <a:moveTo>
                        <a:pt x="0" y="110555"/>
                      </a:moveTo>
                      <a:lnTo>
                        <a:pt x="263675" y="0"/>
                      </a:lnTo>
                      <a:lnTo>
                        <a:pt x="422523" y="110555"/>
                      </a:lnTo>
                      <a:lnTo>
                        <a:pt x="422523" y="888926"/>
                      </a:lnTo>
                      <a:cubicBezTo>
                        <a:pt x="281682" y="869876"/>
                        <a:pt x="226278" y="879397"/>
                        <a:pt x="24822" y="923837"/>
                      </a:cubicBezTo>
                      <a:lnTo>
                        <a:pt x="0" y="110555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矩形 1"/>
                <p:cNvSpPr/>
                <p:nvPr/>
              </p:nvSpPr>
              <p:spPr>
                <a:xfrm>
                  <a:off x="5384721" y="989457"/>
                  <a:ext cx="441574" cy="928174"/>
                </a:xfrm>
                <a:custGeom>
                  <a:avLst/>
                  <a:gdLst>
                    <a:gd name="connsiteX0" fmla="*/ 0 w 432048"/>
                    <a:gd name="connsiteY0" fmla="*/ 0 h 864096"/>
                    <a:gd name="connsiteX1" fmla="*/ 432048 w 432048"/>
                    <a:gd name="connsiteY1" fmla="*/ 0 h 864096"/>
                    <a:gd name="connsiteX2" fmla="*/ 432048 w 432048"/>
                    <a:gd name="connsiteY2" fmla="*/ 864096 h 864096"/>
                    <a:gd name="connsiteX3" fmla="*/ 0 w 432048"/>
                    <a:gd name="connsiteY3" fmla="*/ 864096 h 864096"/>
                    <a:gd name="connsiteX4" fmla="*/ 0 w 432048"/>
                    <a:gd name="connsiteY4" fmla="*/ 0 h 86409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9525 w 441573"/>
                    <a:gd name="connsiteY3" fmla="*/ 92124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225575 w 441573"/>
                    <a:gd name="connsiteY1" fmla="*/ 22795 h 921246"/>
                    <a:gd name="connsiteX2" fmla="*/ 441573 w 441573"/>
                    <a:gd name="connsiteY2" fmla="*/ 57150 h 921246"/>
                    <a:gd name="connsiteX3" fmla="*/ 441573 w 441573"/>
                    <a:gd name="connsiteY3" fmla="*/ 921246 h 921246"/>
                    <a:gd name="connsiteX4" fmla="*/ 19050 w 441573"/>
                    <a:gd name="connsiteY4" fmla="*/ 864096 h 921246"/>
                    <a:gd name="connsiteX5" fmla="*/ 0 w 441573"/>
                    <a:gd name="connsiteY5" fmla="*/ 0 h 921246"/>
                    <a:gd name="connsiteX0" fmla="*/ 0 w 441573"/>
                    <a:gd name="connsiteY0" fmla="*/ 5780 h 927026"/>
                    <a:gd name="connsiteX1" fmla="*/ 235100 w 441573"/>
                    <a:gd name="connsiteY1" fmla="*/ 0 h 927026"/>
                    <a:gd name="connsiteX2" fmla="*/ 441573 w 441573"/>
                    <a:gd name="connsiteY2" fmla="*/ 62930 h 927026"/>
                    <a:gd name="connsiteX3" fmla="*/ 441573 w 441573"/>
                    <a:gd name="connsiteY3" fmla="*/ 927026 h 927026"/>
                    <a:gd name="connsiteX4" fmla="*/ 19050 w 441573"/>
                    <a:gd name="connsiteY4" fmla="*/ 869876 h 927026"/>
                    <a:gd name="connsiteX5" fmla="*/ 0 w 441573"/>
                    <a:gd name="connsiteY5" fmla="*/ 5780 h 92702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591 h 921837"/>
                    <a:gd name="connsiteX1" fmla="*/ 441573 w 441573"/>
                    <a:gd name="connsiteY1" fmla="*/ 57741 h 921837"/>
                    <a:gd name="connsiteX2" fmla="*/ 441573 w 441573"/>
                    <a:gd name="connsiteY2" fmla="*/ 921837 h 921837"/>
                    <a:gd name="connsiteX3" fmla="*/ 19050 w 441573"/>
                    <a:gd name="connsiteY3" fmla="*/ 864687 h 921837"/>
                    <a:gd name="connsiteX4" fmla="*/ 0 w 441573"/>
                    <a:gd name="connsiteY4" fmla="*/ 591 h 921837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4774 h 926020"/>
                    <a:gd name="connsiteX1" fmla="*/ 441573 w 441573"/>
                    <a:gd name="connsiteY1" fmla="*/ 61924 h 926020"/>
                    <a:gd name="connsiteX2" fmla="*/ 441573 w 441573"/>
                    <a:gd name="connsiteY2" fmla="*/ 926020 h 926020"/>
                    <a:gd name="connsiteX3" fmla="*/ 19050 w 441573"/>
                    <a:gd name="connsiteY3" fmla="*/ 868870 h 926020"/>
                    <a:gd name="connsiteX4" fmla="*/ 0 w 441573"/>
                    <a:gd name="connsiteY4" fmla="*/ 4774 h 926020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9218 h 930464"/>
                    <a:gd name="connsiteX1" fmla="*/ 441573 w 441573"/>
                    <a:gd name="connsiteY1" fmla="*/ 66368 h 930464"/>
                    <a:gd name="connsiteX2" fmla="*/ 441573 w 441573"/>
                    <a:gd name="connsiteY2" fmla="*/ 930464 h 930464"/>
                    <a:gd name="connsiteX3" fmla="*/ 19050 w 441573"/>
                    <a:gd name="connsiteY3" fmla="*/ 873314 h 930464"/>
                    <a:gd name="connsiteX4" fmla="*/ 0 w 441573"/>
                    <a:gd name="connsiteY4" fmla="*/ 9218 h 930464"/>
                    <a:gd name="connsiteX0" fmla="*/ 0 w 441573"/>
                    <a:gd name="connsiteY0" fmla="*/ 3771 h 925017"/>
                    <a:gd name="connsiteX1" fmla="*/ 441573 w 441573"/>
                    <a:gd name="connsiteY1" fmla="*/ 60921 h 925017"/>
                    <a:gd name="connsiteX2" fmla="*/ 441573 w 441573"/>
                    <a:gd name="connsiteY2" fmla="*/ 925017 h 925017"/>
                    <a:gd name="connsiteX3" fmla="*/ 19050 w 441573"/>
                    <a:gd name="connsiteY3" fmla="*/ 867867 h 925017"/>
                    <a:gd name="connsiteX4" fmla="*/ 0 w 441573"/>
                    <a:gd name="connsiteY4" fmla="*/ 3771 h 925017"/>
                    <a:gd name="connsiteX0" fmla="*/ 0 w 441573"/>
                    <a:gd name="connsiteY0" fmla="*/ 6927 h 928173"/>
                    <a:gd name="connsiteX1" fmla="*/ 441573 w 441573"/>
                    <a:gd name="connsiteY1" fmla="*/ 64077 h 928173"/>
                    <a:gd name="connsiteX2" fmla="*/ 441573 w 441573"/>
                    <a:gd name="connsiteY2" fmla="*/ 928173 h 928173"/>
                    <a:gd name="connsiteX3" fmla="*/ 19050 w 441573"/>
                    <a:gd name="connsiteY3" fmla="*/ 871023 h 928173"/>
                    <a:gd name="connsiteX4" fmla="*/ 0 w 441573"/>
                    <a:gd name="connsiteY4" fmla="*/ 6927 h 928173"/>
                    <a:gd name="connsiteX0" fmla="*/ 0 w 441573"/>
                    <a:gd name="connsiteY0" fmla="*/ 6927 h 928173"/>
                    <a:gd name="connsiteX1" fmla="*/ 441573 w 441573"/>
                    <a:gd name="connsiteY1" fmla="*/ 64077 h 928173"/>
                    <a:gd name="connsiteX2" fmla="*/ 441573 w 441573"/>
                    <a:gd name="connsiteY2" fmla="*/ 928173 h 928173"/>
                    <a:gd name="connsiteX3" fmla="*/ 19050 w 441573"/>
                    <a:gd name="connsiteY3" fmla="*/ 871023 h 928173"/>
                    <a:gd name="connsiteX4" fmla="*/ 0 w 441573"/>
                    <a:gd name="connsiteY4" fmla="*/ 6927 h 928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1573" h="928173">
                      <a:moveTo>
                        <a:pt x="0" y="6927"/>
                      </a:moveTo>
                      <a:cubicBezTo>
                        <a:pt x="430039" y="-21391"/>
                        <a:pt x="294382" y="45027"/>
                        <a:pt x="441573" y="64077"/>
                      </a:cubicBezTo>
                      <a:lnTo>
                        <a:pt x="441573" y="928173"/>
                      </a:lnTo>
                      <a:cubicBezTo>
                        <a:pt x="300732" y="909123"/>
                        <a:pt x="376362" y="845555"/>
                        <a:pt x="19050" y="871023"/>
                      </a:cubicBezTo>
                      <a:lnTo>
                        <a:pt x="0" y="6927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9" name="矩形 38"/>
              <p:cNvSpPr/>
              <p:nvPr/>
            </p:nvSpPr>
            <p:spPr>
              <a:xfrm>
                <a:off x="785274" y="219164"/>
                <a:ext cx="1853548" cy="4709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790997" y="215520"/>
              <a:ext cx="186396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基础对点练</a:t>
              </a:r>
              <a:endParaRPr lang="en-US" altLang="zh-CN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TextBox 9"/>
          <p:cNvSpPr txBox="1"/>
          <p:nvPr/>
        </p:nvSpPr>
        <p:spPr>
          <a:xfrm>
            <a:off x="235775" y="3075567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3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59220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471071"/>
            <a:ext cx="1141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项，甲醇和乙二醇具有相同官能团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(—OH)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，两者不互为同系物，错误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项，同系物分子组成上必须相差一个或若干个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原子团，故相对分子质量一定相差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14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的倍数，正确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项，苯酚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(                         )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和苯甲醇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(                                )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符合题设要求，但两者不互为同系物，错误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项，互为同系物的有机化合物在组成上至少相差一个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原子团，其分子式不同，不可能互为同分异构体，错误。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3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358" y="3063359"/>
            <a:ext cx="2141138" cy="7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163" y="3063359"/>
            <a:ext cx="2784971" cy="7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61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矩形 19"/>
          <p:cNvSpPr/>
          <p:nvPr/>
        </p:nvSpPr>
        <p:spPr>
          <a:xfrm>
            <a:off x="389206" y="1116098"/>
            <a:ext cx="11412000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相邻的任何同系物都相差一个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原子团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同系物中各元素的质量分数相同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同系物的性质相似，结构相同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氯乙烯和二氯甲烷互为同系物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237158" y="1792745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3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3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8482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矩形 19"/>
          <p:cNvSpPr/>
          <p:nvPr/>
        </p:nvSpPr>
        <p:spPr>
          <a:xfrm>
            <a:off x="389206" y="290696"/>
            <a:ext cx="1141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项，根据同系物的概念可知，相邻的同系物相差一个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原子团，正确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项，同系物中各元素的质量分数不一定相同，如烷烃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(C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中各元素的质量分数不同，而烯烃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(C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(C)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800" i="1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(H)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，所以烯烃中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H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两元素的质量分数均相同，错误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项，同系物的化学性质相似，物理性质不同，错误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项，氯乙烯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(C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Cl)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和二氯甲烷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的组成相差一个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和一个</a:t>
            </a:r>
            <a:r>
              <a:rPr lang="en-US" altLang="zh-CN" sz="2800" kern="100" dirty="0" err="1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，结构上也不相似，氯乙烯中含有碳碳双键，而二氯甲烷中没有碳碳双键，错误。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3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3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0590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775023"/>
            <a:ext cx="114120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下列各组物质中，互为同系物的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35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    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5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	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231337" y="234967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68" y="1576680"/>
            <a:ext cx="1476880" cy="153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977" y="1576680"/>
            <a:ext cx="2062188" cy="153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631" y="1684637"/>
            <a:ext cx="2113229" cy="147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72" y="2015826"/>
            <a:ext cx="1960098" cy="92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68" y="3723462"/>
            <a:ext cx="2419494" cy="100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1" name="Picture 7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479" y="3395930"/>
            <a:ext cx="1463270" cy="140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2" name="Picture 8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631" y="3446243"/>
            <a:ext cx="2368451" cy="9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3" name="Picture 9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530" y="3432633"/>
            <a:ext cx="2382063" cy="100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40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1043652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项，两种物质都属于酚，官能团数目相等，且分子组成上相差一个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原子团，二者互为同系物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项，前者属于酮，后者属于醚，类别不同，不互为同系物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项，前者属于芳香醇，后者属于酚，类别不同，不互为同系物，应互为同分异构体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项，前者属于酯，后者属于羧酸，不互为同系物，应互为同分异构体。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12120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560871"/>
            <a:ext cx="11412000" cy="3912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题组二　根据官能团对有机物分类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4.(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2020·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延安高二月考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按官能团分类，下列物质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属于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同一类的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5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D.CH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COOH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234177" y="3746401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3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46" y="1286488"/>
            <a:ext cx="2838058" cy="68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538" y="2210077"/>
            <a:ext cx="1938690" cy="130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52" y="3795634"/>
            <a:ext cx="1922668" cy="68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252" y="2824495"/>
            <a:ext cx="2543585" cy="71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5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9206" y="919390"/>
            <a:ext cx="1141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官能团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概念：反映一类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有机化合物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官能团的作用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官能团决定有机物的化学性质，具有相同官能团的有机物化学性质相似，官能团是重要的有机化合物的分类依据之一。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59102" y="168957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共同特性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75326" y="168957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原子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502533" y="1689571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原子团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4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898476"/>
            <a:ext cx="1141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分子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中不含羟基，不属于醇，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羟基与苯环相连，属于酚，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羟基与脂环烃基相连，属于醇，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COOH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分子中不含羟基，不属于醇，属于羧酸，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8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09" y="941348"/>
            <a:ext cx="2507974" cy="68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07" y="1720659"/>
            <a:ext cx="1755922" cy="115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07" y="3059778"/>
            <a:ext cx="1922668" cy="68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74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387657"/>
            <a:ext cx="11412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下列物质的类别与所含官能团都正确的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酚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—OH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羧酸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—COOH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醛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—CHO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0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—O—CH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酯　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234371" y="2081941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72" y="1274911"/>
            <a:ext cx="2518182" cy="68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72" y="2290801"/>
            <a:ext cx="2429705" cy="9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72" y="3503843"/>
            <a:ext cx="3069459" cy="101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1" name="Picture 5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077" y="4713519"/>
            <a:ext cx="2047539" cy="87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49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1328202"/>
            <a:ext cx="1141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羟基连在苯环上的有机物才称为酚，该有机物属于醇，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该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物质的官能团为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—COOH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，属于羧酸，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项正确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该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物质属于酯，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该有机物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含有的官能团为醚键，属于醚，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2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7554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389206" y="218009"/>
            <a:ext cx="1141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下列各对物质中，按官能团进行分类，属于同一类物质的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237087" y="1578478"/>
            <a:ext cx="756000" cy="771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55" y="919629"/>
            <a:ext cx="1426143" cy="142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796" y="947468"/>
            <a:ext cx="1364275" cy="139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55" y="2403267"/>
            <a:ext cx="1549890" cy="126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877" y="2775262"/>
            <a:ext cx="1806655" cy="83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6" name="Picture 6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55" y="4008804"/>
            <a:ext cx="2221198" cy="91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7" name="Picture 7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657" y="4016531"/>
            <a:ext cx="1389021" cy="90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8" name="Picture 8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55" y="5024846"/>
            <a:ext cx="2140765" cy="91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9" name="Picture 9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343" y="5037219"/>
            <a:ext cx="2208823" cy="90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36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389206" y="1413570"/>
            <a:ext cx="11412000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中两者都属于酚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中前者属于醛，后者属于醚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中前者属于醇，后者属于酚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中前者属于酯，后者属于羧酸。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94750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89206" y="788368"/>
            <a:ext cx="1141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下列物质不属于醛的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宋体" panose="02010600030101010101" pitchFamily="2" charset="-122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            ②  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spc="-8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=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zh-CN" altLang="zh-CN" sz="28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CHO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CHO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②④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①④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2713010" y="360989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3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3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83" y="1940496"/>
            <a:ext cx="1681055" cy="100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378" y="1661989"/>
            <a:ext cx="2392271" cy="100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38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89206" y="837506"/>
            <a:ext cx="11412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醛是由烃基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或氢原子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和醛基连接而形成的化合物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苯甲醛，分子中含有醛基，属于醛，故不选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甲酸甲酯，官能团为酯基，不属于醛，故选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spc="-80" dirty="0">
                <a:latin typeface="Times New Roman" panose="02020603050405020304" pitchFamily="18" charset="0"/>
                <a:cs typeface="Courier New" panose="02070309020205020404" pitchFamily="49" charset="0"/>
              </a:rPr>
              <a:t>==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CH—CHO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为丙烯醛，分子中含有醛基，属于醛，故不选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 smtClean="0">
                <a:latin typeface="Times New Roman" panose="02020603050405020304" pitchFamily="18" charset="0"/>
                <a:cs typeface="Courier New" panose="02070309020205020404" pitchFamily="49" charset="0"/>
              </a:rPr>
              <a:t>Cl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—CH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—CHO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中含有醛基和碳氯键，属于氯代醛，不符合醛的概念，不属于醛，故选</a:t>
            </a:r>
            <a:r>
              <a:rPr lang="en-US" altLang="zh-CN" sz="2800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④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1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590" y="922874"/>
            <a:ext cx="1955147" cy="62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82" y="2387876"/>
            <a:ext cx="2395084" cy="95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56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249823"/>
            <a:ext cx="114120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题组三　根据碳原子的连接方式对有机物分类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下列各物质中按碳的骨架进行分类，其中一种与其他三种属于不同类别的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 			B.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D.CH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CH(CH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6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6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6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6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7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7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TextBox 9"/>
          <p:cNvSpPr txBox="1"/>
          <p:nvPr/>
        </p:nvSpPr>
        <p:spPr>
          <a:xfrm>
            <a:off x="3882008" y="339387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3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3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3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3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sp>
        <p:nvSpPr>
          <p:cNvPr id="24" name="矩形 23"/>
          <p:cNvSpPr/>
          <p:nvPr/>
        </p:nvSpPr>
        <p:spPr>
          <a:xfrm>
            <a:off x="389206" y="4456956"/>
            <a:ext cx="1141200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按碳的骨架分类，可将有机物分为链状和环状化合物，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都含有环状结构，而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属于链状化合物。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60" y="2323481"/>
            <a:ext cx="647581" cy="86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555" y="2218497"/>
            <a:ext cx="1542218" cy="102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60" y="3286070"/>
            <a:ext cx="1456122" cy="93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28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189434"/>
            <a:ext cx="1141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下列有机化合物属于脂环化合物的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			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	D.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1" name="TextBox 9"/>
          <p:cNvSpPr txBox="1"/>
          <p:nvPr/>
        </p:nvSpPr>
        <p:spPr>
          <a:xfrm>
            <a:off x="5087094" y="1044005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sp>
        <p:nvSpPr>
          <p:cNvPr id="37" name="矩形 36"/>
          <p:cNvSpPr/>
          <p:nvPr/>
        </p:nvSpPr>
        <p:spPr>
          <a:xfrm>
            <a:off x="389206" y="4213359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含苯环，属芳香族化合物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环状化合物分子中无苯环，属于脂环化合物，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项中物质含苯环，属于芳香族化合物，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中物质为链状化合物，故选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67" y="924664"/>
            <a:ext cx="1160405" cy="93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79" name="Picture 3" descr="S2-72+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91" y="899665"/>
            <a:ext cx="868432" cy="90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0" name="Picture 4" descr="S2-72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67" y="2189696"/>
            <a:ext cx="3795650" cy="145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1" name="Picture 5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91" y="2119317"/>
            <a:ext cx="3428810" cy="16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3" name="Picture 7" descr="S2-72A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959" y="4167846"/>
            <a:ext cx="868432" cy="90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4" name="Picture 8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01" y="4111774"/>
            <a:ext cx="1314437" cy="98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06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89206" y="117426"/>
            <a:ext cx="114120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按碳的骨架分类，下列说法正确的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属于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链状化合物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2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属于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芳香族化合物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属于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脂环化合物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2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属于芳香族化合物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242397" y="842041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2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3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3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sp>
        <p:nvSpPr>
          <p:cNvPr id="37" name="矩形 36"/>
          <p:cNvSpPr/>
          <p:nvPr/>
        </p:nvSpPr>
        <p:spPr>
          <a:xfrm>
            <a:off x="389206" y="4925404"/>
            <a:ext cx="1141200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含有苯环的物质属于芳香族化合物，如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项物质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两项中的物质属于脂环化合物。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7" y="1005218"/>
            <a:ext cx="3117903" cy="9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7" y="1842459"/>
            <a:ext cx="1510598" cy="9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7" y="2830698"/>
            <a:ext cx="1423051" cy="91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7" y="3890528"/>
            <a:ext cx="1348845" cy="87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83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34968" y="117426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43078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有机物中常见的官能团与有机物的类别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715052"/>
              </p:ext>
            </p:extLst>
          </p:nvPr>
        </p:nvGraphicFramePr>
        <p:xfrm>
          <a:off x="550590" y="968409"/>
          <a:ext cx="10335708" cy="5557729"/>
        </p:xfrm>
        <a:graphic>
          <a:graphicData uri="http://schemas.openxmlformats.org/drawingml/2006/table">
            <a:tbl>
              <a:tblPr/>
              <a:tblGrid>
                <a:gridCol w="2999611"/>
                <a:gridCol w="3311358"/>
                <a:gridCol w="2049076"/>
                <a:gridCol w="1975663"/>
              </a:tblGrid>
              <a:tr h="8315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有机物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官能团符号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官能团名称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所属类别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46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Br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_________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u="none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</a:t>
                      </a:r>
                      <a:endParaRPr lang="zh-CN" sz="28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卤代烃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5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OH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u="none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8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u="none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8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u="none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</a:t>
                      </a:r>
                      <a:endParaRPr lang="zh-CN" sz="28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7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u="none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8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u="none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8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酚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12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—O—CH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u="none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8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u="none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</a:t>
                      </a:r>
                      <a:endParaRPr lang="zh-CN" sz="28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38" marR="466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025" y="1983287"/>
            <a:ext cx="1280191" cy="85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956" y="3992949"/>
            <a:ext cx="1617081" cy="109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76" y="5438824"/>
            <a:ext cx="1953973" cy="94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7273968" y="215239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碳溴键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91542" y="3198168"/>
            <a:ext cx="1063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—OH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3786" y="4277853"/>
            <a:ext cx="1063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—OH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53504" y="317748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羟基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67647" y="426230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羟基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53503" y="561335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醚键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664801" y="318041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醇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622082" y="560555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醚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8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765498"/>
            <a:ext cx="1141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稀土是我国的丰产元素，用有机萃取剂来分离稀土元素是一种重要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技术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。有机萃取剂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的结构如图所示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据你所学知识判断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属于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醛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5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5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5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6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6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6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6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524555" y="189434"/>
            <a:ext cx="2130409" cy="500093"/>
            <a:chOff x="524555" y="207870"/>
            <a:chExt cx="2130409" cy="500093"/>
          </a:xfrm>
        </p:grpSpPr>
        <p:grpSp>
          <p:nvGrpSpPr>
            <p:cNvPr id="23" name="组合 22"/>
            <p:cNvGrpSpPr/>
            <p:nvPr/>
          </p:nvGrpSpPr>
          <p:grpSpPr>
            <a:xfrm>
              <a:off x="524555" y="207870"/>
              <a:ext cx="2114267" cy="486905"/>
              <a:chOff x="524555" y="207870"/>
              <a:chExt cx="2114267" cy="486905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524555" y="207870"/>
                <a:ext cx="244577" cy="486905"/>
                <a:chOff x="5314664" y="989457"/>
                <a:chExt cx="511631" cy="937112"/>
              </a:xfrm>
            </p:grpSpPr>
            <p:sp>
              <p:nvSpPr>
                <p:cNvPr id="32" name="矩形 1"/>
                <p:cNvSpPr/>
                <p:nvPr/>
              </p:nvSpPr>
              <p:spPr>
                <a:xfrm>
                  <a:off x="5314664" y="1008035"/>
                  <a:ext cx="422523" cy="918534"/>
                </a:xfrm>
                <a:custGeom>
                  <a:avLst/>
                  <a:gdLst>
                    <a:gd name="connsiteX0" fmla="*/ 0 w 432048"/>
                    <a:gd name="connsiteY0" fmla="*/ 0 h 864096"/>
                    <a:gd name="connsiteX1" fmla="*/ 432048 w 432048"/>
                    <a:gd name="connsiteY1" fmla="*/ 0 h 864096"/>
                    <a:gd name="connsiteX2" fmla="*/ 432048 w 432048"/>
                    <a:gd name="connsiteY2" fmla="*/ 864096 h 864096"/>
                    <a:gd name="connsiteX3" fmla="*/ 0 w 432048"/>
                    <a:gd name="connsiteY3" fmla="*/ 864096 h 864096"/>
                    <a:gd name="connsiteX4" fmla="*/ 0 w 432048"/>
                    <a:gd name="connsiteY4" fmla="*/ 0 h 86409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9525 w 441573"/>
                    <a:gd name="connsiteY3" fmla="*/ 92124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225575 w 441573"/>
                    <a:gd name="connsiteY1" fmla="*/ 22795 h 921246"/>
                    <a:gd name="connsiteX2" fmla="*/ 441573 w 441573"/>
                    <a:gd name="connsiteY2" fmla="*/ 57150 h 921246"/>
                    <a:gd name="connsiteX3" fmla="*/ 441573 w 441573"/>
                    <a:gd name="connsiteY3" fmla="*/ 921246 h 921246"/>
                    <a:gd name="connsiteX4" fmla="*/ 19050 w 441573"/>
                    <a:gd name="connsiteY4" fmla="*/ 864096 h 921246"/>
                    <a:gd name="connsiteX5" fmla="*/ 0 w 441573"/>
                    <a:gd name="connsiteY5" fmla="*/ 0 h 921246"/>
                    <a:gd name="connsiteX0" fmla="*/ 0 w 441573"/>
                    <a:gd name="connsiteY0" fmla="*/ 5780 h 927026"/>
                    <a:gd name="connsiteX1" fmla="*/ 235100 w 441573"/>
                    <a:gd name="connsiteY1" fmla="*/ 0 h 927026"/>
                    <a:gd name="connsiteX2" fmla="*/ 441573 w 441573"/>
                    <a:gd name="connsiteY2" fmla="*/ 62930 h 927026"/>
                    <a:gd name="connsiteX3" fmla="*/ 441573 w 441573"/>
                    <a:gd name="connsiteY3" fmla="*/ 927026 h 927026"/>
                    <a:gd name="connsiteX4" fmla="*/ 19050 w 441573"/>
                    <a:gd name="connsiteY4" fmla="*/ 869876 h 927026"/>
                    <a:gd name="connsiteX5" fmla="*/ 0 w 441573"/>
                    <a:gd name="connsiteY5" fmla="*/ 5780 h 927026"/>
                    <a:gd name="connsiteX0" fmla="*/ 0 w 432048"/>
                    <a:gd name="connsiteY0" fmla="*/ 91505 h 927026"/>
                    <a:gd name="connsiteX1" fmla="*/ 225575 w 432048"/>
                    <a:gd name="connsiteY1" fmla="*/ 0 h 927026"/>
                    <a:gd name="connsiteX2" fmla="*/ 432048 w 432048"/>
                    <a:gd name="connsiteY2" fmla="*/ 62930 h 927026"/>
                    <a:gd name="connsiteX3" fmla="*/ 432048 w 432048"/>
                    <a:gd name="connsiteY3" fmla="*/ 927026 h 927026"/>
                    <a:gd name="connsiteX4" fmla="*/ 9525 w 432048"/>
                    <a:gd name="connsiteY4" fmla="*/ 869876 h 927026"/>
                    <a:gd name="connsiteX5" fmla="*/ 0 w 432048"/>
                    <a:gd name="connsiteY5" fmla="*/ 91505 h 927026"/>
                    <a:gd name="connsiteX0" fmla="*/ 0 w 432048"/>
                    <a:gd name="connsiteY0" fmla="*/ 91505 h 955601"/>
                    <a:gd name="connsiteX1" fmla="*/ 225575 w 432048"/>
                    <a:gd name="connsiteY1" fmla="*/ 0 h 955601"/>
                    <a:gd name="connsiteX2" fmla="*/ 432048 w 432048"/>
                    <a:gd name="connsiteY2" fmla="*/ 62930 h 955601"/>
                    <a:gd name="connsiteX3" fmla="*/ 432048 w 432048"/>
                    <a:gd name="connsiteY3" fmla="*/ 927026 h 955601"/>
                    <a:gd name="connsiteX4" fmla="*/ 28575 w 432048"/>
                    <a:gd name="connsiteY4" fmla="*/ 955601 h 955601"/>
                    <a:gd name="connsiteX5" fmla="*/ 0 w 432048"/>
                    <a:gd name="connsiteY5" fmla="*/ 91505 h 955601"/>
                    <a:gd name="connsiteX0" fmla="*/ 0 w 432048"/>
                    <a:gd name="connsiteY0" fmla="*/ 91505 h 955601"/>
                    <a:gd name="connsiteX1" fmla="*/ 225575 w 432048"/>
                    <a:gd name="connsiteY1" fmla="*/ 0 h 955601"/>
                    <a:gd name="connsiteX2" fmla="*/ 432048 w 432048"/>
                    <a:gd name="connsiteY2" fmla="*/ 62930 h 955601"/>
                    <a:gd name="connsiteX3" fmla="*/ 432048 w 432048"/>
                    <a:gd name="connsiteY3" fmla="*/ 927026 h 955601"/>
                    <a:gd name="connsiteX4" fmla="*/ 28575 w 432048"/>
                    <a:gd name="connsiteY4" fmla="*/ 955601 h 955601"/>
                    <a:gd name="connsiteX5" fmla="*/ 0 w 432048"/>
                    <a:gd name="connsiteY5" fmla="*/ 91505 h 955601"/>
                    <a:gd name="connsiteX0" fmla="*/ 0 w 432048"/>
                    <a:gd name="connsiteY0" fmla="*/ 148655 h 955601"/>
                    <a:gd name="connsiteX1" fmla="*/ 225575 w 432048"/>
                    <a:gd name="connsiteY1" fmla="*/ 0 h 955601"/>
                    <a:gd name="connsiteX2" fmla="*/ 432048 w 432048"/>
                    <a:gd name="connsiteY2" fmla="*/ 62930 h 955601"/>
                    <a:gd name="connsiteX3" fmla="*/ 432048 w 432048"/>
                    <a:gd name="connsiteY3" fmla="*/ 927026 h 955601"/>
                    <a:gd name="connsiteX4" fmla="*/ 28575 w 432048"/>
                    <a:gd name="connsiteY4" fmla="*/ 955601 h 955601"/>
                    <a:gd name="connsiteX5" fmla="*/ 0 w 432048"/>
                    <a:gd name="connsiteY5" fmla="*/ 148655 h 955601"/>
                    <a:gd name="connsiteX0" fmla="*/ 0 w 432048"/>
                    <a:gd name="connsiteY0" fmla="*/ 101030 h 907976"/>
                    <a:gd name="connsiteX1" fmla="*/ 254150 w 432048"/>
                    <a:gd name="connsiteY1" fmla="*/ 0 h 907976"/>
                    <a:gd name="connsiteX2" fmla="*/ 432048 w 432048"/>
                    <a:gd name="connsiteY2" fmla="*/ 15305 h 907976"/>
                    <a:gd name="connsiteX3" fmla="*/ 432048 w 432048"/>
                    <a:gd name="connsiteY3" fmla="*/ 879401 h 907976"/>
                    <a:gd name="connsiteX4" fmla="*/ 28575 w 432048"/>
                    <a:gd name="connsiteY4" fmla="*/ 907976 h 907976"/>
                    <a:gd name="connsiteX5" fmla="*/ 0 w 432048"/>
                    <a:gd name="connsiteY5" fmla="*/ 101030 h 907976"/>
                    <a:gd name="connsiteX0" fmla="*/ 0 w 422523"/>
                    <a:gd name="connsiteY0" fmla="*/ 101030 h 907976"/>
                    <a:gd name="connsiteX1" fmla="*/ 244625 w 422523"/>
                    <a:gd name="connsiteY1" fmla="*/ 0 h 907976"/>
                    <a:gd name="connsiteX2" fmla="*/ 422523 w 422523"/>
                    <a:gd name="connsiteY2" fmla="*/ 15305 h 907976"/>
                    <a:gd name="connsiteX3" fmla="*/ 422523 w 422523"/>
                    <a:gd name="connsiteY3" fmla="*/ 879401 h 907976"/>
                    <a:gd name="connsiteX4" fmla="*/ 19050 w 422523"/>
                    <a:gd name="connsiteY4" fmla="*/ 907976 h 907976"/>
                    <a:gd name="connsiteX5" fmla="*/ 0 w 422523"/>
                    <a:gd name="connsiteY5" fmla="*/ 101030 h 907976"/>
                    <a:gd name="connsiteX0" fmla="*/ 0 w 422523"/>
                    <a:gd name="connsiteY0" fmla="*/ 101030 h 955601"/>
                    <a:gd name="connsiteX1" fmla="*/ 244625 w 422523"/>
                    <a:gd name="connsiteY1" fmla="*/ 0 h 955601"/>
                    <a:gd name="connsiteX2" fmla="*/ 422523 w 422523"/>
                    <a:gd name="connsiteY2" fmla="*/ 15305 h 955601"/>
                    <a:gd name="connsiteX3" fmla="*/ 422523 w 422523"/>
                    <a:gd name="connsiteY3" fmla="*/ 879401 h 955601"/>
                    <a:gd name="connsiteX4" fmla="*/ 19050 w 422523"/>
                    <a:gd name="connsiteY4" fmla="*/ 955601 h 955601"/>
                    <a:gd name="connsiteX5" fmla="*/ 0 w 422523"/>
                    <a:gd name="connsiteY5" fmla="*/ 101030 h 955601"/>
                    <a:gd name="connsiteX0" fmla="*/ 0 w 422523"/>
                    <a:gd name="connsiteY0" fmla="*/ 101030 h 955601"/>
                    <a:gd name="connsiteX1" fmla="*/ 244625 w 422523"/>
                    <a:gd name="connsiteY1" fmla="*/ 0 h 955601"/>
                    <a:gd name="connsiteX2" fmla="*/ 422523 w 422523"/>
                    <a:gd name="connsiteY2" fmla="*/ 101030 h 955601"/>
                    <a:gd name="connsiteX3" fmla="*/ 422523 w 422523"/>
                    <a:gd name="connsiteY3" fmla="*/ 879401 h 955601"/>
                    <a:gd name="connsiteX4" fmla="*/ 19050 w 422523"/>
                    <a:gd name="connsiteY4" fmla="*/ 955601 h 955601"/>
                    <a:gd name="connsiteX5" fmla="*/ 0 w 422523"/>
                    <a:gd name="connsiteY5" fmla="*/ 101030 h 955601"/>
                    <a:gd name="connsiteX0" fmla="*/ 0 w 422523"/>
                    <a:gd name="connsiteY0" fmla="*/ 110555 h 965126"/>
                    <a:gd name="connsiteX1" fmla="*/ 263675 w 422523"/>
                    <a:gd name="connsiteY1" fmla="*/ 0 h 965126"/>
                    <a:gd name="connsiteX2" fmla="*/ 422523 w 422523"/>
                    <a:gd name="connsiteY2" fmla="*/ 110555 h 965126"/>
                    <a:gd name="connsiteX3" fmla="*/ 422523 w 422523"/>
                    <a:gd name="connsiteY3" fmla="*/ 888926 h 965126"/>
                    <a:gd name="connsiteX4" fmla="*/ 19050 w 422523"/>
                    <a:gd name="connsiteY4" fmla="*/ 965126 h 965126"/>
                    <a:gd name="connsiteX5" fmla="*/ 0 w 422523"/>
                    <a:gd name="connsiteY5" fmla="*/ 110555 h 965126"/>
                    <a:gd name="connsiteX0" fmla="*/ 0 w 422523"/>
                    <a:gd name="connsiteY0" fmla="*/ 110555 h 923837"/>
                    <a:gd name="connsiteX1" fmla="*/ 263675 w 422523"/>
                    <a:gd name="connsiteY1" fmla="*/ 0 h 923837"/>
                    <a:gd name="connsiteX2" fmla="*/ 422523 w 422523"/>
                    <a:gd name="connsiteY2" fmla="*/ 110555 h 923837"/>
                    <a:gd name="connsiteX3" fmla="*/ 422523 w 422523"/>
                    <a:gd name="connsiteY3" fmla="*/ 888926 h 923837"/>
                    <a:gd name="connsiteX4" fmla="*/ 24822 w 422523"/>
                    <a:gd name="connsiteY4" fmla="*/ 923837 h 923837"/>
                    <a:gd name="connsiteX5" fmla="*/ 0 w 422523"/>
                    <a:gd name="connsiteY5" fmla="*/ 110555 h 923837"/>
                    <a:gd name="connsiteX0" fmla="*/ 0 w 422523"/>
                    <a:gd name="connsiteY0" fmla="*/ 110555 h 923837"/>
                    <a:gd name="connsiteX1" fmla="*/ 263675 w 422523"/>
                    <a:gd name="connsiteY1" fmla="*/ 0 h 923837"/>
                    <a:gd name="connsiteX2" fmla="*/ 422523 w 422523"/>
                    <a:gd name="connsiteY2" fmla="*/ 110555 h 923837"/>
                    <a:gd name="connsiteX3" fmla="*/ 422523 w 422523"/>
                    <a:gd name="connsiteY3" fmla="*/ 888926 h 923837"/>
                    <a:gd name="connsiteX4" fmla="*/ 24822 w 422523"/>
                    <a:gd name="connsiteY4" fmla="*/ 923837 h 923837"/>
                    <a:gd name="connsiteX5" fmla="*/ 0 w 422523"/>
                    <a:gd name="connsiteY5" fmla="*/ 110555 h 923837"/>
                    <a:gd name="connsiteX0" fmla="*/ 0 w 422523"/>
                    <a:gd name="connsiteY0" fmla="*/ 110555 h 923837"/>
                    <a:gd name="connsiteX1" fmla="*/ 263675 w 422523"/>
                    <a:gd name="connsiteY1" fmla="*/ 0 h 923837"/>
                    <a:gd name="connsiteX2" fmla="*/ 422523 w 422523"/>
                    <a:gd name="connsiteY2" fmla="*/ 110555 h 923837"/>
                    <a:gd name="connsiteX3" fmla="*/ 422523 w 422523"/>
                    <a:gd name="connsiteY3" fmla="*/ 888926 h 923837"/>
                    <a:gd name="connsiteX4" fmla="*/ 24822 w 422523"/>
                    <a:gd name="connsiteY4" fmla="*/ 923837 h 923837"/>
                    <a:gd name="connsiteX5" fmla="*/ 0 w 422523"/>
                    <a:gd name="connsiteY5" fmla="*/ 110555 h 923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2523" h="923837">
                      <a:moveTo>
                        <a:pt x="0" y="110555"/>
                      </a:moveTo>
                      <a:lnTo>
                        <a:pt x="263675" y="0"/>
                      </a:lnTo>
                      <a:lnTo>
                        <a:pt x="422523" y="110555"/>
                      </a:lnTo>
                      <a:lnTo>
                        <a:pt x="422523" y="888926"/>
                      </a:lnTo>
                      <a:cubicBezTo>
                        <a:pt x="281682" y="869876"/>
                        <a:pt x="226278" y="879397"/>
                        <a:pt x="24822" y="923837"/>
                      </a:cubicBezTo>
                      <a:lnTo>
                        <a:pt x="0" y="110555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矩形 1"/>
                <p:cNvSpPr/>
                <p:nvPr/>
              </p:nvSpPr>
              <p:spPr>
                <a:xfrm>
                  <a:off x="5384721" y="989457"/>
                  <a:ext cx="441574" cy="928174"/>
                </a:xfrm>
                <a:custGeom>
                  <a:avLst/>
                  <a:gdLst>
                    <a:gd name="connsiteX0" fmla="*/ 0 w 432048"/>
                    <a:gd name="connsiteY0" fmla="*/ 0 h 864096"/>
                    <a:gd name="connsiteX1" fmla="*/ 432048 w 432048"/>
                    <a:gd name="connsiteY1" fmla="*/ 0 h 864096"/>
                    <a:gd name="connsiteX2" fmla="*/ 432048 w 432048"/>
                    <a:gd name="connsiteY2" fmla="*/ 864096 h 864096"/>
                    <a:gd name="connsiteX3" fmla="*/ 0 w 432048"/>
                    <a:gd name="connsiteY3" fmla="*/ 864096 h 864096"/>
                    <a:gd name="connsiteX4" fmla="*/ 0 w 432048"/>
                    <a:gd name="connsiteY4" fmla="*/ 0 h 86409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9525 w 441573"/>
                    <a:gd name="connsiteY3" fmla="*/ 92124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225575 w 441573"/>
                    <a:gd name="connsiteY1" fmla="*/ 22795 h 921246"/>
                    <a:gd name="connsiteX2" fmla="*/ 441573 w 441573"/>
                    <a:gd name="connsiteY2" fmla="*/ 57150 h 921246"/>
                    <a:gd name="connsiteX3" fmla="*/ 441573 w 441573"/>
                    <a:gd name="connsiteY3" fmla="*/ 921246 h 921246"/>
                    <a:gd name="connsiteX4" fmla="*/ 19050 w 441573"/>
                    <a:gd name="connsiteY4" fmla="*/ 864096 h 921246"/>
                    <a:gd name="connsiteX5" fmla="*/ 0 w 441573"/>
                    <a:gd name="connsiteY5" fmla="*/ 0 h 921246"/>
                    <a:gd name="connsiteX0" fmla="*/ 0 w 441573"/>
                    <a:gd name="connsiteY0" fmla="*/ 5780 h 927026"/>
                    <a:gd name="connsiteX1" fmla="*/ 235100 w 441573"/>
                    <a:gd name="connsiteY1" fmla="*/ 0 h 927026"/>
                    <a:gd name="connsiteX2" fmla="*/ 441573 w 441573"/>
                    <a:gd name="connsiteY2" fmla="*/ 62930 h 927026"/>
                    <a:gd name="connsiteX3" fmla="*/ 441573 w 441573"/>
                    <a:gd name="connsiteY3" fmla="*/ 927026 h 927026"/>
                    <a:gd name="connsiteX4" fmla="*/ 19050 w 441573"/>
                    <a:gd name="connsiteY4" fmla="*/ 869876 h 927026"/>
                    <a:gd name="connsiteX5" fmla="*/ 0 w 441573"/>
                    <a:gd name="connsiteY5" fmla="*/ 5780 h 92702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591 h 921837"/>
                    <a:gd name="connsiteX1" fmla="*/ 441573 w 441573"/>
                    <a:gd name="connsiteY1" fmla="*/ 57741 h 921837"/>
                    <a:gd name="connsiteX2" fmla="*/ 441573 w 441573"/>
                    <a:gd name="connsiteY2" fmla="*/ 921837 h 921837"/>
                    <a:gd name="connsiteX3" fmla="*/ 19050 w 441573"/>
                    <a:gd name="connsiteY3" fmla="*/ 864687 h 921837"/>
                    <a:gd name="connsiteX4" fmla="*/ 0 w 441573"/>
                    <a:gd name="connsiteY4" fmla="*/ 591 h 921837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4774 h 926020"/>
                    <a:gd name="connsiteX1" fmla="*/ 441573 w 441573"/>
                    <a:gd name="connsiteY1" fmla="*/ 61924 h 926020"/>
                    <a:gd name="connsiteX2" fmla="*/ 441573 w 441573"/>
                    <a:gd name="connsiteY2" fmla="*/ 926020 h 926020"/>
                    <a:gd name="connsiteX3" fmla="*/ 19050 w 441573"/>
                    <a:gd name="connsiteY3" fmla="*/ 868870 h 926020"/>
                    <a:gd name="connsiteX4" fmla="*/ 0 w 441573"/>
                    <a:gd name="connsiteY4" fmla="*/ 4774 h 926020"/>
                    <a:gd name="connsiteX0" fmla="*/ 0 w 441573"/>
                    <a:gd name="connsiteY0" fmla="*/ 0 h 921246"/>
                    <a:gd name="connsiteX1" fmla="*/ 441573 w 441573"/>
                    <a:gd name="connsiteY1" fmla="*/ 57150 h 921246"/>
                    <a:gd name="connsiteX2" fmla="*/ 441573 w 441573"/>
                    <a:gd name="connsiteY2" fmla="*/ 921246 h 921246"/>
                    <a:gd name="connsiteX3" fmla="*/ 19050 w 441573"/>
                    <a:gd name="connsiteY3" fmla="*/ 864096 h 921246"/>
                    <a:gd name="connsiteX4" fmla="*/ 0 w 441573"/>
                    <a:gd name="connsiteY4" fmla="*/ 0 h 921246"/>
                    <a:gd name="connsiteX0" fmla="*/ 0 w 441573"/>
                    <a:gd name="connsiteY0" fmla="*/ 9218 h 930464"/>
                    <a:gd name="connsiteX1" fmla="*/ 441573 w 441573"/>
                    <a:gd name="connsiteY1" fmla="*/ 66368 h 930464"/>
                    <a:gd name="connsiteX2" fmla="*/ 441573 w 441573"/>
                    <a:gd name="connsiteY2" fmla="*/ 930464 h 930464"/>
                    <a:gd name="connsiteX3" fmla="*/ 19050 w 441573"/>
                    <a:gd name="connsiteY3" fmla="*/ 873314 h 930464"/>
                    <a:gd name="connsiteX4" fmla="*/ 0 w 441573"/>
                    <a:gd name="connsiteY4" fmla="*/ 9218 h 930464"/>
                    <a:gd name="connsiteX0" fmla="*/ 0 w 441573"/>
                    <a:gd name="connsiteY0" fmla="*/ 3771 h 925017"/>
                    <a:gd name="connsiteX1" fmla="*/ 441573 w 441573"/>
                    <a:gd name="connsiteY1" fmla="*/ 60921 h 925017"/>
                    <a:gd name="connsiteX2" fmla="*/ 441573 w 441573"/>
                    <a:gd name="connsiteY2" fmla="*/ 925017 h 925017"/>
                    <a:gd name="connsiteX3" fmla="*/ 19050 w 441573"/>
                    <a:gd name="connsiteY3" fmla="*/ 867867 h 925017"/>
                    <a:gd name="connsiteX4" fmla="*/ 0 w 441573"/>
                    <a:gd name="connsiteY4" fmla="*/ 3771 h 925017"/>
                    <a:gd name="connsiteX0" fmla="*/ 0 w 441573"/>
                    <a:gd name="connsiteY0" fmla="*/ 6927 h 928173"/>
                    <a:gd name="connsiteX1" fmla="*/ 441573 w 441573"/>
                    <a:gd name="connsiteY1" fmla="*/ 64077 h 928173"/>
                    <a:gd name="connsiteX2" fmla="*/ 441573 w 441573"/>
                    <a:gd name="connsiteY2" fmla="*/ 928173 h 928173"/>
                    <a:gd name="connsiteX3" fmla="*/ 19050 w 441573"/>
                    <a:gd name="connsiteY3" fmla="*/ 871023 h 928173"/>
                    <a:gd name="connsiteX4" fmla="*/ 0 w 441573"/>
                    <a:gd name="connsiteY4" fmla="*/ 6927 h 928173"/>
                    <a:gd name="connsiteX0" fmla="*/ 0 w 441573"/>
                    <a:gd name="connsiteY0" fmla="*/ 6927 h 928173"/>
                    <a:gd name="connsiteX1" fmla="*/ 441573 w 441573"/>
                    <a:gd name="connsiteY1" fmla="*/ 64077 h 928173"/>
                    <a:gd name="connsiteX2" fmla="*/ 441573 w 441573"/>
                    <a:gd name="connsiteY2" fmla="*/ 928173 h 928173"/>
                    <a:gd name="connsiteX3" fmla="*/ 19050 w 441573"/>
                    <a:gd name="connsiteY3" fmla="*/ 871023 h 928173"/>
                    <a:gd name="connsiteX4" fmla="*/ 0 w 441573"/>
                    <a:gd name="connsiteY4" fmla="*/ 6927 h 928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1573" h="928173">
                      <a:moveTo>
                        <a:pt x="0" y="6927"/>
                      </a:moveTo>
                      <a:cubicBezTo>
                        <a:pt x="430039" y="-21391"/>
                        <a:pt x="294382" y="45027"/>
                        <a:pt x="441573" y="64077"/>
                      </a:cubicBezTo>
                      <a:lnTo>
                        <a:pt x="441573" y="928173"/>
                      </a:lnTo>
                      <a:cubicBezTo>
                        <a:pt x="300732" y="909123"/>
                        <a:pt x="376362" y="845555"/>
                        <a:pt x="19050" y="871023"/>
                      </a:cubicBezTo>
                      <a:lnTo>
                        <a:pt x="0" y="6927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9" name="矩形 28"/>
              <p:cNvSpPr/>
              <p:nvPr/>
            </p:nvSpPr>
            <p:spPr>
              <a:xfrm>
                <a:off x="785274" y="219164"/>
                <a:ext cx="1853548" cy="4709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790997" y="215520"/>
              <a:ext cx="186396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综合强化练</a:t>
              </a:r>
              <a:endParaRPr lang="en-US" altLang="zh-CN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3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3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3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sp>
        <p:nvSpPr>
          <p:cNvPr id="30" name="矩形 29"/>
          <p:cNvSpPr/>
          <p:nvPr/>
        </p:nvSpPr>
        <p:spPr>
          <a:xfrm>
            <a:off x="389206" y="4250457"/>
            <a:ext cx="11412000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根据有机萃取剂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的结构简式可知分子中含有羟基和磷酸形成的酯基，所以可以看作是酯类，分子中没有羧基、醛基和醚键，不能看作是羧酸、醛和醚，答案选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4" name="TextBox 9"/>
          <p:cNvSpPr txBox="1"/>
          <p:nvPr/>
        </p:nvSpPr>
        <p:spPr>
          <a:xfrm>
            <a:off x="2442300" y="3377967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38" y="1632153"/>
            <a:ext cx="4742689" cy="172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2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837506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12.NM-3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是处于临床试验阶段的小分子抗癌药物，分子结构如图。下列说法正确的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该有机物的分子式为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该有机物含有三种官能团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该物质不属于芳香族化合物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该有机物可属于羧酸类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化合物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3" name="TextBox 9"/>
          <p:cNvSpPr txBox="1"/>
          <p:nvPr/>
        </p:nvSpPr>
        <p:spPr>
          <a:xfrm>
            <a:off x="237826" y="408730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pic>
        <p:nvPicPr>
          <p:cNvPr id="155650" name="Picture 2" descr="S2-73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390" y="2129865"/>
            <a:ext cx="3963158" cy="213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73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5701" y="1125538"/>
            <a:ext cx="744970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该有机物的分子式为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12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10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latin typeface="Times New Roman" panose="02020603050405020304" pitchFamily="18" charset="0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该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有机物中含有羧基、酯基、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酚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羟基、碳碳双键，共四种官能团，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含有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苯环，属于芳香族化合物，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含有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羧基，属于羧酸类化合物，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pic>
        <p:nvPicPr>
          <p:cNvPr id="23" name="Picture 2" descr="S2-73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688" y="1440497"/>
            <a:ext cx="3963158" cy="213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55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399422"/>
            <a:ext cx="11412000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13.(2020·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天津高二月考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下列物质中，可同时看作醇类、酚类和羧酸类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有机物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5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30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30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D.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5099203" y="208730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05" y="1944257"/>
            <a:ext cx="2649238" cy="95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159" y="1944257"/>
            <a:ext cx="2591359" cy="148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05" y="3976386"/>
            <a:ext cx="1898813" cy="146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7" name="Picture 5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174" y="3415952"/>
            <a:ext cx="4161599" cy="152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06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32146" y="1264262"/>
            <a:ext cx="11526120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中官能团是醛基、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酚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羟基和醚键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中官能团是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酚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羟基和酯基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中官能团是酯基、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酚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羟基和酮羰基。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84099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45418"/>
            <a:ext cx="11412000" cy="6255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14.(2020·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辽宁葫芦岛期中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按照有机物的分类，甲醛属于醛，乙酸乙酯属于酯。下列各项对有机物的分类方法与此方法相同的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5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属于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环状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化合物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属于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芳香族化合物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5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              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属于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链状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化合物</a:t>
            </a: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5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属于醚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226638" y="544601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pic>
        <p:nvPicPr>
          <p:cNvPr id="15770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37" y="1418903"/>
            <a:ext cx="2940147" cy="137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3052050"/>
            <a:ext cx="1681055" cy="68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3774976"/>
            <a:ext cx="4975110" cy="100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5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37" y="4988004"/>
            <a:ext cx="1997529" cy="153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9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1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2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4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5603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893109"/>
            <a:ext cx="1141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下列有机化合物属于链状化合物，且含有两种官能团的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CHBrCH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Br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TextBox 9"/>
          <p:cNvSpPr txBox="1"/>
          <p:nvPr/>
        </p:nvSpPr>
        <p:spPr>
          <a:xfrm>
            <a:off x="249009" y="224891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11" y="1756165"/>
            <a:ext cx="2728827" cy="16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3" name="Picture 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591" y="2248914"/>
            <a:ext cx="2773400" cy="68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4" name="Picture 4" descr="S2-7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591" y="3197329"/>
            <a:ext cx="2590777" cy="116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14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893109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该有机化合物的碳骨架为链状，含有碳碳三键和碳氯键两种官能团，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该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有机化合物的碳骨架为环状，含有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酚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羟基和硝基两种官能团，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该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有机化合物的碳骨架为链状，但含有的官能团只有碳溴键，</a:t>
            </a:r>
            <a:r>
              <a:rPr lang="en-US" altLang="zh-CN" sz="2800" kern="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spc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该</a:t>
            </a:r>
            <a:r>
              <a:rPr lang="zh-CN" altLang="zh-CN" sz="2800" kern="1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有机化合物的碳骨架为环状，含有的官能团有羟基和碳碳双键，</a:t>
            </a:r>
            <a:r>
              <a:rPr lang="en-US" altLang="zh-CN" sz="2800" kern="100" spc="100" dirty="0">
                <a:latin typeface="Times New Roman" panose="02020603050405020304" pitchFamily="18" charset="0"/>
                <a:cs typeface="Courier New" panose="02070309020205020404" pitchFamily="49" charset="0"/>
              </a:rPr>
              <a:t>D</a:t>
            </a:r>
            <a:r>
              <a:rPr lang="zh-CN" altLang="zh-CN" sz="2800" kern="1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错误。</a:t>
            </a:r>
            <a:endParaRPr lang="zh-CN" altLang="zh-CN" sz="1050" kern="100" spc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25705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sp>
        <p:nvSpPr>
          <p:cNvPr id="29" name="矩形 28"/>
          <p:cNvSpPr/>
          <p:nvPr/>
        </p:nvSpPr>
        <p:spPr>
          <a:xfrm>
            <a:off x="389206" y="683612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完成下列各题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化合物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一种取代有机氯农药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DDT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的新型杀虫剂，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它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含有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的官能团有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填名称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，它属于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脂环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芳香族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化合物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0" name="Picture 2" descr="S2-75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50" y="1527266"/>
            <a:ext cx="2405072" cy="164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矩形 41"/>
          <p:cNvSpPr/>
          <p:nvPr/>
        </p:nvSpPr>
        <p:spPr>
          <a:xfrm>
            <a:off x="3042295" y="3368272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羟基、醛基、碳碳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双键</a:t>
            </a:r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9614073" y="336827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脂环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5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254562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酚酞是常用的酸碱指示剂，其结构简式如图所示：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sp>
        <p:nvSpPr>
          <p:cNvPr id="3" name="矩形 2"/>
          <p:cNvSpPr/>
          <p:nvPr/>
        </p:nvSpPr>
        <p:spPr>
          <a:xfrm>
            <a:off x="3423449" y="4121185"/>
            <a:ext cx="1544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20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14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</a:t>
            </a:r>
            <a:endParaRPr lang="zh-CN" altLang="en-US" dirty="0"/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810" y="1046989"/>
            <a:ext cx="3458759" cy="296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27"/>
          <p:cNvSpPr/>
          <p:nvPr/>
        </p:nvSpPr>
        <p:spPr>
          <a:xfrm>
            <a:off x="389206" y="4072290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酚酞的分子式为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从结构上看，酚酞可看作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填字母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烯烃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芳香族化合物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68651" y="4854917"/>
            <a:ext cx="683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BD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09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943311"/>
              </p:ext>
            </p:extLst>
          </p:nvPr>
        </p:nvGraphicFramePr>
        <p:xfrm>
          <a:off x="622598" y="909513"/>
          <a:ext cx="10567174" cy="4896545"/>
        </p:xfrm>
        <a:graphic>
          <a:graphicData uri="http://schemas.openxmlformats.org/drawingml/2006/table">
            <a:tbl>
              <a:tblPr/>
              <a:tblGrid>
                <a:gridCol w="2898322"/>
                <a:gridCol w="3928365"/>
                <a:gridCol w="2012295"/>
                <a:gridCol w="1728192"/>
              </a:tblGrid>
              <a:tr h="12003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800" kern="100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CHO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u="none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_________________</a:t>
                      </a:r>
                      <a:endParaRPr lang="zh-CN" sz="28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u="none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8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u="none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</a:t>
                      </a:r>
                      <a:endParaRPr lang="zh-CN" sz="28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79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u="none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</a:t>
                      </a:r>
                      <a:endParaRPr lang="zh-CN" sz="28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酮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800" kern="100" baseline="-25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COOH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               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—COOH)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u="none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8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u="none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8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__________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u="none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endParaRPr lang="zh-CN" sz="28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u="none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</a:t>
                      </a:r>
                      <a:endParaRPr lang="zh-CN" sz="28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6626" marR="666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226" y="1050419"/>
            <a:ext cx="1143391" cy="93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112071" y="1538422"/>
            <a:ext cx="1901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或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—CHO)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078" y="2358102"/>
            <a:ext cx="980049" cy="91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670" y="2276432"/>
            <a:ext cx="1449655" cy="100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11" y="3626715"/>
            <a:ext cx="1508518" cy="95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0" y="4725938"/>
            <a:ext cx="2245946" cy="100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79" y="4734816"/>
            <a:ext cx="1612999" cy="91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8010339" y="125905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醛基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064524" y="126217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醛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830802" y="247954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酮羰基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90804" y="375333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羧基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881793" y="375333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羧酸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010339" y="497705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酯基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061328" y="497705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酯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9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9206" y="683612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一种植物生长调节剂的分子结构如图所示。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</a:p>
        </p:txBody>
      </p:sp>
      <p:pic>
        <p:nvPicPr>
          <p:cNvPr id="160770" name="Picture 2" descr="S2-76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41" y="1575965"/>
            <a:ext cx="3726731" cy="156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矩形 25"/>
          <p:cNvSpPr/>
          <p:nvPr/>
        </p:nvSpPr>
        <p:spPr>
          <a:xfrm>
            <a:off x="389206" y="3383425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写出所含官能团的名称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该有机物的分子式为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79086" y="3473113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羧基、酮羰基、羟基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083308" y="4087416"/>
            <a:ext cx="1544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7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0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389206" y="73993"/>
            <a:ext cx="11412000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17.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下列是化工产品生产过程设计图：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1794" name="Picture 2" descr="S2-7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29" y="778441"/>
            <a:ext cx="6202555" cy="432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矩形 41"/>
          <p:cNvSpPr/>
          <p:nvPr/>
        </p:nvSpPr>
        <p:spPr>
          <a:xfrm>
            <a:off x="389206" y="4936823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根据要求回答下列问题：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只含有一种官能团的物质是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填字母，下同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2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30637" y="5714886"/>
            <a:ext cx="1124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ADEF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503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S2-7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29" y="395933"/>
            <a:ext cx="6202555" cy="432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矩形 41"/>
          <p:cNvSpPr/>
          <p:nvPr/>
        </p:nvSpPr>
        <p:spPr>
          <a:xfrm>
            <a:off x="389206" y="4284365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含有羧基的是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写出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物质的分子式：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属于芳香醛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，属于卤代烃的是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，属于酯的是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2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80395" y="4416549"/>
            <a:ext cx="1124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BCFG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367014" y="4996215"/>
            <a:ext cx="1544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16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6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3547555" y="5705361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031780" y="570536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67614" y="570536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G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34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S2-7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29" y="107901"/>
            <a:ext cx="6202555" cy="432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矩形 41"/>
          <p:cNvSpPr/>
          <p:nvPr/>
        </p:nvSpPr>
        <p:spPr>
          <a:xfrm>
            <a:off x="389206" y="4485288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(5)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写出在一定条件下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生成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的化学方程式：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30" y="4068341"/>
            <a:ext cx="2089413" cy="9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0199662" y="427484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endParaRPr lang="zh-CN" altLang="en-US" dirty="0"/>
          </a:p>
        </p:txBody>
      </p:sp>
      <p:pic>
        <p:nvPicPr>
          <p:cNvPr id="16281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75" y="5251282"/>
            <a:ext cx="1806655" cy="90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958" y="5192016"/>
            <a:ext cx="3021196" cy="111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434987"/>
              </p:ext>
            </p:extLst>
          </p:nvPr>
        </p:nvGraphicFramePr>
        <p:xfrm>
          <a:off x="2475123" y="5177036"/>
          <a:ext cx="20066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41" name="文档" r:id="rId8" imgW="2006860" imgH="1201794" progId="Word.Document.12">
                  <p:embed/>
                </p:oleObj>
              </mc:Choice>
              <mc:Fallback>
                <p:oleObj name="文档" r:id="rId8" imgW="2006860" imgH="12017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75123" y="5177036"/>
                        <a:ext cx="2006600" cy="1201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6768797" y="5266521"/>
            <a:ext cx="118333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7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9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0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4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2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237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S2-7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29" y="107901"/>
            <a:ext cx="6202555" cy="432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矩形 41"/>
          <p:cNvSpPr/>
          <p:nvPr/>
        </p:nvSpPr>
        <p:spPr>
          <a:xfrm>
            <a:off x="325041" y="4385029"/>
            <a:ext cx="11412000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spc="-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C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kern="100" spc="-100" dirty="0">
                <a:latin typeface="Times New Roman" panose="02020603050405020304" pitchFamily="18" charset="0"/>
                <a:cs typeface="Courier New" panose="02070309020205020404" pitchFamily="49" charset="0"/>
              </a:rPr>
              <a:t>F</a:t>
            </a:r>
            <a:r>
              <a:rPr lang="zh-CN" altLang="zh-CN" sz="2800" kern="1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在一定条件下发生酯化反应，故反应的化学方程式</a:t>
            </a:r>
            <a:r>
              <a:rPr lang="zh-CN" altLang="zh-CN" sz="2800" kern="1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endParaRPr lang="en-US" altLang="zh-CN" sz="2800" kern="100" spc="-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500" kern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897" y="4375423"/>
            <a:ext cx="2008021" cy="95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12" y="5310858"/>
            <a:ext cx="1828310" cy="91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297" y="5300711"/>
            <a:ext cx="2858478" cy="105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246454"/>
              </p:ext>
            </p:extLst>
          </p:nvPr>
        </p:nvGraphicFramePr>
        <p:xfrm>
          <a:off x="2731070" y="5250650"/>
          <a:ext cx="2092325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1" name="文档" r:id="rId8" imgW="2092519" imgH="1220904" progId="Word.Document.12">
                  <p:embed/>
                </p:oleObj>
              </mc:Choice>
              <mc:Fallback>
                <p:oleObj name="文档" r:id="rId8" imgW="2092519" imgH="12209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31070" y="5250650"/>
                        <a:ext cx="2092325" cy="1220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4468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82982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1149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40011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68526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397040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25555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54069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0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82339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1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18762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551851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7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91607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9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280307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0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6640360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4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700041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2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73604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17</a:t>
            </a:r>
            <a:endParaRPr lang="en-US" altLang="zh-CN" sz="1400" dirty="0">
              <a:solidFill>
                <a:srgbClr val="0000FF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返回">
            <a:hlinkClick r:id="rId27" action="ppaction://hlinksldjump"/>
            <a:extLst>
              <a:ext uri="{FF2B5EF4-FFF2-40B4-BE49-F238E27FC236}">
                <a16:creationId xmlns="" xmlns:a16="http://schemas.microsoft.com/office/drawing/2014/main" id="{7DF0F6FD-6596-D84C-87E3-557138758E03}"/>
              </a:ext>
            </a:extLst>
          </p:cNvPr>
          <p:cNvSpPr/>
          <p:nvPr/>
        </p:nvSpPr>
        <p:spPr>
          <a:xfrm>
            <a:off x="11181294" y="6381096"/>
            <a:ext cx="846000" cy="345600"/>
          </a:xfrm>
          <a:prstGeom prst="round2Diag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000" dirty="0">
                <a:solidFill>
                  <a:schemeClr val="tx1"/>
                </a:solidFill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66406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 flipV="1">
            <a:off x="-13970" y="626933"/>
            <a:ext cx="3859530" cy="1794749"/>
          </a:xfrm>
          <a:custGeom>
            <a:avLst/>
            <a:gdLst>
              <a:gd name="connsiteX0" fmla="*/ 0 w 3859530"/>
              <a:gd name="connsiteY0" fmla="*/ 1794749 h 1794749"/>
              <a:gd name="connsiteX1" fmla="*/ 3859530 w 3859530"/>
              <a:gd name="connsiteY1" fmla="*/ 1794749 h 1794749"/>
              <a:gd name="connsiteX2" fmla="*/ 1572356 w 3859530"/>
              <a:gd name="connsiteY2" fmla="*/ 0 h 1794749"/>
              <a:gd name="connsiteX3" fmla="*/ 0 w 3859530"/>
              <a:gd name="connsiteY3" fmla="*/ 0 h 1794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9530" h="1794749">
                <a:moveTo>
                  <a:pt x="0" y="1794749"/>
                </a:moveTo>
                <a:lnTo>
                  <a:pt x="3859530" y="1794749"/>
                </a:lnTo>
                <a:lnTo>
                  <a:pt x="157235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70979" y="3669889"/>
            <a:ext cx="4648455" cy="742287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本课结束</a:t>
            </a: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2362552" y="4528295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chemeClr val="tx2"/>
                </a:solidFill>
                <a:latin typeface="微软雅黑" pitchFamily="34" charset="-122"/>
              </a:rPr>
              <a:t>更多精彩内容请登录：</a:t>
            </a:r>
            <a:r>
              <a:rPr lang="en-US" altLang="zh-CN" sz="2700" b="1" dirty="0" smtClean="0">
                <a:solidFill>
                  <a:schemeClr val="tx2"/>
                </a:solidFill>
                <a:latin typeface="微软雅黑" pitchFamily="34" charset="-122"/>
              </a:rPr>
              <a:t>www.xinjiaoyu.com</a:t>
            </a:r>
            <a:endParaRPr lang="zh-CN" altLang="en-US" sz="2700" b="1" dirty="0">
              <a:solidFill>
                <a:schemeClr val="tx2"/>
              </a:solidFill>
              <a:latin typeface="微软雅黑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-13970" y="700035"/>
            <a:ext cx="3938917" cy="3186481"/>
          </a:xfrm>
          <a:prstGeom prst="line">
            <a:avLst/>
          </a:prstGeom>
          <a:noFill/>
          <a:ln w="635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14" name="任意多边形 3">
            <a:extLst>
              <a:ext uri="{FF2B5EF4-FFF2-40B4-BE49-F238E27FC236}">
                <a16:creationId xmlns:a16="http://schemas.microsoft.com/office/drawing/2014/main" xmlns="" id="{79E30776-5979-4CC0-866F-A9CAE1CDEC86}"/>
              </a:ext>
            </a:extLst>
          </p:cNvPr>
          <p:cNvSpPr/>
          <p:nvPr/>
        </p:nvSpPr>
        <p:spPr>
          <a:xfrm>
            <a:off x="481644" y="280634"/>
            <a:ext cx="1292288" cy="1430721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 dirty="0" smtClean="0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3533138" y="0"/>
            <a:ext cx="8657275" cy="3254961"/>
          </a:xfrm>
          <a:custGeom>
            <a:avLst/>
            <a:gdLst>
              <a:gd name="connsiteX0" fmla="*/ 4104515 w 8736811"/>
              <a:gd name="connsiteY0" fmla="*/ 0 h 3286800"/>
              <a:gd name="connsiteX1" fmla="*/ 8736811 w 8736811"/>
              <a:gd name="connsiteY1" fmla="*/ 0 h 3286800"/>
              <a:gd name="connsiteX2" fmla="*/ 8736811 w 8736811"/>
              <a:gd name="connsiteY2" fmla="*/ 3286800 h 3286800"/>
              <a:gd name="connsiteX3" fmla="*/ 0 w 8736811"/>
              <a:gd name="connsiteY3" fmla="*/ 3286800 h 328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6811" h="3286800">
                <a:moveTo>
                  <a:pt x="4104515" y="0"/>
                </a:moveTo>
                <a:lnTo>
                  <a:pt x="8736811" y="0"/>
                </a:lnTo>
                <a:lnTo>
                  <a:pt x="8736811" y="3286800"/>
                </a:lnTo>
                <a:lnTo>
                  <a:pt x="0" y="3286800"/>
                </a:lnTo>
                <a:close/>
              </a:path>
            </a:pathLst>
          </a:custGeom>
          <a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 b="-4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3418312" y="6635"/>
            <a:ext cx="4005970" cy="3207135"/>
          </a:xfrm>
          <a:prstGeom prst="line">
            <a:avLst/>
          </a:prstGeom>
          <a:noFill/>
          <a:ln w="635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19" name="任意多边形 18"/>
          <p:cNvSpPr/>
          <p:nvPr/>
        </p:nvSpPr>
        <p:spPr>
          <a:xfrm>
            <a:off x="3533138" y="0"/>
            <a:ext cx="8657275" cy="3254961"/>
          </a:xfrm>
          <a:custGeom>
            <a:avLst/>
            <a:gdLst>
              <a:gd name="connsiteX0" fmla="*/ 4104515 w 8736811"/>
              <a:gd name="connsiteY0" fmla="*/ 0 h 3286800"/>
              <a:gd name="connsiteX1" fmla="*/ 8736811 w 8736811"/>
              <a:gd name="connsiteY1" fmla="*/ 0 h 3286800"/>
              <a:gd name="connsiteX2" fmla="*/ 8736811 w 8736811"/>
              <a:gd name="connsiteY2" fmla="*/ 3286800 h 3286800"/>
              <a:gd name="connsiteX3" fmla="*/ 0 w 8736811"/>
              <a:gd name="connsiteY3" fmla="*/ 3286800 h 328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6811" h="3286800">
                <a:moveTo>
                  <a:pt x="4104515" y="0"/>
                </a:moveTo>
                <a:lnTo>
                  <a:pt x="8736811" y="0"/>
                </a:lnTo>
                <a:lnTo>
                  <a:pt x="8736811" y="3286800"/>
                </a:lnTo>
                <a:lnTo>
                  <a:pt x="0" y="3286800"/>
                </a:lnTo>
                <a:close/>
              </a:path>
            </a:pathLst>
          </a:custGeom>
          <a:solidFill>
            <a:schemeClr val="accent5">
              <a:lumMod val="75000"/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6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9206" y="687095"/>
            <a:ext cx="1141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tabLst>
                <a:tab pos="2430780" algn="l"/>
              </a:tabLst>
            </a:pP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同系物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概念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相似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，分子组成相差一个或若干个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原子团的有机化合物互相称为同系物。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同系物的特点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具有相同个数和种类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属同类物质。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具有相同的通式，如链烷烃的通式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链状一元烯烃通式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链状饱和一元羧酸的通式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物理性质不同，化学性质相似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73368" y="143132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结构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99462" y="1395814"/>
            <a:ext cx="803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29266" y="3345218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官能团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99262" y="3933850"/>
            <a:ext cx="1402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i="1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6062" y="4590800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i="1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03710" y="4590800"/>
            <a:ext cx="1423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i="1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1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89206" y="1006956"/>
            <a:ext cx="1141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CH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Cl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的官能团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碳碳双键和苯环都是有机化合物的官能团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所有有机物都含有官能团，碳碳三键是炔烃的官能团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等物质的量的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—OH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OH</a:t>
            </a:r>
            <a:r>
              <a:rPr lang="zh-CN" altLang="zh-CN" sz="2800" kern="100" baseline="30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含有的电子数相等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en-US" altLang="zh-CN" sz="1050" kern="100" dirty="0" smtClean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含有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       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的有机物一定属于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醛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(6)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     ”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官能团的有机物一定是酮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24657" y="347523"/>
            <a:ext cx="1926638" cy="576064"/>
            <a:chOff x="543707" y="477466"/>
            <a:chExt cx="1926638" cy="576064"/>
          </a:xfrm>
        </p:grpSpPr>
        <p:sp>
          <p:nvSpPr>
            <p:cNvPr id="10" name="TextBox 4"/>
            <p:cNvSpPr txBox="1"/>
            <p:nvPr/>
          </p:nvSpPr>
          <p:spPr>
            <a:xfrm>
              <a:off x="850888" y="479582"/>
              <a:ext cx="1619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tabLst>
                  <a:tab pos="2610485" algn="l"/>
                </a:tabLst>
              </a:pPr>
              <a:r>
                <a:rPr lang="zh-CN" altLang="en-US" sz="2800" b="1" dirty="0">
                  <a:solidFill>
                    <a:srgbClr val="4BACC6">
                      <a:lumMod val="75000"/>
                    </a:srgbClr>
                  </a:solidFill>
                  <a:latin typeface="微软雅黑" pitchFamily="34" charset="-122"/>
                  <a:ea typeface="微软雅黑" pitchFamily="34" charset="-122"/>
                </a:rPr>
                <a:t>正误判断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543707" y="477466"/>
              <a:ext cx="362413" cy="576064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4944440" y="108016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54479" y="171761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235940" y="236005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04288" y="300638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23790" y="428501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23789" y="5393553"/>
            <a:ext cx="646331" cy="822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506" y="3751181"/>
            <a:ext cx="1143391" cy="93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21" y="5073959"/>
            <a:ext cx="905185" cy="93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69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6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6225314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622531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16656</TotalTime>
  <Words>2717</Words>
  <Application>Microsoft Office PowerPoint</Application>
  <PresentationFormat>自定义</PresentationFormat>
  <Paragraphs>1192</Paragraphs>
  <Slides>75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75</vt:i4>
      </vt:variant>
    </vt:vector>
  </HeadingPairs>
  <TitlesOfParts>
    <vt:vector size="91" baseType="lpstr">
      <vt:lpstr>MS Mincho</vt:lpstr>
      <vt:lpstr>方正中等线简体</vt:lpstr>
      <vt:lpstr>黑体</vt:lpstr>
      <vt:lpstr>华文细黑</vt:lpstr>
      <vt:lpstr>经典繁仿黑</vt:lpstr>
      <vt:lpstr>楷体</vt:lpstr>
      <vt:lpstr>楷体_GB2312</vt:lpstr>
      <vt:lpstr>宋体</vt:lpstr>
      <vt:lpstr>微软雅黑</vt:lpstr>
      <vt:lpstr>Arial</vt:lpstr>
      <vt:lpstr>Broadway</vt:lpstr>
      <vt:lpstr>Calibri</vt:lpstr>
      <vt:lpstr>Courier New</vt:lpstr>
      <vt:lpstr>Times New Roman</vt:lpstr>
      <vt:lpstr>7_Office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8297</cp:revision>
  <dcterms:created xsi:type="dcterms:W3CDTF">2014-11-27T01:03:00Z</dcterms:created>
  <dcterms:modified xsi:type="dcterms:W3CDTF">2021-08-09T00:46:58Z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2052-10.1.0.5458</vt:lpwstr>
  </property>
</Properties>
</file>