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76" r:id="rId3"/>
    <p:sldId id="258" r:id="rId4"/>
    <p:sldId id="293" r:id="rId5"/>
    <p:sldId id="259" r:id="rId6"/>
    <p:sldId id="284" r:id="rId7"/>
    <p:sldId id="285" r:id="rId8"/>
    <p:sldId id="295" r:id="rId9"/>
    <p:sldId id="294" r:id="rId10"/>
    <p:sldId id="297" r:id="rId11"/>
    <p:sldId id="302" r:id="rId12"/>
    <p:sldId id="298" r:id="rId13"/>
    <p:sldId id="296" r:id="rId14"/>
    <p:sldId id="286" r:id="rId15"/>
    <p:sldId id="287" r:id="rId16"/>
    <p:sldId id="299" r:id="rId17"/>
    <p:sldId id="300" r:id="rId18"/>
    <p:sldId id="301" r:id="rId19"/>
    <p:sldId id="314" r:id="rId20"/>
    <p:sldId id="273" r:id="rId21"/>
    <p:sldId id="281" r:id="rId22"/>
    <p:sldId id="283" r:id="rId23"/>
    <p:sldId id="260"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p15:clr>
            <a:srgbClr val="A4A3A4"/>
          </p15:clr>
        </p15:guide>
        <p15:guide id="2" pos="398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660" y="114"/>
      </p:cViewPr>
      <p:guideLst>
        <p:guide orient="horz" pos="2178"/>
        <p:guide pos="398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tags" Target="tags/tag545.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1.xml" /><Relationship Id="rId29"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tags" Target="../tags/tag37.xml" /><Relationship Id="rId5" Type="http://schemas.openxmlformats.org/officeDocument/2006/relationships/tags" Target="../tags/tag38.xml" /><Relationship Id="rId6" Type="http://schemas.openxmlformats.org/officeDocument/2006/relationships/tags" Target="../tags/tag39.xml" /><Relationship Id="rId7" Type="http://schemas.openxmlformats.org/officeDocument/2006/relationships/tags" Target="../tags/tag40.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2024/1/18</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 Id="rId3" Type="http://schemas.openxmlformats.org/officeDocument/2006/relationships/tags" Target="../tags/tag506.xml" /><Relationship Id="rId4" Type="http://schemas.openxmlformats.org/officeDocument/2006/relationships/tags" Target="../tags/tag507.xml" /><Relationship Id="rId5" Type="http://schemas.openxmlformats.org/officeDocument/2006/relationships/tags" Target="../tags/tag508.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idx="2"/>
            <p:custDataLst>
              <p:tags r:id="rId4"/>
            </p:custDataLst>
          </p:nvPr>
        </p:nvSpPr>
        <p:spPr/>
      </p:sp>
      <p:sp>
        <p:nvSpPr>
          <p:cNvPr id="3" name="文本占位符 2"/>
          <p:cNvSpPr txBox="1">
            <a:spLocks noGrp="1"/>
          </p:cNvSpPr>
          <p:nvPr>
            <p:ph type="body" idx="3"/>
            <p:custDataLst>
              <p:tags r:id="rId5"/>
            </p:custDataLst>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10" Type="http://schemas.openxmlformats.org/officeDocument/2006/relationships/tags" Target="../tags/tag8.xml" /><Relationship Id="rId11" Type="http://schemas.openxmlformats.org/officeDocument/2006/relationships/slideMaster" Target="../slideMasters/slideMaster1.xml" /><Relationship Id="rId2" Type="http://schemas.openxmlformats.org/officeDocument/2006/relationships/tags" Target="../tags/tag2.xml" /><Relationship Id="rId3" Type="http://schemas.openxmlformats.org/officeDocument/2006/relationships/image" Target="../media/image1.png"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 Id="rId7" Type="http://schemas.openxmlformats.org/officeDocument/2006/relationships/image" Target="../media/image2.png" /><Relationship Id="rId8" Type="http://schemas.openxmlformats.org/officeDocument/2006/relationships/tags" Target="../tags/tag6.xml" /><Relationship Id="rId9" Type="http://schemas.openxmlformats.org/officeDocument/2006/relationships/tags" Target="../tags/tag7.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9.xml" /><Relationship Id="rId2" Type="http://schemas.openxmlformats.org/officeDocument/2006/relationships/tags" Target="../tags/tag10.xml" /><Relationship Id="rId3" Type="http://schemas.openxmlformats.org/officeDocument/2006/relationships/tags" Target="../tags/tag11.xml"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tags" Target="../tags/tag13.xml" /><Relationship Id="rId3" Type="http://schemas.openxmlformats.org/officeDocument/2006/relationships/tags" Target="../tags/tag14.xml" /><Relationship Id="rId4" Type="http://schemas.openxmlformats.org/officeDocument/2006/relationships/tags" Target="../tags/tag15.xml" /><Relationship Id="rId5" Type="http://schemas.openxmlformats.org/officeDocument/2006/relationships/tags" Target="../tags/tag16.xml" /><Relationship Id="rId6"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0.xml" /><Relationship Id="rId2" Type="http://schemas.openxmlformats.org/officeDocument/2006/relationships/tags" Target="../tags/tag21.xml" /><Relationship Id="rId3" Type="http://schemas.openxmlformats.org/officeDocument/2006/relationships/tags" Target="../tags/tag22.xml" /><Relationship Id="rId4" Type="http://schemas.openxmlformats.org/officeDocument/2006/relationships/tags" Target="../tags/tag23.xml" /><Relationship Id="rId5" Type="http://schemas.openxmlformats.org/officeDocument/2006/relationships/tags" Target="../tags/tag24.xml" /><Relationship Id="rId6"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25.xml" /><Relationship Id="rId2" Type="http://schemas.openxmlformats.org/officeDocument/2006/relationships/tags" Target="../tags/tag26.xml" /><Relationship Id="rId3" Type="http://schemas.openxmlformats.org/officeDocument/2006/relationships/image" Target="../media/image1.png" /><Relationship Id="rId4" Type="http://schemas.openxmlformats.org/officeDocument/2006/relationships/tags" Target="../tags/tag27.xml" /><Relationship Id="rId5" Type="http://schemas.openxmlformats.org/officeDocument/2006/relationships/tags" Target="../tags/tag28.xml" /><Relationship Id="rId6" Type="http://schemas.openxmlformats.org/officeDocument/2006/relationships/tags" Target="../tags/tag29.xml" /><Relationship Id="rId7" Type="http://schemas.openxmlformats.org/officeDocument/2006/relationships/image" Target="../media/image2.png" /><Relationship Id="rId8" Type="http://schemas.openxmlformats.org/officeDocument/2006/relationships/tags" Target="../tags/tag30.xml" /><Relationship Id="rId9"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bg>
      <p:bgPr>
        <a:solidFill>
          <a:schemeClr val="bg1"/>
        </a:solidFill>
        <a:effectLst/>
      </p:bgPr>
    </p:bg>
    <p:spTree>
      <p:nvGrpSpPr>
        <p:cNvPr id="1" name=""/>
        <p:cNvGrpSpPr/>
        <p:nvPr>
          <p:custDataLst>
            <p:tags r:id="rId1"/>
          </p:custDataLst>
        </p:nvPr>
      </p:nvGrpSpPr>
      <p:grpSpPr>
        <a:xfrm>
          <a:off x="0" y="0"/>
          <a:ext cx="0" cy="0"/>
        </a:xfrm>
      </p:grpSpPr>
      <p:grpSp>
        <p:nvGrpSpPr>
          <p:cNvPr id="9" name="组合 8"/>
          <p:cNvGrpSpPr/>
          <p:nvPr userDrawn="1">
            <p:custDataLst>
              <p:tags r:id="rId2"/>
            </p:custDataLst>
          </p:nvPr>
        </p:nvGrpSpPr>
        <p:grpSpPr>
          <a:xfrm>
            <a:off x="0" y="0"/>
            <a:ext cx="12192000" cy="6857365"/>
            <a:chExt cx="19200" cy="10799"/>
          </a:xfrm>
        </p:grpSpPr>
        <p:pic>
          <p:nvPicPr>
            <p:cNvPr id="6" name="图片 5"/>
            <p:cNvPicPr>
              <a:picLocks noChangeAspect="1"/>
            </p:cNvPicPr>
            <p:nvPr userDrawn="1">
              <p:custDataLst>
                <p:tags r:id="rId4"/>
              </p:custDataLst>
            </p:nvPr>
          </p:nvPicPr>
          <p:blipFill>
            <a:blip r:embed="rId3"/>
            <a:stretch>
              <a:fillRect/>
            </a:stretch>
          </p:blipFill>
          <p:spPr>
            <a:xfrm>
              <a:off x="0" y="0"/>
              <a:ext cx="16233" cy="10795"/>
            </a:xfrm>
            <a:prstGeom prst="rect">
              <a:avLst/>
            </a:prstGeom>
          </p:spPr>
        </p:pic>
        <p:pic>
          <p:nvPicPr>
            <p:cNvPr id="7" name="图片 6"/>
            <p:cNvPicPr>
              <a:picLocks noChangeAspect="1"/>
            </p:cNvPicPr>
            <p:nvPr userDrawn="1">
              <p:custDataLst>
                <p:tags r:id="rId5"/>
              </p:custDataLst>
            </p:nvPr>
          </p:nvPicPr>
          <p:blipFill>
            <a:blip r:embed="rId3"/>
            <a:srcRect l="98971"/>
            <a:stretch>
              <a:fillRect/>
            </a:stretch>
          </p:blipFill>
          <p:spPr>
            <a:xfrm>
              <a:off x="16066" y="5"/>
              <a:ext cx="3135" cy="10795"/>
            </a:xfrm>
            <a:prstGeom prst="rect">
              <a:avLst/>
            </a:prstGeom>
          </p:spPr>
        </p:pic>
        <p:pic>
          <p:nvPicPr>
            <p:cNvPr id="8" name="图片 7"/>
            <p:cNvPicPr>
              <a:picLocks noChangeAspect="1"/>
            </p:cNvPicPr>
            <p:nvPr userDrawn="1">
              <p:custDataLst>
                <p:tags r:id="rId6"/>
              </p:custDataLst>
            </p:nvPr>
          </p:nvPicPr>
          <p:blipFill>
            <a:blip r:embed="rId3"/>
            <a:srcRect l="66272" r="31941" b="59704"/>
            <a:stretch>
              <a:fillRect/>
            </a:stretch>
          </p:blipFill>
          <p:spPr>
            <a:xfrm>
              <a:off x="11028" y="5"/>
              <a:ext cx="5037" cy="4350"/>
            </a:xfrm>
            <a:prstGeom prst="rect">
              <a:avLst/>
            </a:prstGeom>
          </p:spPr>
        </p:pic>
        <p:pic>
          <p:nvPicPr>
            <p:cNvPr id="10" name="图片 9"/>
            <p:cNvPicPr>
              <a:picLocks noChangeAspect="1"/>
            </p:cNvPicPr>
            <p:nvPr userDrawn="1">
              <p:custDataLst>
                <p:tags r:id="rId8"/>
              </p:custDataLst>
            </p:nvPr>
          </p:nvPicPr>
          <p:blipFill>
            <a:blip r:embed="rId7">
              <a:alphaModFix amt="60000"/>
            </a:blip>
            <a:srcRect l="5520" t="10975" b="22476"/>
            <a:stretch>
              <a:fillRect/>
            </a:stretch>
          </p:blipFill>
          <p:spPr>
            <a:xfrm>
              <a:off x="9056" y="1456"/>
              <a:ext cx="8227" cy="5796"/>
            </a:xfrm>
            <a:prstGeom prst="rect">
              <a:avLst/>
            </a:prstGeom>
          </p:spPr>
        </p:pic>
      </p:grpSp>
      <p:sp>
        <p:nvSpPr>
          <p:cNvPr id="2" name="矩形 1"/>
          <p:cNvSpPr/>
          <p:nvPr userDrawn="1">
            <p:custDataLst>
              <p:tags r:id="rId9"/>
            </p:custDataLst>
          </p:nvPr>
        </p:nvSpPr>
        <p:spPr>
          <a:xfrm>
            <a:off x="0" y="2007235"/>
            <a:ext cx="12213590" cy="316230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p:cNvSpPr txBox="1"/>
          <p:nvPr userDrawn="1">
            <p:custDataLst>
              <p:tags r:id="rId10"/>
            </p:custDataLst>
          </p:nvPr>
        </p:nvSpPr>
        <p:spPr>
          <a:xfrm>
            <a:off x="260350" y="2416810"/>
            <a:ext cx="11697970" cy="922020"/>
          </a:xfrm>
          <a:prstGeom prst="rect">
            <a:avLst/>
          </a:prstGeom>
          <a:noFill/>
        </p:spPr>
        <p:txBody>
          <a:bodyPr wrap="square" rtlCol="0">
            <a:spAutoFit/>
          </a:bodyPr>
          <a:lstStyle/>
          <a:p>
            <a:pPr algn="ctr"/>
            <a:r>
              <a:rPr lang="zh-CN" altLang="en-US" sz="5400" b="1">
                <a:solidFill>
                  <a:schemeClr val="tx1"/>
                </a:solidFill>
                <a:latin typeface="黑体" panose="02010600030101010101" charset="-122"/>
                <a:ea typeface="黑体" panose="02010600030101010101" charset="-122"/>
                <a:cs typeface="黑体" panose="02010600030101010101" charset="-122"/>
              </a:rPr>
              <a:t>第</a:t>
            </a:r>
            <a:r>
              <a:rPr lang="en-US" altLang="zh-CN" sz="5400" b="1">
                <a:solidFill>
                  <a:schemeClr val="tx1"/>
                </a:solidFill>
                <a:latin typeface="黑体" panose="02010600030101010101" charset="-122"/>
                <a:ea typeface="黑体" panose="02010600030101010101" charset="-122"/>
                <a:cs typeface="黑体" panose="02010600030101010101" charset="-122"/>
              </a:rPr>
              <a:t>1</a:t>
            </a:r>
            <a:r>
              <a:rPr lang="zh-CN" altLang="en-US" sz="5400" b="1">
                <a:solidFill>
                  <a:schemeClr val="tx1"/>
                </a:solidFill>
                <a:latin typeface="黑体" panose="02010600030101010101" charset="-122"/>
                <a:ea typeface="黑体" panose="02010600030101010101" charset="-122"/>
                <a:cs typeface="黑体" panose="02010600030101010101" charset="-122"/>
              </a:rPr>
              <a:t>章 有机化合物的结构与性质</a:t>
            </a:r>
            <a:r>
              <a:rPr lang="en-US" altLang="zh-CN" sz="5400" b="1">
                <a:solidFill>
                  <a:schemeClr val="tx1"/>
                </a:solidFill>
                <a:latin typeface="黑体" panose="02010600030101010101" charset="-122"/>
                <a:ea typeface="黑体" panose="02010600030101010101" charset="-122"/>
                <a:cs typeface="黑体" panose="02010600030101010101" charset="-122"/>
              </a:rPr>
              <a:t> </a:t>
            </a:r>
            <a:r>
              <a:rPr lang="zh-CN" altLang="en-US" sz="5400" b="1">
                <a:solidFill>
                  <a:schemeClr val="tx1"/>
                </a:solidFill>
                <a:latin typeface="黑体" panose="02010600030101010101" charset="-122"/>
                <a:ea typeface="黑体" panose="02010600030101010101" charset="-122"/>
                <a:cs typeface="黑体" panose="02010600030101010101" charset="-122"/>
              </a:rPr>
              <a:t>烃</a:t>
            </a: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13" name="等腰三角形 12"/>
          <p:cNvSpPr/>
          <p:nvPr userDrawn="1">
            <p:custDataLst>
              <p:tags r:id="rId2"/>
            </p:custDataLst>
          </p:nvPr>
        </p:nvSpPr>
        <p:spPr>
          <a:xfrm rot="5400000">
            <a:off x="-19685" y="24130"/>
            <a:ext cx="897890" cy="857885"/>
          </a:xfrm>
          <a:prstGeom prst="triangle">
            <a:avLst>
              <a:gd name="adj" fmla="val 23814"/>
            </a:avLst>
          </a:prstGeom>
          <a:solidFill>
            <a:srgbClr val="E9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等腰三角形 13"/>
          <p:cNvSpPr/>
          <p:nvPr userDrawn="1">
            <p:custDataLst>
              <p:tags r:id="rId3"/>
            </p:custDataLst>
          </p:nvPr>
        </p:nvSpPr>
        <p:spPr>
          <a:xfrm rot="16200000" flipH="1">
            <a:off x="597535" y="223520"/>
            <a:ext cx="262255" cy="250825"/>
          </a:xfrm>
          <a:prstGeom prst="triangle">
            <a:avLst>
              <a:gd name="adj" fmla="val 77003"/>
            </a:avLst>
          </a:prstGeom>
          <a:solidFill>
            <a:srgbClr val="DFC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9" name="Freeform 5"/>
          <p:cNvSpPr>
            <a:spLocks noEditPoints="1"/>
          </p:cNvSpPr>
          <p:nvPr userDrawn="1">
            <p:custDataLst>
              <p:tags r:id="rId2"/>
            </p:custDataLst>
          </p:nvPr>
        </p:nvSpPr>
        <p:spPr bwMode="auto">
          <a:xfrm>
            <a:off x="1336808" y="5881"/>
            <a:ext cx="1875179" cy="714036"/>
          </a:xfrm>
          <a:custGeom>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B7B3B0"/>
          </a:solidFill>
          <a:ln>
            <a:noFill/>
          </a:ln>
        </p:spPr>
        <p:txBody>
          <a:bodyPr vert="horz" wrap="square" lIns="121920" tIns="60960" rIns="121920" bIns="60960" numCol="1" anchor="t" anchorCtr="0" compatLnSpc="1">
            <a:noAutofit/>
          </a:bodyPr>
          <a:lstStyle/>
          <a:p>
            <a:pPr lvl="0" algn="l" defTabSz="1218565">
              <a:buClrTx/>
              <a:buSzTx/>
              <a:buFontTx/>
            </a:pPr>
            <a:endParaRPr lang="zh-CN" altLang="en-US" sz="1600" kern="0">
              <a:solidFill>
                <a:sysClr val="windowText" lastClr="000000"/>
              </a:solidFill>
              <a:sym typeface="+mn-ea"/>
            </a:endParaRPr>
          </a:p>
        </p:txBody>
      </p:sp>
      <p:sp>
        <p:nvSpPr>
          <p:cNvPr id="10" name="眉头"/>
          <p:cNvSpPr txBox="1"/>
          <p:nvPr userDrawn="1">
            <p:custDataLst>
              <p:tags r:id="rId3"/>
            </p:custDataLst>
          </p:nvPr>
        </p:nvSpPr>
        <p:spPr>
          <a:xfrm>
            <a:off x="1672341" y="116257"/>
            <a:ext cx="1203960" cy="398780"/>
          </a:xfrm>
          <a:prstGeom prst="rect">
            <a:avLst/>
          </a:prstGeom>
          <a:noFill/>
        </p:spPr>
        <p:txBody>
          <a:bodyPr wrap="none" rtlCol="0">
            <a:spAutoFit/>
          </a:bodyPr>
          <a:lstStyle/>
          <a:p>
            <a:pPr defTabSz="1218565"/>
            <a:r>
              <a:rPr lang="zh-CN" altLang="en-US" sz="2000" b="1" kern="0">
                <a:solidFill>
                  <a:schemeClr val="bg1"/>
                </a:solidFill>
                <a:latin typeface="方正正黑简体" panose="02000000000000000000" pitchFamily="2" charset="-122"/>
                <a:ea typeface="方正正黑简体" panose="02000000000000000000" pitchFamily="2" charset="-122"/>
              </a:rPr>
              <a:t>学习目标</a:t>
            </a:r>
          </a:p>
        </p:txBody>
      </p:sp>
      <p:sp>
        <p:nvSpPr>
          <p:cNvPr id="13" name="等腰三角形 12"/>
          <p:cNvSpPr/>
          <p:nvPr userDrawn="1">
            <p:custDataLst>
              <p:tags r:id="rId4"/>
            </p:custDataLst>
          </p:nvPr>
        </p:nvSpPr>
        <p:spPr>
          <a:xfrm rot="5400000">
            <a:off x="-19685" y="24130"/>
            <a:ext cx="897890" cy="857885"/>
          </a:xfrm>
          <a:prstGeom prst="triangle">
            <a:avLst>
              <a:gd name="adj" fmla="val 23814"/>
            </a:avLst>
          </a:prstGeom>
          <a:solidFill>
            <a:srgbClr val="E9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等腰三角形 13"/>
          <p:cNvSpPr/>
          <p:nvPr userDrawn="1">
            <p:custDataLst>
              <p:tags r:id="rId5"/>
            </p:custDataLst>
          </p:nvPr>
        </p:nvSpPr>
        <p:spPr>
          <a:xfrm rot="16200000" flipH="1">
            <a:off x="597535" y="223520"/>
            <a:ext cx="262255" cy="250825"/>
          </a:xfrm>
          <a:prstGeom prst="triangle">
            <a:avLst>
              <a:gd name="adj" fmla="val 77003"/>
            </a:avLst>
          </a:prstGeom>
          <a:solidFill>
            <a:srgbClr val="DFC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13" name="等腰三角形 12"/>
          <p:cNvSpPr/>
          <p:nvPr userDrawn="1">
            <p:custDataLst>
              <p:tags r:id="rId2"/>
            </p:custDataLst>
          </p:nvPr>
        </p:nvSpPr>
        <p:spPr>
          <a:xfrm rot="5400000">
            <a:off x="-19685" y="24130"/>
            <a:ext cx="897890" cy="857885"/>
          </a:xfrm>
          <a:prstGeom prst="triangle">
            <a:avLst>
              <a:gd name="adj" fmla="val 23814"/>
            </a:avLst>
          </a:prstGeom>
          <a:solidFill>
            <a:srgbClr val="E9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等腰三角形 13"/>
          <p:cNvSpPr/>
          <p:nvPr userDrawn="1">
            <p:custDataLst>
              <p:tags r:id="rId3"/>
            </p:custDataLst>
          </p:nvPr>
        </p:nvSpPr>
        <p:spPr>
          <a:xfrm rot="16200000" flipH="1">
            <a:off x="597535" y="223520"/>
            <a:ext cx="262255" cy="250825"/>
          </a:xfrm>
          <a:prstGeom prst="triangle">
            <a:avLst>
              <a:gd name="adj" fmla="val 77003"/>
            </a:avLst>
          </a:prstGeom>
          <a:solidFill>
            <a:srgbClr val="DFC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11" name="Freeform 5"/>
          <p:cNvSpPr>
            <a:spLocks noEditPoints="1"/>
          </p:cNvSpPr>
          <p:nvPr userDrawn="1">
            <p:custDataLst>
              <p:tags r:id="rId2"/>
            </p:custDataLst>
          </p:nvPr>
        </p:nvSpPr>
        <p:spPr bwMode="auto">
          <a:xfrm>
            <a:off x="7470908" y="5881"/>
            <a:ext cx="1875179" cy="714036"/>
          </a:xfrm>
          <a:custGeom>
            <a:gdLst>
              <a:gd name="T0" fmla="*/ 562 w 562"/>
              <a:gd name="T1" fmla="*/ 32 h 214"/>
              <a:gd name="T2" fmla="*/ 562 w 562"/>
              <a:gd name="T3" fmla="*/ 118 h 214"/>
              <a:gd name="T4" fmla="*/ 562 w 562"/>
              <a:gd name="T5" fmla="*/ 180 h 214"/>
              <a:gd name="T6" fmla="*/ 560 w 562"/>
              <a:gd name="T7" fmla="*/ 184 h 214"/>
              <a:gd name="T8" fmla="*/ 444 w 562"/>
              <a:gd name="T9" fmla="*/ 184 h 214"/>
              <a:gd name="T10" fmla="*/ 316 w 562"/>
              <a:gd name="T11" fmla="*/ 184 h 214"/>
              <a:gd name="T12" fmla="*/ 282 w 562"/>
              <a:gd name="T13" fmla="*/ 212 h 214"/>
              <a:gd name="T14" fmla="*/ 280 w 562"/>
              <a:gd name="T15" fmla="*/ 212 h 214"/>
              <a:gd name="T16" fmla="*/ 246 w 562"/>
              <a:gd name="T17" fmla="*/ 184 h 214"/>
              <a:gd name="T18" fmla="*/ 142 w 562"/>
              <a:gd name="T19" fmla="*/ 184 h 214"/>
              <a:gd name="T20" fmla="*/ 56 w 562"/>
              <a:gd name="T21" fmla="*/ 184 h 214"/>
              <a:gd name="T22" fmla="*/ 2 w 562"/>
              <a:gd name="T23" fmla="*/ 184 h 214"/>
              <a:gd name="T24" fmla="*/ 0 w 562"/>
              <a:gd name="T25" fmla="*/ 180 h 214"/>
              <a:gd name="T26" fmla="*/ 0 w 562"/>
              <a:gd name="T27" fmla="*/ 82 h 214"/>
              <a:gd name="T28" fmla="*/ 0 w 562"/>
              <a:gd name="T29" fmla="*/ 0 h 214"/>
              <a:gd name="T30" fmla="*/ 4 w 562"/>
              <a:gd name="T31" fmla="*/ 54 h 214"/>
              <a:gd name="T32" fmla="*/ 4 w 562"/>
              <a:gd name="T33" fmla="*/ 178 h 214"/>
              <a:gd name="T34" fmla="*/ 78 w 562"/>
              <a:gd name="T35" fmla="*/ 178 h 214"/>
              <a:gd name="T36" fmla="*/ 194 w 562"/>
              <a:gd name="T37" fmla="*/ 178 h 214"/>
              <a:gd name="T38" fmla="*/ 248 w 562"/>
              <a:gd name="T39" fmla="*/ 178 h 214"/>
              <a:gd name="T40" fmla="*/ 264 w 562"/>
              <a:gd name="T41" fmla="*/ 194 h 214"/>
              <a:gd name="T42" fmla="*/ 298 w 562"/>
              <a:gd name="T43" fmla="*/ 192 h 214"/>
              <a:gd name="T44" fmla="*/ 314 w 562"/>
              <a:gd name="T45" fmla="*/ 178 h 214"/>
              <a:gd name="T46" fmla="*/ 352 w 562"/>
              <a:gd name="T47" fmla="*/ 178 h 214"/>
              <a:gd name="T48" fmla="*/ 470 w 562"/>
              <a:gd name="T49" fmla="*/ 178 h 214"/>
              <a:gd name="T50" fmla="*/ 556 w 562"/>
              <a:gd name="T51" fmla="*/ 178 h 214"/>
              <a:gd name="T52" fmla="*/ 558 w 562"/>
              <a:gd name="T53" fmla="*/ 76 h 214"/>
              <a:gd name="T54" fmla="*/ 558 w 562"/>
              <a:gd name="T55" fmla="*/ 0 h 214"/>
              <a:gd name="T56" fmla="*/ 562 w 562"/>
              <a:gd name="T57" fmla="*/ 0 h 214"/>
              <a:gd name="T58" fmla="*/ 14 w 562"/>
              <a:gd name="T59" fmla="*/ 44 h 214"/>
              <a:gd name="T60" fmla="*/ 14 w 562"/>
              <a:gd name="T61" fmla="*/ 132 h 214"/>
              <a:gd name="T62" fmla="*/ 80 w 562"/>
              <a:gd name="T63" fmla="*/ 170 h 214"/>
              <a:gd name="T64" fmla="*/ 192 w 562"/>
              <a:gd name="T65" fmla="*/ 170 h 214"/>
              <a:gd name="T66" fmla="*/ 258 w 562"/>
              <a:gd name="T67" fmla="*/ 176 h 214"/>
              <a:gd name="T68" fmla="*/ 304 w 562"/>
              <a:gd name="T69" fmla="*/ 176 h 214"/>
              <a:gd name="T70" fmla="*/ 348 w 562"/>
              <a:gd name="T71" fmla="*/ 170 h 214"/>
              <a:gd name="T72" fmla="*/ 482 w 562"/>
              <a:gd name="T73" fmla="*/ 170 h 214"/>
              <a:gd name="T74" fmla="*/ 548 w 562"/>
              <a:gd name="T75" fmla="*/ 144 h 214"/>
              <a:gd name="T76" fmla="*/ 548 w 562"/>
              <a:gd name="T77" fmla="*/ 46 h 214"/>
              <a:gd name="T78" fmla="*/ 14 w 562"/>
              <a:gd name="T79" fmla="*/ 0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2" h="214">
                <a:moveTo>
                  <a:pt x="562" y="0"/>
                </a:moveTo>
                <a:lnTo>
                  <a:pt x="562" y="32"/>
                </a:lnTo>
                <a:lnTo>
                  <a:pt x="562" y="82"/>
                </a:lnTo>
                <a:lnTo>
                  <a:pt x="562" y="118"/>
                </a:lnTo>
                <a:lnTo>
                  <a:pt x="562" y="162"/>
                </a:lnTo>
                <a:lnTo>
                  <a:pt x="562" y="180"/>
                </a:lnTo>
                <a:lnTo>
                  <a:pt x="562" y="184"/>
                </a:lnTo>
                <a:lnTo>
                  <a:pt x="560" y="184"/>
                </a:lnTo>
                <a:lnTo>
                  <a:pt x="514" y="184"/>
                </a:lnTo>
                <a:lnTo>
                  <a:pt x="444" y="184"/>
                </a:lnTo>
                <a:lnTo>
                  <a:pt x="374" y="184"/>
                </a:lnTo>
                <a:lnTo>
                  <a:pt x="316" y="184"/>
                </a:lnTo>
                <a:lnTo>
                  <a:pt x="300" y="198"/>
                </a:lnTo>
                <a:lnTo>
                  <a:pt x="282" y="212"/>
                </a:lnTo>
                <a:lnTo>
                  <a:pt x="280" y="214"/>
                </a:lnTo>
                <a:lnTo>
                  <a:pt x="280" y="212"/>
                </a:lnTo>
                <a:lnTo>
                  <a:pt x="264" y="200"/>
                </a:lnTo>
                <a:lnTo>
                  <a:pt x="246" y="184"/>
                </a:lnTo>
                <a:lnTo>
                  <a:pt x="202" y="184"/>
                </a:lnTo>
                <a:lnTo>
                  <a:pt x="142" y="184"/>
                </a:lnTo>
                <a:lnTo>
                  <a:pt x="96" y="184"/>
                </a:lnTo>
                <a:lnTo>
                  <a:pt x="56" y="184"/>
                </a:lnTo>
                <a:lnTo>
                  <a:pt x="26" y="184"/>
                </a:lnTo>
                <a:lnTo>
                  <a:pt x="2" y="184"/>
                </a:lnTo>
                <a:lnTo>
                  <a:pt x="0" y="184"/>
                </a:lnTo>
                <a:lnTo>
                  <a:pt x="0" y="180"/>
                </a:lnTo>
                <a:lnTo>
                  <a:pt x="0" y="140"/>
                </a:lnTo>
                <a:lnTo>
                  <a:pt x="0" y="82"/>
                </a:lnTo>
                <a:lnTo>
                  <a:pt x="0" y="28"/>
                </a:lnTo>
                <a:lnTo>
                  <a:pt x="0" y="0"/>
                </a:lnTo>
                <a:lnTo>
                  <a:pt x="4" y="0"/>
                </a:lnTo>
                <a:lnTo>
                  <a:pt x="4" y="54"/>
                </a:lnTo>
                <a:lnTo>
                  <a:pt x="4" y="112"/>
                </a:lnTo>
                <a:lnTo>
                  <a:pt x="4" y="178"/>
                </a:lnTo>
                <a:lnTo>
                  <a:pt x="38" y="178"/>
                </a:lnTo>
                <a:lnTo>
                  <a:pt x="78" y="178"/>
                </a:lnTo>
                <a:lnTo>
                  <a:pt x="136" y="178"/>
                </a:lnTo>
                <a:lnTo>
                  <a:pt x="194" y="178"/>
                </a:lnTo>
                <a:lnTo>
                  <a:pt x="246" y="178"/>
                </a:lnTo>
                <a:lnTo>
                  <a:pt x="248" y="178"/>
                </a:lnTo>
                <a:lnTo>
                  <a:pt x="248" y="180"/>
                </a:lnTo>
                <a:lnTo>
                  <a:pt x="264" y="194"/>
                </a:lnTo>
                <a:lnTo>
                  <a:pt x="280" y="208"/>
                </a:lnTo>
                <a:lnTo>
                  <a:pt x="298" y="192"/>
                </a:lnTo>
                <a:lnTo>
                  <a:pt x="314" y="180"/>
                </a:lnTo>
                <a:lnTo>
                  <a:pt x="314" y="178"/>
                </a:lnTo>
                <a:lnTo>
                  <a:pt x="316" y="178"/>
                </a:lnTo>
                <a:lnTo>
                  <a:pt x="352" y="178"/>
                </a:lnTo>
                <a:lnTo>
                  <a:pt x="420" y="178"/>
                </a:lnTo>
                <a:lnTo>
                  <a:pt x="470" y="178"/>
                </a:lnTo>
                <a:lnTo>
                  <a:pt x="510" y="178"/>
                </a:lnTo>
                <a:lnTo>
                  <a:pt x="556" y="178"/>
                </a:lnTo>
                <a:lnTo>
                  <a:pt x="556" y="134"/>
                </a:lnTo>
                <a:lnTo>
                  <a:pt x="558" y="76"/>
                </a:lnTo>
                <a:lnTo>
                  <a:pt x="558" y="44"/>
                </a:lnTo>
                <a:lnTo>
                  <a:pt x="558" y="0"/>
                </a:lnTo>
                <a:lnTo>
                  <a:pt x="562" y="0"/>
                </a:lnTo>
                <a:lnTo>
                  <a:pt x="562" y="0"/>
                </a:lnTo>
                <a:close/>
                <a:moveTo>
                  <a:pt x="14" y="0"/>
                </a:moveTo>
                <a:lnTo>
                  <a:pt x="14" y="44"/>
                </a:lnTo>
                <a:lnTo>
                  <a:pt x="14" y="92"/>
                </a:lnTo>
                <a:lnTo>
                  <a:pt x="14" y="132"/>
                </a:lnTo>
                <a:lnTo>
                  <a:pt x="14" y="170"/>
                </a:lnTo>
                <a:lnTo>
                  <a:pt x="80" y="170"/>
                </a:lnTo>
                <a:lnTo>
                  <a:pt x="134" y="170"/>
                </a:lnTo>
                <a:lnTo>
                  <a:pt x="192" y="170"/>
                </a:lnTo>
                <a:lnTo>
                  <a:pt x="250" y="170"/>
                </a:lnTo>
                <a:lnTo>
                  <a:pt x="258" y="176"/>
                </a:lnTo>
                <a:lnTo>
                  <a:pt x="280" y="196"/>
                </a:lnTo>
                <a:lnTo>
                  <a:pt x="304" y="176"/>
                </a:lnTo>
                <a:lnTo>
                  <a:pt x="310" y="170"/>
                </a:lnTo>
                <a:lnTo>
                  <a:pt x="348" y="170"/>
                </a:lnTo>
                <a:lnTo>
                  <a:pt x="406" y="170"/>
                </a:lnTo>
                <a:lnTo>
                  <a:pt x="482" y="170"/>
                </a:lnTo>
                <a:lnTo>
                  <a:pt x="548" y="170"/>
                </a:lnTo>
                <a:lnTo>
                  <a:pt x="548" y="144"/>
                </a:lnTo>
                <a:lnTo>
                  <a:pt x="548" y="104"/>
                </a:lnTo>
                <a:lnTo>
                  <a:pt x="548" y="46"/>
                </a:lnTo>
                <a:lnTo>
                  <a:pt x="548" y="0"/>
                </a:lnTo>
                <a:lnTo>
                  <a:pt x="14" y="0"/>
                </a:lnTo>
                <a:close/>
              </a:path>
            </a:pathLst>
          </a:custGeom>
          <a:solidFill>
            <a:srgbClr val="B7B3B0"/>
          </a:solidFill>
          <a:ln>
            <a:noFill/>
          </a:ln>
        </p:spPr>
        <p:txBody>
          <a:bodyPr vert="horz" wrap="square" lIns="121920" tIns="60960" rIns="121920" bIns="60960" numCol="1" anchor="t" anchorCtr="0" compatLnSpc="1">
            <a:noAutofit/>
          </a:bodyPr>
          <a:lstStyle/>
          <a:p>
            <a:pPr lvl="0" algn="l" defTabSz="1218565">
              <a:buClrTx/>
              <a:buSzTx/>
              <a:buFontTx/>
            </a:pPr>
            <a:endParaRPr lang="zh-CN" altLang="en-US" sz="1600" kern="0">
              <a:solidFill>
                <a:sysClr val="windowText" lastClr="000000"/>
              </a:solidFill>
              <a:sym typeface="+mn-ea"/>
            </a:endParaRPr>
          </a:p>
        </p:txBody>
      </p:sp>
      <p:sp>
        <p:nvSpPr>
          <p:cNvPr id="14" name="眉头"/>
          <p:cNvSpPr txBox="1"/>
          <p:nvPr userDrawn="1">
            <p:custDataLst>
              <p:tags r:id="rId3"/>
            </p:custDataLst>
          </p:nvPr>
        </p:nvSpPr>
        <p:spPr>
          <a:xfrm>
            <a:off x="7782946" y="125147"/>
            <a:ext cx="1203960" cy="398780"/>
          </a:xfrm>
          <a:prstGeom prst="rect">
            <a:avLst/>
          </a:prstGeom>
          <a:noFill/>
        </p:spPr>
        <p:txBody>
          <a:bodyPr wrap="none" rtlCol="0">
            <a:spAutoFit/>
          </a:bodyPr>
          <a:lstStyle/>
          <a:p>
            <a:pPr defTabSz="1218565"/>
            <a:r>
              <a:rPr lang="zh-CN" altLang="en-US" sz="2000" b="1" kern="0">
                <a:solidFill>
                  <a:schemeClr val="bg1"/>
                </a:solidFill>
                <a:latin typeface="方正正黑简体" panose="02000000000000000000" pitchFamily="2" charset="-122"/>
                <a:ea typeface="方正正黑简体" panose="02000000000000000000" pitchFamily="2" charset="-122"/>
              </a:rPr>
              <a:t>课堂总结</a:t>
            </a:r>
          </a:p>
        </p:txBody>
      </p:sp>
      <p:sp>
        <p:nvSpPr>
          <p:cNvPr id="4" name="等腰三角形 3"/>
          <p:cNvSpPr/>
          <p:nvPr userDrawn="1">
            <p:custDataLst>
              <p:tags r:id="rId4"/>
            </p:custDataLst>
          </p:nvPr>
        </p:nvSpPr>
        <p:spPr>
          <a:xfrm rot="5400000">
            <a:off x="-19685" y="24130"/>
            <a:ext cx="897890" cy="857885"/>
          </a:xfrm>
          <a:prstGeom prst="triangle">
            <a:avLst>
              <a:gd name="adj" fmla="val 23814"/>
            </a:avLst>
          </a:prstGeom>
          <a:solidFill>
            <a:srgbClr val="E9D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等腰三角形 5"/>
          <p:cNvSpPr/>
          <p:nvPr userDrawn="1">
            <p:custDataLst>
              <p:tags r:id="rId5"/>
            </p:custDataLst>
          </p:nvPr>
        </p:nvSpPr>
        <p:spPr>
          <a:xfrm rot="16200000" flipH="1">
            <a:off x="597535" y="223520"/>
            <a:ext cx="262255" cy="250825"/>
          </a:xfrm>
          <a:prstGeom prst="triangle">
            <a:avLst>
              <a:gd name="adj" fmla="val 77003"/>
            </a:avLst>
          </a:prstGeom>
          <a:solidFill>
            <a:srgbClr val="DFC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custDataLst>
            <p:tags r:id="rId1"/>
          </p:custDataLst>
        </p:nvPr>
      </p:nvGrpSpPr>
      <p:grpSpPr>
        <a:xfrm>
          <a:off x="0" y="0"/>
          <a:ext cx="0" cy="0"/>
        </a:xfrm>
      </p:grpSpPr>
      <p:grpSp>
        <p:nvGrpSpPr>
          <p:cNvPr id="9" name="组合 8"/>
          <p:cNvGrpSpPr/>
          <p:nvPr userDrawn="1">
            <p:custDataLst>
              <p:tags r:id="rId2"/>
            </p:custDataLst>
          </p:nvPr>
        </p:nvGrpSpPr>
        <p:grpSpPr>
          <a:xfrm>
            <a:off x="0" y="0"/>
            <a:ext cx="12192000" cy="6857365"/>
            <a:chExt cx="19200" cy="10799"/>
          </a:xfrm>
        </p:grpSpPr>
        <p:pic>
          <p:nvPicPr>
            <p:cNvPr id="3" name="图片 2"/>
            <p:cNvPicPr>
              <a:picLocks noChangeAspect="1"/>
            </p:cNvPicPr>
            <p:nvPr userDrawn="1">
              <p:custDataLst>
                <p:tags r:id="rId4"/>
              </p:custDataLst>
            </p:nvPr>
          </p:nvPicPr>
          <p:blipFill>
            <a:blip r:embed="rId3"/>
            <a:stretch>
              <a:fillRect/>
            </a:stretch>
          </p:blipFill>
          <p:spPr>
            <a:xfrm>
              <a:off x="0" y="0"/>
              <a:ext cx="16233" cy="10795"/>
            </a:xfrm>
            <a:prstGeom prst="rect">
              <a:avLst/>
            </a:prstGeom>
          </p:spPr>
        </p:pic>
        <p:pic>
          <p:nvPicPr>
            <p:cNvPr id="5" name="图片 4"/>
            <p:cNvPicPr>
              <a:picLocks noChangeAspect="1"/>
            </p:cNvPicPr>
            <p:nvPr userDrawn="1">
              <p:custDataLst>
                <p:tags r:id="rId5"/>
              </p:custDataLst>
            </p:nvPr>
          </p:nvPicPr>
          <p:blipFill>
            <a:blip r:embed="rId3"/>
            <a:srcRect l="98971"/>
            <a:stretch>
              <a:fillRect/>
            </a:stretch>
          </p:blipFill>
          <p:spPr>
            <a:xfrm>
              <a:off x="16066" y="5"/>
              <a:ext cx="3135" cy="10795"/>
            </a:xfrm>
            <a:prstGeom prst="rect">
              <a:avLst/>
            </a:prstGeom>
          </p:spPr>
        </p:pic>
        <p:pic>
          <p:nvPicPr>
            <p:cNvPr id="8" name="图片 7"/>
            <p:cNvPicPr>
              <a:picLocks noChangeAspect="1"/>
            </p:cNvPicPr>
            <p:nvPr userDrawn="1">
              <p:custDataLst>
                <p:tags r:id="rId6"/>
              </p:custDataLst>
            </p:nvPr>
          </p:nvPicPr>
          <p:blipFill>
            <a:blip r:embed="rId3"/>
            <a:srcRect l="66272" r="31941" b="59704"/>
            <a:stretch>
              <a:fillRect/>
            </a:stretch>
          </p:blipFill>
          <p:spPr>
            <a:xfrm>
              <a:off x="11028" y="5"/>
              <a:ext cx="5037" cy="4350"/>
            </a:xfrm>
            <a:prstGeom prst="rect">
              <a:avLst/>
            </a:prstGeom>
          </p:spPr>
        </p:pic>
        <p:pic>
          <p:nvPicPr>
            <p:cNvPr id="2" name="图片 1"/>
            <p:cNvPicPr>
              <a:picLocks noChangeAspect="1"/>
            </p:cNvPicPr>
            <p:nvPr userDrawn="1">
              <p:custDataLst>
                <p:tags r:id="rId8"/>
              </p:custDataLst>
            </p:nvPr>
          </p:nvPicPr>
          <p:blipFill>
            <a:blip r:embed="rId7">
              <a:alphaModFix amt="60000"/>
            </a:blip>
            <a:srcRect l="5520" t="10975" b="22476"/>
            <a:stretch>
              <a:fillRect/>
            </a:stretch>
          </p:blipFill>
          <p:spPr>
            <a:xfrm>
              <a:off x="9056" y="1456"/>
              <a:ext cx="8227" cy="5796"/>
            </a:xfrm>
            <a:prstGeom prst="rect">
              <a:avLst/>
            </a:prstGeom>
          </p:spPr>
        </p:pic>
      </p:gr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32.xml" /><Relationship Id="rId11" Type="http://schemas.openxmlformats.org/officeDocument/2006/relationships/tags" Target="../tags/tag33.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ags" Target="../tags/tag31.xml" /><Relationship Id="rId8" Type="http://schemas.openxmlformats.org/officeDocument/2006/relationships/image" Target="file:///D:\qq&#25991;&#20214;\712321467\Image\C2C\Image2\%7b75232B38-A165-1FB7-499C-2E1C792CACB5%7d.png" TargetMode="External" /><Relationship Id="rId9" Type="http://schemas.openxmlformats.org/officeDocument/2006/relationships/image" Target="../media/image3.png"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custDataLst>
            <p:tags r:id="rId7"/>
          </p:custDataLst>
        </p:nvPr>
      </p:nvGrpSpPr>
      <p:grpSpPr>
        <a:xfrm>
          <a:off x="0" y="0"/>
          <a:ext cx="0" cy="0"/>
        </a:xfrm>
      </p:grpSpPr>
      <p:pic>
        <p:nvPicPr>
          <p:cNvPr id="2" name="图片 1073743875" descr="学科网 zxxk.com" title=""/>
          <p:cNvPicPr>
            <a:picLocks noChangeAspect="1"/>
          </p:cNvPicPr>
          <p:nvPr>
            <p:custDataLst>
              <p:tags r:id="rId10"/>
            </p:custDataLst>
          </p:nvPr>
        </p:nvPicPr>
        <p:blipFill>
          <a:blip r:embed="rId9" r:link="rId8"/>
          <a:stretch>
            <a:fillRect/>
          </a:stretch>
        </p:blipFill>
        <p:spPr>
          <a:xfrm>
            <a:off x="838200" y="365125"/>
            <a:ext cx="9525" cy="9525"/>
          </a:xfrm>
          <a:prstGeom prst="rect">
            <a:avLst/>
          </a:prstGeom>
          <a:noFill/>
          <a:ln>
            <a:noFill/>
            <a:miter lim="800000"/>
          </a:ln>
        </p:spPr>
      </p:pic>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14.xml" /><Relationship Id="rId11" Type="http://schemas.openxmlformats.org/officeDocument/2006/relationships/tags" Target="../tags/tag215.xml" /><Relationship Id="rId12" Type="http://schemas.openxmlformats.org/officeDocument/2006/relationships/tags" Target="../tags/tag216.xml" /><Relationship Id="rId13" Type="http://schemas.openxmlformats.org/officeDocument/2006/relationships/tags" Target="../tags/tag217.xml" /><Relationship Id="rId14" Type="http://schemas.openxmlformats.org/officeDocument/2006/relationships/tags" Target="../tags/tag218.xml" /><Relationship Id="rId15" Type="http://schemas.openxmlformats.org/officeDocument/2006/relationships/tags" Target="../tags/tag219.xml" /><Relationship Id="rId16" Type="http://schemas.openxmlformats.org/officeDocument/2006/relationships/tags" Target="../tags/tag220.xml" /><Relationship Id="rId17" Type="http://schemas.openxmlformats.org/officeDocument/2006/relationships/tags" Target="../tags/tag221.xml" /><Relationship Id="rId18" Type="http://schemas.openxmlformats.org/officeDocument/2006/relationships/tags" Target="../tags/tag222.xml" /><Relationship Id="rId19" Type="http://schemas.openxmlformats.org/officeDocument/2006/relationships/tags" Target="../tags/tag223.xml" /><Relationship Id="rId2" Type="http://schemas.openxmlformats.org/officeDocument/2006/relationships/tags" Target="../tags/tag206.xml" /><Relationship Id="rId20" Type="http://schemas.openxmlformats.org/officeDocument/2006/relationships/tags" Target="../tags/tag224.xml" /><Relationship Id="rId21" Type="http://schemas.openxmlformats.org/officeDocument/2006/relationships/tags" Target="../tags/tag225.xml" /><Relationship Id="rId22" Type="http://schemas.openxmlformats.org/officeDocument/2006/relationships/tags" Target="../tags/tag226.xml" /><Relationship Id="rId23" Type="http://schemas.openxmlformats.org/officeDocument/2006/relationships/tags" Target="../tags/tag227.xml" /><Relationship Id="rId24" Type="http://schemas.openxmlformats.org/officeDocument/2006/relationships/tags" Target="../tags/tag228.xml" /><Relationship Id="rId25" Type="http://schemas.openxmlformats.org/officeDocument/2006/relationships/tags" Target="../tags/tag229.xml" /><Relationship Id="rId26" Type="http://schemas.openxmlformats.org/officeDocument/2006/relationships/tags" Target="../tags/tag230.xml" /><Relationship Id="rId27" Type="http://schemas.openxmlformats.org/officeDocument/2006/relationships/tags" Target="../tags/tag231.xml" /><Relationship Id="rId28" Type="http://schemas.openxmlformats.org/officeDocument/2006/relationships/tags" Target="../tags/tag232.xml" /><Relationship Id="rId29" Type="http://schemas.openxmlformats.org/officeDocument/2006/relationships/tags" Target="../tags/tag233.xml" /><Relationship Id="rId3" Type="http://schemas.openxmlformats.org/officeDocument/2006/relationships/tags" Target="../tags/tag207.xml" /><Relationship Id="rId30" Type="http://schemas.openxmlformats.org/officeDocument/2006/relationships/tags" Target="../tags/tag234.xml" /><Relationship Id="rId31" Type="http://schemas.openxmlformats.org/officeDocument/2006/relationships/tags" Target="../tags/tag235.xml" /><Relationship Id="rId32" Type="http://schemas.openxmlformats.org/officeDocument/2006/relationships/tags" Target="../tags/tag236.xml" /><Relationship Id="rId33" Type="http://schemas.openxmlformats.org/officeDocument/2006/relationships/tags" Target="../tags/tag237.xml" /><Relationship Id="rId34" Type="http://schemas.openxmlformats.org/officeDocument/2006/relationships/tags" Target="../tags/tag238.xml" /><Relationship Id="rId35" Type="http://schemas.openxmlformats.org/officeDocument/2006/relationships/tags" Target="../tags/tag239.xml" /><Relationship Id="rId36" Type="http://schemas.openxmlformats.org/officeDocument/2006/relationships/tags" Target="../tags/tag240.xml" /><Relationship Id="rId37" Type="http://schemas.openxmlformats.org/officeDocument/2006/relationships/tags" Target="../tags/tag241.xml" /><Relationship Id="rId38" Type="http://schemas.openxmlformats.org/officeDocument/2006/relationships/tags" Target="../tags/tag242.xml" /><Relationship Id="rId39" Type="http://schemas.openxmlformats.org/officeDocument/2006/relationships/tags" Target="../tags/tag243.xml" /><Relationship Id="rId4" Type="http://schemas.openxmlformats.org/officeDocument/2006/relationships/tags" Target="../tags/tag208.xml" /><Relationship Id="rId40" Type="http://schemas.openxmlformats.org/officeDocument/2006/relationships/tags" Target="../tags/tag244.xml" /><Relationship Id="rId41" Type="http://schemas.openxmlformats.org/officeDocument/2006/relationships/tags" Target="../tags/tag245.xml" /><Relationship Id="rId42" Type="http://schemas.openxmlformats.org/officeDocument/2006/relationships/tags" Target="../tags/tag246.xml" /><Relationship Id="rId43" Type="http://schemas.openxmlformats.org/officeDocument/2006/relationships/tags" Target="../tags/tag247.xml" /><Relationship Id="rId44" Type="http://schemas.openxmlformats.org/officeDocument/2006/relationships/tags" Target="../tags/tag248.xml" /><Relationship Id="rId45" Type="http://schemas.openxmlformats.org/officeDocument/2006/relationships/tags" Target="../tags/tag249.xml" /><Relationship Id="rId46" Type="http://schemas.openxmlformats.org/officeDocument/2006/relationships/tags" Target="../tags/tag250.xml" /><Relationship Id="rId47" Type="http://schemas.openxmlformats.org/officeDocument/2006/relationships/tags" Target="../tags/tag251.xml" /><Relationship Id="rId48" Type="http://schemas.openxmlformats.org/officeDocument/2006/relationships/tags" Target="../tags/tag252.xml" /><Relationship Id="rId49" Type="http://schemas.openxmlformats.org/officeDocument/2006/relationships/tags" Target="../tags/tag253.xml" /><Relationship Id="rId5" Type="http://schemas.openxmlformats.org/officeDocument/2006/relationships/tags" Target="../tags/tag209.xml" /><Relationship Id="rId50" Type="http://schemas.openxmlformats.org/officeDocument/2006/relationships/tags" Target="../tags/tag254.xml" /><Relationship Id="rId51" Type="http://schemas.openxmlformats.org/officeDocument/2006/relationships/tags" Target="../tags/tag255.xml" /><Relationship Id="rId52" Type="http://schemas.openxmlformats.org/officeDocument/2006/relationships/tags" Target="../tags/tag256.xml" /><Relationship Id="rId53" Type="http://schemas.openxmlformats.org/officeDocument/2006/relationships/tags" Target="../tags/tag257.xml" /><Relationship Id="rId54" Type="http://schemas.openxmlformats.org/officeDocument/2006/relationships/tags" Target="../tags/tag258.xml" /><Relationship Id="rId55" Type="http://schemas.openxmlformats.org/officeDocument/2006/relationships/tags" Target="../tags/tag259.xml" /><Relationship Id="rId56" Type="http://schemas.openxmlformats.org/officeDocument/2006/relationships/tags" Target="../tags/tag260.xml" /><Relationship Id="rId57" Type="http://schemas.openxmlformats.org/officeDocument/2006/relationships/tags" Target="../tags/tag261.xml" /><Relationship Id="rId58" Type="http://schemas.openxmlformats.org/officeDocument/2006/relationships/tags" Target="../tags/tag262.xml" /><Relationship Id="rId59" Type="http://schemas.openxmlformats.org/officeDocument/2006/relationships/tags" Target="../tags/tag263.xml" /><Relationship Id="rId6" Type="http://schemas.openxmlformats.org/officeDocument/2006/relationships/tags" Target="../tags/tag210.xml" /><Relationship Id="rId60" Type="http://schemas.openxmlformats.org/officeDocument/2006/relationships/tags" Target="../tags/tag264.xml" /><Relationship Id="rId61" Type="http://schemas.openxmlformats.org/officeDocument/2006/relationships/tags" Target="../tags/tag265.xml" /><Relationship Id="rId62" Type="http://schemas.openxmlformats.org/officeDocument/2006/relationships/tags" Target="../tags/tag266.xml" /><Relationship Id="rId63" Type="http://schemas.openxmlformats.org/officeDocument/2006/relationships/tags" Target="../tags/tag267.xml" /><Relationship Id="rId64" Type="http://schemas.openxmlformats.org/officeDocument/2006/relationships/tags" Target="../tags/tag268.xml" /><Relationship Id="rId7" Type="http://schemas.openxmlformats.org/officeDocument/2006/relationships/tags" Target="../tags/tag211.xml" /><Relationship Id="rId8" Type="http://schemas.openxmlformats.org/officeDocument/2006/relationships/tags" Target="../tags/tag212.xml" /><Relationship Id="rId9" Type="http://schemas.openxmlformats.org/officeDocument/2006/relationships/tags" Target="../tags/tag21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277.xml" /><Relationship Id="rId11" Type="http://schemas.openxmlformats.org/officeDocument/2006/relationships/tags" Target="../tags/tag278.xml" /><Relationship Id="rId12" Type="http://schemas.openxmlformats.org/officeDocument/2006/relationships/tags" Target="../tags/tag279.xml" /><Relationship Id="rId13" Type="http://schemas.openxmlformats.org/officeDocument/2006/relationships/tags" Target="../tags/tag280.xml" /><Relationship Id="rId14" Type="http://schemas.openxmlformats.org/officeDocument/2006/relationships/tags" Target="../tags/tag281.xml" /><Relationship Id="rId15" Type="http://schemas.openxmlformats.org/officeDocument/2006/relationships/tags" Target="../tags/tag282.xml" /><Relationship Id="rId16" Type="http://schemas.openxmlformats.org/officeDocument/2006/relationships/tags" Target="../tags/tag283.xml" /><Relationship Id="rId17" Type="http://schemas.openxmlformats.org/officeDocument/2006/relationships/tags" Target="../tags/tag284.xml" /><Relationship Id="rId18" Type="http://schemas.openxmlformats.org/officeDocument/2006/relationships/tags" Target="../tags/tag285.xml" /><Relationship Id="rId19" Type="http://schemas.openxmlformats.org/officeDocument/2006/relationships/tags" Target="../tags/tag286.xml" /><Relationship Id="rId2" Type="http://schemas.openxmlformats.org/officeDocument/2006/relationships/tags" Target="../tags/tag269.xml" /><Relationship Id="rId20" Type="http://schemas.openxmlformats.org/officeDocument/2006/relationships/tags" Target="../tags/tag287.xml" /><Relationship Id="rId21" Type="http://schemas.openxmlformats.org/officeDocument/2006/relationships/tags" Target="../tags/tag288.xml" /><Relationship Id="rId22" Type="http://schemas.openxmlformats.org/officeDocument/2006/relationships/tags" Target="../tags/tag289.xml" /><Relationship Id="rId23" Type="http://schemas.openxmlformats.org/officeDocument/2006/relationships/tags" Target="../tags/tag290.xml" /><Relationship Id="rId24" Type="http://schemas.openxmlformats.org/officeDocument/2006/relationships/tags" Target="../tags/tag291.xml" /><Relationship Id="rId25" Type="http://schemas.openxmlformats.org/officeDocument/2006/relationships/tags" Target="../tags/tag292.xml" /><Relationship Id="rId26" Type="http://schemas.openxmlformats.org/officeDocument/2006/relationships/tags" Target="../tags/tag293.xml" /><Relationship Id="rId27" Type="http://schemas.openxmlformats.org/officeDocument/2006/relationships/tags" Target="../tags/tag294.xml" /><Relationship Id="rId28" Type="http://schemas.openxmlformats.org/officeDocument/2006/relationships/tags" Target="../tags/tag295.xml" /><Relationship Id="rId29" Type="http://schemas.openxmlformats.org/officeDocument/2006/relationships/tags" Target="../tags/tag296.xml" /><Relationship Id="rId3" Type="http://schemas.openxmlformats.org/officeDocument/2006/relationships/tags" Target="../tags/tag270.xml" /><Relationship Id="rId30" Type="http://schemas.openxmlformats.org/officeDocument/2006/relationships/tags" Target="../tags/tag297.xml" /><Relationship Id="rId31" Type="http://schemas.openxmlformats.org/officeDocument/2006/relationships/tags" Target="../tags/tag298.xml" /><Relationship Id="rId32" Type="http://schemas.openxmlformats.org/officeDocument/2006/relationships/tags" Target="../tags/tag299.xml" /><Relationship Id="rId33" Type="http://schemas.openxmlformats.org/officeDocument/2006/relationships/tags" Target="../tags/tag300.xml" /><Relationship Id="rId34" Type="http://schemas.openxmlformats.org/officeDocument/2006/relationships/tags" Target="../tags/tag301.xml" /><Relationship Id="rId35" Type="http://schemas.openxmlformats.org/officeDocument/2006/relationships/tags" Target="../tags/tag302.xml" /><Relationship Id="rId36" Type="http://schemas.openxmlformats.org/officeDocument/2006/relationships/tags" Target="../tags/tag303.xml" /><Relationship Id="rId37" Type="http://schemas.openxmlformats.org/officeDocument/2006/relationships/tags" Target="../tags/tag304.xml" /><Relationship Id="rId38" Type="http://schemas.openxmlformats.org/officeDocument/2006/relationships/tags" Target="../tags/tag305.xml" /><Relationship Id="rId39" Type="http://schemas.openxmlformats.org/officeDocument/2006/relationships/tags" Target="../tags/tag306.xml" /><Relationship Id="rId4" Type="http://schemas.openxmlformats.org/officeDocument/2006/relationships/tags" Target="../tags/tag271.xml" /><Relationship Id="rId40" Type="http://schemas.openxmlformats.org/officeDocument/2006/relationships/tags" Target="../tags/tag307.xml" /><Relationship Id="rId41" Type="http://schemas.openxmlformats.org/officeDocument/2006/relationships/tags" Target="../tags/tag308.xml" /><Relationship Id="rId42" Type="http://schemas.openxmlformats.org/officeDocument/2006/relationships/tags" Target="../tags/tag309.xml" /><Relationship Id="rId43" Type="http://schemas.openxmlformats.org/officeDocument/2006/relationships/tags" Target="../tags/tag310.xml" /><Relationship Id="rId5" Type="http://schemas.openxmlformats.org/officeDocument/2006/relationships/tags" Target="../tags/tag272.xml" /><Relationship Id="rId6" Type="http://schemas.openxmlformats.org/officeDocument/2006/relationships/tags" Target="../tags/tag273.xml" /><Relationship Id="rId7" Type="http://schemas.openxmlformats.org/officeDocument/2006/relationships/tags" Target="../tags/tag274.xml" /><Relationship Id="rId8" Type="http://schemas.openxmlformats.org/officeDocument/2006/relationships/tags" Target="../tags/tag275.xml" /><Relationship Id="rId9" Type="http://schemas.openxmlformats.org/officeDocument/2006/relationships/tags" Target="../tags/tag27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19.xml" /><Relationship Id="rId11" Type="http://schemas.openxmlformats.org/officeDocument/2006/relationships/tags" Target="../tags/tag320.xml" /><Relationship Id="rId12" Type="http://schemas.openxmlformats.org/officeDocument/2006/relationships/tags" Target="../tags/tag321.xml" /><Relationship Id="rId13" Type="http://schemas.openxmlformats.org/officeDocument/2006/relationships/tags" Target="../tags/tag322.xml" /><Relationship Id="rId14" Type="http://schemas.openxmlformats.org/officeDocument/2006/relationships/tags" Target="../tags/tag323.xml" /><Relationship Id="rId15" Type="http://schemas.openxmlformats.org/officeDocument/2006/relationships/tags" Target="../tags/tag324.xml" /><Relationship Id="rId16" Type="http://schemas.openxmlformats.org/officeDocument/2006/relationships/tags" Target="../tags/tag325.xml" /><Relationship Id="rId2" Type="http://schemas.openxmlformats.org/officeDocument/2006/relationships/tags" Target="../tags/tag311.xml" /><Relationship Id="rId3" Type="http://schemas.openxmlformats.org/officeDocument/2006/relationships/tags" Target="../tags/tag312.xml" /><Relationship Id="rId4" Type="http://schemas.openxmlformats.org/officeDocument/2006/relationships/tags" Target="../tags/tag313.xml" /><Relationship Id="rId5" Type="http://schemas.openxmlformats.org/officeDocument/2006/relationships/tags" Target="../tags/tag314.xml" /><Relationship Id="rId6" Type="http://schemas.openxmlformats.org/officeDocument/2006/relationships/tags" Target="../tags/tag315.xml" /><Relationship Id="rId7" Type="http://schemas.openxmlformats.org/officeDocument/2006/relationships/tags" Target="../tags/tag316.xml" /><Relationship Id="rId8" Type="http://schemas.openxmlformats.org/officeDocument/2006/relationships/tags" Target="../tags/tag317.xml" /><Relationship Id="rId9" Type="http://schemas.openxmlformats.org/officeDocument/2006/relationships/tags" Target="../tags/tag31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34.xml" /><Relationship Id="rId11" Type="http://schemas.openxmlformats.org/officeDocument/2006/relationships/tags" Target="../tags/tag335.xml" /><Relationship Id="rId2" Type="http://schemas.openxmlformats.org/officeDocument/2006/relationships/tags" Target="../tags/tag326.xml" /><Relationship Id="rId3" Type="http://schemas.openxmlformats.org/officeDocument/2006/relationships/tags" Target="../tags/tag327.xml" /><Relationship Id="rId4" Type="http://schemas.openxmlformats.org/officeDocument/2006/relationships/tags" Target="../tags/tag328.xml" /><Relationship Id="rId5" Type="http://schemas.openxmlformats.org/officeDocument/2006/relationships/tags" Target="../tags/tag329.xml" /><Relationship Id="rId6" Type="http://schemas.openxmlformats.org/officeDocument/2006/relationships/tags" Target="../tags/tag330.xml" /><Relationship Id="rId7" Type="http://schemas.openxmlformats.org/officeDocument/2006/relationships/tags" Target="../tags/tag331.xml" /><Relationship Id="rId8" Type="http://schemas.openxmlformats.org/officeDocument/2006/relationships/tags" Target="../tags/tag332.xml" /><Relationship Id="rId9" Type="http://schemas.openxmlformats.org/officeDocument/2006/relationships/tags" Target="../tags/tag33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43.xml" /><Relationship Id="rId2" Type="http://schemas.openxmlformats.org/officeDocument/2006/relationships/tags" Target="../tags/tag336.xml" /><Relationship Id="rId3" Type="http://schemas.openxmlformats.org/officeDocument/2006/relationships/tags" Target="../tags/tag337.xml" /><Relationship Id="rId4" Type="http://schemas.openxmlformats.org/officeDocument/2006/relationships/tags" Target="../tags/tag338.xml" /><Relationship Id="rId5" Type="http://schemas.openxmlformats.org/officeDocument/2006/relationships/image" Target="../media/image20.png" /><Relationship Id="rId6" Type="http://schemas.openxmlformats.org/officeDocument/2006/relationships/tags" Target="../tags/tag339.xml" /><Relationship Id="rId7" Type="http://schemas.openxmlformats.org/officeDocument/2006/relationships/tags" Target="../tags/tag340.xml" /><Relationship Id="rId8" Type="http://schemas.openxmlformats.org/officeDocument/2006/relationships/tags" Target="../tags/tag341.xml" /><Relationship Id="rId9" Type="http://schemas.openxmlformats.org/officeDocument/2006/relationships/tags" Target="../tags/tag34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344.xml" /><Relationship Id="rId3" Type="http://schemas.openxmlformats.org/officeDocument/2006/relationships/image" Target="../media/image21.png" /><Relationship Id="rId4" Type="http://schemas.openxmlformats.org/officeDocument/2006/relationships/tags" Target="../tags/tag345.xml" /><Relationship Id="rId5" Type="http://schemas.openxmlformats.org/officeDocument/2006/relationships/tags" Target="../tags/tag346.xml" /><Relationship Id="rId6" Type="http://schemas.openxmlformats.org/officeDocument/2006/relationships/tags" Target="../tags/tag34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56.xml" /><Relationship Id="rId11" Type="http://schemas.openxmlformats.org/officeDocument/2006/relationships/tags" Target="../tags/tag357.xml" /><Relationship Id="rId12" Type="http://schemas.openxmlformats.org/officeDocument/2006/relationships/tags" Target="../tags/tag358.xml" /><Relationship Id="rId13" Type="http://schemas.openxmlformats.org/officeDocument/2006/relationships/tags" Target="../tags/tag359.xml" /><Relationship Id="rId14" Type="http://schemas.openxmlformats.org/officeDocument/2006/relationships/tags" Target="../tags/tag360.xml" /><Relationship Id="rId15" Type="http://schemas.openxmlformats.org/officeDocument/2006/relationships/tags" Target="../tags/tag361.xml" /><Relationship Id="rId16" Type="http://schemas.openxmlformats.org/officeDocument/2006/relationships/tags" Target="../tags/tag362.xml" /><Relationship Id="rId17" Type="http://schemas.openxmlformats.org/officeDocument/2006/relationships/tags" Target="../tags/tag363.xml" /><Relationship Id="rId18" Type="http://schemas.openxmlformats.org/officeDocument/2006/relationships/tags" Target="../tags/tag364.xml" /><Relationship Id="rId2" Type="http://schemas.openxmlformats.org/officeDocument/2006/relationships/tags" Target="../tags/tag348.xml" /><Relationship Id="rId3" Type="http://schemas.openxmlformats.org/officeDocument/2006/relationships/tags" Target="../tags/tag349.xml" /><Relationship Id="rId4" Type="http://schemas.openxmlformats.org/officeDocument/2006/relationships/tags" Target="../tags/tag350.xml" /><Relationship Id="rId5" Type="http://schemas.openxmlformats.org/officeDocument/2006/relationships/tags" Target="../tags/tag351.xml" /><Relationship Id="rId6" Type="http://schemas.openxmlformats.org/officeDocument/2006/relationships/tags" Target="../tags/tag352.xml" /><Relationship Id="rId7" Type="http://schemas.openxmlformats.org/officeDocument/2006/relationships/tags" Target="../tags/tag353.xml" /><Relationship Id="rId8" Type="http://schemas.openxmlformats.org/officeDocument/2006/relationships/tags" Target="../tags/tag354.xml" /><Relationship Id="rId9" Type="http://schemas.openxmlformats.org/officeDocument/2006/relationships/tags" Target="../tags/tag35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media/image23.png" /><Relationship Id="rId11" Type="http://schemas.openxmlformats.org/officeDocument/2006/relationships/tags" Target="../tags/tag372.xml" /><Relationship Id="rId12" Type="http://schemas.openxmlformats.org/officeDocument/2006/relationships/tags" Target="../tags/tag373.xml" /><Relationship Id="rId13" Type="http://schemas.openxmlformats.org/officeDocument/2006/relationships/tags" Target="../tags/tag374.xml" /><Relationship Id="rId14" Type="http://schemas.openxmlformats.org/officeDocument/2006/relationships/tags" Target="../tags/tag375.xml" /><Relationship Id="rId15" Type="http://schemas.openxmlformats.org/officeDocument/2006/relationships/tags" Target="../tags/tag376.xml" /><Relationship Id="rId16" Type="http://schemas.openxmlformats.org/officeDocument/2006/relationships/tags" Target="../tags/tag377.xml" /><Relationship Id="rId17" Type="http://schemas.openxmlformats.org/officeDocument/2006/relationships/tags" Target="../tags/tag378.xml" /><Relationship Id="rId18" Type="http://schemas.openxmlformats.org/officeDocument/2006/relationships/tags" Target="../tags/tag379.xml" /><Relationship Id="rId2" Type="http://schemas.openxmlformats.org/officeDocument/2006/relationships/tags" Target="../tags/tag365.xml" /><Relationship Id="rId3" Type="http://schemas.openxmlformats.org/officeDocument/2006/relationships/tags" Target="../tags/tag366.xml" /><Relationship Id="rId4" Type="http://schemas.openxmlformats.org/officeDocument/2006/relationships/tags" Target="../tags/tag367.xml" /><Relationship Id="rId5" Type="http://schemas.openxmlformats.org/officeDocument/2006/relationships/tags" Target="../tags/tag368.xml" /><Relationship Id="rId6" Type="http://schemas.openxmlformats.org/officeDocument/2006/relationships/tags" Target="../tags/tag369.xml" /><Relationship Id="rId7" Type="http://schemas.openxmlformats.org/officeDocument/2006/relationships/tags" Target="../tags/tag370.xml" /><Relationship Id="rId8" Type="http://schemas.openxmlformats.org/officeDocument/2006/relationships/image" Target="../media/image22.png" /><Relationship Id="rId9" Type="http://schemas.openxmlformats.org/officeDocument/2006/relationships/tags" Target="../tags/tag37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388.xml" /><Relationship Id="rId100" Type="http://schemas.openxmlformats.org/officeDocument/2006/relationships/tags" Target="../tags/tag478.xml" /><Relationship Id="rId101" Type="http://schemas.openxmlformats.org/officeDocument/2006/relationships/tags" Target="../tags/tag479.xml" /><Relationship Id="rId102" Type="http://schemas.openxmlformats.org/officeDocument/2006/relationships/tags" Target="../tags/tag480.xml" /><Relationship Id="rId103" Type="http://schemas.openxmlformats.org/officeDocument/2006/relationships/tags" Target="../tags/tag481.xml" /><Relationship Id="rId104" Type="http://schemas.openxmlformats.org/officeDocument/2006/relationships/tags" Target="../tags/tag482.xml" /><Relationship Id="rId105" Type="http://schemas.openxmlformats.org/officeDocument/2006/relationships/tags" Target="../tags/tag483.xml" /><Relationship Id="rId106" Type="http://schemas.openxmlformats.org/officeDocument/2006/relationships/tags" Target="../tags/tag484.xml" /><Relationship Id="rId107" Type="http://schemas.openxmlformats.org/officeDocument/2006/relationships/tags" Target="../tags/tag485.xml" /><Relationship Id="rId108" Type="http://schemas.openxmlformats.org/officeDocument/2006/relationships/tags" Target="../tags/tag486.xml" /><Relationship Id="rId109" Type="http://schemas.openxmlformats.org/officeDocument/2006/relationships/tags" Target="../tags/tag487.xml" /><Relationship Id="rId11" Type="http://schemas.openxmlformats.org/officeDocument/2006/relationships/tags" Target="../tags/tag389.xml" /><Relationship Id="rId110" Type="http://schemas.openxmlformats.org/officeDocument/2006/relationships/tags" Target="../tags/tag488.xml" /><Relationship Id="rId111" Type="http://schemas.openxmlformats.org/officeDocument/2006/relationships/tags" Target="../tags/tag489.xml" /><Relationship Id="rId112" Type="http://schemas.openxmlformats.org/officeDocument/2006/relationships/tags" Target="../tags/tag490.xml" /><Relationship Id="rId113" Type="http://schemas.openxmlformats.org/officeDocument/2006/relationships/tags" Target="../tags/tag491.xml" /><Relationship Id="rId114" Type="http://schemas.openxmlformats.org/officeDocument/2006/relationships/tags" Target="../tags/tag492.xml" /><Relationship Id="rId115" Type="http://schemas.openxmlformats.org/officeDocument/2006/relationships/tags" Target="../tags/tag493.xml" /><Relationship Id="rId116" Type="http://schemas.openxmlformats.org/officeDocument/2006/relationships/tags" Target="../tags/tag494.xml" /><Relationship Id="rId117" Type="http://schemas.openxmlformats.org/officeDocument/2006/relationships/tags" Target="../tags/tag495.xml" /><Relationship Id="rId118" Type="http://schemas.openxmlformats.org/officeDocument/2006/relationships/tags" Target="../tags/tag496.xml" /><Relationship Id="rId119" Type="http://schemas.openxmlformats.org/officeDocument/2006/relationships/tags" Target="../tags/tag497.xml" /><Relationship Id="rId12" Type="http://schemas.openxmlformats.org/officeDocument/2006/relationships/tags" Target="../tags/tag390.xml" /><Relationship Id="rId120" Type="http://schemas.openxmlformats.org/officeDocument/2006/relationships/tags" Target="../tags/tag498.xml" /><Relationship Id="rId121" Type="http://schemas.openxmlformats.org/officeDocument/2006/relationships/tags" Target="../tags/tag499.xml" /><Relationship Id="rId122" Type="http://schemas.openxmlformats.org/officeDocument/2006/relationships/tags" Target="../tags/tag500.xml" /><Relationship Id="rId123" Type="http://schemas.openxmlformats.org/officeDocument/2006/relationships/tags" Target="../tags/tag501.xml" /><Relationship Id="rId124" Type="http://schemas.openxmlformats.org/officeDocument/2006/relationships/tags" Target="../tags/tag502.xml" /><Relationship Id="rId125" Type="http://schemas.openxmlformats.org/officeDocument/2006/relationships/tags" Target="../tags/tag503.xml" /><Relationship Id="rId126" Type="http://schemas.openxmlformats.org/officeDocument/2006/relationships/tags" Target="../tags/tag504.xml" /><Relationship Id="rId127" Type="http://schemas.openxmlformats.org/officeDocument/2006/relationships/tags" Target="../tags/tag505.xml" /><Relationship Id="rId13" Type="http://schemas.openxmlformats.org/officeDocument/2006/relationships/tags" Target="../tags/tag391.xml" /><Relationship Id="rId14" Type="http://schemas.openxmlformats.org/officeDocument/2006/relationships/tags" Target="../tags/tag392.xml" /><Relationship Id="rId15" Type="http://schemas.openxmlformats.org/officeDocument/2006/relationships/tags" Target="../tags/tag393.xml" /><Relationship Id="rId16" Type="http://schemas.openxmlformats.org/officeDocument/2006/relationships/tags" Target="../tags/tag394.xml" /><Relationship Id="rId17" Type="http://schemas.openxmlformats.org/officeDocument/2006/relationships/tags" Target="../tags/tag395.xml" /><Relationship Id="rId18" Type="http://schemas.openxmlformats.org/officeDocument/2006/relationships/tags" Target="../tags/tag396.xml" /><Relationship Id="rId19" Type="http://schemas.openxmlformats.org/officeDocument/2006/relationships/tags" Target="../tags/tag397.xml" /><Relationship Id="rId2" Type="http://schemas.openxmlformats.org/officeDocument/2006/relationships/tags" Target="../tags/tag380.xml" /><Relationship Id="rId20" Type="http://schemas.openxmlformats.org/officeDocument/2006/relationships/tags" Target="../tags/tag398.xml" /><Relationship Id="rId21" Type="http://schemas.openxmlformats.org/officeDocument/2006/relationships/tags" Target="../tags/tag399.xml" /><Relationship Id="rId22" Type="http://schemas.openxmlformats.org/officeDocument/2006/relationships/tags" Target="../tags/tag400.xml" /><Relationship Id="rId23" Type="http://schemas.openxmlformats.org/officeDocument/2006/relationships/tags" Target="../tags/tag401.xml" /><Relationship Id="rId24" Type="http://schemas.openxmlformats.org/officeDocument/2006/relationships/tags" Target="../tags/tag402.xml" /><Relationship Id="rId25" Type="http://schemas.openxmlformats.org/officeDocument/2006/relationships/tags" Target="../tags/tag403.xml" /><Relationship Id="rId26" Type="http://schemas.openxmlformats.org/officeDocument/2006/relationships/tags" Target="../tags/tag404.xml" /><Relationship Id="rId27" Type="http://schemas.openxmlformats.org/officeDocument/2006/relationships/tags" Target="../tags/tag405.xml" /><Relationship Id="rId28" Type="http://schemas.openxmlformats.org/officeDocument/2006/relationships/tags" Target="../tags/tag406.xml" /><Relationship Id="rId29" Type="http://schemas.openxmlformats.org/officeDocument/2006/relationships/tags" Target="../tags/tag407.xml" /><Relationship Id="rId3" Type="http://schemas.openxmlformats.org/officeDocument/2006/relationships/tags" Target="../tags/tag381.xml" /><Relationship Id="rId30" Type="http://schemas.openxmlformats.org/officeDocument/2006/relationships/tags" Target="../tags/tag408.xml" /><Relationship Id="rId31" Type="http://schemas.openxmlformats.org/officeDocument/2006/relationships/tags" Target="../tags/tag409.xml" /><Relationship Id="rId32" Type="http://schemas.openxmlformats.org/officeDocument/2006/relationships/tags" Target="../tags/tag410.xml" /><Relationship Id="rId33" Type="http://schemas.openxmlformats.org/officeDocument/2006/relationships/tags" Target="../tags/tag411.xml" /><Relationship Id="rId34" Type="http://schemas.openxmlformats.org/officeDocument/2006/relationships/tags" Target="../tags/tag412.xml" /><Relationship Id="rId35" Type="http://schemas.openxmlformats.org/officeDocument/2006/relationships/tags" Target="../tags/tag413.xml" /><Relationship Id="rId36" Type="http://schemas.openxmlformats.org/officeDocument/2006/relationships/tags" Target="../tags/tag414.xml" /><Relationship Id="rId37" Type="http://schemas.openxmlformats.org/officeDocument/2006/relationships/tags" Target="../tags/tag415.xml" /><Relationship Id="rId38" Type="http://schemas.openxmlformats.org/officeDocument/2006/relationships/tags" Target="../tags/tag416.xml" /><Relationship Id="rId39" Type="http://schemas.openxmlformats.org/officeDocument/2006/relationships/tags" Target="../tags/tag417.xml" /><Relationship Id="rId4" Type="http://schemas.openxmlformats.org/officeDocument/2006/relationships/tags" Target="../tags/tag382.xml" /><Relationship Id="rId40" Type="http://schemas.openxmlformats.org/officeDocument/2006/relationships/tags" Target="../tags/tag418.xml" /><Relationship Id="rId41" Type="http://schemas.openxmlformats.org/officeDocument/2006/relationships/tags" Target="../tags/tag419.xml" /><Relationship Id="rId42" Type="http://schemas.openxmlformats.org/officeDocument/2006/relationships/tags" Target="../tags/tag420.xml" /><Relationship Id="rId43" Type="http://schemas.openxmlformats.org/officeDocument/2006/relationships/tags" Target="../tags/tag421.xml" /><Relationship Id="rId44" Type="http://schemas.openxmlformats.org/officeDocument/2006/relationships/tags" Target="../tags/tag422.xml" /><Relationship Id="rId45" Type="http://schemas.openxmlformats.org/officeDocument/2006/relationships/tags" Target="../tags/tag423.xml" /><Relationship Id="rId46" Type="http://schemas.openxmlformats.org/officeDocument/2006/relationships/tags" Target="../tags/tag424.xml" /><Relationship Id="rId47" Type="http://schemas.openxmlformats.org/officeDocument/2006/relationships/tags" Target="../tags/tag425.xml" /><Relationship Id="rId48" Type="http://schemas.openxmlformats.org/officeDocument/2006/relationships/tags" Target="../tags/tag426.xml" /><Relationship Id="rId49" Type="http://schemas.openxmlformats.org/officeDocument/2006/relationships/tags" Target="../tags/tag427.xml" /><Relationship Id="rId5" Type="http://schemas.openxmlformats.org/officeDocument/2006/relationships/tags" Target="../tags/tag383.xml" /><Relationship Id="rId50" Type="http://schemas.openxmlformats.org/officeDocument/2006/relationships/tags" Target="../tags/tag428.xml" /><Relationship Id="rId51" Type="http://schemas.openxmlformats.org/officeDocument/2006/relationships/tags" Target="../tags/tag429.xml" /><Relationship Id="rId52" Type="http://schemas.openxmlformats.org/officeDocument/2006/relationships/tags" Target="../tags/tag430.xml" /><Relationship Id="rId53" Type="http://schemas.openxmlformats.org/officeDocument/2006/relationships/tags" Target="../tags/tag431.xml" /><Relationship Id="rId54" Type="http://schemas.openxmlformats.org/officeDocument/2006/relationships/tags" Target="../tags/tag432.xml" /><Relationship Id="rId55" Type="http://schemas.openxmlformats.org/officeDocument/2006/relationships/tags" Target="../tags/tag433.xml" /><Relationship Id="rId56" Type="http://schemas.openxmlformats.org/officeDocument/2006/relationships/tags" Target="../tags/tag434.xml" /><Relationship Id="rId57" Type="http://schemas.openxmlformats.org/officeDocument/2006/relationships/tags" Target="../tags/tag435.xml" /><Relationship Id="rId58" Type="http://schemas.openxmlformats.org/officeDocument/2006/relationships/tags" Target="../tags/tag436.xml" /><Relationship Id="rId59" Type="http://schemas.openxmlformats.org/officeDocument/2006/relationships/tags" Target="../tags/tag437.xml" /><Relationship Id="rId6" Type="http://schemas.openxmlformats.org/officeDocument/2006/relationships/tags" Target="../tags/tag384.xml" /><Relationship Id="rId60" Type="http://schemas.openxmlformats.org/officeDocument/2006/relationships/tags" Target="../tags/tag438.xml" /><Relationship Id="rId61" Type="http://schemas.openxmlformats.org/officeDocument/2006/relationships/tags" Target="../tags/tag439.xml" /><Relationship Id="rId62" Type="http://schemas.openxmlformats.org/officeDocument/2006/relationships/tags" Target="../tags/tag440.xml" /><Relationship Id="rId63" Type="http://schemas.openxmlformats.org/officeDocument/2006/relationships/tags" Target="../tags/tag441.xml" /><Relationship Id="rId64" Type="http://schemas.openxmlformats.org/officeDocument/2006/relationships/tags" Target="../tags/tag442.xml" /><Relationship Id="rId65" Type="http://schemas.openxmlformats.org/officeDocument/2006/relationships/tags" Target="../tags/tag443.xml" /><Relationship Id="rId66" Type="http://schemas.openxmlformats.org/officeDocument/2006/relationships/tags" Target="../tags/tag444.xml" /><Relationship Id="rId67" Type="http://schemas.openxmlformats.org/officeDocument/2006/relationships/tags" Target="../tags/tag445.xml" /><Relationship Id="rId68" Type="http://schemas.openxmlformats.org/officeDocument/2006/relationships/tags" Target="../tags/tag446.xml" /><Relationship Id="rId69" Type="http://schemas.openxmlformats.org/officeDocument/2006/relationships/tags" Target="../tags/tag447.xml" /><Relationship Id="rId7" Type="http://schemas.openxmlformats.org/officeDocument/2006/relationships/tags" Target="../tags/tag385.xml" /><Relationship Id="rId70" Type="http://schemas.openxmlformats.org/officeDocument/2006/relationships/tags" Target="../tags/tag448.xml" /><Relationship Id="rId71" Type="http://schemas.openxmlformats.org/officeDocument/2006/relationships/tags" Target="../tags/tag449.xml" /><Relationship Id="rId72" Type="http://schemas.openxmlformats.org/officeDocument/2006/relationships/tags" Target="../tags/tag450.xml" /><Relationship Id="rId73" Type="http://schemas.openxmlformats.org/officeDocument/2006/relationships/tags" Target="../tags/tag451.xml" /><Relationship Id="rId74" Type="http://schemas.openxmlformats.org/officeDocument/2006/relationships/tags" Target="../tags/tag452.xml" /><Relationship Id="rId75" Type="http://schemas.openxmlformats.org/officeDocument/2006/relationships/tags" Target="../tags/tag453.xml" /><Relationship Id="rId76" Type="http://schemas.openxmlformats.org/officeDocument/2006/relationships/tags" Target="../tags/tag454.xml" /><Relationship Id="rId77" Type="http://schemas.openxmlformats.org/officeDocument/2006/relationships/tags" Target="../tags/tag455.xml" /><Relationship Id="rId78" Type="http://schemas.openxmlformats.org/officeDocument/2006/relationships/tags" Target="../tags/tag456.xml" /><Relationship Id="rId79" Type="http://schemas.openxmlformats.org/officeDocument/2006/relationships/tags" Target="../tags/tag457.xml" /><Relationship Id="rId8" Type="http://schemas.openxmlformats.org/officeDocument/2006/relationships/tags" Target="../tags/tag386.xml" /><Relationship Id="rId80" Type="http://schemas.openxmlformats.org/officeDocument/2006/relationships/tags" Target="../tags/tag458.xml" /><Relationship Id="rId81" Type="http://schemas.openxmlformats.org/officeDocument/2006/relationships/tags" Target="../tags/tag459.xml" /><Relationship Id="rId82" Type="http://schemas.openxmlformats.org/officeDocument/2006/relationships/tags" Target="../tags/tag460.xml" /><Relationship Id="rId83" Type="http://schemas.openxmlformats.org/officeDocument/2006/relationships/tags" Target="../tags/tag461.xml" /><Relationship Id="rId84" Type="http://schemas.openxmlformats.org/officeDocument/2006/relationships/tags" Target="../tags/tag462.xml" /><Relationship Id="rId85" Type="http://schemas.openxmlformats.org/officeDocument/2006/relationships/tags" Target="../tags/tag463.xml" /><Relationship Id="rId86" Type="http://schemas.openxmlformats.org/officeDocument/2006/relationships/tags" Target="../tags/tag464.xml" /><Relationship Id="rId87" Type="http://schemas.openxmlformats.org/officeDocument/2006/relationships/tags" Target="../tags/tag465.xml" /><Relationship Id="rId88" Type="http://schemas.openxmlformats.org/officeDocument/2006/relationships/tags" Target="../tags/tag466.xml" /><Relationship Id="rId89" Type="http://schemas.openxmlformats.org/officeDocument/2006/relationships/tags" Target="../tags/tag467.xml" /><Relationship Id="rId9" Type="http://schemas.openxmlformats.org/officeDocument/2006/relationships/tags" Target="../tags/tag387.xml" /><Relationship Id="rId90" Type="http://schemas.openxmlformats.org/officeDocument/2006/relationships/tags" Target="../tags/tag468.xml" /><Relationship Id="rId91" Type="http://schemas.openxmlformats.org/officeDocument/2006/relationships/tags" Target="../tags/tag469.xml" /><Relationship Id="rId92" Type="http://schemas.openxmlformats.org/officeDocument/2006/relationships/tags" Target="../tags/tag470.xml" /><Relationship Id="rId93" Type="http://schemas.openxmlformats.org/officeDocument/2006/relationships/tags" Target="../tags/tag471.xml" /><Relationship Id="rId94" Type="http://schemas.openxmlformats.org/officeDocument/2006/relationships/tags" Target="../tags/tag472.xml" /><Relationship Id="rId95" Type="http://schemas.openxmlformats.org/officeDocument/2006/relationships/tags" Target="../tags/tag473.xml" /><Relationship Id="rId96" Type="http://schemas.openxmlformats.org/officeDocument/2006/relationships/tags" Target="../tags/tag474.xml" /><Relationship Id="rId97" Type="http://schemas.openxmlformats.org/officeDocument/2006/relationships/tags" Target="../tags/tag475.xml" /><Relationship Id="rId98" Type="http://schemas.openxmlformats.org/officeDocument/2006/relationships/tags" Target="../tags/tag476.xml" /><Relationship Id="rId99" Type="http://schemas.openxmlformats.org/officeDocument/2006/relationships/tags" Target="../tags/tag47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xml" /><Relationship Id="rId3" Type="http://schemas.openxmlformats.org/officeDocument/2006/relationships/tags" Target="../tags/tag509.xml" /><Relationship Id="rId4" Type="http://schemas.openxmlformats.org/officeDocument/2006/relationships/tags" Target="../tags/tag510.xml" /><Relationship Id="rId5" Type="http://schemas.openxmlformats.org/officeDocument/2006/relationships/tags" Target="../tags/tag511.xml" /><Relationship Id="rId6" Type="http://schemas.openxmlformats.org/officeDocument/2006/relationships/tags" Target="../tags/tag512.xml" /><Relationship Id="rId7" Type="http://schemas.openxmlformats.org/officeDocument/2006/relationships/tags" Target="../tags/tag51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514.xml" /><Relationship Id="rId3" Type="http://schemas.openxmlformats.org/officeDocument/2006/relationships/tags" Target="../tags/tag515.xml" /><Relationship Id="rId4" Type="http://schemas.openxmlformats.org/officeDocument/2006/relationships/tags" Target="../tags/tag516.xml" /><Relationship Id="rId5" Type="http://schemas.openxmlformats.org/officeDocument/2006/relationships/tags" Target="../tags/tag517.xml" /><Relationship Id="rId6" Type="http://schemas.openxmlformats.org/officeDocument/2006/relationships/tags" Target="../tags/tag518.xml" /><Relationship Id="rId7" Type="http://schemas.openxmlformats.org/officeDocument/2006/relationships/tags" Target="../tags/tag5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ags" Target="../tags/tag520.xml" /><Relationship Id="rId3" Type="http://schemas.openxmlformats.org/officeDocument/2006/relationships/tags" Target="../tags/tag521.xml" /><Relationship Id="rId4" Type="http://schemas.openxmlformats.org/officeDocument/2006/relationships/tags" Target="../tags/tag522.xml" /><Relationship Id="rId5" Type="http://schemas.openxmlformats.org/officeDocument/2006/relationships/tags" Target="../tags/tag523.xml" /><Relationship Id="rId6" Type="http://schemas.openxmlformats.org/officeDocument/2006/relationships/tags" Target="../tags/tag524.xml" /><Relationship Id="rId7" Type="http://schemas.openxmlformats.org/officeDocument/2006/relationships/tags" Target="../tags/tag52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tags" Target="../tags/tag534.xml" /><Relationship Id="rId11" Type="http://schemas.openxmlformats.org/officeDocument/2006/relationships/tags" Target="../tags/tag535.xml" /><Relationship Id="rId12" Type="http://schemas.openxmlformats.org/officeDocument/2006/relationships/tags" Target="../tags/tag536.xml" /><Relationship Id="rId13" Type="http://schemas.openxmlformats.org/officeDocument/2006/relationships/tags" Target="../tags/tag537.xml" /><Relationship Id="rId14" Type="http://schemas.openxmlformats.org/officeDocument/2006/relationships/tags" Target="../tags/tag538.xml" /><Relationship Id="rId15" Type="http://schemas.openxmlformats.org/officeDocument/2006/relationships/tags" Target="../tags/tag539.xml" /><Relationship Id="rId16" Type="http://schemas.openxmlformats.org/officeDocument/2006/relationships/tags" Target="../tags/tag540.xml" /><Relationship Id="rId17" Type="http://schemas.openxmlformats.org/officeDocument/2006/relationships/tags" Target="../tags/tag541.xml" /><Relationship Id="rId18" Type="http://schemas.openxmlformats.org/officeDocument/2006/relationships/tags" Target="../tags/tag542.xml" /><Relationship Id="rId19" Type="http://schemas.openxmlformats.org/officeDocument/2006/relationships/tags" Target="../tags/tag543.xml" /><Relationship Id="rId2" Type="http://schemas.openxmlformats.org/officeDocument/2006/relationships/tags" Target="../tags/tag526.xml" /><Relationship Id="rId20" Type="http://schemas.openxmlformats.org/officeDocument/2006/relationships/tags" Target="../tags/tag544.xml" /><Relationship Id="rId3" Type="http://schemas.openxmlformats.org/officeDocument/2006/relationships/tags" Target="../tags/tag527.xml" /><Relationship Id="rId4" Type="http://schemas.openxmlformats.org/officeDocument/2006/relationships/tags" Target="../tags/tag528.xml" /><Relationship Id="rId5" Type="http://schemas.openxmlformats.org/officeDocument/2006/relationships/tags" Target="../tags/tag529.xml" /><Relationship Id="rId6" Type="http://schemas.openxmlformats.org/officeDocument/2006/relationships/tags" Target="../tags/tag530.xml" /><Relationship Id="rId7" Type="http://schemas.openxmlformats.org/officeDocument/2006/relationships/tags" Target="../tags/tag531.xml" /><Relationship Id="rId8" Type="http://schemas.openxmlformats.org/officeDocument/2006/relationships/tags" Target="../tags/tag532.xml" /><Relationship Id="rId9" Type="http://schemas.openxmlformats.org/officeDocument/2006/relationships/tags" Target="../tags/tag53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54.xml" /><Relationship Id="rId11" Type="http://schemas.openxmlformats.org/officeDocument/2006/relationships/image" Target="../media/image5.png" /><Relationship Id="rId12" Type="http://schemas.openxmlformats.org/officeDocument/2006/relationships/tags" Target="../tags/tag55.xml" /><Relationship Id="rId13" Type="http://schemas.openxmlformats.org/officeDocument/2006/relationships/image" Target="../media/image6.png" /><Relationship Id="rId14" Type="http://schemas.openxmlformats.org/officeDocument/2006/relationships/tags" Target="../tags/tag56.xml" /><Relationship Id="rId15" Type="http://schemas.openxmlformats.org/officeDocument/2006/relationships/image" Target="../media/image7.png" /><Relationship Id="rId16" Type="http://schemas.openxmlformats.org/officeDocument/2006/relationships/tags" Target="../tags/tag57.xml" /><Relationship Id="rId17" Type="http://schemas.openxmlformats.org/officeDocument/2006/relationships/image" Target="../media/image8.png" /><Relationship Id="rId18" Type="http://schemas.openxmlformats.org/officeDocument/2006/relationships/tags" Target="../tags/tag58.xml" /><Relationship Id="rId19" Type="http://schemas.openxmlformats.org/officeDocument/2006/relationships/tags" Target="../tags/tag59.xml" /><Relationship Id="rId2" Type="http://schemas.openxmlformats.org/officeDocument/2006/relationships/tags" Target="../tags/tag47.xml" /><Relationship Id="rId20" Type="http://schemas.openxmlformats.org/officeDocument/2006/relationships/tags" Target="../tags/tag60.xml" /><Relationship Id="rId21" Type="http://schemas.openxmlformats.org/officeDocument/2006/relationships/tags" Target="../tags/tag61.xml" /><Relationship Id="rId22" Type="http://schemas.openxmlformats.org/officeDocument/2006/relationships/tags" Target="../tags/tag62.xml" /><Relationship Id="rId23" Type="http://schemas.openxmlformats.org/officeDocument/2006/relationships/tags" Target="../tags/tag63.xml" /><Relationship Id="rId24" Type="http://schemas.openxmlformats.org/officeDocument/2006/relationships/tags" Target="../tags/tag64.xml" /><Relationship Id="rId25" Type="http://schemas.openxmlformats.org/officeDocument/2006/relationships/tags" Target="../tags/tag65.xml" /><Relationship Id="rId26" Type="http://schemas.openxmlformats.org/officeDocument/2006/relationships/image" Target="../media/image9.png" /><Relationship Id="rId27" Type="http://schemas.openxmlformats.org/officeDocument/2006/relationships/tags" Target="../tags/tag66.xml" /><Relationship Id="rId28" Type="http://schemas.openxmlformats.org/officeDocument/2006/relationships/tags" Target="../tags/tag67.xml" /><Relationship Id="rId29" Type="http://schemas.openxmlformats.org/officeDocument/2006/relationships/tags" Target="../tags/tag68.xml" /><Relationship Id="rId3" Type="http://schemas.openxmlformats.org/officeDocument/2006/relationships/image" Target="../media/image4.png" /><Relationship Id="rId30" Type="http://schemas.openxmlformats.org/officeDocument/2006/relationships/image" Target="../media/image10.png" /><Relationship Id="rId31" Type="http://schemas.openxmlformats.org/officeDocument/2006/relationships/tags" Target="../tags/tag69.xml" /><Relationship Id="rId32" Type="http://schemas.openxmlformats.org/officeDocument/2006/relationships/tags" Target="../tags/tag70.xml" /><Relationship Id="rId33" Type="http://schemas.openxmlformats.org/officeDocument/2006/relationships/tags" Target="../tags/tag71.xml" /><Relationship Id="rId34" Type="http://schemas.openxmlformats.org/officeDocument/2006/relationships/tags" Target="../tags/tag72.xml" /><Relationship Id="rId35" Type="http://schemas.openxmlformats.org/officeDocument/2006/relationships/tags" Target="../tags/tag73.xml" /><Relationship Id="rId36" Type="http://schemas.openxmlformats.org/officeDocument/2006/relationships/tags" Target="../tags/tag74.xml" /><Relationship Id="rId37" Type="http://schemas.openxmlformats.org/officeDocument/2006/relationships/tags" Target="../tags/tag75.xml" /><Relationship Id="rId38" Type="http://schemas.openxmlformats.org/officeDocument/2006/relationships/tags" Target="../tags/tag76.xml" /><Relationship Id="rId4" Type="http://schemas.openxmlformats.org/officeDocument/2006/relationships/tags" Target="../tags/tag48.xml" /><Relationship Id="rId5" Type="http://schemas.openxmlformats.org/officeDocument/2006/relationships/tags" Target="../tags/tag49.xml" /><Relationship Id="rId6" Type="http://schemas.openxmlformats.org/officeDocument/2006/relationships/tags" Target="../tags/tag50.xml" /><Relationship Id="rId7" Type="http://schemas.openxmlformats.org/officeDocument/2006/relationships/tags" Target="../tags/tag51.xml" /><Relationship Id="rId8" Type="http://schemas.openxmlformats.org/officeDocument/2006/relationships/tags" Target="../tags/tag52.xml" /><Relationship Id="rId9" Type="http://schemas.openxmlformats.org/officeDocument/2006/relationships/tags" Target="../tags/tag5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84.xml" /><Relationship Id="rId11" Type="http://schemas.openxmlformats.org/officeDocument/2006/relationships/tags" Target="../tags/tag85.xml" /><Relationship Id="rId12" Type="http://schemas.openxmlformats.org/officeDocument/2006/relationships/tags" Target="../tags/tag86.xml" /><Relationship Id="rId2" Type="http://schemas.openxmlformats.org/officeDocument/2006/relationships/tags" Target="../tags/tag77.xml" /><Relationship Id="rId3" Type="http://schemas.openxmlformats.org/officeDocument/2006/relationships/tags" Target="../tags/tag78.xml" /><Relationship Id="rId4" Type="http://schemas.openxmlformats.org/officeDocument/2006/relationships/tags" Target="../tags/tag79.xml" /><Relationship Id="rId5" Type="http://schemas.openxmlformats.org/officeDocument/2006/relationships/tags" Target="../tags/tag80.xml" /><Relationship Id="rId6" Type="http://schemas.openxmlformats.org/officeDocument/2006/relationships/tags" Target="../tags/tag81.xml" /><Relationship Id="rId7" Type="http://schemas.openxmlformats.org/officeDocument/2006/relationships/tags" Target="../tags/tag82.xml" /><Relationship Id="rId8" Type="http://schemas.openxmlformats.org/officeDocument/2006/relationships/tags" Target="../tags/tag83.xml" /><Relationship Id="rId9"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94.xml" /><Relationship Id="rId11" Type="http://schemas.openxmlformats.org/officeDocument/2006/relationships/tags" Target="../tags/tag95.xml" /><Relationship Id="rId12" Type="http://schemas.openxmlformats.org/officeDocument/2006/relationships/tags" Target="../tags/tag96.xml" /><Relationship Id="rId13" Type="http://schemas.openxmlformats.org/officeDocument/2006/relationships/tags" Target="../tags/tag97.xml" /><Relationship Id="rId2" Type="http://schemas.openxmlformats.org/officeDocument/2006/relationships/tags" Target="../tags/tag87.xml" /><Relationship Id="rId3" Type="http://schemas.openxmlformats.org/officeDocument/2006/relationships/tags" Target="../tags/tag88.xml" /><Relationship Id="rId4" Type="http://schemas.openxmlformats.org/officeDocument/2006/relationships/image" Target="../media/image12.jpeg" /><Relationship Id="rId5" Type="http://schemas.openxmlformats.org/officeDocument/2006/relationships/tags" Target="../tags/tag89.xml" /><Relationship Id="rId6" Type="http://schemas.openxmlformats.org/officeDocument/2006/relationships/tags" Target="../tags/tag90.xml" /><Relationship Id="rId7" Type="http://schemas.openxmlformats.org/officeDocument/2006/relationships/tags" Target="../tags/tag91.xml" /><Relationship Id="rId8" Type="http://schemas.openxmlformats.org/officeDocument/2006/relationships/tags" Target="../tags/tag92.xml" /><Relationship Id="rId9" Type="http://schemas.openxmlformats.org/officeDocument/2006/relationships/tags" Target="../tags/tag9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03.xml" /><Relationship Id="rId11" Type="http://schemas.openxmlformats.org/officeDocument/2006/relationships/tags" Target="../tags/tag104.xml" /><Relationship Id="rId12" Type="http://schemas.openxmlformats.org/officeDocument/2006/relationships/tags" Target="../tags/tag105.xml" /><Relationship Id="rId13" Type="http://schemas.openxmlformats.org/officeDocument/2006/relationships/tags" Target="../tags/tag106.xml" /><Relationship Id="rId14" Type="http://schemas.openxmlformats.org/officeDocument/2006/relationships/tags" Target="../tags/tag107.xml" /><Relationship Id="rId2" Type="http://schemas.openxmlformats.org/officeDocument/2006/relationships/tags" Target="../tags/tag98.xml" /><Relationship Id="rId3" Type="http://schemas.openxmlformats.org/officeDocument/2006/relationships/tags" Target="../tags/tag99.xml" /><Relationship Id="rId4" Type="http://schemas.openxmlformats.org/officeDocument/2006/relationships/image" Target="../media/image13.png" /><Relationship Id="rId5" Type="http://schemas.openxmlformats.org/officeDocument/2006/relationships/tags" Target="../tags/tag100.xml" /><Relationship Id="rId6" Type="http://schemas.openxmlformats.org/officeDocument/2006/relationships/image" Target="../media/image14.png" /><Relationship Id="rId7" Type="http://schemas.openxmlformats.org/officeDocument/2006/relationships/tags" Target="../tags/tag101.xml" /><Relationship Id="rId8" Type="http://schemas.openxmlformats.org/officeDocument/2006/relationships/image" Target="../media/image15.png" /><Relationship Id="rId9" Type="http://schemas.openxmlformats.org/officeDocument/2006/relationships/tags" Target="../tags/tag10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image" Target="../media/image17.png" /><Relationship Id="rId11" Type="http://schemas.openxmlformats.org/officeDocument/2006/relationships/tags" Target="../tags/tag115.xml" /><Relationship Id="rId12" Type="http://schemas.openxmlformats.org/officeDocument/2006/relationships/tags" Target="../tags/tag116.xml" /><Relationship Id="rId2" Type="http://schemas.openxmlformats.org/officeDocument/2006/relationships/tags" Target="../tags/tag108.xml" /><Relationship Id="rId3" Type="http://schemas.openxmlformats.org/officeDocument/2006/relationships/image" Target="../media/image16.jpeg" /><Relationship Id="rId4" Type="http://schemas.openxmlformats.org/officeDocument/2006/relationships/tags" Target="../tags/tag109.xml" /><Relationship Id="rId5" Type="http://schemas.openxmlformats.org/officeDocument/2006/relationships/tags" Target="../tags/tag110.xml" /><Relationship Id="rId6" Type="http://schemas.openxmlformats.org/officeDocument/2006/relationships/tags" Target="../tags/tag111.xml" /><Relationship Id="rId7" Type="http://schemas.openxmlformats.org/officeDocument/2006/relationships/tags" Target="../tags/tag112.xml" /><Relationship Id="rId8" Type="http://schemas.openxmlformats.org/officeDocument/2006/relationships/tags" Target="../tags/tag113.xml" /><Relationship Id="rId9" Type="http://schemas.openxmlformats.org/officeDocument/2006/relationships/tags" Target="../tags/tag114.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25.xml" /><Relationship Id="rId11" Type="http://schemas.openxmlformats.org/officeDocument/2006/relationships/tags" Target="../tags/tag126.xml" /><Relationship Id="rId12" Type="http://schemas.openxmlformats.org/officeDocument/2006/relationships/tags" Target="../tags/tag127.xml" /><Relationship Id="rId13" Type="http://schemas.openxmlformats.org/officeDocument/2006/relationships/tags" Target="../tags/tag128.xml" /><Relationship Id="rId14" Type="http://schemas.openxmlformats.org/officeDocument/2006/relationships/tags" Target="../tags/tag129.xml" /><Relationship Id="rId15" Type="http://schemas.openxmlformats.org/officeDocument/2006/relationships/tags" Target="../tags/tag130.xml" /><Relationship Id="rId16" Type="http://schemas.openxmlformats.org/officeDocument/2006/relationships/tags" Target="../tags/tag131.xml" /><Relationship Id="rId17" Type="http://schemas.openxmlformats.org/officeDocument/2006/relationships/tags" Target="../tags/tag132.xml" /><Relationship Id="rId18" Type="http://schemas.openxmlformats.org/officeDocument/2006/relationships/tags" Target="../tags/tag133.xml" /><Relationship Id="rId19" Type="http://schemas.openxmlformats.org/officeDocument/2006/relationships/tags" Target="../tags/tag134.xml" /><Relationship Id="rId2" Type="http://schemas.openxmlformats.org/officeDocument/2006/relationships/tags" Target="../tags/tag117.xml" /><Relationship Id="rId20" Type="http://schemas.openxmlformats.org/officeDocument/2006/relationships/tags" Target="../tags/tag135.xml" /><Relationship Id="rId21" Type="http://schemas.openxmlformats.org/officeDocument/2006/relationships/tags" Target="../tags/tag136.xml" /><Relationship Id="rId22" Type="http://schemas.openxmlformats.org/officeDocument/2006/relationships/tags" Target="../tags/tag137.xml" /><Relationship Id="rId23" Type="http://schemas.openxmlformats.org/officeDocument/2006/relationships/tags" Target="../tags/tag138.xml" /><Relationship Id="rId3" Type="http://schemas.openxmlformats.org/officeDocument/2006/relationships/tags" Target="../tags/tag118.xml" /><Relationship Id="rId4" Type="http://schemas.openxmlformats.org/officeDocument/2006/relationships/tags" Target="../tags/tag119.xml" /><Relationship Id="rId5" Type="http://schemas.openxmlformats.org/officeDocument/2006/relationships/tags" Target="../tags/tag120.xml" /><Relationship Id="rId6" Type="http://schemas.openxmlformats.org/officeDocument/2006/relationships/tags" Target="../tags/tag121.xml" /><Relationship Id="rId7" Type="http://schemas.openxmlformats.org/officeDocument/2006/relationships/tags" Target="../tags/tag122.xml" /><Relationship Id="rId8" Type="http://schemas.openxmlformats.org/officeDocument/2006/relationships/tags" Target="../tags/tag123.xml" /><Relationship Id="rId9" Type="http://schemas.openxmlformats.org/officeDocument/2006/relationships/tags" Target="../tags/tag124.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147.xml" /><Relationship Id="rId11" Type="http://schemas.openxmlformats.org/officeDocument/2006/relationships/tags" Target="../tags/tag148.xml" /><Relationship Id="rId12" Type="http://schemas.openxmlformats.org/officeDocument/2006/relationships/tags" Target="../tags/tag149.xml" /><Relationship Id="rId13" Type="http://schemas.openxmlformats.org/officeDocument/2006/relationships/tags" Target="../tags/tag150.xml" /><Relationship Id="rId14" Type="http://schemas.openxmlformats.org/officeDocument/2006/relationships/tags" Target="../tags/tag151.xml" /><Relationship Id="rId15" Type="http://schemas.openxmlformats.org/officeDocument/2006/relationships/tags" Target="../tags/tag152.xml" /><Relationship Id="rId16" Type="http://schemas.openxmlformats.org/officeDocument/2006/relationships/tags" Target="../tags/tag153.xml" /><Relationship Id="rId17" Type="http://schemas.openxmlformats.org/officeDocument/2006/relationships/tags" Target="../tags/tag154.xml" /><Relationship Id="rId18" Type="http://schemas.openxmlformats.org/officeDocument/2006/relationships/tags" Target="../tags/tag155.xml" /><Relationship Id="rId19" Type="http://schemas.openxmlformats.org/officeDocument/2006/relationships/tags" Target="../tags/tag156.xml" /><Relationship Id="rId2" Type="http://schemas.openxmlformats.org/officeDocument/2006/relationships/tags" Target="../tags/tag139.xml" /><Relationship Id="rId20" Type="http://schemas.openxmlformats.org/officeDocument/2006/relationships/tags" Target="../tags/tag157.xml" /><Relationship Id="rId21" Type="http://schemas.openxmlformats.org/officeDocument/2006/relationships/tags" Target="../tags/tag158.xml" /><Relationship Id="rId22" Type="http://schemas.openxmlformats.org/officeDocument/2006/relationships/tags" Target="../tags/tag159.xml" /><Relationship Id="rId23" Type="http://schemas.openxmlformats.org/officeDocument/2006/relationships/tags" Target="../tags/tag160.xml" /><Relationship Id="rId24" Type="http://schemas.openxmlformats.org/officeDocument/2006/relationships/tags" Target="../tags/tag161.xml" /><Relationship Id="rId25" Type="http://schemas.openxmlformats.org/officeDocument/2006/relationships/tags" Target="../tags/tag162.xml" /><Relationship Id="rId26" Type="http://schemas.openxmlformats.org/officeDocument/2006/relationships/tags" Target="../tags/tag163.xml" /><Relationship Id="rId27" Type="http://schemas.openxmlformats.org/officeDocument/2006/relationships/tags" Target="../tags/tag164.xml" /><Relationship Id="rId28" Type="http://schemas.openxmlformats.org/officeDocument/2006/relationships/tags" Target="../tags/tag165.xml" /><Relationship Id="rId29" Type="http://schemas.openxmlformats.org/officeDocument/2006/relationships/tags" Target="../tags/tag166.xml" /><Relationship Id="rId3" Type="http://schemas.openxmlformats.org/officeDocument/2006/relationships/tags" Target="../tags/tag140.xml" /><Relationship Id="rId30" Type="http://schemas.openxmlformats.org/officeDocument/2006/relationships/tags" Target="../tags/tag167.xml" /><Relationship Id="rId31" Type="http://schemas.openxmlformats.org/officeDocument/2006/relationships/tags" Target="../tags/tag168.xml" /><Relationship Id="rId32" Type="http://schemas.openxmlformats.org/officeDocument/2006/relationships/tags" Target="../tags/tag169.xml" /><Relationship Id="rId33" Type="http://schemas.openxmlformats.org/officeDocument/2006/relationships/tags" Target="../tags/tag170.xml" /><Relationship Id="rId34" Type="http://schemas.openxmlformats.org/officeDocument/2006/relationships/tags" Target="../tags/tag171.xml" /><Relationship Id="rId35" Type="http://schemas.openxmlformats.org/officeDocument/2006/relationships/tags" Target="../tags/tag172.xml" /><Relationship Id="rId36" Type="http://schemas.openxmlformats.org/officeDocument/2006/relationships/tags" Target="../tags/tag173.xml" /><Relationship Id="rId37" Type="http://schemas.openxmlformats.org/officeDocument/2006/relationships/tags" Target="../tags/tag174.xml" /><Relationship Id="rId38" Type="http://schemas.openxmlformats.org/officeDocument/2006/relationships/tags" Target="../tags/tag175.xml" /><Relationship Id="rId39" Type="http://schemas.openxmlformats.org/officeDocument/2006/relationships/tags" Target="../tags/tag176.xml" /><Relationship Id="rId4" Type="http://schemas.openxmlformats.org/officeDocument/2006/relationships/tags" Target="../tags/tag141.xml" /><Relationship Id="rId40" Type="http://schemas.openxmlformats.org/officeDocument/2006/relationships/tags" Target="../tags/tag177.xml" /><Relationship Id="rId41" Type="http://schemas.openxmlformats.org/officeDocument/2006/relationships/tags" Target="../tags/tag178.xml" /><Relationship Id="rId42" Type="http://schemas.openxmlformats.org/officeDocument/2006/relationships/tags" Target="../tags/tag179.xml" /><Relationship Id="rId43" Type="http://schemas.openxmlformats.org/officeDocument/2006/relationships/tags" Target="../tags/tag180.xml" /><Relationship Id="rId44" Type="http://schemas.openxmlformats.org/officeDocument/2006/relationships/tags" Target="../tags/tag181.xml" /><Relationship Id="rId45" Type="http://schemas.openxmlformats.org/officeDocument/2006/relationships/tags" Target="../tags/tag182.xml" /><Relationship Id="rId46" Type="http://schemas.openxmlformats.org/officeDocument/2006/relationships/tags" Target="../tags/tag183.xml" /><Relationship Id="rId47" Type="http://schemas.openxmlformats.org/officeDocument/2006/relationships/tags" Target="../tags/tag184.xml" /><Relationship Id="rId48" Type="http://schemas.openxmlformats.org/officeDocument/2006/relationships/tags" Target="../tags/tag185.xml" /><Relationship Id="rId49" Type="http://schemas.openxmlformats.org/officeDocument/2006/relationships/tags" Target="../tags/tag186.xml" /><Relationship Id="rId5" Type="http://schemas.openxmlformats.org/officeDocument/2006/relationships/tags" Target="../tags/tag142.xml" /><Relationship Id="rId50" Type="http://schemas.openxmlformats.org/officeDocument/2006/relationships/tags" Target="../tags/tag187.xml" /><Relationship Id="rId51" Type="http://schemas.openxmlformats.org/officeDocument/2006/relationships/tags" Target="../tags/tag188.xml" /><Relationship Id="rId52" Type="http://schemas.openxmlformats.org/officeDocument/2006/relationships/tags" Target="../tags/tag189.xml" /><Relationship Id="rId53" Type="http://schemas.openxmlformats.org/officeDocument/2006/relationships/tags" Target="../tags/tag190.xml" /><Relationship Id="rId54" Type="http://schemas.openxmlformats.org/officeDocument/2006/relationships/tags" Target="../tags/tag191.xml" /><Relationship Id="rId55" Type="http://schemas.openxmlformats.org/officeDocument/2006/relationships/tags" Target="../tags/tag192.xml" /><Relationship Id="rId56" Type="http://schemas.openxmlformats.org/officeDocument/2006/relationships/tags" Target="../tags/tag193.xml" /><Relationship Id="rId57" Type="http://schemas.openxmlformats.org/officeDocument/2006/relationships/tags" Target="../tags/tag194.xml" /><Relationship Id="rId58" Type="http://schemas.openxmlformats.org/officeDocument/2006/relationships/tags" Target="../tags/tag195.xml" /><Relationship Id="rId59" Type="http://schemas.openxmlformats.org/officeDocument/2006/relationships/tags" Target="../tags/tag196.xml" /><Relationship Id="rId6" Type="http://schemas.openxmlformats.org/officeDocument/2006/relationships/tags" Target="../tags/tag143.xml" /><Relationship Id="rId60" Type="http://schemas.openxmlformats.org/officeDocument/2006/relationships/tags" Target="../tags/tag197.xml" /><Relationship Id="rId61" Type="http://schemas.openxmlformats.org/officeDocument/2006/relationships/tags" Target="../tags/tag198.xml" /><Relationship Id="rId62" Type="http://schemas.openxmlformats.org/officeDocument/2006/relationships/tags" Target="../tags/tag199.xml" /><Relationship Id="rId63" Type="http://schemas.openxmlformats.org/officeDocument/2006/relationships/image" Target="../media/image18.jpeg" /><Relationship Id="rId64" Type="http://schemas.openxmlformats.org/officeDocument/2006/relationships/tags" Target="../tags/tag200.xml" /><Relationship Id="rId65" Type="http://schemas.openxmlformats.org/officeDocument/2006/relationships/image" Target="../media/image16.jpeg" /><Relationship Id="rId66" Type="http://schemas.openxmlformats.org/officeDocument/2006/relationships/tags" Target="../tags/tag201.xml" /><Relationship Id="rId67" Type="http://schemas.openxmlformats.org/officeDocument/2006/relationships/tags" Target="../tags/tag202.xml" /><Relationship Id="rId68" Type="http://schemas.openxmlformats.org/officeDocument/2006/relationships/tags" Target="../tags/tag203.xml" /><Relationship Id="rId69" Type="http://schemas.openxmlformats.org/officeDocument/2006/relationships/image" Target="../media/image19.png" /><Relationship Id="rId7" Type="http://schemas.openxmlformats.org/officeDocument/2006/relationships/tags" Target="../tags/tag144.xml" /><Relationship Id="rId70" Type="http://schemas.openxmlformats.org/officeDocument/2006/relationships/tags" Target="../tags/tag204.xml" /><Relationship Id="rId71" Type="http://schemas.openxmlformats.org/officeDocument/2006/relationships/tags" Target="../tags/tag205.xml" /><Relationship Id="rId8" Type="http://schemas.openxmlformats.org/officeDocument/2006/relationships/tags" Target="../tags/tag145.xml" /><Relationship Id="rId9" Type="http://schemas.openxmlformats.org/officeDocument/2006/relationships/tags" Target="../tags/tag14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3" name="文本框 2" title=""/>
          <p:cNvSpPr txBox="1"/>
          <p:nvPr userDrawn="1">
            <p:custDataLst>
              <p:tags r:id="rId3"/>
            </p:custDataLst>
          </p:nvPr>
        </p:nvSpPr>
        <p:spPr>
          <a:xfrm>
            <a:off x="694055" y="3463925"/>
            <a:ext cx="10758805" cy="1050925"/>
          </a:xfrm>
          <a:prstGeom prst="rect">
            <a:avLst/>
          </a:prstGeom>
          <a:noFill/>
        </p:spPr>
        <p:txBody>
          <a:bodyPr wrap="square" rtlCol="0">
            <a:spAutoFit/>
          </a:bodyPr>
          <a:lstStyle/>
          <a:p>
            <a:pPr algn="ctr">
              <a:lnSpc>
                <a:spcPct val="130000"/>
              </a:lnSpc>
            </a:pPr>
            <a:r>
              <a:rPr sz="4800" b="1">
                <a:solidFill>
                  <a:schemeClr val="tx1"/>
                </a:solidFill>
                <a:latin typeface="黑体" panose="02010600030101010101" charset="-122"/>
                <a:ea typeface="黑体" panose="02010600030101010101" charset="-122"/>
                <a:cs typeface="黑体" panose="02010600030101010101" charset="-122"/>
              </a:rPr>
              <a:t>第2节 有机化合物的结构与性质 课时1</a:t>
            </a:r>
          </a:p>
        </p:txBody>
      </p:sp>
    </p:spTree>
    <p:custDataLst>
      <p:tags r:id="rId4"/>
    </p:custData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7" name="矩形 46" title=""/>
          <p:cNvSpPr/>
          <p:nvPr>
            <p:custDataLst>
              <p:tags r:id="rId3"/>
            </p:custDataLst>
          </p:nvPr>
        </p:nvSpPr>
        <p:spPr>
          <a:xfrm>
            <a:off x="1320165" y="1720215"/>
            <a:ext cx="3023870" cy="2541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title=""/>
          <p:cNvSpPr txBox="1"/>
          <p:nvPr>
            <p:custDataLst>
              <p:tags r:id="rId4"/>
            </p:custDataLst>
          </p:nvPr>
        </p:nvSpPr>
        <p:spPr>
          <a:xfrm>
            <a:off x="1031240" y="989965"/>
            <a:ext cx="4001135" cy="570865"/>
          </a:xfrm>
          <a:prstGeom prst="rect">
            <a:avLst/>
          </a:prstGeom>
          <a:noFill/>
        </p:spPr>
        <p:txBody>
          <a:bodyPr wrap="square" rtlCol="0" anchor="t">
            <a:spAutoFit/>
          </a:bodyPr>
          <a:lstStyle/>
          <a:p>
            <a:pPr>
              <a:lnSpc>
                <a:spcPct val="130000"/>
              </a:lnSpc>
            </a:pPr>
            <a:r>
              <a:rPr lang="en-US" altLang="zh-CN" sz="2400" b="1">
                <a:latin typeface="Times New Roman" panose="02020603050405020304" charset="0"/>
                <a:ea typeface="宋体" panose="02010600030101010101" pitchFamily="2" charset="-122"/>
                <a:cs typeface="Times New Roman" panose="02020603050405020304" charset="0"/>
              </a:rPr>
              <a:t>(2)</a:t>
            </a:r>
            <a:r>
              <a:rPr lang="zh-CN" altLang="en-US" sz="2400" b="1">
                <a:latin typeface="Times New Roman" panose="02020603050405020304" charset="0"/>
                <a:ea typeface="宋体" panose="02010600030101010101" pitchFamily="2" charset="-122"/>
                <a:cs typeface="Times New Roman" panose="02020603050405020304" charset="0"/>
              </a:rPr>
              <a:t>乙烯分子</a:t>
            </a:r>
          </a:p>
        </p:txBody>
      </p:sp>
      <p:sp>
        <p:nvSpPr>
          <p:cNvPr id="9" name="文本框 8" title=""/>
          <p:cNvSpPr txBox="1"/>
          <p:nvPr>
            <p:custDataLst>
              <p:tags r:id="rId5"/>
            </p:custDataLst>
          </p:nvPr>
        </p:nvSpPr>
        <p:spPr>
          <a:xfrm>
            <a:off x="5695315" y="989965"/>
            <a:ext cx="2437765" cy="570865"/>
          </a:xfrm>
          <a:prstGeom prst="rect">
            <a:avLst/>
          </a:prstGeom>
          <a:noFill/>
        </p:spPr>
        <p:txBody>
          <a:bodyPr wrap="square" rtlCol="0" anchor="t">
            <a:spAutoFit/>
          </a:bodyPr>
          <a:lstStyle/>
          <a:p>
            <a:pPr>
              <a:lnSpc>
                <a:spcPct val="130000"/>
              </a:lnSpc>
            </a:pPr>
            <a:r>
              <a:rPr lang="en-US" altLang="zh-CN" sz="2400" b="1">
                <a:latin typeface="Times New Roman" panose="02020603050405020304" charset="0"/>
                <a:ea typeface="宋体" panose="02010600030101010101" pitchFamily="2" charset="-122"/>
                <a:cs typeface="Times New Roman" panose="02020603050405020304" charset="0"/>
              </a:rPr>
              <a:t>(3)</a:t>
            </a:r>
            <a:r>
              <a:rPr lang="zh-CN" altLang="en-US" sz="2400" b="1">
                <a:latin typeface="Times New Roman" panose="02020603050405020304" charset="0"/>
                <a:ea typeface="宋体" panose="02010600030101010101" pitchFamily="2" charset="-122"/>
                <a:cs typeface="Times New Roman" panose="02020603050405020304" charset="0"/>
              </a:rPr>
              <a:t>乙炔分子</a:t>
            </a:r>
          </a:p>
        </p:txBody>
      </p:sp>
      <p:grpSp>
        <p:nvGrpSpPr>
          <p:cNvPr id="17417" name="组合 21" title=""/>
          <p:cNvGrpSpPr/>
          <p:nvPr>
            <p:custDataLst>
              <p:tags r:id="rId6"/>
            </p:custDataLst>
          </p:nvPr>
        </p:nvGrpSpPr>
        <p:grpSpPr>
          <a:xfrm>
            <a:off x="1303020" y="1626870"/>
            <a:ext cx="2572385" cy="1831340"/>
            <a:chOff x="5776787" y="-538316"/>
            <a:chExt cx="4716544" cy="3085207"/>
          </a:xfrm>
        </p:grpSpPr>
        <p:sp>
          <p:nvSpPr>
            <p:cNvPr id="17431" name="文本框 4"/>
            <p:cNvSpPr txBox="1">
              <a:spLocks noChangeArrowheads="1"/>
            </p:cNvSpPr>
            <p:nvPr>
              <p:custDataLst>
                <p:tags r:id="rId7"/>
              </p:custDataLst>
            </p:nvPr>
          </p:nvSpPr>
          <p:spPr bwMode="auto">
            <a:xfrm>
              <a:off x="7017225" y="635478"/>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C</a:t>
              </a:r>
            </a:p>
          </p:txBody>
        </p:sp>
        <p:sp>
          <p:nvSpPr>
            <p:cNvPr id="17432" name="文本框 19"/>
            <p:cNvSpPr txBox="1">
              <a:spLocks noChangeArrowheads="1"/>
            </p:cNvSpPr>
            <p:nvPr>
              <p:custDataLst>
                <p:tags r:id="rId8"/>
              </p:custDataLst>
            </p:nvPr>
          </p:nvSpPr>
          <p:spPr bwMode="auto">
            <a:xfrm>
              <a:off x="8580170" y="635478"/>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C</a:t>
              </a:r>
            </a:p>
          </p:txBody>
        </p:sp>
        <p:cxnSp>
          <p:nvCxnSpPr>
            <p:cNvPr id="19" name="直接连接符 18"/>
            <p:cNvCxnSpPr/>
            <p:nvPr>
              <p:custDataLst>
                <p:tags r:id="rId9"/>
              </p:custDataLst>
            </p:nvPr>
          </p:nvCxnSpPr>
          <p:spPr>
            <a:xfrm>
              <a:off x="7575455" y="1031631"/>
              <a:ext cx="10795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0"/>
              </p:custDataLst>
            </p:nvPr>
          </p:nvCxnSpPr>
          <p:spPr>
            <a:xfrm>
              <a:off x="7575455" y="1184022"/>
              <a:ext cx="10795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1"/>
              </p:custDataLst>
            </p:nvPr>
          </p:nvCxnSpPr>
          <p:spPr>
            <a:xfrm flipV="1">
              <a:off x="9055031" y="36326"/>
              <a:ext cx="792177" cy="792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2"/>
              </p:custDataLst>
            </p:nvPr>
          </p:nvCxnSpPr>
          <p:spPr>
            <a:xfrm flipH="1" flipV="1">
              <a:off x="9055031" y="1312602"/>
              <a:ext cx="792177" cy="792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3"/>
              </p:custDataLst>
            </p:nvPr>
          </p:nvCxnSpPr>
          <p:spPr>
            <a:xfrm>
              <a:off x="6402273" y="36326"/>
              <a:ext cx="792176" cy="792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4"/>
              </p:custDataLst>
            </p:nvPr>
          </p:nvCxnSpPr>
          <p:spPr>
            <a:xfrm flipH="1">
              <a:off x="6402273" y="1312602"/>
              <a:ext cx="792176" cy="792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39" name="文本框 29"/>
            <p:cNvSpPr txBox="1">
              <a:spLocks noChangeArrowheads="1"/>
            </p:cNvSpPr>
            <p:nvPr>
              <p:custDataLst>
                <p:tags r:id="rId15"/>
              </p:custDataLst>
            </p:nvPr>
          </p:nvSpPr>
          <p:spPr bwMode="auto">
            <a:xfrm>
              <a:off x="5776787" y="-538316"/>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sp>
          <p:nvSpPr>
            <p:cNvPr id="17440" name="文本框 30"/>
            <p:cNvSpPr txBox="1">
              <a:spLocks noChangeArrowheads="1"/>
            </p:cNvSpPr>
            <p:nvPr>
              <p:custDataLst>
                <p:tags r:id="rId16"/>
              </p:custDataLst>
            </p:nvPr>
          </p:nvSpPr>
          <p:spPr bwMode="auto">
            <a:xfrm>
              <a:off x="5776787" y="1667399"/>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sp>
          <p:nvSpPr>
            <p:cNvPr id="17441" name="文本框 31"/>
            <p:cNvSpPr txBox="1">
              <a:spLocks noChangeArrowheads="1"/>
            </p:cNvSpPr>
            <p:nvPr>
              <p:custDataLst>
                <p:tags r:id="rId17"/>
              </p:custDataLst>
            </p:nvPr>
          </p:nvSpPr>
          <p:spPr bwMode="auto">
            <a:xfrm>
              <a:off x="9782134" y="-538316"/>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sp>
          <p:nvSpPr>
            <p:cNvPr id="17442" name="文本框 32"/>
            <p:cNvSpPr txBox="1">
              <a:spLocks noChangeArrowheads="1"/>
            </p:cNvSpPr>
            <p:nvPr>
              <p:custDataLst>
                <p:tags r:id="rId18"/>
              </p:custDataLst>
            </p:nvPr>
          </p:nvSpPr>
          <p:spPr bwMode="auto">
            <a:xfrm>
              <a:off x="9782134" y="1667399"/>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grpSp>
      <p:grpSp>
        <p:nvGrpSpPr>
          <p:cNvPr id="21" name="组合 20" title=""/>
          <p:cNvGrpSpPr/>
          <p:nvPr>
            <p:custDataLst>
              <p:tags r:id="rId19"/>
            </p:custDataLst>
          </p:nvPr>
        </p:nvGrpSpPr>
        <p:grpSpPr>
          <a:xfrm>
            <a:off x="2174240" y="2818130"/>
            <a:ext cx="906145" cy="871855"/>
            <a:chOff x="4148138" y="9594850"/>
            <a:chExt cx="1581150" cy="1008063"/>
          </a:xfrm>
        </p:grpSpPr>
        <p:sp>
          <p:nvSpPr>
            <p:cNvPr id="17426" name="文本框 42"/>
            <p:cNvSpPr txBox="1">
              <a:spLocks noChangeArrowheads="1"/>
            </p:cNvSpPr>
            <p:nvPr>
              <p:custDataLst>
                <p:tags r:id="rId20"/>
              </p:custDataLst>
            </p:nvPr>
          </p:nvSpPr>
          <p:spPr bwMode="auto">
            <a:xfrm>
              <a:off x="4181377" y="10163124"/>
              <a:ext cx="1503588" cy="38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zh-CN" sz="1600">
                  <a:solidFill>
                    <a:srgbClr val="C00000"/>
                  </a:solidFill>
                  <a:latin typeface="Times New Roman" panose="02020603050405020304" charset="0"/>
                  <a:ea typeface="黑体" panose="02010600030101010101" charset="-122"/>
                  <a:cs typeface="Times New Roman" panose="02020603050405020304" charset="0"/>
                  <a:sym typeface="+mn-ea"/>
                </a:rPr>
                <a:t>133pm</a:t>
              </a:r>
            </a:p>
          </p:txBody>
        </p:sp>
        <p:cxnSp>
          <p:nvCxnSpPr>
            <p:cNvPr id="40" name="直接连接符 39"/>
            <p:cNvCxnSpPr/>
            <p:nvPr>
              <p:custDataLst>
                <p:tags r:id="rId21"/>
              </p:custDataLst>
            </p:nvPr>
          </p:nvCxnSpPr>
          <p:spPr>
            <a:xfrm flipH="1">
              <a:off x="4148138" y="9594850"/>
              <a:ext cx="0" cy="1008063"/>
            </a:xfrm>
            <a:prstGeom prst="line">
              <a:avLst/>
            </a:prstGeom>
            <a:ln w="222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22"/>
              </p:custDataLst>
            </p:nvPr>
          </p:nvCxnSpPr>
          <p:spPr>
            <a:xfrm flipH="1">
              <a:off x="5729288" y="9594850"/>
              <a:ext cx="0" cy="1008063"/>
            </a:xfrm>
            <a:prstGeom prst="line">
              <a:avLst/>
            </a:prstGeom>
            <a:ln w="222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3"/>
              </p:custDataLst>
            </p:nvPr>
          </p:nvCxnSpPr>
          <p:spPr>
            <a:xfrm>
              <a:off x="4157663" y="10212388"/>
              <a:ext cx="1547812" cy="0"/>
            </a:xfrm>
            <a:prstGeom prst="line">
              <a:avLst/>
            </a:prstGeom>
            <a:ln w="22225">
              <a:solidFill>
                <a:srgbClr val="C00000"/>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组合 21" title=""/>
          <p:cNvGrpSpPr/>
          <p:nvPr>
            <p:custDataLst>
              <p:tags r:id="rId24"/>
            </p:custDataLst>
          </p:nvPr>
        </p:nvGrpSpPr>
        <p:grpSpPr>
          <a:xfrm>
            <a:off x="1187450" y="1864360"/>
            <a:ext cx="1792605" cy="1384300"/>
            <a:chOff x="2605831" y="8165135"/>
            <a:chExt cx="2742019" cy="2238825"/>
          </a:xfrm>
        </p:grpSpPr>
        <p:sp>
          <p:nvSpPr>
            <p:cNvPr id="25" name="弧形 24"/>
            <p:cNvSpPr/>
            <p:nvPr>
              <p:custDataLst>
                <p:tags r:id="rId25"/>
              </p:custDataLst>
            </p:nvPr>
          </p:nvSpPr>
          <p:spPr>
            <a:xfrm rot="3300000">
              <a:off x="3468332" y="8678117"/>
              <a:ext cx="1254125" cy="1254125"/>
            </a:xfrm>
            <a:prstGeom prst="arc">
              <a:avLst>
                <a:gd name="adj1" fmla="val 10672013"/>
                <a:gd name="adj2" fmla="val 18183546"/>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000"/>
            </a:p>
          </p:txBody>
        </p:sp>
        <p:sp>
          <p:nvSpPr>
            <p:cNvPr id="43" name="弧形 42"/>
            <p:cNvSpPr/>
            <p:nvPr>
              <p:custDataLst>
                <p:tags r:id="rId26"/>
              </p:custDataLst>
            </p:nvPr>
          </p:nvSpPr>
          <p:spPr>
            <a:xfrm rot="10440000">
              <a:off x="3478030" y="8681482"/>
              <a:ext cx="1254125" cy="1254125"/>
            </a:xfrm>
            <a:prstGeom prst="arc">
              <a:avLst>
                <a:gd name="adj1" fmla="val 11921373"/>
                <a:gd name="adj2" fmla="val 18644650"/>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000"/>
            </a:p>
          </p:txBody>
        </p:sp>
        <p:sp>
          <p:nvSpPr>
            <p:cNvPr id="13" name="弧形 12"/>
            <p:cNvSpPr/>
            <p:nvPr>
              <p:custDataLst>
                <p:tags r:id="rId27"/>
              </p:custDataLst>
            </p:nvPr>
          </p:nvSpPr>
          <p:spPr>
            <a:xfrm rot="17580000">
              <a:off x="3467868" y="8680325"/>
              <a:ext cx="1254125" cy="1254125"/>
            </a:xfrm>
            <a:prstGeom prst="arc">
              <a:avLst>
                <a:gd name="adj1" fmla="val 11532211"/>
                <a:gd name="adj2" fmla="val 17880468"/>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000"/>
            </a:p>
          </p:txBody>
        </p:sp>
        <p:sp>
          <p:nvSpPr>
            <p:cNvPr id="26" name="矩形 25"/>
            <p:cNvSpPr/>
            <p:nvPr>
              <p:custDataLst>
                <p:tags r:id="rId28"/>
              </p:custDataLst>
            </p:nvPr>
          </p:nvSpPr>
          <p:spPr>
            <a:xfrm>
              <a:off x="3887966" y="8165135"/>
              <a:ext cx="1286991" cy="545328"/>
            </a:xfrm>
            <a:prstGeom prst="rect">
              <a:avLst/>
            </a:prstGeom>
          </p:spPr>
          <p:txBody>
            <a:bodyPr wrap="square">
              <a:spAutoFit/>
            </a:bodyPr>
            <a:lstStyle/>
            <a:p>
              <a:r>
                <a:rPr lang="en-US" altLang="zh-CN" sz="1600" b="1">
                  <a:latin typeface="Times New Roman" panose="02020603050405020304" charset="0"/>
                  <a:ea typeface="黑体" panose="02010600030101010101" charset="-122"/>
                  <a:cs typeface="Times New Roman" panose="02020603050405020304" charset="0"/>
                </a:rPr>
                <a:t>120°</a:t>
              </a:r>
            </a:p>
          </p:txBody>
        </p:sp>
        <p:sp>
          <p:nvSpPr>
            <p:cNvPr id="14" name="矩形 13"/>
            <p:cNvSpPr/>
            <p:nvPr>
              <p:custDataLst>
                <p:tags r:id="rId29"/>
              </p:custDataLst>
            </p:nvPr>
          </p:nvSpPr>
          <p:spPr>
            <a:xfrm>
              <a:off x="2605831" y="9090446"/>
              <a:ext cx="1164606" cy="545328"/>
            </a:xfrm>
            <a:prstGeom prst="rect">
              <a:avLst/>
            </a:prstGeom>
          </p:spPr>
          <p:txBody>
            <a:bodyPr wrap="square">
              <a:spAutoFit/>
            </a:bodyPr>
            <a:lstStyle/>
            <a:p>
              <a:r>
                <a:rPr lang="en-US" altLang="zh-CN" sz="1600" b="1">
                  <a:latin typeface="Times New Roman" panose="02020603050405020304" charset="0"/>
                  <a:ea typeface="黑体" panose="02010600030101010101" charset="-122"/>
                  <a:cs typeface="Times New Roman" panose="02020603050405020304" charset="0"/>
                </a:rPr>
                <a:t>120°</a:t>
              </a:r>
            </a:p>
          </p:txBody>
        </p:sp>
        <p:sp>
          <p:nvSpPr>
            <p:cNvPr id="48" name="矩形 47"/>
            <p:cNvSpPr/>
            <p:nvPr>
              <p:custDataLst>
                <p:tags r:id="rId30"/>
              </p:custDataLst>
            </p:nvPr>
          </p:nvSpPr>
          <p:spPr>
            <a:xfrm>
              <a:off x="4057945" y="9858632"/>
              <a:ext cx="1289905" cy="545328"/>
            </a:xfrm>
            <a:prstGeom prst="rect">
              <a:avLst/>
            </a:prstGeom>
          </p:spPr>
          <p:txBody>
            <a:bodyPr wrap="square">
              <a:spAutoFit/>
            </a:bodyPr>
            <a:lstStyle/>
            <a:p>
              <a:r>
                <a:rPr lang="en-US" altLang="zh-CN" sz="1600" b="1">
                  <a:latin typeface="Times New Roman" panose="02020603050405020304" charset="0"/>
                  <a:ea typeface="黑体" panose="02010600030101010101" charset="-122"/>
                  <a:cs typeface="Times New Roman" panose="02020603050405020304" charset="0"/>
                </a:rPr>
                <a:t>120°</a:t>
              </a:r>
            </a:p>
          </p:txBody>
        </p:sp>
      </p:grpSp>
      <p:sp>
        <p:nvSpPr>
          <p:cNvPr id="17418" name="文本框 34" title=""/>
          <p:cNvSpPr txBox="1">
            <a:spLocks noChangeArrowheads="1"/>
          </p:cNvSpPr>
          <p:nvPr>
            <p:custDataLst>
              <p:tags r:id="rId31"/>
            </p:custDataLst>
          </p:nvPr>
        </p:nvSpPr>
        <p:spPr bwMode="auto">
          <a:xfrm>
            <a:off x="665480" y="3810000"/>
            <a:ext cx="388810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2000">
                <a:latin typeface="楷体" panose="02010609060101010101" pitchFamily="49" charset="-122"/>
                <a:ea typeface="楷体" panose="02010609060101010101" pitchFamily="49" charset="-122"/>
                <a:cs typeface="Times New Roman" panose="02020603050405020304" charset="0"/>
                <a:sym typeface="+mn-ea"/>
              </a:rPr>
              <a:t>乙烯分子结构示意图</a:t>
            </a:r>
          </a:p>
        </p:txBody>
      </p:sp>
      <p:sp>
        <p:nvSpPr>
          <p:cNvPr id="15" name="文本框 14" title=""/>
          <p:cNvSpPr txBox="1"/>
          <p:nvPr>
            <p:custDataLst>
              <p:tags r:id="rId32"/>
            </p:custDataLst>
          </p:nvPr>
        </p:nvSpPr>
        <p:spPr>
          <a:xfrm>
            <a:off x="4066540" y="2072640"/>
            <a:ext cx="551815" cy="1360805"/>
          </a:xfrm>
          <a:prstGeom prst="rect">
            <a:avLst/>
          </a:prstGeom>
          <a:noFill/>
        </p:spPr>
        <p:txBody>
          <a:bodyPr vert="eaVert" wrap="square" rtlCol="0">
            <a:spAutoFit/>
          </a:bodyPr>
          <a:lstStyle/>
          <a:p>
            <a:r>
              <a:rPr lang="zh-CN" altLang="en-US" sz="2400">
                <a:solidFill>
                  <a:srgbClr val="C00000"/>
                </a:solidFill>
                <a:latin typeface="楷体" panose="02010609060101010101" pitchFamily="49" charset="-122"/>
                <a:ea typeface="楷体" panose="02010609060101010101" pitchFamily="49" charset="-122"/>
              </a:rPr>
              <a:t>平面结构</a:t>
            </a:r>
          </a:p>
        </p:txBody>
      </p:sp>
      <p:grpSp>
        <p:nvGrpSpPr>
          <p:cNvPr id="16" name="组合 15" title=""/>
          <p:cNvGrpSpPr/>
          <p:nvPr>
            <p:custDataLst>
              <p:tags r:id="rId33"/>
            </p:custDataLst>
          </p:nvPr>
        </p:nvGrpSpPr>
        <p:grpSpPr>
          <a:xfrm>
            <a:off x="6548120" y="2018665"/>
            <a:ext cx="1021715" cy="1111885"/>
            <a:chOff x="3338171" y="7892814"/>
            <a:chExt cx="2660524" cy="2724761"/>
          </a:xfrm>
        </p:grpSpPr>
        <p:sp>
          <p:nvSpPr>
            <p:cNvPr id="17" name="弧形 16"/>
            <p:cNvSpPr/>
            <p:nvPr>
              <p:custDataLst>
                <p:tags r:id="rId34"/>
              </p:custDataLst>
            </p:nvPr>
          </p:nvSpPr>
          <p:spPr>
            <a:xfrm>
              <a:off x="3338171" y="8740248"/>
              <a:ext cx="1961083" cy="1877327"/>
            </a:xfrm>
            <a:prstGeom prst="arc">
              <a:avLst>
                <a:gd name="adj1" fmla="val 10864527"/>
                <a:gd name="adj2" fmla="val 179944"/>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000"/>
            </a:p>
          </p:txBody>
        </p:sp>
        <p:sp>
          <p:nvSpPr>
            <p:cNvPr id="18" name="矩形 17"/>
            <p:cNvSpPr/>
            <p:nvPr>
              <p:custDataLst>
                <p:tags r:id="rId35"/>
              </p:custDataLst>
            </p:nvPr>
          </p:nvSpPr>
          <p:spPr>
            <a:xfrm>
              <a:off x="3609349" y="7892814"/>
              <a:ext cx="2389346" cy="826298"/>
            </a:xfrm>
            <a:prstGeom prst="rect">
              <a:avLst/>
            </a:prstGeom>
          </p:spPr>
          <p:txBody>
            <a:bodyPr wrap="square">
              <a:spAutoFit/>
            </a:bodyPr>
            <a:lstStyle/>
            <a:p>
              <a:r>
                <a:rPr lang="en-US" altLang="zh-CN" sz="1600" b="1">
                  <a:latin typeface="Times New Roman" panose="02020603050405020304" charset="0"/>
                  <a:ea typeface="黑体" panose="02010600030101010101" charset="-122"/>
                  <a:cs typeface="Times New Roman" panose="02020603050405020304" charset="0"/>
                </a:rPr>
                <a:t>180°</a:t>
              </a:r>
            </a:p>
          </p:txBody>
        </p:sp>
      </p:grpSp>
      <p:sp>
        <p:nvSpPr>
          <p:cNvPr id="20" name="文本框 34" title=""/>
          <p:cNvSpPr txBox="1">
            <a:spLocks noChangeArrowheads="1"/>
          </p:cNvSpPr>
          <p:nvPr>
            <p:custDataLst>
              <p:tags r:id="rId36"/>
            </p:custDataLst>
          </p:nvPr>
        </p:nvSpPr>
        <p:spPr bwMode="auto">
          <a:xfrm>
            <a:off x="5332730" y="3810000"/>
            <a:ext cx="388810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2000">
                <a:latin typeface="楷体" panose="02010609060101010101" pitchFamily="49" charset="-122"/>
                <a:ea typeface="楷体" panose="02010609060101010101" pitchFamily="49" charset="-122"/>
                <a:cs typeface="Times New Roman" panose="02020603050405020304" charset="0"/>
                <a:sym typeface="+mn-ea"/>
              </a:rPr>
              <a:t>乙炔分子结构示意图</a:t>
            </a:r>
          </a:p>
        </p:txBody>
      </p:sp>
      <p:sp>
        <p:nvSpPr>
          <p:cNvPr id="30" name="文本框 29" title=""/>
          <p:cNvSpPr txBox="1"/>
          <p:nvPr>
            <p:custDataLst>
              <p:tags r:id="rId37"/>
            </p:custDataLst>
          </p:nvPr>
        </p:nvSpPr>
        <p:spPr>
          <a:xfrm>
            <a:off x="8669020" y="2072640"/>
            <a:ext cx="551815" cy="1972310"/>
          </a:xfrm>
          <a:prstGeom prst="rect">
            <a:avLst/>
          </a:prstGeom>
          <a:noFill/>
        </p:spPr>
        <p:txBody>
          <a:bodyPr vert="eaVert" wrap="square" rtlCol="0">
            <a:spAutoFit/>
          </a:bodyPr>
          <a:lstStyle/>
          <a:p>
            <a:r>
              <a:rPr lang="zh-CN" altLang="en-US" sz="2400">
                <a:solidFill>
                  <a:srgbClr val="C00000"/>
                </a:solidFill>
                <a:latin typeface="楷体" panose="02010609060101010101" pitchFamily="49" charset="-122"/>
                <a:ea typeface="楷体" panose="02010609060101010101" pitchFamily="49" charset="-122"/>
              </a:rPr>
              <a:t>直线形结构</a:t>
            </a:r>
          </a:p>
        </p:txBody>
      </p:sp>
      <p:grpSp>
        <p:nvGrpSpPr>
          <p:cNvPr id="31" name="组合 30" title=""/>
          <p:cNvGrpSpPr/>
          <p:nvPr>
            <p:custDataLst>
              <p:tags r:id="rId38"/>
            </p:custDataLst>
          </p:nvPr>
        </p:nvGrpSpPr>
        <p:grpSpPr>
          <a:xfrm>
            <a:off x="5991860" y="2642870"/>
            <a:ext cx="2571750" cy="523240"/>
            <a:chOff x="2150" y="6680"/>
            <a:chExt cx="4050" cy="824"/>
          </a:xfrm>
        </p:grpSpPr>
        <p:grpSp>
          <p:nvGrpSpPr>
            <p:cNvPr id="32" name="组合 21"/>
            <p:cNvGrpSpPr/>
            <p:nvPr>
              <p:custDataLst>
                <p:tags r:id="rId39"/>
              </p:custDataLst>
            </p:nvPr>
          </p:nvGrpSpPr>
          <p:grpSpPr>
            <a:xfrm>
              <a:off x="2150" y="6680"/>
              <a:ext cx="4051" cy="825"/>
              <a:chOff x="5776787" y="635478"/>
              <a:chExt cx="4716544" cy="882434"/>
            </a:xfrm>
          </p:grpSpPr>
          <p:sp>
            <p:nvSpPr>
              <p:cNvPr id="33" name="文本框 4"/>
              <p:cNvSpPr txBox="1">
                <a:spLocks noChangeArrowheads="1"/>
              </p:cNvSpPr>
              <p:nvPr>
                <p:custDataLst>
                  <p:tags r:id="rId40"/>
                </p:custDataLst>
              </p:nvPr>
            </p:nvSpPr>
            <p:spPr bwMode="auto">
              <a:xfrm>
                <a:off x="7017225" y="635478"/>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C</a:t>
                </a:r>
              </a:p>
            </p:txBody>
          </p:sp>
          <p:sp>
            <p:nvSpPr>
              <p:cNvPr id="34" name="文本框 19"/>
              <p:cNvSpPr txBox="1">
                <a:spLocks noChangeArrowheads="1"/>
              </p:cNvSpPr>
              <p:nvPr>
                <p:custDataLst>
                  <p:tags r:id="rId41"/>
                </p:custDataLst>
              </p:nvPr>
            </p:nvSpPr>
            <p:spPr bwMode="auto">
              <a:xfrm>
                <a:off x="8580170" y="635478"/>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C</a:t>
                </a:r>
              </a:p>
            </p:txBody>
          </p:sp>
          <p:cxnSp>
            <p:nvCxnSpPr>
              <p:cNvPr id="35" name="直接连接符 34"/>
              <p:cNvCxnSpPr/>
              <p:nvPr>
                <p:custDataLst>
                  <p:tags r:id="rId42"/>
                </p:custDataLst>
              </p:nvPr>
            </p:nvCxnSpPr>
            <p:spPr>
              <a:xfrm>
                <a:off x="7633669" y="1058375"/>
                <a:ext cx="1056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43"/>
                </p:custDataLst>
              </p:nvPr>
            </p:nvCxnSpPr>
            <p:spPr>
              <a:xfrm>
                <a:off x="7633669" y="1237510"/>
                <a:ext cx="1056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44"/>
                </p:custDataLst>
              </p:nvPr>
            </p:nvCxnSpPr>
            <p:spPr>
              <a:xfrm flipV="1">
                <a:off x="9171459" y="1079342"/>
                <a:ext cx="7921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45"/>
                </p:custDataLst>
              </p:nvPr>
            </p:nvCxnSpPr>
            <p:spPr>
              <a:xfrm>
                <a:off x="6402273" y="1079342"/>
                <a:ext cx="792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29"/>
              <p:cNvSpPr txBox="1">
                <a:spLocks noChangeArrowheads="1"/>
              </p:cNvSpPr>
              <p:nvPr>
                <p:custDataLst>
                  <p:tags r:id="rId46"/>
                </p:custDataLst>
              </p:nvPr>
            </p:nvSpPr>
            <p:spPr bwMode="auto">
              <a:xfrm>
                <a:off x="5776787" y="638420"/>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sp>
            <p:nvSpPr>
              <p:cNvPr id="45" name="文本框 31"/>
              <p:cNvSpPr txBox="1">
                <a:spLocks noChangeArrowheads="1"/>
              </p:cNvSpPr>
              <p:nvPr>
                <p:custDataLst>
                  <p:tags r:id="rId47"/>
                </p:custDataLst>
              </p:nvPr>
            </p:nvSpPr>
            <p:spPr bwMode="auto">
              <a:xfrm>
                <a:off x="9782134" y="638420"/>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grpSp>
        <p:cxnSp>
          <p:nvCxnSpPr>
            <p:cNvPr id="50" name="直接连接符 49"/>
            <p:cNvCxnSpPr/>
            <p:nvPr>
              <p:custDataLst>
                <p:tags r:id="rId48"/>
              </p:custDataLst>
            </p:nvPr>
          </p:nvCxnSpPr>
          <p:spPr>
            <a:xfrm>
              <a:off x="3745" y="6935"/>
              <a:ext cx="9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组合 52" title=""/>
          <p:cNvGrpSpPr/>
          <p:nvPr>
            <p:custDataLst>
              <p:tags r:id="rId49"/>
            </p:custDataLst>
          </p:nvPr>
        </p:nvGrpSpPr>
        <p:grpSpPr>
          <a:xfrm>
            <a:off x="6863080" y="3058160"/>
            <a:ext cx="906145" cy="647700"/>
            <a:chOff x="4148138" y="9594850"/>
            <a:chExt cx="1581150" cy="1184834"/>
          </a:xfrm>
        </p:grpSpPr>
        <p:sp>
          <p:nvSpPr>
            <p:cNvPr id="54" name="文本框 42"/>
            <p:cNvSpPr txBox="1">
              <a:spLocks noChangeArrowheads="1"/>
            </p:cNvSpPr>
            <p:nvPr>
              <p:custDataLst>
                <p:tags r:id="rId50"/>
              </p:custDataLst>
            </p:nvPr>
          </p:nvSpPr>
          <p:spPr bwMode="auto">
            <a:xfrm>
              <a:off x="4181377" y="10163124"/>
              <a:ext cx="1503588" cy="6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zh-CN" sz="1600">
                  <a:solidFill>
                    <a:srgbClr val="C00000"/>
                  </a:solidFill>
                  <a:latin typeface="Times New Roman" panose="02020603050405020304" charset="0"/>
                  <a:ea typeface="黑体" panose="02010600030101010101" charset="-122"/>
                  <a:cs typeface="Times New Roman" panose="02020603050405020304" charset="0"/>
                  <a:sym typeface="+mn-ea"/>
                </a:rPr>
                <a:t>120pm</a:t>
              </a:r>
            </a:p>
          </p:txBody>
        </p:sp>
        <p:cxnSp>
          <p:nvCxnSpPr>
            <p:cNvPr id="55" name="直接连接符 54"/>
            <p:cNvCxnSpPr/>
            <p:nvPr>
              <p:custDataLst>
                <p:tags r:id="rId51"/>
              </p:custDataLst>
            </p:nvPr>
          </p:nvCxnSpPr>
          <p:spPr>
            <a:xfrm flipH="1">
              <a:off x="4148138" y="9594850"/>
              <a:ext cx="0" cy="1008063"/>
            </a:xfrm>
            <a:prstGeom prst="line">
              <a:avLst/>
            </a:prstGeom>
            <a:ln w="222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custDataLst>
                <p:tags r:id="rId52"/>
              </p:custDataLst>
            </p:nvPr>
          </p:nvCxnSpPr>
          <p:spPr>
            <a:xfrm flipH="1">
              <a:off x="5729288" y="9594850"/>
              <a:ext cx="0" cy="1008063"/>
            </a:xfrm>
            <a:prstGeom prst="line">
              <a:avLst/>
            </a:prstGeom>
            <a:ln w="222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53"/>
              </p:custDataLst>
            </p:nvPr>
          </p:nvCxnSpPr>
          <p:spPr>
            <a:xfrm>
              <a:off x="4157663" y="10212388"/>
              <a:ext cx="1547812" cy="0"/>
            </a:xfrm>
            <a:prstGeom prst="line">
              <a:avLst/>
            </a:prstGeom>
            <a:ln w="22225">
              <a:solidFill>
                <a:srgbClr val="C00000"/>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75" name="文本框 74" title=""/>
          <p:cNvSpPr txBox="1"/>
          <p:nvPr>
            <p:custDataLst>
              <p:tags r:id="rId54"/>
            </p:custDataLst>
          </p:nvPr>
        </p:nvSpPr>
        <p:spPr>
          <a:xfrm>
            <a:off x="1031240" y="4526280"/>
            <a:ext cx="10443210" cy="570865"/>
          </a:xfrm>
          <a:prstGeom prst="rect">
            <a:avLst/>
          </a:prstGeom>
          <a:noFill/>
        </p:spPr>
        <p:txBody>
          <a:bodyPr wrap="square" rtlCol="0" anchor="t">
            <a:spAutoFit/>
          </a:bodyPr>
          <a:lstStyle/>
          <a:p>
            <a:pPr algn="just">
              <a:lnSpc>
                <a:spcPct val="130000"/>
              </a:lnSpc>
              <a:buFont typeface="Arial" panose="020b0604020202020204" pitchFamily="34" charset="0"/>
            </a:pPr>
            <a:r>
              <a:rPr lang="en-US" altLang="zh-CN" sz="24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思考</a:t>
            </a:r>
            <a:r>
              <a:rPr lang="en-US" altLang="zh-CN" sz="24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宋体" panose="02010600030101010101" pitchFamily="2" charset="-122"/>
                <a:ea typeface="宋体" panose="02010600030101010101" pitchFamily="2" charset="-122"/>
                <a:cs typeface="Times New Roman" panose="02020603050405020304" charset="0"/>
                <a:sym typeface="+mn-ea"/>
              </a:rPr>
              <a:t>分子中最多几个原子共平面？</a:t>
            </a:r>
            <a:r>
              <a:rPr lang="en-US" altLang="zh-CN" sz="24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grpSp>
        <p:nvGrpSpPr>
          <p:cNvPr id="2" name="组合 1" title=""/>
          <p:cNvGrpSpPr/>
          <p:nvPr>
            <p:custDataLst>
              <p:tags r:id="rId55"/>
            </p:custDataLst>
          </p:nvPr>
        </p:nvGrpSpPr>
        <p:grpSpPr>
          <a:xfrm>
            <a:off x="1531620" y="4622165"/>
            <a:ext cx="3961130" cy="459740"/>
            <a:chOff x="10413" y="7278"/>
            <a:chExt cx="6238" cy="724"/>
          </a:xfrm>
        </p:grpSpPr>
        <p:sp>
          <p:nvSpPr>
            <p:cNvPr id="3" name="矩形 2"/>
            <p:cNvSpPr/>
            <p:nvPr>
              <p:custDataLst>
                <p:tags r:id="rId56"/>
              </p:custDataLst>
            </p:nvPr>
          </p:nvSpPr>
          <p:spPr>
            <a:xfrm>
              <a:off x="10413" y="7278"/>
              <a:ext cx="6238" cy="725"/>
            </a:xfrm>
            <a:prstGeom prst="rect">
              <a:avLst/>
            </a:prstGeom>
          </p:spPr>
          <p:txBody>
            <a:bodyPr wrap="square">
              <a:spAutoFit/>
            </a:bodyPr>
            <a:lstStyle/>
            <a:p>
              <a:pPr algn="ctr"/>
              <a:r>
                <a:rPr kumimoji="1" lang="en-US" altLang="zh-CN" sz="2400">
                  <a:latin typeface="Times New Roman" panose="02020603050405020304" charset="0"/>
                  <a:ea typeface="黑体" panose="02010600030101010101" charset="-122"/>
                  <a:cs typeface="Times New Roman" panose="02020603050405020304" charset="0"/>
                </a:rPr>
                <a:t>CH</a:t>
              </a:r>
              <a:r>
                <a:rPr kumimoji="1" lang="en-US" altLang="zh-CN" sz="2400" baseline="-25000">
                  <a:latin typeface="Times New Roman" panose="02020603050405020304" charset="0"/>
                  <a:ea typeface="黑体" panose="02010600030101010101" charset="-122"/>
                  <a:cs typeface="Times New Roman" panose="02020603050405020304" charset="0"/>
                </a:rPr>
                <a:t>2</a:t>
              </a:r>
              <a:r>
                <a:rPr kumimoji="1" lang="en-US" altLang="zh-CN" sz="2400">
                  <a:latin typeface="Times New Roman" panose="02020603050405020304" charset="0"/>
                  <a:ea typeface="黑体" panose="02010600030101010101" charset="-122"/>
                  <a:cs typeface="Times New Roman" panose="02020603050405020304" charset="0"/>
                </a:rPr>
                <a:t>     CH—CH     CH</a:t>
              </a:r>
              <a:r>
                <a:rPr kumimoji="1" lang="en-US" altLang="zh-CN" sz="2400" baseline="-25000">
                  <a:latin typeface="Times New Roman" panose="02020603050405020304" charset="0"/>
                  <a:ea typeface="黑体" panose="02010600030101010101" charset="-122"/>
                  <a:cs typeface="Times New Roman" panose="02020603050405020304" charset="0"/>
                </a:rPr>
                <a:t>2</a:t>
              </a:r>
            </a:p>
          </p:txBody>
        </p:sp>
        <p:grpSp>
          <p:nvGrpSpPr>
            <p:cNvPr id="4" name="组合 3"/>
            <p:cNvGrpSpPr/>
            <p:nvPr>
              <p:custDataLst>
                <p:tags r:id="rId57"/>
              </p:custDataLst>
            </p:nvPr>
          </p:nvGrpSpPr>
          <p:grpSpPr>
            <a:xfrm>
              <a:off x="12136" y="7644"/>
              <a:ext cx="424" cy="101"/>
              <a:chOff x="15361" y="7374"/>
              <a:chExt cx="424" cy="101"/>
            </a:xfrm>
          </p:grpSpPr>
          <p:sp>
            <p:nvSpPr>
              <p:cNvPr id="5" name="Line 18"/>
              <p:cNvSpPr>
                <a:spLocks noChangeShapeType="1"/>
              </p:cNvSpPr>
              <p:nvPr>
                <p:custDataLst>
                  <p:tags r:id="rId58"/>
                </p:custDataLst>
              </p:nvPr>
            </p:nvSpPr>
            <p:spPr bwMode="auto">
              <a:xfrm>
                <a:off x="15361" y="7374"/>
                <a:ext cx="425" cy="0"/>
              </a:xfrm>
              <a:prstGeom prst="line">
                <a:avLst/>
              </a:prstGeom>
              <a:noFill/>
              <a:ln w="19050">
                <a:solidFill>
                  <a:srgbClr val="0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sp>
            <p:nvSpPr>
              <p:cNvPr id="7" name="Line 18"/>
              <p:cNvSpPr>
                <a:spLocks noChangeShapeType="1"/>
              </p:cNvSpPr>
              <p:nvPr>
                <p:custDataLst>
                  <p:tags r:id="rId59"/>
                </p:custDataLst>
              </p:nvPr>
            </p:nvSpPr>
            <p:spPr bwMode="auto">
              <a:xfrm>
                <a:off x="15361" y="7475"/>
                <a:ext cx="425" cy="0"/>
              </a:xfrm>
              <a:prstGeom prst="line">
                <a:avLst/>
              </a:prstGeom>
              <a:noFill/>
              <a:ln w="19050">
                <a:solidFill>
                  <a:srgbClr val="0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grpSp>
        <p:grpSp>
          <p:nvGrpSpPr>
            <p:cNvPr id="8" name="组合 7"/>
            <p:cNvGrpSpPr/>
            <p:nvPr>
              <p:custDataLst>
                <p:tags r:id="rId60"/>
              </p:custDataLst>
            </p:nvPr>
          </p:nvGrpSpPr>
          <p:grpSpPr>
            <a:xfrm>
              <a:off x="14511" y="7607"/>
              <a:ext cx="424" cy="101"/>
              <a:chOff x="15361" y="7374"/>
              <a:chExt cx="424" cy="101"/>
            </a:xfrm>
          </p:grpSpPr>
          <p:sp>
            <p:nvSpPr>
              <p:cNvPr id="10" name="Line 18"/>
              <p:cNvSpPr>
                <a:spLocks noChangeShapeType="1"/>
              </p:cNvSpPr>
              <p:nvPr>
                <p:custDataLst>
                  <p:tags r:id="rId61"/>
                </p:custDataLst>
              </p:nvPr>
            </p:nvSpPr>
            <p:spPr bwMode="auto">
              <a:xfrm>
                <a:off x="15361" y="7374"/>
                <a:ext cx="425" cy="0"/>
              </a:xfrm>
              <a:prstGeom prst="line">
                <a:avLst/>
              </a:prstGeom>
              <a:noFill/>
              <a:ln w="19050">
                <a:solidFill>
                  <a:srgbClr val="0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sp>
            <p:nvSpPr>
              <p:cNvPr id="11" name="Line 18"/>
              <p:cNvSpPr>
                <a:spLocks noChangeShapeType="1"/>
              </p:cNvSpPr>
              <p:nvPr>
                <p:custDataLst>
                  <p:tags r:id="rId62"/>
                </p:custDataLst>
              </p:nvPr>
            </p:nvSpPr>
            <p:spPr bwMode="auto">
              <a:xfrm>
                <a:off x="15361" y="7475"/>
                <a:ext cx="425" cy="0"/>
              </a:xfrm>
              <a:prstGeom prst="line">
                <a:avLst/>
              </a:prstGeom>
              <a:noFill/>
              <a:ln w="19050">
                <a:solidFill>
                  <a:srgbClr val="0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grpSp>
      </p:grpSp>
      <p:sp>
        <p:nvSpPr>
          <p:cNvPr id="12" name="文本框 11" title=""/>
          <p:cNvSpPr txBox="1"/>
          <p:nvPr>
            <p:custDataLst>
              <p:tags r:id="rId63"/>
            </p:custDataLst>
          </p:nvPr>
        </p:nvSpPr>
        <p:spPr>
          <a:xfrm>
            <a:off x="1979295" y="5269230"/>
            <a:ext cx="2926080" cy="460375"/>
          </a:xfrm>
          <a:prstGeom prst="rect">
            <a:avLst/>
          </a:prstGeom>
          <a:noFill/>
        </p:spPr>
        <p:txBody>
          <a:bodyPr wrap="none" rtlCol="0" anchor="t">
            <a:spAutoFit/>
          </a:bodyPr>
          <a:lstStyle/>
          <a:p>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最多</a:t>
            </a:r>
            <a:r>
              <a:rPr lang="en-US" altLang="zh-CN" sz="24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10</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个原子共平面</a:t>
            </a:r>
          </a:p>
        </p:txBody>
      </p:sp>
    </p:spTree>
    <p:custDataLst>
      <p:tags r:id="rId6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0" name="文本框 9" title=""/>
          <p:cNvSpPr txBox="1"/>
          <p:nvPr>
            <p:custDataLst>
              <p:tags r:id="rId3"/>
            </p:custDataLst>
          </p:nvPr>
        </p:nvSpPr>
        <p:spPr>
          <a:xfrm>
            <a:off x="1031875" y="1167765"/>
            <a:ext cx="9385935" cy="1529715"/>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       乙烯（C</a:t>
            </a:r>
            <a:r>
              <a:rPr lang="en-US" altLang="zh-CN" sz="2400" baseline="-25000">
                <a:latin typeface="Times New Roman" panose="02020603050405020304" charset="0"/>
                <a:ea typeface="宋体" panose="02010600030101010101" pitchFamily="2" charset="-122"/>
                <a:cs typeface="Times New Roman" panose="02020603050405020304" charset="0"/>
              </a:rPr>
              <a:t>2</a:t>
            </a:r>
            <a:r>
              <a:rPr lang="en-US" altLang="zh-CN" sz="2400">
                <a:latin typeface="Times New Roman" panose="02020603050405020304" charset="0"/>
                <a:ea typeface="宋体" panose="02010600030101010101" pitchFamily="2" charset="-122"/>
                <a:cs typeface="Times New Roman" panose="02020603050405020304" charset="0"/>
              </a:rPr>
              <a:t>H</a:t>
            </a:r>
            <a:r>
              <a:rPr lang="en-US" altLang="zh-CN" sz="2400" baseline="-25000">
                <a:latin typeface="Times New Roman" panose="02020603050405020304" charset="0"/>
                <a:ea typeface="宋体" panose="02010600030101010101" pitchFamily="2" charset="-122"/>
                <a:cs typeface="Times New Roman" panose="02020603050405020304" charset="0"/>
              </a:rPr>
              <a:t>4</a:t>
            </a:r>
            <a:r>
              <a:rPr lang="en-US" altLang="zh-CN" sz="2400">
                <a:latin typeface="Times New Roman" panose="02020603050405020304" charset="0"/>
                <a:ea typeface="宋体" panose="02010600030101010101" pitchFamily="2" charset="-122"/>
                <a:cs typeface="Times New Roman" panose="02020603050405020304" charset="0"/>
              </a:rPr>
              <a:t>）和乙炔（C</a:t>
            </a:r>
            <a:r>
              <a:rPr lang="en-US" altLang="zh-CN" sz="2400" baseline="-25000">
                <a:latin typeface="Times New Roman" panose="02020603050405020304" charset="0"/>
                <a:ea typeface="宋体" panose="02010600030101010101" pitchFamily="2" charset="-122"/>
                <a:cs typeface="Times New Roman" panose="02020603050405020304" charset="0"/>
              </a:rPr>
              <a:t>2</a:t>
            </a:r>
            <a:r>
              <a:rPr lang="en-US" altLang="zh-CN" sz="2400">
                <a:latin typeface="Times New Roman" panose="02020603050405020304" charset="0"/>
                <a:ea typeface="宋体" panose="02010600030101010101" pitchFamily="2" charset="-122"/>
                <a:cs typeface="Times New Roman" panose="02020603050405020304" charset="0"/>
              </a:rPr>
              <a:t>H</a:t>
            </a:r>
            <a:r>
              <a:rPr lang="en-US" altLang="zh-CN" sz="2400" baseline="-25000">
                <a:latin typeface="Times New Roman" panose="02020603050405020304" charset="0"/>
                <a:ea typeface="宋体" panose="02010600030101010101" pitchFamily="2" charset="-122"/>
                <a:cs typeface="Times New Roman" panose="02020603050405020304" charset="0"/>
              </a:rPr>
              <a:t>2</a:t>
            </a:r>
            <a:r>
              <a:rPr lang="en-US" altLang="zh-CN" sz="2400">
                <a:latin typeface="Times New Roman" panose="02020603050405020304" charset="0"/>
                <a:ea typeface="宋体" panose="02010600030101010101" pitchFamily="2" charset="-122"/>
                <a:cs typeface="Times New Roman" panose="02020603050405020304" charset="0"/>
              </a:rPr>
              <a:t>）分子分别含有碳碳双键和碳碳三键，和乙烷（C</a:t>
            </a:r>
            <a:r>
              <a:rPr lang="en-US" altLang="zh-CN" sz="2400" baseline="-25000">
                <a:latin typeface="Times New Roman" panose="02020603050405020304" charset="0"/>
                <a:ea typeface="宋体" panose="02010600030101010101" pitchFamily="2" charset="-122"/>
                <a:cs typeface="Times New Roman" panose="02020603050405020304" charset="0"/>
              </a:rPr>
              <a:t>2</a:t>
            </a:r>
            <a:r>
              <a:rPr lang="en-US" altLang="zh-CN" sz="2400">
                <a:latin typeface="Times New Roman" panose="02020603050405020304" charset="0"/>
                <a:ea typeface="宋体" panose="02010600030101010101" pitchFamily="2" charset="-122"/>
                <a:cs typeface="Times New Roman" panose="02020603050405020304" charset="0"/>
              </a:rPr>
              <a:t>H</a:t>
            </a:r>
            <a:r>
              <a:rPr lang="en-US" altLang="zh-CN" sz="2400" baseline="-25000">
                <a:latin typeface="Times New Roman" panose="02020603050405020304" charset="0"/>
                <a:ea typeface="宋体" panose="02010600030101010101" pitchFamily="2" charset="-122"/>
                <a:cs typeface="Times New Roman" panose="02020603050405020304" charset="0"/>
              </a:rPr>
              <a:t>6</a:t>
            </a:r>
            <a:r>
              <a:rPr lang="en-US" altLang="zh-CN" sz="2400">
                <a:latin typeface="Times New Roman" panose="02020603050405020304" charset="0"/>
                <a:ea typeface="宋体" panose="02010600030101010101" pitchFamily="2" charset="-122"/>
                <a:cs typeface="Times New Roman" panose="02020603050405020304" charset="0"/>
              </a:rPr>
              <a:t>）相比它们的</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含氢数目都减少</a:t>
            </a:r>
            <a:r>
              <a:rPr lang="en-US" altLang="zh-CN" sz="2400">
                <a:latin typeface="Times New Roman" panose="02020603050405020304" charset="0"/>
                <a:ea typeface="宋体" panose="02010600030101010101" pitchFamily="2" charset="-122"/>
                <a:cs typeface="Times New Roman" panose="02020603050405020304" charset="0"/>
              </a:rPr>
              <a:t>了，因此碳碳双键和碳碳三键称为</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不饱和键</a:t>
            </a:r>
            <a:r>
              <a:rPr lang="en-US" altLang="zh-CN" sz="2400">
                <a:latin typeface="Times New Roman" panose="02020603050405020304" charset="0"/>
                <a:ea typeface="宋体" panose="02010600030101010101" pitchFamily="2" charset="-122"/>
                <a:cs typeface="Times New Roman" panose="02020603050405020304" charset="0"/>
              </a:rPr>
              <a:t>。</a:t>
            </a:r>
          </a:p>
        </p:txBody>
      </p:sp>
      <p:grpSp>
        <p:nvGrpSpPr>
          <p:cNvPr id="27" name="组合 26" title=""/>
          <p:cNvGrpSpPr/>
          <p:nvPr>
            <p:custDataLst>
              <p:tags r:id="rId4"/>
            </p:custDataLst>
          </p:nvPr>
        </p:nvGrpSpPr>
        <p:grpSpPr>
          <a:xfrm>
            <a:off x="1287145" y="2971165"/>
            <a:ext cx="9340850" cy="3087370"/>
            <a:chOff x="2027" y="4679"/>
            <a:chExt cx="14710" cy="4862"/>
          </a:xfrm>
        </p:grpSpPr>
        <p:sp>
          <p:nvSpPr>
            <p:cNvPr id="45" name="文本框 44"/>
            <p:cNvSpPr txBox="1"/>
            <p:nvPr>
              <p:custDataLst>
                <p:tags r:id="rId5"/>
              </p:custDataLst>
            </p:nvPr>
          </p:nvSpPr>
          <p:spPr>
            <a:xfrm>
              <a:off x="11003" y="4679"/>
              <a:ext cx="4054" cy="867"/>
            </a:xfrm>
            <a:prstGeom prst="rect">
              <a:avLst/>
            </a:prstGeom>
            <a:noFill/>
            <a:ln w="9525">
              <a:noFill/>
            </a:ln>
          </p:spPr>
          <p:txBody>
            <a:bodyPr wrap="none" lIns="182848" tIns="91422" rIns="182848" bIns="91422" anchor="t">
              <a:spAutoFit/>
            </a:bodyPr>
            <a:lstStyle/>
            <a:p>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1</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2—</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二溴乙烷</a:t>
              </a:r>
            </a:p>
          </p:txBody>
        </p:sp>
        <p:sp>
          <p:nvSpPr>
            <p:cNvPr id="46" name="文本框 45"/>
            <p:cNvSpPr txBox="1"/>
            <p:nvPr>
              <p:custDataLst>
                <p:tags r:id="rId6"/>
              </p:custDataLst>
            </p:nvPr>
          </p:nvSpPr>
          <p:spPr>
            <a:xfrm>
              <a:off x="11003" y="7866"/>
              <a:ext cx="5734" cy="867"/>
            </a:xfrm>
            <a:prstGeom prst="rect">
              <a:avLst/>
            </a:prstGeom>
            <a:noFill/>
            <a:ln w="9525">
              <a:noFill/>
            </a:ln>
          </p:spPr>
          <p:txBody>
            <a:bodyPr wrap="none" lIns="182848" tIns="91422" rIns="182848" bIns="91422" anchor="t">
              <a:spAutoFit/>
            </a:bodyPr>
            <a:lstStyle/>
            <a:p>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1</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1</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2</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 2—</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四溴乙烷</a:t>
              </a:r>
            </a:p>
          </p:txBody>
        </p:sp>
        <p:grpSp>
          <p:nvGrpSpPr>
            <p:cNvPr id="14" name="组合 13"/>
            <p:cNvGrpSpPr/>
            <p:nvPr>
              <p:custDataLst>
                <p:tags r:id="rId7"/>
              </p:custDataLst>
            </p:nvPr>
          </p:nvGrpSpPr>
          <p:grpSpPr>
            <a:xfrm>
              <a:off x="2048" y="7895"/>
              <a:ext cx="2168" cy="724"/>
              <a:chOff x="1658" y="3308"/>
              <a:chExt cx="2168" cy="724"/>
            </a:xfrm>
          </p:grpSpPr>
          <p:sp>
            <p:nvSpPr>
              <p:cNvPr id="1030" name="Text Box 19"/>
              <p:cNvSpPr>
                <a:spLocks noChangeArrowheads="1"/>
              </p:cNvSpPr>
              <p:nvPr>
                <p:custDataLst>
                  <p:tags r:id="rId8"/>
                </p:custDataLst>
              </p:nvPr>
            </p:nvSpPr>
            <p:spPr bwMode="auto">
              <a:xfrm>
                <a:off x="1658" y="3308"/>
                <a:ext cx="2168"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rgbClr val="55446C"/>
                    </a:solidFill>
                    <a:latin typeface="Times New Roman" panose="02020603050405020304" charset="0"/>
                    <a:ea typeface="华文新魏" panose="02010800040101010101" pitchFamily="2" charset="-122"/>
                    <a:sym typeface="Times New Roman" panose="02020603050405020304" charset="0"/>
                  </a:rPr>
                  <a:t>CH</a:t>
                </a:r>
                <a:r>
                  <a:rPr lang="en-US" altLang="zh-CN" sz="2400" baseline="-25000">
                    <a:solidFill>
                      <a:srgbClr val="55446C"/>
                    </a:solidFill>
                    <a:latin typeface="Times New Roman" panose="02020603050405020304" charset="0"/>
                    <a:ea typeface="华文新魏" panose="02010800040101010101" pitchFamily="2" charset="-122"/>
                    <a:sym typeface="Times New Roman" panose="02020603050405020304" charset="0"/>
                  </a:rPr>
                  <a:t>       </a:t>
                </a:r>
                <a:r>
                  <a:rPr lang="en-US" altLang="zh-CN" sz="2400">
                    <a:solidFill>
                      <a:srgbClr val="55446C"/>
                    </a:solidFill>
                    <a:latin typeface="Times New Roman" panose="02020603050405020304" charset="0"/>
                    <a:ea typeface="华文新魏" panose="02010800040101010101" pitchFamily="2" charset="-122"/>
                    <a:sym typeface="Times New Roman" panose="02020603050405020304" charset="0"/>
                  </a:rPr>
                  <a:t>CH</a:t>
                </a:r>
                <a:endParaRPr lang="en-US" altLang="zh-CN" sz="2400" baseline="-25000">
                  <a:solidFill>
                    <a:srgbClr val="55446C"/>
                  </a:solidFill>
                  <a:latin typeface="Times New Roman" panose="02020603050405020304" charset="0"/>
                  <a:ea typeface="华文新魏" panose="02010800040101010101" pitchFamily="2" charset="-122"/>
                  <a:sym typeface="Times New Roman" panose="02020603050405020304" charset="0"/>
                </a:endParaRPr>
              </a:p>
            </p:txBody>
          </p:sp>
          <p:sp>
            <p:nvSpPr>
              <p:cNvPr id="60" name="Line 17"/>
              <p:cNvSpPr>
                <a:spLocks noChangeShapeType="1"/>
              </p:cNvSpPr>
              <p:nvPr>
                <p:custDataLst>
                  <p:tags r:id="rId9"/>
                </p:custDataLst>
              </p:nvPr>
            </p:nvSpPr>
            <p:spPr bwMode="auto">
              <a:xfrm>
                <a:off x="2501" y="3679"/>
                <a:ext cx="424" cy="0"/>
              </a:xfrm>
              <a:prstGeom prst="line">
                <a:avLst/>
              </a:prstGeom>
              <a:noFill/>
              <a:ln w="19050">
                <a:solidFill>
                  <a:srgbClr val="C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sp>
            <p:nvSpPr>
              <p:cNvPr id="61" name="Line 18"/>
              <p:cNvSpPr>
                <a:spLocks noChangeShapeType="1"/>
              </p:cNvSpPr>
              <p:nvPr>
                <p:custDataLst>
                  <p:tags r:id="rId10"/>
                </p:custDataLst>
              </p:nvPr>
            </p:nvSpPr>
            <p:spPr bwMode="auto">
              <a:xfrm>
                <a:off x="2501" y="3755"/>
                <a:ext cx="425" cy="0"/>
              </a:xfrm>
              <a:prstGeom prst="line">
                <a:avLst/>
              </a:prstGeom>
              <a:noFill/>
              <a:ln w="19050">
                <a:solidFill>
                  <a:srgbClr val="C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sp>
            <p:nvSpPr>
              <p:cNvPr id="62" name="Line 17"/>
              <p:cNvSpPr>
                <a:spLocks noChangeShapeType="1"/>
              </p:cNvSpPr>
              <p:nvPr>
                <p:custDataLst>
                  <p:tags r:id="rId11"/>
                </p:custDataLst>
              </p:nvPr>
            </p:nvSpPr>
            <p:spPr bwMode="auto">
              <a:xfrm>
                <a:off x="2501" y="3603"/>
                <a:ext cx="424" cy="0"/>
              </a:xfrm>
              <a:prstGeom prst="line">
                <a:avLst/>
              </a:prstGeom>
              <a:noFill/>
              <a:ln w="19050">
                <a:solidFill>
                  <a:srgbClr val="63446C"/>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grpSp>
        <p:sp>
          <p:nvSpPr>
            <p:cNvPr id="5" name="矩形 4"/>
            <p:cNvSpPr/>
            <p:nvPr>
              <p:custDataLst>
                <p:tags r:id="rId12"/>
              </p:custDataLst>
            </p:nvPr>
          </p:nvSpPr>
          <p:spPr bwMode="auto">
            <a:xfrm>
              <a:off x="4338" y="4756"/>
              <a:ext cx="5605" cy="72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rtlCol="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buClrTx/>
                <a:buSzTx/>
                <a:buFontTx/>
              </a:pPr>
              <a:r>
                <a:rPr lang="en-US" altLang="zh-CN" sz="2400">
                  <a:solidFill>
                    <a:srgbClr val="55446C"/>
                  </a:solidFill>
                  <a:latin typeface="Times New Roman" panose="02020603050405020304" charset="0"/>
                  <a:ea typeface="华文新魏" panose="02010800040101010101" pitchFamily="2" charset="-122"/>
                  <a:sym typeface="+mn-ea"/>
                </a:rPr>
                <a:t>+Br</a:t>
              </a:r>
              <a:r>
                <a:rPr lang="en-US" altLang="zh-CN" sz="2000">
                  <a:solidFill>
                    <a:srgbClr val="55446C"/>
                  </a:solidFill>
                  <a:latin typeface="Times New Roman" panose="02020603050405020304" charset="0"/>
                  <a:ea typeface="华文新魏" panose="02010800040101010101" pitchFamily="2" charset="-122"/>
                  <a:sym typeface="+mn-ea"/>
                </a:rPr>
                <a:t>—</a:t>
              </a:r>
              <a:r>
                <a:rPr lang="en-US" altLang="zh-CN" sz="2400">
                  <a:solidFill>
                    <a:srgbClr val="55446C"/>
                  </a:solidFill>
                  <a:latin typeface="Times New Roman" panose="02020603050405020304" charset="0"/>
                  <a:ea typeface="华文新魏" panose="02010800040101010101" pitchFamily="2" charset="-122"/>
                  <a:sym typeface="+mn-ea"/>
                </a:rPr>
                <a:t>Br            CH</a:t>
              </a:r>
              <a:r>
                <a:rPr lang="en-US" altLang="zh-CN" sz="2400" baseline="-25000">
                  <a:solidFill>
                    <a:srgbClr val="55446C"/>
                  </a:solidFill>
                  <a:latin typeface="Times New Roman" panose="02020603050405020304" charset="0"/>
                  <a:ea typeface="华文新魏" panose="02010800040101010101" pitchFamily="2" charset="-122"/>
                  <a:sym typeface="+mn-ea"/>
                </a:rPr>
                <a:t>2</a:t>
              </a:r>
              <a:r>
                <a:rPr lang="en-US" altLang="zh-CN" sz="2400">
                  <a:solidFill>
                    <a:srgbClr val="55446C"/>
                  </a:solidFill>
                  <a:latin typeface="Times New Roman" panose="02020603050405020304" charset="0"/>
                  <a:ea typeface="华文新魏" panose="02010800040101010101" pitchFamily="2" charset="-122"/>
                  <a:sym typeface="+mn-ea"/>
                </a:rPr>
                <a:t>     CH</a:t>
              </a:r>
              <a:r>
                <a:rPr lang="en-US" altLang="zh-CN" sz="2400" baseline="-25000">
                  <a:solidFill>
                    <a:srgbClr val="55446C"/>
                  </a:solidFill>
                  <a:latin typeface="Times New Roman" panose="02020603050405020304" charset="0"/>
                  <a:ea typeface="华文新魏" panose="02010800040101010101" pitchFamily="2" charset="-122"/>
                  <a:sym typeface="+mn-ea"/>
                </a:rPr>
                <a:t>2</a:t>
              </a:r>
            </a:p>
          </p:txBody>
        </p:sp>
        <p:cxnSp>
          <p:nvCxnSpPr>
            <p:cNvPr id="28" name="直接箭头连接符 27"/>
            <p:cNvCxnSpPr/>
            <p:nvPr>
              <p:custDataLst>
                <p:tags r:id="rId13"/>
              </p:custDataLst>
            </p:nvPr>
          </p:nvCxnSpPr>
          <p:spPr>
            <a:xfrm>
              <a:off x="6129" y="5180"/>
              <a:ext cx="1260" cy="0"/>
            </a:xfrm>
            <a:prstGeom prst="straightConnector1">
              <a:avLst/>
            </a:prstGeom>
            <a:ln>
              <a:solidFill>
                <a:srgbClr val="55446C"/>
              </a:solidFill>
              <a:tailEnd type="arrow" w="med" len="med"/>
            </a:ln>
          </p:spPr>
          <p:style>
            <a:lnRef idx="1">
              <a:schemeClr val="dk1"/>
            </a:lnRef>
            <a:fillRef idx="0">
              <a:schemeClr val="dk1"/>
            </a:fillRef>
            <a:effectRef idx="0">
              <a:schemeClr val="dk1"/>
            </a:effectRef>
            <a:fontRef idx="minor">
              <a:schemeClr val="tx1"/>
            </a:fontRef>
          </p:style>
        </p:cxnSp>
        <p:sp>
          <p:nvSpPr>
            <p:cNvPr id="8" name="Line 17"/>
            <p:cNvSpPr>
              <a:spLocks noChangeShapeType="1"/>
            </p:cNvSpPr>
            <p:nvPr>
              <p:custDataLst>
                <p:tags r:id="rId14"/>
              </p:custDataLst>
            </p:nvPr>
          </p:nvSpPr>
          <p:spPr bwMode="auto">
            <a:xfrm>
              <a:off x="8433" y="5132"/>
              <a:ext cx="424" cy="0"/>
            </a:xfrm>
            <a:prstGeom prst="line">
              <a:avLst/>
            </a:prstGeom>
            <a:noFill/>
            <a:ln w="19050">
              <a:solidFill>
                <a:srgbClr val="63446C"/>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grpSp>
          <p:nvGrpSpPr>
            <p:cNvPr id="12" name="组合 11"/>
            <p:cNvGrpSpPr/>
            <p:nvPr>
              <p:custDataLst>
                <p:tags r:id="rId15"/>
              </p:custDataLst>
            </p:nvPr>
          </p:nvGrpSpPr>
          <p:grpSpPr>
            <a:xfrm>
              <a:off x="7464" y="5331"/>
              <a:ext cx="836" cy="1046"/>
              <a:chOff x="13414" y="4043"/>
              <a:chExt cx="836" cy="1046"/>
            </a:xfrm>
          </p:grpSpPr>
          <p:cxnSp>
            <p:nvCxnSpPr>
              <p:cNvPr id="7" name="直接连接符 6"/>
              <p:cNvCxnSpPr/>
              <p:nvPr>
                <p:custDataLst>
                  <p:tags r:id="rId16"/>
                </p:custDataLst>
              </p:nvPr>
            </p:nvCxnSpPr>
            <p:spPr>
              <a:xfrm flipH="1">
                <a:off x="13710" y="4043"/>
                <a:ext cx="0" cy="3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17"/>
                </p:custDataLst>
              </p:nvPr>
            </p:nvSpPr>
            <p:spPr>
              <a:xfrm>
                <a:off x="13414" y="4365"/>
                <a:ext cx="837" cy="725"/>
              </a:xfrm>
              <a:prstGeom prst="rect">
                <a:avLst/>
              </a:prstGeom>
              <a:noFill/>
            </p:spPr>
            <p:txBody>
              <a:bodyPr wrap="square" rtlCol="0">
                <a:spAutoFit/>
              </a:bodyPr>
              <a:lstStyle/>
              <a:p>
                <a:r>
                  <a:rPr lang="en-US" altLang="zh-CN" sz="2400">
                    <a:solidFill>
                      <a:srgbClr val="55446C"/>
                    </a:solidFill>
                    <a:latin typeface="Times New Roman" panose="02020603050405020304" charset="0"/>
                    <a:cs typeface="Times New Roman" panose="02020603050405020304" charset="0"/>
                  </a:rPr>
                  <a:t>Br</a:t>
                </a:r>
              </a:p>
            </p:txBody>
          </p:sp>
        </p:grpSp>
        <p:grpSp>
          <p:nvGrpSpPr>
            <p:cNvPr id="16" name="组合 15"/>
            <p:cNvGrpSpPr/>
            <p:nvPr>
              <p:custDataLst>
                <p:tags r:id="rId18"/>
              </p:custDataLst>
            </p:nvPr>
          </p:nvGrpSpPr>
          <p:grpSpPr>
            <a:xfrm>
              <a:off x="8898" y="5332"/>
              <a:ext cx="836" cy="1046"/>
              <a:chOff x="13414" y="4043"/>
              <a:chExt cx="836" cy="1046"/>
            </a:xfrm>
          </p:grpSpPr>
          <p:cxnSp>
            <p:nvCxnSpPr>
              <p:cNvPr id="17" name="直接连接符 16"/>
              <p:cNvCxnSpPr/>
              <p:nvPr>
                <p:custDataLst>
                  <p:tags r:id="rId19"/>
                </p:custDataLst>
              </p:nvPr>
            </p:nvCxnSpPr>
            <p:spPr>
              <a:xfrm flipH="1">
                <a:off x="13710" y="4043"/>
                <a:ext cx="0" cy="3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20"/>
                </p:custDataLst>
              </p:nvPr>
            </p:nvSpPr>
            <p:spPr>
              <a:xfrm>
                <a:off x="13414" y="4365"/>
                <a:ext cx="837" cy="725"/>
              </a:xfrm>
              <a:prstGeom prst="rect">
                <a:avLst/>
              </a:prstGeom>
              <a:noFill/>
            </p:spPr>
            <p:txBody>
              <a:bodyPr wrap="square" rtlCol="0">
                <a:spAutoFit/>
              </a:bodyPr>
              <a:lstStyle/>
              <a:p>
                <a:r>
                  <a:rPr lang="en-US" altLang="zh-CN" sz="2400">
                    <a:solidFill>
                      <a:srgbClr val="55446C"/>
                    </a:solidFill>
                    <a:latin typeface="Times New Roman" panose="02020603050405020304" charset="0"/>
                    <a:cs typeface="Times New Roman" panose="02020603050405020304" charset="0"/>
                  </a:rPr>
                  <a:t>Br</a:t>
                </a:r>
              </a:p>
            </p:txBody>
          </p:sp>
        </p:grpSp>
        <p:grpSp>
          <p:nvGrpSpPr>
            <p:cNvPr id="21" name="组合 20"/>
            <p:cNvGrpSpPr/>
            <p:nvPr>
              <p:custDataLst>
                <p:tags r:id="rId21"/>
              </p:custDataLst>
            </p:nvPr>
          </p:nvGrpSpPr>
          <p:grpSpPr>
            <a:xfrm>
              <a:off x="2045" y="4750"/>
              <a:ext cx="2414" cy="724"/>
              <a:chOff x="10333" y="8856"/>
              <a:chExt cx="2414" cy="724"/>
            </a:xfrm>
          </p:grpSpPr>
          <p:sp>
            <p:nvSpPr>
              <p:cNvPr id="19" name="矩形 18"/>
              <p:cNvSpPr/>
              <p:nvPr>
                <p:custDataLst>
                  <p:tags r:id="rId22"/>
                </p:custDataLst>
              </p:nvPr>
            </p:nvSpPr>
            <p:spPr bwMode="auto">
              <a:xfrm>
                <a:off x="10333" y="8856"/>
                <a:ext cx="2414" cy="72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rtlCol="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buClrTx/>
                  <a:buSzTx/>
                  <a:buFontTx/>
                </a:pPr>
                <a:r>
                  <a:rPr lang="en-US" altLang="zh-CN" sz="2400">
                    <a:solidFill>
                      <a:srgbClr val="55446C"/>
                    </a:solidFill>
                    <a:latin typeface="Times New Roman" panose="02020603050405020304" charset="0"/>
                    <a:ea typeface="华文新魏" panose="02010800040101010101" pitchFamily="2" charset="-122"/>
                    <a:sym typeface="+mn-ea"/>
                  </a:rPr>
                  <a:t>CH</a:t>
                </a:r>
                <a:r>
                  <a:rPr lang="en-US" altLang="zh-CN" sz="2400" baseline="-25000">
                    <a:solidFill>
                      <a:srgbClr val="55446C"/>
                    </a:solidFill>
                    <a:latin typeface="Times New Roman" panose="02020603050405020304" charset="0"/>
                    <a:ea typeface="华文新魏" panose="02010800040101010101" pitchFamily="2" charset="-122"/>
                    <a:sym typeface="+mn-ea"/>
                  </a:rPr>
                  <a:t>2</a:t>
                </a:r>
                <a:r>
                  <a:rPr lang="en-US" altLang="zh-CN" sz="2400">
                    <a:solidFill>
                      <a:srgbClr val="55446C"/>
                    </a:solidFill>
                    <a:latin typeface="Times New Roman" panose="02020603050405020304" charset="0"/>
                    <a:ea typeface="华文新魏" panose="02010800040101010101" pitchFamily="2" charset="-122"/>
                    <a:sym typeface="+mn-ea"/>
                  </a:rPr>
                  <a:t>    CH</a:t>
                </a:r>
                <a:r>
                  <a:rPr lang="en-US" altLang="zh-CN" sz="2400" baseline="-25000">
                    <a:solidFill>
                      <a:srgbClr val="55446C"/>
                    </a:solidFill>
                    <a:latin typeface="Times New Roman" panose="02020603050405020304" charset="0"/>
                    <a:ea typeface="华文新魏" panose="02010800040101010101" pitchFamily="2" charset="-122"/>
                    <a:sym typeface="+mn-ea"/>
                  </a:rPr>
                  <a:t>2</a:t>
                </a:r>
              </a:p>
            </p:txBody>
          </p:sp>
          <p:grpSp>
            <p:nvGrpSpPr>
              <p:cNvPr id="20" name="组合 19"/>
              <p:cNvGrpSpPr/>
              <p:nvPr>
                <p:custDataLst>
                  <p:tags r:id="rId23"/>
                </p:custDataLst>
              </p:nvPr>
            </p:nvGrpSpPr>
            <p:grpSpPr>
              <a:xfrm>
                <a:off x="11319" y="9208"/>
                <a:ext cx="424" cy="76"/>
                <a:chOff x="2677" y="3419"/>
                <a:chExt cx="424" cy="76"/>
              </a:xfrm>
            </p:grpSpPr>
            <p:sp>
              <p:nvSpPr>
                <p:cNvPr id="22" name="Line 17"/>
                <p:cNvSpPr>
                  <a:spLocks noChangeShapeType="1"/>
                </p:cNvSpPr>
                <p:nvPr>
                  <p:custDataLst>
                    <p:tags r:id="rId24"/>
                  </p:custDataLst>
                </p:nvPr>
              </p:nvSpPr>
              <p:spPr bwMode="auto">
                <a:xfrm>
                  <a:off x="2677" y="3495"/>
                  <a:ext cx="424" cy="0"/>
                </a:xfrm>
                <a:prstGeom prst="line">
                  <a:avLst/>
                </a:prstGeom>
                <a:noFill/>
                <a:ln w="19050">
                  <a:solidFill>
                    <a:srgbClr val="C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sp>
              <p:nvSpPr>
                <p:cNvPr id="23" name="Line 17"/>
                <p:cNvSpPr>
                  <a:spLocks noChangeShapeType="1"/>
                </p:cNvSpPr>
                <p:nvPr>
                  <p:custDataLst>
                    <p:tags r:id="rId25"/>
                  </p:custDataLst>
                </p:nvPr>
              </p:nvSpPr>
              <p:spPr bwMode="auto">
                <a:xfrm>
                  <a:off x="2677" y="3419"/>
                  <a:ext cx="424" cy="0"/>
                </a:xfrm>
                <a:prstGeom prst="line">
                  <a:avLst/>
                </a:prstGeom>
                <a:noFill/>
                <a:ln w="19050">
                  <a:solidFill>
                    <a:srgbClr val="63446C"/>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grpSp>
        </p:grpSp>
        <p:sp>
          <p:nvSpPr>
            <p:cNvPr id="34" name="文本框 33"/>
            <p:cNvSpPr txBox="1"/>
            <p:nvPr>
              <p:custDataLst>
                <p:tags r:id="rId26"/>
              </p:custDataLst>
            </p:nvPr>
          </p:nvSpPr>
          <p:spPr>
            <a:xfrm>
              <a:off x="4000" y="7895"/>
              <a:ext cx="2159" cy="725"/>
            </a:xfrm>
            <a:prstGeom prst="rect">
              <a:avLst/>
            </a:prstGeom>
            <a:noFill/>
          </p:spPr>
          <p:txBody>
            <a:bodyPr wrap="none" rtlCol="0" anchor="t">
              <a:spAutoFit/>
            </a:bodyPr>
            <a:lstStyle/>
            <a:p>
              <a:r>
                <a:rPr lang="en-US" altLang="zh-CN" sz="2400">
                  <a:solidFill>
                    <a:srgbClr val="55446C"/>
                  </a:solidFill>
                  <a:latin typeface="Times New Roman" panose="02020603050405020304" charset="0"/>
                  <a:ea typeface="华文新魏" panose="02010800040101010101" pitchFamily="2" charset="-122"/>
                  <a:sym typeface="+mn-ea"/>
                </a:rPr>
                <a:t>+2Br</a:t>
              </a:r>
              <a:r>
                <a:rPr lang="en-US" altLang="zh-CN" sz="2000">
                  <a:solidFill>
                    <a:srgbClr val="55446C"/>
                  </a:solidFill>
                  <a:latin typeface="Times New Roman" panose="02020603050405020304" charset="0"/>
                  <a:ea typeface="华文新魏" panose="02010800040101010101" pitchFamily="2" charset="-122"/>
                  <a:sym typeface="+mn-ea"/>
                </a:rPr>
                <a:t>—</a:t>
              </a:r>
              <a:r>
                <a:rPr lang="en-US" altLang="zh-CN" sz="2400">
                  <a:solidFill>
                    <a:srgbClr val="55446C"/>
                  </a:solidFill>
                  <a:latin typeface="Times New Roman" panose="02020603050405020304" charset="0"/>
                  <a:ea typeface="华文新魏" panose="02010800040101010101" pitchFamily="2" charset="-122"/>
                  <a:sym typeface="+mn-ea"/>
                </a:rPr>
                <a:t>Br</a:t>
              </a:r>
              <a:endParaRPr lang="zh-CN" altLang="en-US"/>
            </a:p>
          </p:txBody>
        </p:sp>
        <p:cxnSp>
          <p:nvCxnSpPr>
            <p:cNvPr id="35" name="直接箭头连接符 34"/>
            <p:cNvCxnSpPr/>
            <p:nvPr>
              <p:custDataLst>
                <p:tags r:id="rId27"/>
              </p:custDataLst>
            </p:nvPr>
          </p:nvCxnSpPr>
          <p:spPr>
            <a:xfrm>
              <a:off x="6111" y="8320"/>
              <a:ext cx="1260" cy="0"/>
            </a:xfrm>
            <a:prstGeom prst="straightConnector1">
              <a:avLst/>
            </a:prstGeom>
            <a:ln>
              <a:solidFill>
                <a:srgbClr val="55446C"/>
              </a:solidFill>
              <a:tailEnd type="arrow" w="med" len="med"/>
            </a:ln>
          </p:spPr>
          <p:style>
            <a:lnRef idx="1">
              <a:schemeClr val="dk1"/>
            </a:lnRef>
            <a:fillRef idx="0">
              <a:schemeClr val="dk1"/>
            </a:fillRef>
            <a:effectRef idx="0">
              <a:schemeClr val="dk1"/>
            </a:effectRef>
            <a:fontRef idx="minor">
              <a:schemeClr val="tx1"/>
            </a:fontRef>
          </p:style>
        </p:cxnSp>
        <p:sp>
          <p:nvSpPr>
            <p:cNvPr id="37" name="矩形 36"/>
            <p:cNvSpPr/>
            <p:nvPr>
              <p:custDataLst>
                <p:tags r:id="rId28"/>
              </p:custDataLst>
            </p:nvPr>
          </p:nvSpPr>
          <p:spPr bwMode="auto">
            <a:xfrm>
              <a:off x="7448" y="7919"/>
              <a:ext cx="3022" cy="725"/>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rtlCol="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ctr">
                <a:buClrTx/>
                <a:buSzTx/>
                <a:buFontTx/>
              </a:pPr>
              <a:r>
                <a:rPr lang="en-US" altLang="zh-CN" sz="2400">
                  <a:solidFill>
                    <a:srgbClr val="55446C"/>
                  </a:solidFill>
                  <a:latin typeface="Times New Roman" panose="02020603050405020304" charset="0"/>
                  <a:ea typeface="华文新魏" panose="02010800040101010101" pitchFamily="2" charset="-122"/>
                  <a:sym typeface="+mn-ea"/>
                </a:rPr>
                <a:t>H</a:t>
              </a:r>
              <a:r>
                <a:rPr lang="en-US" altLang="zh-CN" sz="2000">
                  <a:solidFill>
                    <a:srgbClr val="55446C"/>
                  </a:solidFill>
                  <a:latin typeface="Times New Roman" panose="02020603050405020304" charset="0"/>
                  <a:ea typeface="华文新魏" panose="02010800040101010101" pitchFamily="2" charset="-122"/>
                  <a:sym typeface="+mn-ea"/>
                </a:rPr>
                <a:t>—</a:t>
              </a:r>
              <a:r>
                <a:rPr lang="en-US" altLang="zh-CN" sz="2400">
                  <a:solidFill>
                    <a:srgbClr val="55446C"/>
                  </a:solidFill>
                  <a:latin typeface="Times New Roman" panose="02020603050405020304" charset="0"/>
                  <a:ea typeface="华文新魏" panose="02010800040101010101" pitchFamily="2" charset="-122"/>
                  <a:sym typeface="+mn-ea"/>
                </a:rPr>
                <a:t>C     C</a:t>
              </a:r>
              <a:r>
                <a:rPr lang="en-US" altLang="zh-CN" sz="2000">
                  <a:solidFill>
                    <a:srgbClr val="55446C"/>
                  </a:solidFill>
                  <a:latin typeface="Times New Roman" panose="02020603050405020304" charset="0"/>
                  <a:ea typeface="华文新魏" panose="02010800040101010101" pitchFamily="2" charset="-122"/>
                  <a:sym typeface="+mn-ea"/>
                </a:rPr>
                <a:t>—</a:t>
              </a:r>
              <a:r>
                <a:rPr lang="en-US" altLang="zh-CN" sz="2400">
                  <a:solidFill>
                    <a:srgbClr val="55446C"/>
                  </a:solidFill>
                  <a:latin typeface="Times New Roman" panose="02020603050405020304" charset="0"/>
                  <a:ea typeface="华文新魏" panose="02010800040101010101" pitchFamily="2" charset="-122"/>
                  <a:sym typeface="+mn-ea"/>
                </a:rPr>
                <a:t>H</a:t>
              </a:r>
            </a:p>
          </p:txBody>
        </p:sp>
        <p:sp>
          <p:nvSpPr>
            <p:cNvPr id="39" name="Line 17"/>
            <p:cNvSpPr>
              <a:spLocks noChangeShapeType="1"/>
            </p:cNvSpPr>
            <p:nvPr>
              <p:custDataLst>
                <p:tags r:id="rId29"/>
              </p:custDataLst>
            </p:nvPr>
          </p:nvSpPr>
          <p:spPr bwMode="auto">
            <a:xfrm>
              <a:off x="8739" y="8299"/>
              <a:ext cx="424" cy="0"/>
            </a:xfrm>
            <a:prstGeom prst="line">
              <a:avLst/>
            </a:prstGeom>
            <a:noFill/>
            <a:ln w="19050">
              <a:solidFill>
                <a:srgbClr val="55446C"/>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grpSp>
          <p:nvGrpSpPr>
            <p:cNvPr id="42" name="组合 41"/>
            <p:cNvGrpSpPr/>
            <p:nvPr>
              <p:custDataLst>
                <p:tags r:id="rId30"/>
              </p:custDataLst>
            </p:nvPr>
          </p:nvGrpSpPr>
          <p:grpSpPr>
            <a:xfrm>
              <a:off x="8202" y="8494"/>
              <a:ext cx="836" cy="1046"/>
              <a:chOff x="13414" y="4043"/>
              <a:chExt cx="836" cy="1046"/>
            </a:xfrm>
          </p:grpSpPr>
          <p:cxnSp>
            <p:nvCxnSpPr>
              <p:cNvPr id="43" name="直接连接符 42"/>
              <p:cNvCxnSpPr/>
              <p:nvPr>
                <p:custDataLst>
                  <p:tags r:id="rId31"/>
                </p:custDataLst>
              </p:nvPr>
            </p:nvCxnSpPr>
            <p:spPr>
              <a:xfrm flipH="1">
                <a:off x="13710" y="4043"/>
                <a:ext cx="0" cy="3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custDataLst>
                  <p:tags r:id="rId32"/>
                </p:custDataLst>
              </p:nvPr>
            </p:nvSpPr>
            <p:spPr>
              <a:xfrm>
                <a:off x="13414" y="4365"/>
                <a:ext cx="837" cy="725"/>
              </a:xfrm>
              <a:prstGeom prst="rect">
                <a:avLst/>
              </a:prstGeom>
              <a:noFill/>
            </p:spPr>
            <p:txBody>
              <a:bodyPr wrap="square" rtlCol="0">
                <a:spAutoFit/>
              </a:bodyPr>
              <a:lstStyle/>
              <a:p>
                <a:r>
                  <a:rPr lang="en-US" altLang="zh-CN" sz="2400">
                    <a:solidFill>
                      <a:srgbClr val="55446C"/>
                    </a:solidFill>
                    <a:latin typeface="Times New Roman" panose="02020603050405020304" charset="0"/>
                    <a:cs typeface="Times New Roman" panose="02020603050405020304" charset="0"/>
                  </a:rPr>
                  <a:t>Br</a:t>
                </a:r>
              </a:p>
            </p:txBody>
          </p:sp>
        </p:grpSp>
        <p:grpSp>
          <p:nvGrpSpPr>
            <p:cNvPr id="48" name="组合 47"/>
            <p:cNvGrpSpPr/>
            <p:nvPr>
              <p:custDataLst>
                <p:tags r:id="rId33"/>
              </p:custDataLst>
            </p:nvPr>
          </p:nvGrpSpPr>
          <p:grpSpPr>
            <a:xfrm>
              <a:off x="9108" y="8495"/>
              <a:ext cx="836" cy="1046"/>
              <a:chOff x="13414" y="4043"/>
              <a:chExt cx="836" cy="1046"/>
            </a:xfrm>
          </p:grpSpPr>
          <p:cxnSp>
            <p:nvCxnSpPr>
              <p:cNvPr id="49" name="直接连接符 48"/>
              <p:cNvCxnSpPr/>
              <p:nvPr>
                <p:custDataLst>
                  <p:tags r:id="rId34"/>
                </p:custDataLst>
              </p:nvPr>
            </p:nvCxnSpPr>
            <p:spPr>
              <a:xfrm flipH="1">
                <a:off x="13710" y="4043"/>
                <a:ext cx="0" cy="3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custDataLst>
                  <p:tags r:id="rId35"/>
                </p:custDataLst>
              </p:nvPr>
            </p:nvSpPr>
            <p:spPr>
              <a:xfrm>
                <a:off x="13414" y="4365"/>
                <a:ext cx="837" cy="725"/>
              </a:xfrm>
              <a:prstGeom prst="rect">
                <a:avLst/>
              </a:prstGeom>
              <a:noFill/>
            </p:spPr>
            <p:txBody>
              <a:bodyPr wrap="square" rtlCol="0">
                <a:spAutoFit/>
              </a:bodyPr>
              <a:lstStyle/>
              <a:p>
                <a:r>
                  <a:rPr lang="en-US" altLang="zh-CN" sz="2400">
                    <a:solidFill>
                      <a:srgbClr val="55446C"/>
                    </a:solidFill>
                    <a:latin typeface="Times New Roman" panose="02020603050405020304" charset="0"/>
                    <a:cs typeface="Times New Roman" panose="02020603050405020304" charset="0"/>
                  </a:rPr>
                  <a:t>Br</a:t>
                </a:r>
              </a:p>
            </p:txBody>
          </p:sp>
        </p:grpSp>
        <p:grpSp>
          <p:nvGrpSpPr>
            <p:cNvPr id="24" name="组合 23"/>
            <p:cNvGrpSpPr/>
            <p:nvPr>
              <p:custDataLst>
                <p:tags r:id="rId36"/>
              </p:custDataLst>
            </p:nvPr>
          </p:nvGrpSpPr>
          <p:grpSpPr>
            <a:xfrm>
              <a:off x="8202" y="7064"/>
              <a:ext cx="837" cy="987"/>
              <a:chOff x="13414" y="4365"/>
              <a:chExt cx="837" cy="987"/>
            </a:xfrm>
          </p:grpSpPr>
          <p:cxnSp>
            <p:nvCxnSpPr>
              <p:cNvPr id="25" name="直接连接符 24"/>
              <p:cNvCxnSpPr/>
              <p:nvPr>
                <p:custDataLst>
                  <p:tags r:id="rId37"/>
                </p:custDataLst>
              </p:nvPr>
            </p:nvCxnSpPr>
            <p:spPr>
              <a:xfrm flipH="1">
                <a:off x="13710" y="4955"/>
                <a:ext cx="0" cy="3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custDataLst>
                  <p:tags r:id="rId38"/>
                </p:custDataLst>
              </p:nvPr>
            </p:nvSpPr>
            <p:spPr>
              <a:xfrm>
                <a:off x="13414" y="4365"/>
                <a:ext cx="837" cy="725"/>
              </a:xfrm>
              <a:prstGeom prst="rect">
                <a:avLst/>
              </a:prstGeom>
              <a:noFill/>
            </p:spPr>
            <p:txBody>
              <a:bodyPr wrap="square" rtlCol="0">
                <a:spAutoFit/>
              </a:bodyPr>
              <a:lstStyle/>
              <a:p>
                <a:r>
                  <a:rPr lang="en-US" altLang="zh-CN" sz="2400">
                    <a:solidFill>
                      <a:srgbClr val="55446C"/>
                    </a:solidFill>
                    <a:latin typeface="Times New Roman" panose="02020603050405020304" charset="0"/>
                    <a:cs typeface="Times New Roman" panose="02020603050405020304" charset="0"/>
                  </a:rPr>
                  <a:t>Br</a:t>
                </a:r>
              </a:p>
            </p:txBody>
          </p:sp>
        </p:grpSp>
        <p:grpSp>
          <p:nvGrpSpPr>
            <p:cNvPr id="54" name="组合 53"/>
            <p:cNvGrpSpPr/>
            <p:nvPr>
              <p:custDataLst>
                <p:tags r:id="rId39"/>
              </p:custDataLst>
            </p:nvPr>
          </p:nvGrpSpPr>
          <p:grpSpPr>
            <a:xfrm>
              <a:off x="9119" y="7063"/>
              <a:ext cx="837" cy="987"/>
              <a:chOff x="13414" y="4365"/>
              <a:chExt cx="837" cy="987"/>
            </a:xfrm>
          </p:grpSpPr>
          <p:cxnSp>
            <p:nvCxnSpPr>
              <p:cNvPr id="55" name="直接连接符 54"/>
              <p:cNvCxnSpPr/>
              <p:nvPr>
                <p:custDataLst>
                  <p:tags r:id="rId40"/>
                </p:custDataLst>
              </p:nvPr>
            </p:nvCxnSpPr>
            <p:spPr>
              <a:xfrm flipH="1">
                <a:off x="13710" y="4955"/>
                <a:ext cx="0" cy="3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custDataLst>
                  <p:tags r:id="rId41"/>
                </p:custDataLst>
              </p:nvPr>
            </p:nvSpPr>
            <p:spPr>
              <a:xfrm>
                <a:off x="13414" y="4365"/>
                <a:ext cx="837" cy="725"/>
              </a:xfrm>
              <a:prstGeom prst="rect">
                <a:avLst/>
              </a:prstGeom>
              <a:noFill/>
            </p:spPr>
            <p:txBody>
              <a:bodyPr wrap="square" rtlCol="0">
                <a:spAutoFit/>
              </a:bodyPr>
              <a:lstStyle/>
              <a:p>
                <a:r>
                  <a:rPr lang="en-US" altLang="zh-CN" sz="2400">
                    <a:solidFill>
                      <a:srgbClr val="55446C"/>
                    </a:solidFill>
                    <a:latin typeface="Times New Roman" panose="02020603050405020304" charset="0"/>
                    <a:cs typeface="Times New Roman" panose="02020603050405020304" charset="0"/>
                  </a:rPr>
                  <a:t>Br</a:t>
                </a:r>
              </a:p>
            </p:txBody>
          </p:sp>
        </p:grpSp>
        <p:sp>
          <p:nvSpPr>
            <p:cNvPr id="26" name="文本框 25"/>
            <p:cNvSpPr txBox="1"/>
            <p:nvPr>
              <p:custDataLst>
                <p:tags r:id="rId42"/>
              </p:custDataLst>
            </p:nvPr>
          </p:nvSpPr>
          <p:spPr>
            <a:xfrm>
              <a:off x="2027" y="6197"/>
              <a:ext cx="4000" cy="899"/>
            </a:xfrm>
            <a:prstGeom prst="rect">
              <a:avLst/>
            </a:prstGeom>
            <a:noFill/>
          </p:spPr>
          <p:txBody>
            <a:bodyPr wrap="square" rtlCol="0" anchor="t">
              <a:spAutoFit/>
            </a:bodyPr>
            <a:lstStyle/>
            <a:p>
              <a:pPr>
                <a:lnSpc>
                  <a:spcPct val="130000"/>
                </a:lnSpc>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加成反应</a:t>
              </a:r>
            </a:p>
          </p:txBody>
        </p:sp>
      </p:grpSp>
    </p:spTree>
    <p:custDataLst>
      <p:tags r:id="rId4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3" name="文本框 22" title=""/>
          <p:cNvSpPr txBox="1"/>
          <p:nvPr>
            <p:custDataLst>
              <p:tags r:id="rId3"/>
            </p:custDataLst>
          </p:nvPr>
        </p:nvSpPr>
        <p:spPr>
          <a:xfrm>
            <a:off x="1043940" y="1183640"/>
            <a:ext cx="9714230" cy="1529715"/>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        通常，若有机化合物分子中有</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不饱和键</a:t>
            </a:r>
            <a:r>
              <a:rPr lang="en-US" altLang="zh-CN" sz="2400">
                <a:latin typeface="Times New Roman" panose="02020603050405020304" charset="0"/>
                <a:ea typeface="宋体" panose="02010600030101010101" pitchFamily="2" charset="-122"/>
                <a:cs typeface="Times New Roman" panose="02020603050405020304" charset="0"/>
              </a:rPr>
              <a:t>，在</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加成反应</a:t>
            </a:r>
            <a:r>
              <a:rPr lang="en-US" altLang="zh-CN" sz="2400">
                <a:latin typeface="Times New Roman" panose="02020603050405020304" charset="0"/>
                <a:ea typeface="宋体" panose="02010600030101010101" pitchFamily="2" charset="-122"/>
                <a:cs typeface="Times New Roman" panose="02020603050405020304" charset="0"/>
              </a:rPr>
              <a:t>中反应活性较强，双键或三键中有部分键容易断裂，双键或三键两端的碳原子还可以再结合其他原子或原子团。</a:t>
            </a:r>
          </a:p>
        </p:txBody>
      </p:sp>
      <p:grpSp>
        <p:nvGrpSpPr>
          <p:cNvPr id="36" name="组合 35" title=""/>
          <p:cNvGrpSpPr/>
          <p:nvPr>
            <p:custDataLst>
              <p:tags r:id="rId4"/>
            </p:custDataLst>
          </p:nvPr>
        </p:nvGrpSpPr>
        <p:grpSpPr>
          <a:xfrm>
            <a:off x="1388110" y="2898775"/>
            <a:ext cx="5466715" cy="1060450"/>
            <a:chOff x="1694" y="4418"/>
            <a:chExt cx="8609" cy="1670"/>
          </a:xfrm>
        </p:grpSpPr>
        <p:sp>
          <p:nvSpPr>
            <p:cNvPr id="38" name="文本框 37"/>
            <p:cNvSpPr txBox="1"/>
            <p:nvPr>
              <p:custDataLst>
                <p:tags r:id="rId5"/>
              </p:custDataLst>
            </p:nvPr>
          </p:nvSpPr>
          <p:spPr>
            <a:xfrm>
              <a:off x="1694" y="5171"/>
              <a:ext cx="8609" cy="725"/>
            </a:xfrm>
            <a:prstGeom prst="rect">
              <a:avLst/>
            </a:prstGeom>
            <a:noFill/>
            <a:ln w="9525">
              <a:noFill/>
            </a:ln>
          </p:spPr>
          <p:txBody>
            <a:bodyPr wrap="square">
              <a:spAutoFit/>
            </a:bodyPr>
            <a:lstStyle/>
            <a:p>
              <a:pPr>
                <a:spcBef>
                  <a:spcPct val="50000"/>
                </a:spcBef>
              </a:pPr>
              <a:r>
                <a:rPr lang="en-US" altLang="zh-CN" sz="2400">
                  <a:solidFill>
                    <a:srgbClr val="5867A1"/>
                  </a:solidFill>
                  <a:latin typeface="Times New Roman" panose="02020603050405020304" charset="0"/>
                  <a:ea typeface="黑体" panose="02010600030101010101" charset="-122"/>
                  <a:cs typeface="Times New Roman" panose="02020603050405020304" charset="0"/>
                </a:rPr>
                <a:t>CH</a:t>
              </a:r>
              <a:r>
                <a:rPr lang="en-US" altLang="zh-CN" sz="2400" baseline="-25000">
                  <a:solidFill>
                    <a:srgbClr val="5867A1"/>
                  </a:solidFill>
                  <a:latin typeface="Times New Roman" panose="02020603050405020304" charset="0"/>
                  <a:ea typeface="黑体" panose="02010600030101010101" charset="-122"/>
                  <a:cs typeface="Times New Roman" panose="02020603050405020304" charset="0"/>
                </a:rPr>
                <a:t>3</a:t>
              </a:r>
              <a:r>
                <a:rPr lang="en-US" altLang="zh-CN" sz="2000">
                  <a:solidFill>
                    <a:srgbClr val="5867A1"/>
                  </a:solidFill>
                  <a:latin typeface="微软雅黑" panose="020b0503020204020204" pitchFamily="34" charset="-122"/>
                  <a:ea typeface="微软雅黑" panose="020b0503020204020204" pitchFamily="34" charset="-122"/>
                  <a:cs typeface="Times New Roman" panose="02020603050405020304" charset="0"/>
                </a:rPr>
                <a:t>—</a:t>
              </a:r>
              <a:r>
                <a:rPr lang="en-US" altLang="zh-CN" sz="2400">
                  <a:solidFill>
                    <a:srgbClr val="5867A1"/>
                  </a:solidFill>
                  <a:latin typeface="Times New Roman" panose="02020603050405020304" charset="0"/>
                  <a:ea typeface="黑体" panose="02010600030101010101" charset="-122"/>
                  <a:cs typeface="Times New Roman" panose="02020603050405020304" charset="0"/>
                </a:rPr>
                <a:t>C</a:t>
              </a:r>
              <a:r>
                <a:rPr lang="en-US" altLang="zh-CN" sz="2000">
                  <a:solidFill>
                    <a:srgbClr val="5867A1"/>
                  </a:solidFill>
                  <a:latin typeface="微软雅黑" panose="020b0503020204020204" pitchFamily="34" charset="-122"/>
                  <a:ea typeface="微软雅黑" panose="020b0503020204020204" pitchFamily="34" charset="-122"/>
                  <a:cs typeface="Times New Roman" panose="02020603050405020304" charset="0"/>
                </a:rPr>
                <a:t>—</a:t>
              </a:r>
              <a:r>
                <a:rPr lang="en-US" altLang="zh-CN" sz="2400">
                  <a:solidFill>
                    <a:srgbClr val="5867A1"/>
                  </a:solidFill>
                  <a:latin typeface="Times New Roman" panose="02020603050405020304" charset="0"/>
                  <a:ea typeface="黑体" panose="02010600030101010101" charset="-122"/>
                  <a:cs typeface="Times New Roman" panose="02020603050405020304" charset="0"/>
                </a:rPr>
                <a:t>H</a:t>
              </a:r>
              <a:r>
                <a:rPr lang="zh-CN" altLang="en-US" sz="2400">
                  <a:solidFill>
                    <a:srgbClr val="5867A1"/>
                  </a:solidFill>
                  <a:latin typeface="Times New Roman" panose="02020603050405020304" charset="0"/>
                  <a:ea typeface="黑体" panose="02010600030101010101" charset="-122"/>
                  <a:cs typeface="Times New Roman" panose="02020603050405020304" charset="0"/>
                </a:rPr>
                <a:t>＋</a:t>
              </a:r>
              <a:r>
                <a:rPr lang="en-US" altLang="zh-CN" sz="2400">
                  <a:solidFill>
                    <a:srgbClr val="5867A1"/>
                  </a:solidFill>
                  <a:latin typeface="Times New Roman" panose="02020603050405020304" charset="0"/>
                  <a:ea typeface="黑体" panose="02010600030101010101" charset="-122"/>
                  <a:cs typeface="Times New Roman" panose="02020603050405020304" charset="0"/>
                </a:rPr>
                <a:t>H</a:t>
              </a:r>
              <a:r>
                <a:rPr lang="en-US" altLang="zh-CN" sz="2400" baseline="-25000">
                  <a:solidFill>
                    <a:srgbClr val="5867A1"/>
                  </a:solidFill>
                  <a:latin typeface="Times New Roman" panose="02020603050405020304" charset="0"/>
                  <a:ea typeface="黑体" panose="02010600030101010101" charset="-122"/>
                  <a:cs typeface="Times New Roman" panose="02020603050405020304" charset="0"/>
                </a:rPr>
                <a:t>2</a:t>
              </a:r>
              <a:r>
                <a:rPr lang="en-US" altLang="zh-CN" sz="2400">
                  <a:solidFill>
                    <a:srgbClr val="5867A1"/>
                  </a:solidFill>
                  <a:latin typeface="Times New Roman" panose="02020603050405020304" charset="0"/>
                  <a:ea typeface="黑体" panose="02010600030101010101" charset="-122"/>
                  <a:cs typeface="Times New Roman" panose="02020603050405020304" charset="0"/>
                </a:rPr>
                <a:t>            CH</a:t>
              </a:r>
              <a:r>
                <a:rPr lang="en-US" altLang="zh-CN" sz="2400" baseline="-25000">
                  <a:solidFill>
                    <a:srgbClr val="5867A1"/>
                  </a:solidFill>
                  <a:latin typeface="Times New Roman" panose="02020603050405020304" charset="0"/>
                  <a:ea typeface="黑体" panose="02010600030101010101" charset="-122"/>
                  <a:cs typeface="Times New Roman" panose="02020603050405020304" charset="0"/>
                </a:rPr>
                <a:t>3</a:t>
              </a:r>
              <a:r>
                <a:rPr lang="en-US" altLang="zh-CN" sz="2400">
                  <a:solidFill>
                    <a:srgbClr val="5867A1"/>
                  </a:solidFill>
                  <a:latin typeface="微软雅黑" panose="020b0503020204020204" pitchFamily="34" charset="-122"/>
                  <a:ea typeface="微软雅黑" panose="020b0503020204020204" pitchFamily="34" charset="-122"/>
                  <a:cs typeface="Times New Roman" panose="02020603050405020304" charset="0"/>
                  <a:sym typeface="+mn-ea"/>
                </a:rPr>
                <a:t>—</a:t>
              </a:r>
              <a:r>
                <a:rPr lang="en-US" altLang="zh-CN" sz="2400">
                  <a:solidFill>
                    <a:srgbClr val="5867A1"/>
                  </a:solidFill>
                  <a:latin typeface="Times New Roman" panose="02020603050405020304" charset="0"/>
                  <a:ea typeface="黑体" panose="02010600030101010101" charset="-122"/>
                  <a:cs typeface="Times New Roman" panose="02020603050405020304" charset="0"/>
                </a:rPr>
                <a:t>CH</a:t>
              </a:r>
              <a:r>
                <a:rPr lang="en-US" altLang="zh-CN" sz="2400" baseline="-25000">
                  <a:solidFill>
                    <a:srgbClr val="5867A1"/>
                  </a:solidFill>
                  <a:latin typeface="Times New Roman" panose="02020603050405020304" charset="0"/>
                  <a:ea typeface="黑体" panose="02010600030101010101" charset="-122"/>
                  <a:cs typeface="Times New Roman" panose="02020603050405020304" charset="0"/>
                </a:rPr>
                <a:t>2</a:t>
              </a:r>
              <a:r>
                <a:rPr lang="en-US" altLang="zh-CN" sz="2000">
                  <a:solidFill>
                    <a:srgbClr val="5867A1"/>
                  </a:solidFill>
                  <a:latin typeface="微软雅黑" panose="020b0503020204020204" pitchFamily="34" charset="-122"/>
                  <a:ea typeface="微软雅黑" panose="020b0503020204020204" pitchFamily="34" charset="-122"/>
                  <a:cs typeface="Times New Roman" panose="02020603050405020304" charset="0"/>
                </a:rPr>
                <a:t>—</a:t>
              </a:r>
              <a:r>
                <a:rPr lang="en-US" altLang="zh-CN" sz="2400">
                  <a:solidFill>
                    <a:srgbClr val="5867A1"/>
                  </a:solidFill>
                  <a:latin typeface="Times New Roman" panose="02020603050405020304" charset="0"/>
                  <a:ea typeface="黑体" panose="02010600030101010101" charset="-122"/>
                  <a:cs typeface="Times New Roman" panose="02020603050405020304" charset="0"/>
                </a:rPr>
                <a:t>OH</a:t>
              </a:r>
            </a:p>
          </p:txBody>
        </p:sp>
        <p:grpSp>
          <p:nvGrpSpPr>
            <p:cNvPr id="40" name="组合 39"/>
            <p:cNvGrpSpPr/>
            <p:nvPr>
              <p:custDataLst>
                <p:tags r:id="rId6"/>
              </p:custDataLst>
            </p:nvPr>
          </p:nvGrpSpPr>
          <p:grpSpPr>
            <a:xfrm>
              <a:off x="5157" y="4995"/>
              <a:ext cx="1871" cy="1093"/>
              <a:chOff x="10873" y="1400"/>
              <a:chExt cx="1871" cy="1093"/>
            </a:xfrm>
          </p:grpSpPr>
          <p:grpSp>
            <p:nvGrpSpPr>
              <p:cNvPr id="41" name="组合 40"/>
              <p:cNvGrpSpPr/>
              <p:nvPr>
                <p:custDataLst>
                  <p:tags r:id="rId7"/>
                </p:custDataLst>
              </p:nvPr>
            </p:nvGrpSpPr>
            <p:grpSpPr>
              <a:xfrm>
                <a:off x="10873" y="1400"/>
                <a:ext cx="1871" cy="580"/>
                <a:chOff x="14544" y="4627"/>
                <a:chExt cx="1871" cy="580"/>
              </a:xfrm>
            </p:grpSpPr>
            <p:sp>
              <p:nvSpPr>
                <p:cNvPr id="44" name="文本框 43"/>
                <p:cNvSpPr txBox="1"/>
                <p:nvPr>
                  <p:custDataLst>
                    <p:tags r:id="rId8"/>
                  </p:custDataLst>
                </p:nvPr>
              </p:nvSpPr>
              <p:spPr>
                <a:xfrm>
                  <a:off x="14544" y="4627"/>
                  <a:ext cx="1871" cy="580"/>
                </a:xfrm>
                <a:prstGeom prst="rect">
                  <a:avLst/>
                </a:prstGeom>
                <a:noFill/>
              </p:spPr>
              <p:txBody>
                <a:bodyPr wrap="square" rtlCol="0">
                  <a:spAutoFit/>
                </a:bodyPr>
                <a:lstStyle/>
                <a:p>
                  <a:r>
                    <a:rPr lang="zh-CN" altLang="en-US">
                      <a:solidFill>
                        <a:srgbClr val="5867A1"/>
                      </a:solidFill>
                      <a:latin typeface="楷体" panose="02010609060101010101" pitchFamily="49" charset="-122"/>
                      <a:ea typeface="楷体" panose="02010609060101010101" pitchFamily="49" charset="-122"/>
                    </a:rPr>
                    <a:t>催化剂</a:t>
                  </a:r>
                </a:p>
              </p:txBody>
            </p:sp>
            <p:cxnSp>
              <p:nvCxnSpPr>
                <p:cNvPr id="57" name="直接箭头连接符 56"/>
                <p:cNvCxnSpPr/>
                <p:nvPr>
                  <p:custDataLst>
                    <p:tags r:id="rId9"/>
                  </p:custDataLst>
                </p:nvPr>
              </p:nvCxnSpPr>
              <p:spPr>
                <a:xfrm>
                  <a:off x="14613" y="5207"/>
                  <a:ext cx="1260" cy="0"/>
                </a:xfrm>
                <a:prstGeom prst="straightConnector1">
                  <a:avLst/>
                </a:prstGeom>
                <a:ln w="12700">
                  <a:solidFill>
                    <a:srgbClr val="5867A1"/>
                  </a:solidFill>
                  <a:tailEnd type="arrow" w="med" len="med"/>
                </a:ln>
              </p:spPr>
              <p:style>
                <a:lnRef idx="1">
                  <a:schemeClr val="dk1"/>
                </a:lnRef>
                <a:fillRef idx="0">
                  <a:schemeClr val="dk1"/>
                </a:fillRef>
                <a:effectRef idx="0">
                  <a:schemeClr val="dk1"/>
                </a:effectRef>
                <a:fontRef idx="minor">
                  <a:schemeClr val="tx1"/>
                </a:fontRef>
              </p:style>
            </p:cxnSp>
          </p:grpSp>
          <p:sp>
            <p:nvSpPr>
              <p:cNvPr id="58" name="文本框 57"/>
              <p:cNvSpPr txBox="1"/>
              <p:nvPr>
                <p:custDataLst>
                  <p:tags r:id="rId10"/>
                </p:custDataLst>
              </p:nvPr>
            </p:nvSpPr>
            <p:spPr>
              <a:xfrm>
                <a:off x="11270" y="1865"/>
                <a:ext cx="533" cy="628"/>
              </a:xfrm>
              <a:prstGeom prst="rect">
                <a:avLst/>
              </a:prstGeom>
              <a:noFill/>
            </p:spPr>
            <p:txBody>
              <a:bodyPr wrap="none" rtlCol="0" anchor="t">
                <a:spAutoFit/>
              </a:bodyPr>
              <a:lstStyle/>
              <a:p>
                <a:r>
                  <a:rPr lang="zh-CN" altLang="en-US" sz="2000">
                    <a:solidFill>
                      <a:srgbClr val="5867A1"/>
                    </a:solidFill>
                    <a:latin typeface="Arial" panose="020b0604020202020204" pitchFamily="34" charset="0"/>
                    <a:cs typeface="Arial" panose="020b0604020202020204" pitchFamily="34" charset="0"/>
                  </a:rPr>
                  <a:t>∆</a:t>
                </a:r>
              </a:p>
            </p:txBody>
          </p:sp>
        </p:grpSp>
        <p:sp>
          <p:nvSpPr>
            <p:cNvPr id="59" name="文本框 58"/>
            <p:cNvSpPr txBox="1"/>
            <p:nvPr>
              <p:custDataLst>
                <p:tags r:id="rId11"/>
              </p:custDataLst>
            </p:nvPr>
          </p:nvSpPr>
          <p:spPr>
            <a:xfrm>
              <a:off x="2958" y="4418"/>
              <a:ext cx="635" cy="725"/>
            </a:xfrm>
            <a:prstGeom prst="rect">
              <a:avLst/>
            </a:prstGeom>
            <a:noFill/>
            <a:ln w="22225">
              <a:noFill/>
            </a:ln>
          </p:spPr>
          <p:txBody>
            <a:bodyPr wrap="none" rtlCol="0" anchor="t">
              <a:spAutoFit/>
            </a:bodyPr>
            <a:lstStyle/>
            <a:p>
              <a:r>
                <a:rPr lang="en-US" altLang="zh-CN" sz="2400">
                  <a:solidFill>
                    <a:srgbClr val="5867A1"/>
                  </a:solidFill>
                  <a:effectLst/>
                  <a:latin typeface="Times New Roman" panose="02020603050405020304" charset="0"/>
                  <a:ea typeface="微软雅黑" panose="020b0503020204020204" pitchFamily="34" charset="-122"/>
                  <a:cs typeface="Times New Roman" panose="02020603050405020304" charset="0"/>
                  <a:sym typeface="+mn-ea"/>
                </a:rPr>
                <a:t>O</a:t>
              </a:r>
            </a:p>
          </p:txBody>
        </p:sp>
        <p:cxnSp>
          <p:nvCxnSpPr>
            <p:cNvPr id="66" name="直接连接符 65"/>
            <p:cNvCxnSpPr/>
            <p:nvPr>
              <p:custDataLst>
                <p:tags r:id="rId12"/>
              </p:custDataLst>
            </p:nvPr>
          </p:nvCxnSpPr>
          <p:spPr>
            <a:xfrm flipH="1">
              <a:off x="3241" y="4944"/>
              <a:ext cx="0" cy="368"/>
            </a:xfrm>
            <a:prstGeom prst="line">
              <a:avLst/>
            </a:prstGeom>
            <a:ln w="22225" cmpd="sng">
              <a:solidFill>
                <a:srgbClr val="5867A1"/>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custDataLst>
                <p:tags r:id="rId13"/>
              </p:custDataLst>
            </p:nvPr>
          </p:nvCxnSpPr>
          <p:spPr>
            <a:xfrm flipH="1">
              <a:off x="3299" y="4944"/>
              <a:ext cx="0" cy="368"/>
            </a:xfrm>
            <a:prstGeom prst="line">
              <a:avLst/>
            </a:prstGeom>
            <a:ln w="22225" cmpd="sng">
              <a:solidFill>
                <a:srgbClr val="5867A1"/>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63" name="文本框 62" title=""/>
          <p:cNvSpPr txBox="1"/>
          <p:nvPr>
            <p:custDataLst>
              <p:tags r:id="rId14"/>
            </p:custDataLst>
          </p:nvPr>
        </p:nvSpPr>
        <p:spPr>
          <a:xfrm>
            <a:off x="7336790" y="3321685"/>
            <a:ext cx="2540000" cy="570865"/>
          </a:xfrm>
          <a:prstGeom prst="rect">
            <a:avLst/>
          </a:prstGeom>
          <a:noFill/>
        </p:spPr>
        <p:txBody>
          <a:bodyPr wrap="square" rtlCol="0" anchor="t">
            <a:spAutoFit/>
          </a:bodyPr>
          <a:lstStyle/>
          <a:p>
            <a:pPr>
              <a:lnSpc>
                <a:spcPct val="130000"/>
              </a:lnSpc>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加成反应</a:t>
            </a:r>
          </a:p>
        </p:txBody>
      </p:sp>
      <p:sp>
        <p:nvSpPr>
          <p:cNvPr id="31748" name="矩形 77" title=""/>
          <p:cNvSpPr/>
          <p:nvPr>
            <p:custDataLst>
              <p:tags r:id="rId15"/>
            </p:custDataLst>
          </p:nvPr>
        </p:nvSpPr>
        <p:spPr>
          <a:xfrm>
            <a:off x="1043940" y="4553585"/>
            <a:ext cx="9713595" cy="1050290"/>
          </a:xfrm>
          <a:prstGeom prst="rect">
            <a:avLst/>
          </a:prstGeom>
          <a:noFill/>
          <a:ln w="9525">
            <a:noFill/>
          </a:ln>
        </p:spPr>
        <p:txBody>
          <a:bodyPr wrap="square">
            <a:spAutoFit/>
          </a:bodyPr>
          <a:lstStyle/>
          <a:p>
            <a:pPr>
              <a:lnSpc>
                <a:spcPct val="130000"/>
              </a:lnSpc>
            </a:pPr>
            <a:r>
              <a:rPr lang="zh-CN" altLang="en-US" sz="2400" b="1" i="0">
                <a:solidFill>
                  <a:srgbClr val="DB3609"/>
                </a:solidFill>
                <a:latin typeface="宋体" panose="02010600030101010101" pitchFamily="2" charset="-122"/>
                <a:ea typeface="宋体" panose="02010600030101010101" pitchFamily="2" charset="-122"/>
                <a:cs typeface="宋体" panose="02010600030101010101" pitchFamily="2" charset="-122"/>
              </a:rPr>
              <a:t>    有机化合物的化学性质除了取决于分子是否含有不饱和键外，还与键的极性密切相关。</a:t>
            </a: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checkerboard(across)">
                                      <p:cBhvr>
                                        <p:cTn id="11" dur="500"/>
                                        <p:tgtEl>
                                          <p:spTgt spid="63"/>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1748"/>
                                        </p:tgtEl>
                                        <p:attrNameLst>
                                          <p:attrName>style.visibility</p:attrName>
                                        </p:attrNameLst>
                                      </p:cBhvr>
                                      <p:to>
                                        <p:strVal val="visible"/>
                                      </p:to>
                                    </p:set>
                                    <p:animEffect transition="in" filter="checkerboard(across)">
                                      <p:cBhvr>
                                        <p:cTn id="16"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31748"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5" name="文本框 14" title=""/>
          <p:cNvSpPr txBox="1"/>
          <p:nvPr>
            <p:custDataLst>
              <p:tags r:id="rId3"/>
            </p:custDataLst>
          </p:nvPr>
        </p:nvSpPr>
        <p:spPr>
          <a:xfrm>
            <a:off x="1028065" y="991870"/>
            <a:ext cx="4274820" cy="570865"/>
          </a:xfrm>
          <a:prstGeom prst="rect">
            <a:avLst/>
          </a:prstGeom>
          <a:noFill/>
        </p:spPr>
        <p:txBody>
          <a:bodyPr wrap="square" rtlCol="0" anchor="t">
            <a:spAutoFit/>
          </a:bodyPr>
          <a:lstStyle/>
          <a:p>
            <a:pPr lvl="0" algn="l">
              <a:lnSpc>
                <a:spcPct val="130000"/>
              </a:lnSpc>
              <a:buClrTx/>
              <a:buSzTx/>
              <a:buFontTx/>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3.极性键和非极性键</a:t>
            </a:r>
          </a:p>
        </p:txBody>
      </p:sp>
      <p:sp>
        <p:nvSpPr>
          <p:cNvPr id="2" name="文本框 1" title=""/>
          <p:cNvSpPr txBox="1"/>
          <p:nvPr>
            <p:custDataLst>
              <p:tags r:id="rId4"/>
            </p:custDataLst>
          </p:nvPr>
        </p:nvSpPr>
        <p:spPr>
          <a:xfrm>
            <a:off x="1028065" y="1671955"/>
            <a:ext cx="2540000" cy="570865"/>
          </a:xfrm>
          <a:prstGeom prst="rect">
            <a:avLst/>
          </a:prstGeom>
          <a:noFill/>
        </p:spPr>
        <p:txBody>
          <a:bodyPr wrap="square" rtlCol="0" anchor="t">
            <a:spAutoFit/>
          </a:bodyPr>
          <a:lstStyle/>
          <a:p>
            <a:pPr>
              <a:lnSpc>
                <a:spcPct val="130000"/>
              </a:lnSpc>
            </a:pPr>
            <a:r>
              <a:rPr lang="en-US" altLang="zh-CN" sz="2400" b="1">
                <a:latin typeface="Times New Roman" panose="02020603050405020304" charset="0"/>
                <a:ea typeface="宋体" panose="02010600030101010101" pitchFamily="2" charset="-122"/>
                <a:cs typeface="Times New Roman" panose="02020603050405020304" charset="0"/>
                <a:sym typeface="+mn-ea"/>
              </a:rPr>
              <a:t>(</a:t>
            </a:r>
            <a:r>
              <a:rPr lang="en-US" altLang="zh-CN" sz="2400" b="1">
                <a:latin typeface="Times New Roman" panose="02020603050405020304" charset="0"/>
                <a:ea typeface="宋体" panose="02010600030101010101" pitchFamily="2" charset="-122"/>
                <a:cs typeface="Times New Roman" panose="02020603050405020304" charset="0"/>
              </a:rPr>
              <a:t>1)极性键</a:t>
            </a:r>
          </a:p>
        </p:txBody>
      </p:sp>
      <p:sp>
        <p:nvSpPr>
          <p:cNvPr id="3" name="文本框 2" title=""/>
          <p:cNvSpPr txBox="1"/>
          <p:nvPr>
            <p:custDataLst>
              <p:tags r:id="rId5"/>
            </p:custDataLst>
          </p:nvPr>
        </p:nvSpPr>
        <p:spPr>
          <a:xfrm>
            <a:off x="1028065" y="2375535"/>
            <a:ext cx="9646920" cy="1050290"/>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        </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不同元素</a:t>
            </a:r>
            <a:r>
              <a:rPr lang="en-US" altLang="zh-CN" sz="2400">
                <a:latin typeface="Times New Roman" panose="02020603050405020304" charset="0"/>
                <a:ea typeface="宋体" panose="02010600030101010101" pitchFamily="2" charset="-122"/>
                <a:cs typeface="Times New Roman" panose="02020603050405020304" charset="0"/>
              </a:rPr>
              <a:t>的两个原子成键时，共用电子将偏向</a:t>
            </a:r>
            <a:r>
              <a:rPr lang="en-US" altLang="zh-CN" sz="2400">
                <a:solidFill>
                  <a:srgbClr val="C00000"/>
                </a:solidFill>
                <a:latin typeface="Times New Roman" panose="02020603050405020304" charset="0"/>
                <a:ea typeface="宋体" panose="02010600030101010101" pitchFamily="2" charset="-122"/>
                <a:cs typeface="Times New Roman" panose="02020603050405020304" charset="0"/>
              </a:rPr>
              <a:t>吸引电子能力较强的一方</a:t>
            </a:r>
            <a:r>
              <a:rPr lang="en-US" altLang="zh-CN" sz="2400">
                <a:latin typeface="Times New Roman" panose="02020603050405020304" charset="0"/>
                <a:ea typeface="宋体" panose="02010600030101010101" pitchFamily="2" charset="-122"/>
                <a:cs typeface="Times New Roman" panose="02020603050405020304" charset="0"/>
              </a:rPr>
              <a:t>所形成的</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共价键</a:t>
            </a:r>
            <a:r>
              <a:rPr lang="en-US" altLang="zh-CN" sz="2400">
                <a:latin typeface="Times New Roman" panose="02020603050405020304" charset="0"/>
                <a:ea typeface="宋体" panose="02010600030101010101" pitchFamily="2" charset="-122"/>
                <a:cs typeface="Times New Roman" panose="02020603050405020304" charset="0"/>
              </a:rPr>
              <a:t>是极性</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共价键</a:t>
            </a:r>
            <a:r>
              <a:rPr lang="en-US" altLang="zh-CN" sz="2400">
                <a:latin typeface="Times New Roman" panose="02020603050405020304" charset="0"/>
                <a:ea typeface="宋体" panose="02010600030101010101" pitchFamily="2" charset="-122"/>
                <a:cs typeface="Times New Roman" panose="02020603050405020304" charset="0"/>
              </a:rPr>
              <a:t>，简称为极性键。</a:t>
            </a:r>
          </a:p>
        </p:txBody>
      </p:sp>
      <p:sp>
        <p:nvSpPr>
          <p:cNvPr id="4" name="文本框 3" title=""/>
          <p:cNvSpPr txBox="1"/>
          <p:nvPr>
            <p:custDataLst>
              <p:tags r:id="rId6"/>
            </p:custDataLst>
          </p:nvPr>
        </p:nvSpPr>
        <p:spPr>
          <a:xfrm>
            <a:off x="1028065" y="3545840"/>
            <a:ext cx="2540000" cy="570865"/>
          </a:xfrm>
          <a:prstGeom prst="rect">
            <a:avLst/>
          </a:prstGeom>
          <a:noFill/>
        </p:spPr>
        <p:txBody>
          <a:bodyPr wrap="square" rtlCol="0" anchor="t">
            <a:spAutoFit/>
          </a:bodyPr>
          <a:lstStyle/>
          <a:p>
            <a:pPr>
              <a:lnSpc>
                <a:spcPct val="130000"/>
              </a:lnSpc>
            </a:pPr>
            <a:r>
              <a:rPr lang="en-US" altLang="zh-CN" sz="2400" b="1">
                <a:latin typeface="Times New Roman" panose="02020603050405020304" charset="0"/>
                <a:ea typeface="宋体" panose="02010600030101010101" pitchFamily="2" charset="-122"/>
                <a:cs typeface="Times New Roman" panose="02020603050405020304" charset="0"/>
                <a:sym typeface="+mn-ea"/>
              </a:rPr>
              <a:t>(2)</a:t>
            </a:r>
            <a:r>
              <a:rPr lang="zh-CN" altLang="en-US" sz="2400" b="1">
                <a:latin typeface="Times New Roman" panose="02020603050405020304" charset="0"/>
                <a:ea typeface="宋体" panose="02010600030101010101" pitchFamily="2" charset="-122"/>
                <a:cs typeface="Times New Roman" panose="02020603050405020304" charset="0"/>
                <a:sym typeface="+mn-ea"/>
              </a:rPr>
              <a:t>非</a:t>
            </a:r>
            <a:r>
              <a:rPr lang="en-US" altLang="zh-CN" sz="2400" b="1">
                <a:latin typeface="Times New Roman" panose="02020603050405020304" charset="0"/>
                <a:ea typeface="宋体" panose="02010600030101010101" pitchFamily="2" charset="-122"/>
                <a:cs typeface="Times New Roman" panose="02020603050405020304" charset="0"/>
              </a:rPr>
              <a:t>极性键</a:t>
            </a:r>
          </a:p>
        </p:txBody>
      </p:sp>
      <p:sp>
        <p:nvSpPr>
          <p:cNvPr id="5" name="文本框 4" title=""/>
          <p:cNvSpPr txBox="1"/>
          <p:nvPr>
            <p:custDataLst>
              <p:tags r:id="rId7"/>
            </p:custDataLst>
          </p:nvPr>
        </p:nvSpPr>
        <p:spPr>
          <a:xfrm>
            <a:off x="1028700" y="4248150"/>
            <a:ext cx="9645650" cy="1050290"/>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        </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同种元素</a:t>
            </a:r>
            <a:r>
              <a:rPr lang="en-US" altLang="zh-CN" sz="2400">
                <a:latin typeface="Times New Roman" panose="02020603050405020304" charset="0"/>
                <a:ea typeface="宋体" panose="02010600030101010101" pitchFamily="2" charset="-122"/>
                <a:cs typeface="Times New Roman" panose="02020603050405020304" charset="0"/>
              </a:rPr>
              <a:t>的两个原子成键时，共用电子不偏向任何一方，参与成键的两个原子都</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不显电性</a:t>
            </a:r>
            <a:r>
              <a:rPr lang="en-US" altLang="zh-CN" sz="2400">
                <a:latin typeface="Times New Roman" panose="02020603050405020304" charset="0"/>
                <a:ea typeface="宋体" panose="02010600030101010101" pitchFamily="2" charset="-122"/>
                <a:cs typeface="Times New Roman" panose="02020603050405020304" charset="0"/>
              </a:rPr>
              <a:t>，所形成的键是非极性</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共价键</a:t>
            </a:r>
            <a:r>
              <a:rPr lang="en-US" altLang="zh-CN" sz="2400">
                <a:latin typeface="Times New Roman" panose="02020603050405020304" charset="0"/>
                <a:ea typeface="宋体" panose="02010600030101010101" pitchFamily="2" charset="-122"/>
                <a:cs typeface="Times New Roman" panose="02020603050405020304" charset="0"/>
              </a:rPr>
              <a:t>，简称非极性键。</a:t>
            </a:r>
          </a:p>
        </p:txBody>
      </p:sp>
      <p:grpSp>
        <p:nvGrpSpPr>
          <p:cNvPr id="14" name="组合 13" title=""/>
          <p:cNvGrpSpPr/>
          <p:nvPr>
            <p:custDataLst>
              <p:tags r:id="rId8"/>
            </p:custDataLst>
          </p:nvPr>
        </p:nvGrpSpPr>
        <p:grpSpPr>
          <a:xfrm>
            <a:off x="3048000" y="1925320"/>
            <a:ext cx="1982256" cy="460291"/>
            <a:chOff x="7699" y="2254"/>
            <a:chExt cx="3140" cy="777"/>
          </a:xfrm>
        </p:grpSpPr>
        <p:sp>
          <p:nvSpPr>
            <p:cNvPr id="6" name="文本框 5"/>
            <p:cNvSpPr txBox="1"/>
            <p:nvPr>
              <p:custDataLst>
                <p:tags r:id="rId9"/>
              </p:custDataLst>
            </p:nvPr>
          </p:nvSpPr>
          <p:spPr>
            <a:xfrm>
              <a:off x="7743" y="2254"/>
              <a:ext cx="3096" cy="777"/>
            </a:xfrm>
            <a:prstGeom prst="rect">
              <a:avLst/>
            </a:prstGeom>
            <a:noFill/>
          </p:spPr>
          <p:txBody>
            <a:bodyPr wrap="square" rtlCol="0">
              <a:spAutoFit/>
            </a:bodyPr>
            <a:lstStyle/>
            <a:p>
              <a:pPr algn="l"/>
              <a:r>
                <a:rPr lang="zh-CN" altLang="en-US" sz="2400">
                  <a:solidFill>
                    <a:srgbClr val="4F5239"/>
                  </a:solidFill>
                  <a:latin typeface="楷体" panose="02010609060101010101" pitchFamily="49" charset="-122"/>
                  <a:ea typeface="楷体" panose="02010609060101010101" pitchFamily="49" charset="-122"/>
                  <a:sym typeface="+mn-ea"/>
                </a:rPr>
                <a:t>质子数不同</a:t>
              </a:r>
            </a:p>
          </p:txBody>
        </p:sp>
        <p:sp>
          <p:nvSpPr>
            <p:cNvPr id="16" name="圆角矩形标注 15"/>
            <p:cNvSpPr/>
            <p:nvPr>
              <p:custDataLst>
                <p:tags r:id="rId10"/>
              </p:custDataLst>
            </p:nvPr>
          </p:nvSpPr>
          <p:spPr>
            <a:xfrm>
              <a:off x="7699" y="2254"/>
              <a:ext cx="2783" cy="760"/>
            </a:xfrm>
            <a:prstGeom prst="wedgeRoundRectCallout">
              <a:avLst>
                <a:gd name="adj1" fmla="val -64746"/>
                <a:gd name="adj2" fmla="val 59025"/>
                <a:gd name="adj3" fmla="val 16667"/>
              </a:avLst>
            </a:prstGeom>
            <a:noFill/>
            <a:ln>
              <a:solidFill>
                <a:srgbClr val="878D62"/>
              </a:solidFill>
            </a:ln>
            <a:effectLst>
              <a:outerShdw blurRad="50800" dist="508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46DA9"/>
                </a:solidFill>
                <a:latin typeface="楷体" panose="02010609060101010101" pitchFamily="49" charset="-122"/>
                <a:ea typeface="楷体" panose="02010609060101010101" pitchFamily="49" charset="-122"/>
              </a:endParaRPr>
            </a:p>
          </p:txBody>
        </p:sp>
      </p:gr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4" name="组合 3" title=""/>
          <p:cNvGrpSpPr/>
          <p:nvPr>
            <p:custDataLst>
              <p:tags r:id="rId3"/>
            </p:custDataLst>
          </p:nvPr>
        </p:nvGrpSpPr>
        <p:grpSpPr>
          <a:xfrm>
            <a:off x="1415415" y="1555661"/>
            <a:ext cx="9008110" cy="4117200"/>
            <a:chOff x="2229" y="2458"/>
            <a:chExt cx="14186" cy="5911"/>
          </a:xfrm>
        </p:grpSpPr>
        <p:sp>
          <p:nvSpPr>
            <p:cNvPr id="3" name="圆角矩形 2"/>
            <p:cNvSpPr/>
            <p:nvPr>
              <p:custDataLst>
                <p:tags r:id="rId4"/>
              </p:custDataLst>
            </p:nvPr>
          </p:nvSpPr>
          <p:spPr>
            <a:xfrm>
              <a:off x="2229" y="2850"/>
              <a:ext cx="14186" cy="5519"/>
            </a:xfrm>
            <a:prstGeom prst="roundRect">
              <a:avLst>
                <a:gd name="adj" fmla="val 6046"/>
              </a:avLst>
            </a:prstGeom>
            <a:noFill/>
            <a:ln w="22225">
              <a:solidFill>
                <a:srgbClr val="095A9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6"/>
              </p:custDataLst>
            </p:nvPr>
          </p:nvPicPr>
          <p:blipFill>
            <a:blip r:embed="rId5"/>
            <a:stretch>
              <a:fillRect/>
            </a:stretch>
          </p:blipFill>
          <p:spPr>
            <a:xfrm>
              <a:off x="2697" y="2458"/>
              <a:ext cx="3090" cy="743"/>
            </a:xfrm>
            <a:prstGeom prst="rect">
              <a:avLst/>
            </a:prstGeom>
          </p:spPr>
        </p:pic>
      </p:grpSp>
      <p:sp>
        <p:nvSpPr>
          <p:cNvPr id="5" name="文本框 4" title=""/>
          <p:cNvSpPr txBox="1"/>
          <p:nvPr>
            <p:custDataLst>
              <p:tags r:id="rId7"/>
            </p:custDataLst>
          </p:nvPr>
        </p:nvSpPr>
        <p:spPr>
          <a:xfrm>
            <a:off x="3884930" y="1906270"/>
            <a:ext cx="4304665" cy="570865"/>
          </a:xfrm>
          <a:prstGeom prst="rect">
            <a:avLst/>
          </a:prstGeom>
          <a:noFill/>
        </p:spPr>
        <p:txBody>
          <a:bodyPr wrap="square" rtlCol="0" anchor="t">
            <a:spAutoFit/>
          </a:bodyPr>
          <a:lstStyle/>
          <a:p>
            <a:pPr>
              <a:lnSpc>
                <a:spcPct val="130000"/>
              </a:lnSpc>
            </a:pPr>
            <a:r>
              <a:rPr lang="en-US" altLang="zh-CN" sz="2400" b="1">
                <a:latin typeface="Times New Roman" panose="02020603050405020304" charset="0"/>
                <a:ea typeface="宋体" panose="02010600030101010101" pitchFamily="2" charset="-122"/>
                <a:cs typeface="Times New Roman" panose="02020603050405020304" charset="0"/>
              </a:rPr>
              <a:t>共价键极性的判断和比较</a:t>
            </a:r>
          </a:p>
        </p:txBody>
      </p:sp>
      <p:sp>
        <p:nvSpPr>
          <p:cNvPr id="6" name="文本框 5" title=""/>
          <p:cNvSpPr txBox="1"/>
          <p:nvPr>
            <p:custDataLst>
              <p:tags r:id="rId8"/>
            </p:custDataLst>
          </p:nvPr>
        </p:nvSpPr>
        <p:spPr>
          <a:xfrm>
            <a:off x="1435735" y="2506345"/>
            <a:ext cx="9079230" cy="1788795"/>
          </a:xfrm>
          <a:prstGeom prst="rect">
            <a:avLst/>
          </a:prstGeom>
          <a:noFill/>
        </p:spPr>
        <p:txBody>
          <a:bodyPr wrap="square" rtlCol="0" anchor="t">
            <a:spAutoFit/>
          </a:bodyPr>
          <a:lstStyle/>
          <a:p>
            <a:pPr>
              <a:lnSpc>
                <a:spcPct val="120000"/>
              </a:lnSpc>
            </a:pPr>
            <a:r>
              <a:rPr lang="en-US" altLang="zh-CN" sz="2300">
                <a:latin typeface="Times New Roman" panose="02020603050405020304" charset="0"/>
                <a:ea typeface="宋体" panose="02010600030101010101" pitchFamily="2" charset="-122"/>
                <a:cs typeface="Times New Roman" panose="02020603050405020304" charset="0"/>
              </a:rPr>
              <a:t>        利用元素的电负性数值可以判断和比较键的极性。</a:t>
            </a:r>
            <a:r>
              <a:rPr lang="en-US" altLang="zh-CN" sz="2300" b="1">
                <a:solidFill>
                  <a:srgbClr val="C00000"/>
                </a:solidFill>
                <a:latin typeface="Times New Roman" panose="02020603050405020304" charset="0"/>
                <a:ea typeface="宋体" panose="02010600030101010101" pitchFamily="2" charset="-122"/>
                <a:cs typeface="Times New Roman" panose="02020603050405020304" charset="0"/>
              </a:rPr>
              <a:t>电负性</a:t>
            </a:r>
            <a:r>
              <a:rPr lang="en-US" altLang="zh-CN" sz="2300">
                <a:latin typeface="Times New Roman" panose="02020603050405020304" charset="0"/>
                <a:ea typeface="宋体" panose="02010600030101010101" pitchFamily="2" charset="-122"/>
                <a:cs typeface="Times New Roman" panose="02020603050405020304" charset="0"/>
              </a:rPr>
              <a:t>是表示元素原子在成键时</a:t>
            </a:r>
            <a:r>
              <a:rPr lang="en-US" altLang="zh-CN" sz="2300" b="1">
                <a:solidFill>
                  <a:srgbClr val="C00000"/>
                </a:solidFill>
                <a:latin typeface="Times New Roman" panose="02020603050405020304" charset="0"/>
                <a:ea typeface="宋体" panose="02010600030101010101" pitchFamily="2" charset="-122"/>
                <a:cs typeface="Times New Roman" panose="02020603050405020304" charset="0"/>
              </a:rPr>
              <a:t>吸引电子能力强弱</a:t>
            </a:r>
            <a:r>
              <a:rPr lang="en-US" altLang="zh-CN" sz="2300">
                <a:latin typeface="Times New Roman" panose="02020603050405020304" charset="0"/>
                <a:ea typeface="宋体" panose="02010600030101010101" pitchFamily="2" charset="-122"/>
                <a:cs typeface="Times New Roman" panose="02020603050405020304" charset="0"/>
              </a:rPr>
              <a:t>的一种标度。电负性数值越大，元素原子在成键时吸引电子的能力就越强；成键两元素电负性数值相差越大，键的极性就越强。</a:t>
            </a:r>
          </a:p>
        </p:txBody>
      </p:sp>
      <p:graphicFrame>
        <p:nvGraphicFramePr>
          <p:cNvPr id="7" name="表格 6" title=""/>
          <p:cNvGraphicFramePr>
            <a:graphicFrameLocks noGrp="1"/>
          </p:cNvGraphicFramePr>
          <p:nvPr>
            <p:custDataLst>
              <p:tags r:id="rId9"/>
            </p:custDataLst>
          </p:nvPr>
        </p:nvGraphicFramePr>
        <p:xfrm>
          <a:off x="2099310" y="4490085"/>
          <a:ext cx="6965950" cy="929640"/>
        </p:xfrm>
        <a:graphic>
          <a:graphicData uri="http://schemas.openxmlformats.org/drawingml/2006/table">
            <a:tbl>
              <a:tblPr firstRow="1" bandRow="1">
                <a:tableStyleId>{5940675A-B579-460E-94D1-54222C63F5DA}</a:tableStyleId>
              </a:tblPr>
              <a:tblGrid>
                <a:gridCol w="1765935">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gridCol w="702945">
                  <a:extLst>
                    <a:ext uri="{9D8B030D-6E8A-4147-A177-3AD203B41FA5}">
                      <a16:colId xmlns:a16="http://schemas.microsoft.com/office/drawing/2014/main" val="20003"/>
                    </a:ext>
                  </a:extLst>
                </a:gridCol>
                <a:gridCol w="684530">
                  <a:extLst>
                    <a:ext uri="{9D8B030D-6E8A-4147-A177-3AD203B41FA5}">
                      <a16:colId xmlns:a16="http://schemas.microsoft.com/office/drawing/2014/main" val="20004"/>
                    </a:ext>
                  </a:extLst>
                </a:gridCol>
                <a:gridCol w="78232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98195">
                  <a:extLst>
                    <a:ext uri="{9D8B030D-6E8A-4147-A177-3AD203B41FA5}">
                      <a16:colId xmlns:a16="http://schemas.microsoft.com/office/drawing/2014/main" val="20007"/>
                    </a:ext>
                  </a:extLst>
                </a:gridCol>
              </a:tblGrid>
              <a:tr h="464820">
                <a:tc>
                  <a:txBody>
                    <a:bodyPr vert="horz" wrap="square"/>
                    <a:lstStyle/>
                    <a:p>
                      <a:pPr algn="ctr"/>
                      <a:r>
                        <a:rPr lang="zh-CN" altLang="en-US" sz="2300" b="0">
                          <a:solidFill>
                            <a:schemeClr val="tx1"/>
                          </a:solidFill>
                          <a:effectLst/>
                          <a:latin typeface="Times New Roman" panose="02020603050405020304" charset="0"/>
                          <a:ea typeface="宋体" panose="02010600030101010101" pitchFamily="2" charset="-122"/>
                        </a:rPr>
                        <a:t>元素</a:t>
                      </a:r>
                    </a:p>
                  </a:txBody>
                  <a:tcPr marL="91438" marR="91438" anchor="ctr">
                    <a:lnL>
                      <a:noFill/>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H</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C</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N</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O</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F</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S</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Cl</a:t>
                      </a:r>
                    </a:p>
                  </a:txBody>
                  <a:tcPr marL="91438" marR="91438" anchor="ctr">
                    <a:lnL w="12700">
                      <a:solidFill>
                        <a:schemeClr val="tx1"/>
                      </a:solidFill>
                      <a:prstDash val="solid"/>
                    </a:lnL>
                    <a:lnR>
                      <a:noFill/>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464820">
                <a:tc>
                  <a:txBody>
                    <a:bodyPr vert="horz" wrap="square"/>
                    <a:lstStyle/>
                    <a:p>
                      <a:pPr algn="ctr"/>
                      <a:r>
                        <a:rPr lang="zh-CN" altLang="en-US" sz="2300" b="0">
                          <a:solidFill>
                            <a:schemeClr val="tx1"/>
                          </a:solidFill>
                          <a:effectLst/>
                          <a:latin typeface="Times New Roman" panose="02020603050405020304" charset="0"/>
                          <a:ea typeface="宋体" panose="02010600030101010101" pitchFamily="2" charset="-122"/>
                        </a:rPr>
                        <a:t>电负性数值</a:t>
                      </a:r>
                    </a:p>
                  </a:txBody>
                  <a:tcPr marL="91438" marR="91438" anchor="ctr">
                    <a:lnL>
                      <a:noFill/>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2.1</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2.5</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3.0</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3.5</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4.0</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2.5</a:t>
                      </a:r>
                    </a:p>
                  </a:txBody>
                  <a:tcPr marL="91438" marR="91438"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vert="horz" wrap="square"/>
                    <a:lstStyle/>
                    <a:p>
                      <a:pPr algn="ctr"/>
                      <a:r>
                        <a:rPr lang="en-US" altLang="zh-CN" sz="2300" b="0">
                          <a:solidFill>
                            <a:schemeClr val="tx1"/>
                          </a:solidFill>
                          <a:effectLst/>
                          <a:latin typeface="Times New Roman" panose="02020603050405020304" charset="0"/>
                          <a:ea typeface="宋体" panose="02010600030101010101" pitchFamily="2" charset="-122"/>
                          <a:cs typeface="Times New Roman" panose="02020603050405020304" charset="0"/>
                        </a:rPr>
                        <a:t>3.0</a:t>
                      </a:r>
                    </a:p>
                  </a:txBody>
                  <a:tcPr marL="91438" marR="91438" anchor="ctr">
                    <a:lnL w="12700">
                      <a:solidFill>
                        <a:schemeClr val="tx1"/>
                      </a:solidFill>
                      <a:prstDash val="solid"/>
                    </a:lnL>
                    <a:lnR>
                      <a:noFill/>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1"/>
                  </a:ext>
                </a:extLst>
              </a:tr>
            </a:tbl>
          </a:graphicData>
        </a:graphic>
      </p:graphicFrame>
    </p:spTree>
    <p:custDataLst>
      <p:tags r:id="rId10"/>
    </p:custData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3" name="图片 2" title=""/>
          <p:cNvPicPr>
            <a:picLocks noChangeAspect="1"/>
          </p:cNvPicPr>
          <p:nvPr>
            <p:custDataLst>
              <p:tags r:id="rId4"/>
            </p:custDataLst>
          </p:nvPr>
        </p:nvPicPr>
        <p:blipFill>
          <a:blip r:embed="rId3"/>
          <a:srcRect r="520"/>
          <a:stretch>
            <a:fillRect/>
          </a:stretch>
        </p:blipFill>
        <p:spPr>
          <a:xfrm>
            <a:off x="1172845" y="1418590"/>
            <a:ext cx="8742045" cy="3366770"/>
          </a:xfrm>
          <a:prstGeom prst="rect">
            <a:avLst/>
          </a:prstGeom>
        </p:spPr>
      </p:pic>
      <p:sp>
        <p:nvSpPr>
          <p:cNvPr id="4" name="文本框 3" title=""/>
          <p:cNvSpPr txBox="1"/>
          <p:nvPr>
            <p:custDataLst>
              <p:tags r:id="rId5"/>
            </p:custDataLst>
          </p:nvPr>
        </p:nvSpPr>
        <p:spPr>
          <a:xfrm>
            <a:off x="1172845" y="4888230"/>
            <a:ext cx="8742045" cy="1050290"/>
          </a:xfrm>
          <a:prstGeom prst="rect">
            <a:avLst/>
          </a:prstGeom>
          <a:noFill/>
        </p:spPr>
        <p:txBody>
          <a:bodyPr wrap="square" rtlCol="0" anchor="t">
            <a:spAutoFit/>
          </a:bodyPr>
          <a:lstStyle/>
          <a:p>
            <a:pPr>
              <a:lnSpc>
                <a:spcPct val="130000"/>
              </a:lnSpc>
            </a:pPr>
            <a:r>
              <a:rPr lang="zh-CN" altLang="en-US" sz="2400" b="1">
                <a:solidFill>
                  <a:srgbClr val="C00000"/>
                </a:solidFill>
                <a:latin typeface="Times New Roman" panose="02020603050405020304" charset="0"/>
                <a:ea typeface="宋体" panose="02010600030101010101" pitchFamily="2" charset="-122"/>
                <a:cs typeface="Times New Roman" panose="02020603050405020304" charset="0"/>
              </a:rPr>
              <a:t>【注意】</a:t>
            </a:r>
            <a:r>
              <a:rPr lang="en-US" altLang="zh-CN" sz="2400">
                <a:solidFill>
                  <a:srgbClr val="C00000"/>
                </a:solidFill>
                <a:latin typeface="Times New Roman" panose="02020603050405020304" charset="0"/>
                <a:ea typeface="宋体" panose="02010600030101010101" pitchFamily="2" charset="-122"/>
                <a:cs typeface="Times New Roman" panose="02020603050405020304" charset="0"/>
              </a:rPr>
              <a:t>键的极性并不是一成不变的，受分子中邻近基团或外界环境的影响，键的极性及强弱程度可能会发生变化。</a:t>
            </a: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024890" y="1310005"/>
            <a:ext cx="9721215" cy="1529715"/>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        在研究有机化合物时，可以根据成键两原子吸引电子能力的差异判断键的极性，进而</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分析和预测有机化合物分子的反应活性部位</a:t>
            </a:r>
            <a:r>
              <a:rPr lang="en-US" altLang="zh-CN" sz="2400">
                <a:latin typeface="Times New Roman" panose="02020603050405020304" charset="0"/>
                <a:ea typeface="宋体" panose="02010600030101010101" pitchFamily="2" charset="-122"/>
                <a:cs typeface="Times New Roman" panose="02020603050405020304" charset="0"/>
              </a:rPr>
              <a:t>（在反应中的断键部位）。</a:t>
            </a:r>
          </a:p>
        </p:txBody>
      </p:sp>
      <p:grpSp>
        <p:nvGrpSpPr>
          <p:cNvPr id="12" name="组合 11" title=""/>
          <p:cNvGrpSpPr/>
          <p:nvPr>
            <p:custDataLst>
              <p:tags r:id="rId4"/>
            </p:custDataLst>
          </p:nvPr>
        </p:nvGrpSpPr>
        <p:grpSpPr>
          <a:xfrm>
            <a:off x="2964815" y="3123565"/>
            <a:ext cx="6583045" cy="1103630"/>
            <a:chOff x="4669" y="4919"/>
            <a:chExt cx="10367" cy="1738"/>
          </a:xfrm>
        </p:grpSpPr>
        <p:sp>
          <p:nvSpPr>
            <p:cNvPr id="3" name="文本框 2"/>
            <p:cNvSpPr txBox="1"/>
            <p:nvPr>
              <p:custDataLst>
                <p:tags r:id="rId5"/>
              </p:custDataLst>
            </p:nvPr>
          </p:nvSpPr>
          <p:spPr>
            <a:xfrm>
              <a:off x="4669" y="5759"/>
              <a:ext cx="2414" cy="899"/>
            </a:xfrm>
            <a:prstGeom prst="rect">
              <a:avLst/>
            </a:prstGeom>
            <a:noFill/>
          </p:spPr>
          <p:txBody>
            <a:bodyPr wrap="none" rtlCol="0" anchor="t">
              <a:spAutoFit/>
            </a:bodyPr>
            <a:lstStyle/>
            <a:p>
              <a:pPr>
                <a:lnSpc>
                  <a:spcPct val="130000"/>
                </a:lnSpc>
              </a:pPr>
              <a:r>
                <a:rPr lang="en-US" altLang="zh-CN" sz="2400">
                  <a:latin typeface="Times New Roman" panose="02020603050405020304" charset="0"/>
                  <a:ea typeface="黑体" panose="02010600030101010101" charset="-122"/>
                  <a:cs typeface="Times New Roman" panose="02020603050405020304" charset="0"/>
                  <a:sym typeface="+mn-ea"/>
                </a:rPr>
                <a:t>CH</a:t>
              </a:r>
              <a:r>
                <a:rPr lang="en-US" altLang="zh-CN" sz="2400" baseline="-25000">
                  <a:latin typeface="Times New Roman" panose="02020603050405020304" charset="0"/>
                  <a:ea typeface="黑体" panose="02010600030101010101" charset="-122"/>
                  <a:cs typeface="Times New Roman" panose="02020603050405020304" charset="0"/>
                  <a:sym typeface="+mn-ea"/>
                </a:rPr>
                <a:t>3</a:t>
              </a:r>
              <a:r>
                <a:rPr lang="en-US" altLang="zh-CN" sz="2400">
                  <a:latin typeface="Times New Roman" panose="02020603050405020304" charset="0"/>
                  <a:ea typeface="黑体" panose="02010600030101010101" charset="-122"/>
                  <a:cs typeface="Times New Roman" panose="02020603050405020304" charset="0"/>
                  <a:sym typeface="+mn-ea"/>
                </a:rPr>
                <a:t>—CH</a:t>
              </a:r>
              <a:r>
                <a:rPr lang="en-US" altLang="zh-CN" sz="2400" baseline="-25000">
                  <a:latin typeface="Times New Roman" panose="02020603050405020304" charset="0"/>
                  <a:ea typeface="黑体" panose="02010600030101010101" charset="-122"/>
                  <a:cs typeface="Times New Roman" panose="02020603050405020304" charset="0"/>
                  <a:sym typeface="+mn-ea"/>
                </a:rPr>
                <a:t>2</a:t>
              </a:r>
            </a:p>
          </p:txBody>
        </p:sp>
        <p:grpSp>
          <p:nvGrpSpPr>
            <p:cNvPr id="5" name="组合 4"/>
            <p:cNvGrpSpPr/>
            <p:nvPr>
              <p:custDataLst>
                <p:tags r:id="rId6"/>
              </p:custDataLst>
            </p:nvPr>
          </p:nvGrpSpPr>
          <p:grpSpPr>
            <a:xfrm>
              <a:off x="5982" y="4919"/>
              <a:ext cx="1417" cy="1098"/>
              <a:chOff x="8287" y="1084"/>
              <a:chExt cx="1417" cy="1098"/>
            </a:xfrm>
          </p:grpSpPr>
          <p:sp>
            <p:nvSpPr>
              <p:cNvPr id="28678" name="Rectangle 10"/>
              <p:cNvSpPr>
                <a:spLocks noChangeArrowheads="1"/>
              </p:cNvSpPr>
              <p:nvPr>
                <p:custDataLst>
                  <p:tags r:id="rId7"/>
                </p:custDataLst>
              </p:nvPr>
            </p:nvSpPr>
            <p:spPr bwMode="auto">
              <a:xfrm>
                <a:off x="8287" y="1084"/>
                <a:ext cx="1417" cy="725"/>
              </a:xfrm>
              <a:prstGeom prst="rect">
                <a:avLst/>
              </a:prstGeom>
              <a:noFill/>
              <a:ln w="9525">
                <a:noFill/>
                <a:miter lim="800000"/>
              </a:ln>
            </p:spPr>
            <p:txBody>
              <a:bodyPr wrap="square">
                <a:spAutoFit/>
              </a:bodyPr>
              <a:lstStyle/>
              <a:p>
                <a:pPr eaLnBrk="0" hangingPunct="0"/>
                <a:r>
                  <a:rPr lang="en-US" altLang="zh-CN" sz="2400">
                    <a:solidFill>
                      <a:srgbClr val="C00000"/>
                    </a:solidFill>
                    <a:latin typeface="Times New Roman" panose="02020603050405020304" charset="0"/>
                    <a:ea typeface="黑体" panose="02010600030101010101" charset="-122"/>
                    <a:cs typeface="Times New Roman" panose="02020603050405020304" charset="0"/>
                  </a:rPr>
                  <a:t>H</a:t>
                </a:r>
                <a:endParaRPr lang="en-US" altLang="zh-CN" sz="2400" baseline="-25000">
                  <a:solidFill>
                    <a:srgbClr val="C00000"/>
                  </a:solidFill>
                  <a:latin typeface="Times New Roman" panose="02020603050405020304" charset="0"/>
                  <a:ea typeface="黑体" panose="02010600030101010101" charset="-122"/>
                  <a:cs typeface="Times New Roman" panose="02020603050405020304" charset="0"/>
                </a:endParaRPr>
              </a:p>
            </p:txBody>
          </p:sp>
          <p:sp>
            <p:nvSpPr>
              <p:cNvPr id="28683" name="Line 15"/>
              <p:cNvSpPr>
                <a:spLocks noChangeShapeType="1"/>
              </p:cNvSpPr>
              <p:nvPr>
                <p:custDataLst>
                  <p:tags r:id="rId8"/>
                </p:custDataLst>
              </p:nvPr>
            </p:nvSpPr>
            <p:spPr bwMode="auto">
              <a:xfrm flipH="1">
                <a:off x="8590" y="1643"/>
                <a:ext cx="0" cy="539"/>
              </a:xfrm>
              <a:prstGeom prst="line">
                <a:avLst/>
              </a:prstGeom>
              <a:noFill/>
              <a:ln w="22225">
                <a:solidFill>
                  <a:srgbClr val="C00000"/>
                </a:solidFill>
                <a:round/>
              </a:ln>
            </p:spPr>
            <p:txBody>
              <a:bodyPr/>
              <a:lstStyle/>
              <a:p>
                <a:endParaRPr lang="zh-CN" altLang="en-US" sz="3600">
                  <a:latin typeface="Times New Roman" panose="02020603050405020304" charset="0"/>
                  <a:ea typeface="黑体" panose="02010600030101010101" charset="-122"/>
                  <a:cs typeface="Times New Roman" panose="02020603050405020304" charset="0"/>
                </a:endParaRPr>
              </a:p>
            </p:txBody>
          </p:sp>
        </p:grpSp>
        <p:sp>
          <p:nvSpPr>
            <p:cNvPr id="6" name="文本框 5"/>
            <p:cNvSpPr txBox="1"/>
            <p:nvPr>
              <p:custDataLst>
                <p:tags r:id="rId9"/>
              </p:custDataLst>
            </p:nvPr>
          </p:nvSpPr>
          <p:spPr>
            <a:xfrm>
              <a:off x="7083" y="5759"/>
              <a:ext cx="4000" cy="899"/>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+Cl</a:t>
              </a:r>
              <a:r>
                <a:rPr lang="en-US" altLang="zh-CN" sz="2400" baseline="-25000">
                  <a:latin typeface="Times New Roman" panose="02020603050405020304" charset="0"/>
                  <a:ea typeface="宋体" panose="02010600030101010101" pitchFamily="2" charset="-122"/>
                  <a:cs typeface="Times New Roman" panose="02020603050405020304" charset="0"/>
                </a:rPr>
                <a:t>2</a:t>
              </a:r>
            </a:p>
          </p:txBody>
        </p:sp>
        <p:grpSp>
          <p:nvGrpSpPr>
            <p:cNvPr id="40" name="组合 39"/>
            <p:cNvGrpSpPr/>
            <p:nvPr>
              <p:custDataLst>
                <p:tags r:id="rId10"/>
              </p:custDataLst>
            </p:nvPr>
          </p:nvGrpSpPr>
          <p:grpSpPr>
            <a:xfrm>
              <a:off x="8333" y="5736"/>
              <a:ext cx="1871" cy="628"/>
              <a:chOff x="14563" y="4627"/>
              <a:chExt cx="1871" cy="628"/>
            </a:xfrm>
          </p:grpSpPr>
          <p:sp>
            <p:nvSpPr>
              <p:cNvPr id="43" name="文本框 42"/>
              <p:cNvSpPr txBox="1"/>
              <p:nvPr>
                <p:custDataLst>
                  <p:tags r:id="rId11"/>
                </p:custDataLst>
              </p:nvPr>
            </p:nvSpPr>
            <p:spPr>
              <a:xfrm>
                <a:off x="14563" y="4627"/>
                <a:ext cx="1871" cy="628"/>
              </a:xfrm>
              <a:prstGeom prst="rect">
                <a:avLst/>
              </a:prstGeom>
              <a:noFill/>
            </p:spPr>
            <p:txBody>
              <a:bodyPr wrap="square" rtlCol="0">
                <a:spAutoFit/>
              </a:bodyPr>
              <a:lstStyle/>
              <a:p>
                <a:r>
                  <a:rPr lang="zh-CN" altLang="en-US" sz="2000">
                    <a:latin typeface="楷体" panose="02010609060101010101" pitchFamily="49" charset="-122"/>
                    <a:ea typeface="楷体" panose="02010609060101010101" pitchFamily="49" charset="-122"/>
                  </a:rPr>
                  <a:t>光照</a:t>
                </a:r>
              </a:p>
            </p:txBody>
          </p:sp>
          <p:cxnSp>
            <p:nvCxnSpPr>
              <p:cNvPr id="44" name="直接箭头连接符 43"/>
              <p:cNvCxnSpPr/>
              <p:nvPr>
                <p:custDataLst>
                  <p:tags r:id="rId12"/>
                </p:custDataLst>
              </p:nvPr>
            </p:nvCxnSpPr>
            <p:spPr>
              <a:xfrm>
                <a:off x="14613" y="5207"/>
                <a:ext cx="1077"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sp>
          <p:nvSpPr>
            <p:cNvPr id="7" name="文本框 6"/>
            <p:cNvSpPr txBox="1"/>
            <p:nvPr>
              <p:custDataLst>
                <p:tags r:id="rId13"/>
              </p:custDataLst>
            </p:nvPr>
          </p:nvSpPr>
          <p:spPr>
            <a:xfrm>
              <a:off x="9460" y="5759"/>
              <a:ext cx="5577" cy="899"/>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黑体" panose="02010600030101010101" charset="-122"/>
                  <a:cs typeface="Times New Roman" panose="02020603050405020304" charset="0"/>
                  <a:sym typeface="+mn-ea"/>
                </a:rPr>
                <a:t>CH</a:t>
              </a:r>
              <a:r>
                <a:rPr lang="en-US" altLang="zh-CN" sz="2400" baseline="-25000">
                  <a:latin typeface="Times New Roman" panose="02020603050405020304" charset="0"/>
                  <a:ea typeface="黑体" panose="02010600030101010101" charset="-122"/>
                  <a:cs typeface="Times New Roman" panose="02020603050405020304" charset="0"/>
                  <a:sym typeface="+mn-ea"/>
                </a:rPr>
                <a:t>3</a:t>
              </a:r>
              <a:r>
                <a:rPr lang="en-US" altLang="zh-CN" sz="2400">
                  <a:latin typeface="Times New Roman" panose="02020603050405020304" charset="0"/>
                  <a:ea typeface="黑体" panose="02010600030101010101" charset="-122"/>
                  <a:cs typeface="Times New Roman" panose="02020603050405020304" charset="0"/>
                  <a:sym typeface="+mn-ea"/>
                </a:rPr>
                <a:t>—CH</a:t>
              </a:r>
              <a:r>
                <a:rPr lang="en-US" altLang="zh-CN" sz="2400" baseline="-25000">
                  <a:latin typeface="Times New Roman" panose="02020603050405020304" charset="0"/>
                  <a:ea typeface="黑体" panose="02010600030101010101" charset="-122"/>
                  <a:cs typeface="Times New Roman" panose="02020603050405020304" charset="0"/>
                  <a:sym typeface="+mn-ea"/>
                </a:rPr>
                <a:t>2 </a:t>
              </a:r>
              <a:r>
                <a:rPr lang="en-US" altLang="zh-CN" sz="2400">
                  <a:latin typeface="Times New Roman" panose="02020603050405020304" charset="0"/>
                  <a:ea typeface="宋体" panose="02010600030101010101" pitchFamily="2" charset="-122"/>
                  <a:cs typeface="Times New Roman" panose="02020603050405020304" charset="0"/>
                </a:rPr>
                <a:t>+HCl</a:t>
              </a:r>
            </a:p>
          </p:txBody>
        </p:sp>
        <p:grpSp>
          <p:nvGrpSpPr>
            <p:cNvPr id="8" name="组合 7"/>
            <p:cNvGrpSpPr/>
            <p:nvPr>
              <p:custDataLst>
                <p:tags r:id="rId14"/>
              </p:custDataLst>
            </p:nvPr>
          </p:nvGrpSpPr>
          <p:grpSpPr>
            <a:xfrm>
              <a:off x="10748" y="4919"/>
              <a:ext cx="1417" cy="1098"/>
              <a:chOff x="8287" y="1084"/>
              <a:chExt cx="1417" cy="1098"/>
            </a:xfrm>
          </p:grpSpPr>
          <p:sp>
            <p:nvSpPr>
              <p:cNvPr id="9" name="Rectangle 10"/>
              <p:cNvSpPr>
                <a:spLocks noChangeArrowheads="1"/>
              </p:cNvSpPr>
              <p:nvPr>
                <p:custDataLst>
                  <p:tags r:id="rId15"/>
                </p:custDataLst>
              </p:nvPr>
            </p:nvSpPr>
            <p:spPr bwMode="auto">
              <a:xfrm>
                <a:off x="8287" y="1084"/>
                <a:ext cx="1417" cy="725"/>
              </a:xfrm>
              <a:prstGeom prst="rect">
                <a:avLst/>
              </a:prstGeom>
              <a:noFill/>
              <a:ln w="9525">
                <a:noFill/>
                <a:miter lim="800000"/>
              </a:ln>
            </p:spPr>
            <p:txBody>
              <a:bodyPr wrap="square">
                <a:spAutoFit/>
              </a:bodyPr>
              <a:lstStyle/>
              <a:p>
                <a:pPr eaLnBrk="0" hangingPunct="0"/>
                <a:r>
                  <a:rPr lang="en-US" altLang="zh-CN" sz="2400">
                    <a:solidFill>
                      <a:srgbClr val="C00000"/>
                    </a:solidFill>
                    <a:latin typeface="Times New Roman" panose="02020603050405020304" charset="0"/>
                    <a:ea typeface="黑体" panose="02010600030101010101" charset="-122"/>
                    <a:cs typeface="Times New Roman" panose="02020603050405020304" charset="0"/>
                  </a:rPr>
                  <a:t>Cl</a:t>
                </a:r>
                <a:endParaRPr lang="en-US" altLang="zh-CN" sz="2400" baseline="-25000">
                  <a:solidFill>
                    <a:srgbClr val="C00000"/>
                  </a:solidFill>
                  <a:latin typeface="Times New Roman" panose="02020603050405020304" charset="0"/>
                  <a:ea typeface="黑体" panose="02010600030101010101" charset="-122"/>
                  <a:cs typeface="Times New Roman" panose="02020603050405020304" charset="0"/>
                </a:endParaRPr>
              </a:p>
            </p:txBody>
          </p:sp>
          <p:sp>
            <p:nvSpPr>
              <p:cNvPr id="10" name="Line 15"/>
              <p:cNvSpPr>
                <a:spLocks noChangeShapeType="1"/>
              </p:cNvSpPr>
              <p:nvPr>
                <p:custDataLst>
                  <p:tags r:id="rId16"/>
                </p:custDataLst>
              </p:nvPr>
            </p:nvSpPr>
            <p:spPr bwMode="auto">
              <a:xfrm flipH="1">
                <a:off x="8590" y="1643"/>
                <a:ext cx="0" cy="539"/>
              </a:xfrm>
              <a:prstGeom prst="line">
                <a:avLst/>
              </a:prstGeom>
              <a:noFill/>
              <a:ln w="22225">
                <a:solidFill>
                  <a:srgbClr val="C00000"/>
                </a:solidFill>
                <a:round/>
              </a:ln>
            </p:spPr>
            <p:txBody>
              <a:bodyPr/>
              <a:lstStyle/>
              <a:p>
                <a:endParaRPr lang="zh-CN" altLang="en-US" sz="3600">
                  <a:latin typeface="Times New Roman" panose="02020603050405020304" charset="0"/>
                  <a:ea typeface="黑体" panose="02010600030101010101" charset="-122"/>
                  <a:cs typeface="Times New Roman" panose="02020603050405020304" charset="0"/>
                </a:endParaRPr>
              </a:p>
            </p:txBody>
          </p:sp>
        </p:grpSp>
        <p:cxnSp>
          <p:nvCxnSpPr>
            <p:cNvPr id="11" name="直接连接符 10"/>
            <p:cNvCxnSpPr/>
            <p:nvPr>
              <p:custDataLst>
                <p:tags r:id="rId17"/>
              </p:custDataLst>
            </p:nvPr>
          </p:nvCxnSpPr>
          <p:spPr>
            <a:xfrm>
              <a:off x="5853" y="5759"/>
              <a:ext cx="872"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37" name="组合 36" title=""/>
          <p:cNvGrpSpPr/>
          <p:nvPr>
            <p:custDataLst>
              <p:tags r:id="rId3"/>
            </p:custDataLst>
          </p:nvPr>
        </p:nvGrpSpPr>
        <p:grpSpPr>
          <a:xfrm>
            <a:off x="1023620" y="951230"/>
            <a:ext cx="2052320" cy="718185"/>
            <a:chOff x="1518" y="979"/>
            <a:chExt cx="3232" cy="1131"/>
          </a:xfrm>
        </p:grpSpPr>
        <p:sp>
          <p:nvSpPr>
            <p:cNvPr id="38" name="TextBox 6"/>
            <p:cNvSpPr txBox="1"/>
            <p:nvPr>
              <p:custDataLst>
                <p:tags r:id="rId4"/>
              </p:custDataLst>
            </p:nvPr>
          </p:nvSpPr>
          <p:spPr>
            <a:xfrm>
              <a:off x="1755" y="1085"/>
              <a:ext cx="2995" cy="1025"/>
            </a:xfrm>
            <a:prstGeom prst="rect">
              <a:avLst/>
            </a:prstGeom>
            <a:noFill/>
          </p:spPr>
          <p:txBody>
            <a:bodyPr wrap="none" rtlCol="0">
              <a:spAutoFit/>
            </a:bodyPr>
            <a:lstStyle/>
            <a:p>
              <a:pPr>
                <a:lnSpc>
                  <a:spcPct val="130000"/>
                </a:lnSpc>
              </a:pP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交流</a:t>
              </a:r>
              <a:r>
                <a:rPr lang="en-US" altLang="zh-CN"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 · </a:t>
              </a: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研讨</a:t>
              </a:r>
            </a:p>
          </p:txBody>
        </p:sp>
        <p:sp>
          <p:nvSpPr>
            <p:cNvPr id="39" name="TextBox 7"/>
            <p:cNvSpPr txBox="1"/>
            <p:nvPr>
              <p:custDataLst>
                <p:tags r:id="rId5"/>
              </p:custDataLst>
            </p:nvPr>
          </p:nvSpPr>
          <p:spPr>
            <a:xfrm>
              <a:off x="1587" y="979"/>
              <a:ext cx="2995" cy="1025"/>
            </a:xfrm>
            <a:prstGeom prst="rect">
              <a:avLst/>
            </a:prstGeom>
            <a:noFill/>
          </p:spPr>
          <p:txBody>
            <a:bodyPr wrap="none" rtlCol="0">
              <a:spAutoFit/>
            </a:bodyPr>
            <a:lstStyle/>
            <a:p>
              <a:pPr>
                <a:lnSpc>
                  <a:spcPct val="130000"/>
                </a:lnSpc>
              </a:pPr>
              <a:r>
                <a:rPr lang="zh-CN" altLang="en-US" sz="2800">
                  <a:solidFill>
                    <a:srgbClr val="83A0A3"/>
                  </a:solidFill>
                  <a:latin typeface="+mn-ea"/>
                  <a:cs typeface="+mn-ea"/>
                  <a:sym typeface="+mn-lt"/>
                </a:rPr>
                <a:t>交流</a:t>
              </a:r>
              <a:r>
                <a:rPr lang="en-US" altLang="zh-CN" sz="2800">
                  <a:solidFill>
                    <a:srgbClr val="83A0A3"/>
                  </a:solidFill>
                  <a:latin typeface="+mn-ea"/>
                  <a:cs typeface="+mn-ea"/>
                  <a:sym typeface="+mn-lt"/>
                </a:rPr>
                <a:t> · </a:t>
              </a:r>
              <a:r>
                <a:rPr lang="zh-CN" altLang="en-US" sz="2800">
                  <a:solidFill>
                    <a:srgbClr val="83A0A3"/>
                  </a:solidFill>
                  <a:latin typeface="+mn-ea"/>
                  <a:cs typeface="+mn-ea"/>
                  <a:sym typeface="+mn-lt"/>
                </a:rPr>
                <a:t>研讨</a:t>
              </a:r>
            </a:p>
          </p:txBody>
        </p:sp>
        <p:sp>
          <p:nvSpPr>
            <p:cNvPr id="40" name="矩形 39"/>
            <p:cNvSpPr/>
            <p:nvPr>
              <p:custDataLst>
                <p:tags r:id="rId6"/>
              </p:custDataLst>
            </p:nvPr>
          </p:nvSpPr>
          <p:spPr>
            <a:xfrm>
              <a:off x="1518" y="1269"/>
              <a:ext cx="92" cy="595"/>
            </a:xfrm>
            <a:prstGeom prst="rect">
              <a:avLst/>
            </a:prstGeom>
            <a:solidFill>
              <a:srgbClr val="83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title=""/>
          <p:cNvSpPr txBox="1"/>
          <p:nvPr>
            <p:custDataLst>
              <p:tags r:id="rId7"/>
            </p:custDataLst>
          </p:nvPr>
        </p:nvSpPr>
        <p:spPr>
          <a:xfrm>
            <a:off x="1022985" y="1669415"/>
            <a:ext cx="9540240" cy="570865"/>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乙醇和氯乙烷分子的结构式分别为                                </a:t>
            </a:r>
            <a:r>
              <a:rPr lang="zh-CN" altLang="en-US" sz="2400">
                <a:latin typeface="Times New Roman" panose="02020603050405020304" charset="0"/>
                <a:ea typeface="宋体" panose="02010600030101010101" pitchFamily="2" charset="-122"/>
                <a:cs typeface="Times New Roman" panose="02020603050405020304" charset="0"/>
              </a:rPr>
              <a:t>、</a:t>
            </a:r>
            <a:r>
              <a:rPr lang="en-US" altLang="zh-CN" sz="2400">
                <a:latin typeface="Times New Roman" panose="02020603050405020304" charset="0"/>
                <a:ea typeface="宋体" panose="02010600030101010101" pitchFamily="2" charset="-122"/>
                <a:cs typeface="Times New Roman" panose="02020603050405020304" charset="0"/>
              </a:rPr>
              <a:t>                       </a:t>
            </a:r>
            <a:r>
              <a:rPr lang="zh-CN" altLang="en-US" sz="2400">
                <a:latin typeface="Times New Roman" panose="02020603050405020304" charset="0"/>
                <a:ea typeface="宋体" panose="02010600030101010101" pitchFamily="2" charset="-122"/>
                <a:cs typeface="Times New Roman" panose="02020603050405020304" charset="0"/>
              </a:rPr>
              <a:t>。</a:t>
            </a:r>
          </a:p>
        </p:txBody>
      </p:sp>
      <p:pic>
        <p:nvPicPr>
          <p:cNvPr id="3" name="图片 2" title=""/>
          <p:cNvPicPr>
            <a:picLocks noChangeAspect="1"/>
          </p:cNvPicPr>
          <p:nvPr>
            <p:custDataLst>
              <p:tags r:id="rId9"/>
            </p:custDataLst>
          </p:nvPr>
        </p:nvPicPr>
        <p:blipFill>
          <a:blip r:embed="rId8"/>
          <a:stretch>
            <a:fillRect/>
          </a:stretch>
        </p:blipFill>
        <p:spPr>
          <a:xfrm>
            <a:off x="5875020" y="1405890"/>
            <a:ext cx="2181860" cy="1232535"/>
          </a:xfrm>
          <a:prstGeom prst="rect">
            <a:avLst/>
          </a:prstGeom>
        </p:spPr>
      </p:pic>
      <p:pic>
        <p:nvPicPr>
          <p:cNvPr id="4" name="图片 3" title=""/>
          <p:cNvPicPr>
            <a:picLocks noChangeAspect="1"/>
          </p:cNvPicPr>
          <p:nvPr>
            <p:custDataLst>
              <p:tags r:id="rId11"/>
            </p:custDataLst>
          </p:nvPr>
        </p:nvPicPr>
        <p:blipFill>
          <a:blip r:embed="rId10"/>
          <a:stretch>
            <a:fillRect/>
          </a:stretch>
        </p:blipFill>
        <p:spPr>
          <a:xfrm>
            <a:off x="8395335" y="1410970"/>
            <a:ext cx="1752600" cy="1227455"/>
          </a:xfrm>
          <a:prstGeom prst="rect">
            <a:avLst/>
          </a:prstGeom>
        </p:spPr>
      </p:pic>
      <p:sp>
        <p:nvSpPr>
          <p:cNvPr id="5" name="文本框 4" title=""/>
          <p:cNvSpPr txBox="1"/>
          <p:nvPr>
            <p:custDataLst>
              <p:tags r:id="rId12"/>
            </p:custDataLst>
          </p:nvPr>
        </p:nvSpPr>
        <p:spPr>
          <a:xfrm>
            <a:off x="1023620" y="2733040"/>
            <a:ext cx="9538970" cy="1050290"/>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请利用碳原子成键方式的有关知识，分析和预测乙醇和氯乙烷分子在反应中可能的断键部位。</a:t>
            </a:r>
          </a:p>
        </p:txBody>
      </p:sp>
      <p:grpSp>
        <p:nvGrpSpPr>
          <p:cNvPr id="10" name="组合 9" title=""/>
          <p:cNvGrpSpPr/>
          <p:nvPr>
            <p:custDataLst>
              <p:tags r:id="rId13"/>
            </p:custDataLst>
          </p:nvPr>
        </p:nvGrpSpPr>
        <p:grpSpPr>
          <a:xfrm>
            <a:off x="2551430" y="4109085"/>
            <a:ext cx="5758180" cy="1464310"/>
            <a:chOff x="4018" y="6471"/>
            <a:chExt cx="9068" cy="2306"/>
          </a:xfrm>
        </p:grpSpPr>
        <p:sp>
          <p:nvSpPr>
            <p:cNvPr id="6" name="文本框 5"/>
            <p:cNvSpPr txBox="1"/>
            <p:nvPr>
              <p:custDataLst>
                <p:tags r:id="rId14"/>
              </p:custDataLst>
            </p:nvPr>
          </p:nvSpPr>
          <p:spPr>
            <a:xfrm>
              <a:off x="4018" y="7206"/>
              <a:ext cx="2616" cy="899"/>
            </a:xfrm>
            <a:prstGeom prst="rect">
              <a:avLst/>
            </a:prstGeom>
            <a:noFill/>
          </p:spPr>
          <p:txBody>
            <a:bodyPr wrap="square" rtlCol="0" anchor="t">
              <a:spAutoFit/>
            </a:bodyPr>
            <a:lstStyle/>
            <a:p>
              <a:pPr>
                <a:lnSpc>
                  <a:spcPct val="130000"/>
                </a:lnSpc>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分析角度</a:t>
              </a:r>
            </a:p>
          </p:txBody>
        </p:sp>
        <p:sp>
          <p:nvSpPr>
            <p:cNvPr id="7" name="文本框 6"/>
            <p:cNvSpPr txBox="1"/>
            <p:nvPr>
              <p:custDataLst>
                <p:tags r:id="rId15"/>
              </p:custDataLst>
            </p:nvPr>
          </p:nvSpPr>
          <p:spPr>
            <a:xfrm>
              <a:off x="6472" y="6471"/>
              <a:ext cx="6614" cy="899"/>
            </a:xfrm>
            <a:prstGeom prst="rect">
              <a:avLst/>
            </a:prstGeom>
            <a:noFill/>
          </p:spPr>
          <p:txBody>
            <a:bodyPr wrap="square" rtlCol="0" anchor="t">
              <a:spAutoFit/>
            </a:bodyPr>
            <a:lstStyle/>
            <a:p>
              <a:pPr>
                <a:lnSpc>
                  <a:spcPct val="130000"/>
                </a:lnSpc>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判断分子中是否有不饱和键</a:t>
              </a:r>
            </a:p>
          </p:txBody>
        </p:sp>
        <p:sp>
          <p:nvSpPr>
            <p:cNvPr id="8" name="文本框 7"/>
            <p:cNvSpPr txBox="1"/>
            <p:nvPr>
              <p:custDataLst>
                <p:tags r:id="rId16"/>
              </p:custDataLst>
            </p:nvPr>
          </p:nvSpPr>
          <p:spPr>
            <a:xfrm>
              <a:off x="6472" y="7879"/>
              <a:ext cx="6256" cy="899"/>
            </a:xfrm>
            <a:prstGeom prst="rect">
              <a:avLst/>
            </a:prstGeom>
            <a:noFill/>
          </p:spPr>
          <p:txBody>
            <a:bodyPr wrap="square" rtlCol="0" anchor="t">
              <a:spAutoFit/>
            </a:bodyPr>
            <a:lstStyle/>
            <a:p>
              <a:pPr>
                <a:lnSpc>
                  <a:spcPct val="130000"/>
                </a:lnSpc>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寻找分子中有极性的化学键</a:t>
              </a:r>
            </a:p>
          </p:txBody>
        </p:sp>
        <p:sp>
          <p:nvSpPr>
            <p:cNvPr id="19" name="AutoShape 8"/>
            <p:cNvSpPr/>
            <p:nvPr>
              <p:custDataLst>
                <p:tags r:id="rId17"/>
              </p:custDataLst>
            </p:nvPr>
          </p:nvSpPr>
          <p:spPr bwMode="auto">
            <a:xfrm>
              <a:off x="6352" y="6851"/>
              <a:ext cx="120" cy="1610"/>
            </a:xfrm>
            <a:prstGeom prst="leftBrace">
              <a:avLst>
                <a:gd name="adj1" fmla="val 208333"/>
                <a:gd name="adj2" fmla="val 50000"/>
              </a:avLst>
            </a:prstGeom>
            <a:noFill/>
            <a:ln w="25400">
              <a:solidFill>
                <a:srgbClr val="DB3609"/>
              </a:solidFill>
              <a:rou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2200">
                <a:latin typeface="Times New Roman" panose="02020603050405020304" charset="0"/>
                <a:ea typeface="楷体" panose="02010609060101010101" pitchFamily="49" charset="-122"/>
                <a:cs typeface="Times New Roman" panose="02020603050405020304" charset="0"/>
              </a:endParaRPr>
            </a:p>
          </p:txBody>
        </p:sp>
      </p:grpSp>
    </p:spTree>
    <p:custDataLst>
      <p:tags r:id="rId18"/>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11" name="组合 10" title=""/>
          <p:cNvGrpSpPr/>
          <p:nvPr>
            <p:custDataLst>
              <p:tags r:id="rId3"/>
            </p:custDataLst>
          </p:nvPr>
        </p:nvGrpSpPr>
        <p:grpSpPr>
          <a:xfrm>
            <a:off x="1526540" y="968375"/>
            <a:ext cx="2735580" cy="1485900"/>
            <a:chOff x="5279" y="7366"/>
            <a:chExt cx="4308" cy="2340"/>
          </a:xfrm>
        </p:grpSpPr>
        <p:sp>
          <p:nvSpPr>
            <p:cNvPr id="84" name="文本框 83"/>
            <p:cNvSpPr txBox="1"/>
            <p:nvPr>
              <p:custDataLst>
                <p:tags r:id="rId4"/>
              </p:custDataLst>
            </p:nvPr>
          </p:nvSpPr>
          <p:spPr>
            <a:xfrm>
              <a:off x="6095" y="7366"/>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85" name="文本框 84"/>
            <p:cNvSpPr txBox="1"/>
            <p:nvPr>
              <p:custDataLst>
                <p:tags r:id="rId5"/>
              </p:custDataLst>
            </p:nvPr>
          </p:nvSpPr>
          <p:spPr>
            <a:xfrm>
              <a:off x="5279" y="8154"/>
              <a:ext cx="95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86" name="文本框 85"/>
            <p:cNvSpPr txBox="1"/>
            <p:nvPr>
              <p:custDataLst>
                <p:tags r:id="rId6"/>
              </p:custDataLst>
            </p:nvPr>
          </p:nvSpPr>
          <p:spPr>
            <a:xfrm>
              <a:off x="6096" y="8982"/>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88" name="文本框 87"/>
            <p:cNvSpPr txBox="1"/>
            <p:nvPr>
              <p:custDataLst>
                <p:tags r:id="rId7"/>
              </p:custDataLst>
            </p:nvPr>
          </p:nvSpPr>
          <p:spPr>
            <a:xfrm>
              <a:off x="6071" y="8147"/>
              <a:ext cx="63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cxnSp>
          <p:nvCxnSpPr>
            <p:cNvPr id="89" name="直接连接符 88"/>
            <p:cNvCxnSpPr/>
            <p:nvPr>
              <p:custDataLst>
                <p:tags r:id="rId8"/>
              </p:custDataLst>
            </p:nvPr>
          </p:nvCxnSpPr>
          <p:spPr>
            <a:xfrm rot="16200000">
              <a:off x="6189" y="8102"/>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9"/>
              </p:custDataLst>
            </p:nvPr>
          </p:nvCxnSpPr>
          <p:spPr>
            <a:xfrm rot="16200000">
              <a:off x="6189" y="8935"/>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custDataLst>
                <p:tags r:id="rId10"/>
              </p:custDataLst>
            </p:nvPr>
          </p:nvCxnSpPr>
          <p:spPr>
            <a:xfrm>
              <a:off x="5745"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custDataLst>
                <p:tags r:id="rId11"/>
              </p:custDataLst>
            </p:nvPr>
          </p:nvCxnSpPr>
          <p:spPr>
            <a:xfrm>
              <a:off x="6579"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文本框 92"/>
            <p:cNvSpPr txBox="1"/>
            <p:nvPr>
              <p:custDataLst>
                <p:tags r:id="rId12"/>
              </p:custDataLst>
            </p:nvPr>
          </p:nvSpPr>
          <p:spPr>
            <a:xfrm>
              <a:off x="6852" y="8147"/>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sp>
          <p:nvSpPr>
            <p:cNvPr id="95" name="文本框 94"/>
            <p:cNvSpPr txBox="1"/>
            <p:nvPr>
              <p:custDataLst>
                <p:tags r:id="rId13"/>
              </p:custDataLst>
            </p:nvPr>
          </p:nvSpPr>
          <p:spPr>
            <a:xfrm>
              <a:off x="6852" y="7366"/>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p>
          </p:txBody>
        </p:sp>
        <p:grpSp>
          <p:nvGrpSpPr>
            <p:cNvPr id="7" name="组合 6"/>
            <p:cNvGrpSpPr/>
            <p:nvPr>
              <p:custDataLst>
                <p:tags r:id="rId14"/>
              </p:custDataLst>
            </p:nvPr>
          </p:nvGrpSpPr>
          <p:grpSpPr>
            <a:xfrm>
              <a:off x="7381" y="8155"/>
              <a:ext cx="2206" cy="724"/>
              <a:chOff x="8236" y="8012"/>
              <a:chExt cx="2206" cy="724"/>
            </a:xfrm>
          </p:grpSpPr>
          <p:sp>
            <p:nvSpPr>
              <p:cNvPr id="2" name="文本框 1"/>
              <p:cNvSpPr txBox="1"/>
              <p:nvPr>
                <p:custDataLst>
                  <p:tags r:id="rId15"/>
                </p:custDataLst>
              </p:nvPr>
            </p:nvSpPr>
            <p:spPr>
              <a:xfrm>
                <a:off x="8495" y="8012"/>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O</a:t>
                </a:r>
                <a:endParaRPr lang="en-US" altLang="zh-CN" sz="2400" baseline="-25000">
                  <a:latin typeface="Times New Roman" panose="02020603050405020304" charset="0"/>
                  <a:cs typeface="Times New Roman" panose="02020603050405020304" charset="0"/>
                </a:endParaRPr>
              </a:p>
            </p:txBody>
          </p:sp>
          <p:cxnSp>
            <p:nvCxnSpPr>
              <p:cNvPr id="4" name="直接连接符 3"/>
              <p:cNvCxnSpPr/>
              <p:nvPr>
                <p:custDataLst>
                  <p:tags r:id="rId16"/>
                </p:custDataLst>
              </p:nvPr>
            </p:nvCxnSpPr>
            <p:spPr>
              <a:xfrm>
                <a:off x="8992" y="8384"/>
                <a:ext cx="397"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custDataLst>
                  <p:tags r:id="rId17"/>
                </p:custDataLst>
              </p:nvPr>
            </p:nvSpPr>
            <p:spPr>
              <a:xfrm>
                <a:off x="9252" y="8012"/>
                <a:ext cx="1190" cy="725"/>
              </a:xfrm>
              <a:prstGeom prst="rect">
                <a:avLst/>
              </a:prstGeom>
              <a:noFill/>
            </p:spPr>
            <p:txBody>
              <a:bodyPr wrap="square" rtlCol="0">
                <a:spAutoFit/>
              </a:bodyPr>
              <a:lstStyle/>
              <a:p>
                <a:pPr fontAlgn="auto"/>
                <a:r>
                  <a:rPr lang="en-US" altLang="zh-CN" sz="2400">
                    <a:latin typeface="Times New Roman" panose="02020603050405020304" charset="0"/>
                    <a:cs typeface="Times New Roman" panose="02020603050405020304" charset="0"/>
                  </a:rPr>
                  <a:t>H</a:t>
                </a:r>
              </a:p>
            </p:txBody>
          </p:sp>
          <p:cxnSp>
            <p:nvCxnSpPr>
              <p:cNvPr id="6" name="直接连接符 5"/>
              <p:cNvCxnSpPr/>
              <p:nvPr>
                <p:custDataLst>
                  <p:tags r:id="rId18"/>
                </p:custDataLst>
              </p:nvPr>
            </p:nvCxnSpPr>
            <p:spPr>
              <a:xfrm>
                <a:off x="8236" y="8384"/>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直接连接符 7"/>
            <p:cNvCxnSpPr/>
            <p:nvPr>
              <p:custDataLst>
                <p:tags r:id="rId19"/>
              </p:custDataLst>
            </p:nvPr>
          </p:nvCxnSpPr>
          <p:spPr>
            <a:xfrm rot="16200000">
              <a:off x="6950" y="8102"/>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20"/>
              </p:custDataLst>
            </p:nvPr>
          </p:nvSpPr>
          <p:spPr>
            <a:xfrm>
              <a:off x="6852" y="8963"/>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cxnSp>
          <p:nvCxnSpPr>
            <p:cNvPr id="10" name="直接连接符 9"/>
            <p:cNvCxnSpPr/>
            <p:nvPr>
              <p:custDataLst>
                <p:tags r:id="rId21"/>
              </p:custDataLst>
            </p:nvPr>
          </p:nvCxnSpPr>
          <p:spPr>
            <a:xfrm rot="16200000">
              <a:off x="6945" y="8916"/>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文本框 12" title=""/>
          <p:cNvSpPr txBox="1"/>
          <p:nvPr>
            <p:custDataLst>
              <p:tags r:id="rId22"/>
            </p:custDataLst>
          </p:nvPr>
        </p:nvSpPr>
        <p:spPr>
          <a:xfrm>
            <a:off x="3856990" y="1445895"/>
            <a:ext cx="1071880" cy="460375"/>
          </a:xfrm>
          <a:prstGeom prst="rect">
            <a:avLst/>
          </a:prstGeom>
          <a:noFill/>
        </p:spPr>
        <p:txBody>
          <a:bodyPr wrap="none" rtlCol="0" anchor="t">
            <a:spAutoFit/>
          </a:bodyPr>
          <a:lstStyle/>
          <a:p>
            <a:pPr algn="l">
              <a:lnSpc>
                <a:spcPct val="100000"/>
              </a:lnSpc>
            </a:pPr>
            <a:r>
              <a:rPr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sz="2400">
                <a:latin typeface="Times New Roman" panose="02020603050405020304" charset="0"/>
                <a:ea typeface="宋体" panose="02010600030101010101" pitchFamily="2" charset="-122"/>
                <a:cs typeface="Times New Roman" panose="02020603050405020304" charset="0"/>
                <a:sym typeface="+mn-ea"/>
              </a:rPr>
              <a:t>2</a:t>
            </a:r>
            <a:r>
              <a:rPr sz="2400">
                <a:solidFill>
                  <a:schemeClr val="tx1"/>
                </a:solidFill>
                <a:latin typeface="Times New Roman" panose="02020603050405020304" charset="0"/>
                <a:ea typeface="宋体" panose="02010600030101010101" pitchFamily="2" charset="-122"/>
                <a:cs typeface="Times New Roman" panose="02020603050405020304" charset="0"/>
                <a:sym typeface="+mn-ea"/>
              </a:rPr>
              <a:t>Na</a:t>
            </a:r>
            <a:r>
              <a:rPr 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14" name="组合 13" title=""/>
          <p:cNvGrpSpPr/>
          <p:nvPr>
            <p:custDataLst>
              <p:tags r:id="rId23"/>
            </p:custDataLst>
          </p:nvPr>
        </p:nvGrpSpPr>
        <p:grpSpPr>
          <a:xfrm>
            <a:off x="1535430" y="2853690"/>
            <a:ext cx="2735580" cy="1485900"/>
            <a:chOff x="5279" y="7366"/>
            <a:chExt cx="4308" cy="2340"/>
          </a:xfrm>
        </p:grpSpPr>
        <p:sp>
          <p:nvSpPr>
            <p:cNvPr id="15" name="文本框 14"/>
            <p:cNvSpPr txBox="1"/>
            <p:nvPr>
              <p:custDataLst>
                <p:tags r:id="rId24"/>
              </p:custDataLst>
            </p:nvPr>
          </p:nvSpPr>
          <p:spPr>
            <a:xfrm>
              <a:off x="6095" y="7366"/>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16" name="文本框 15"/>
            <p:cNvSpPr txBox="1"/>
            <p:nvPr>
              <p:custDataLst>
                <p:tags r:id="rId25"/>
              </p:custDataLst>
            </p:nvPr>
          </p:nvSpPr>
          <p:spPr>
            <a:xfrm>
              <a:off x="5279" y="8154"/>
              <a:ext cx="95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17" name="文本框 16"/>
            <p:cNvSpPr txBox="1"/>
            <p:nvPr>
              <p:custDataLst>
                <p:tags r:id="rId26"/>
              </p:custDataLst>
            </p:nvPr>
          </p:nvSpPr>
          <p:spPr>
            <a:xfrm>
              <a:off x="6096" y="8982"/>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18" name="文本框 17"/>
            <p:cNvSpPr txBox="1"/>
            <p:nvPr>
              <p:custDataLst>
                <p:tags r:id="rId27"/>
              </p:custDataLst>
            </p:nvPr>
          </p:nvSpPr>
          <p:spPr>
            <a:xfrm>
              <a:off x="6071" y="8147"/>
              <a:ext cx="63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cxnSp>
          <p:nvCxnSpPr>
            <p:cNvPr id="19" name="直接连接符 18"/>
            <p:cNvCxnSpPr/>
            <p:nvPr>
              <p:custDataLst>
                <p:tags r:id="rId28"/>
              </p:custDataLst>
            </p:nvPr>
          </p:nvCxnSpPr>
          <p:spPr>
            <a:xfrm rot="16200000">
              <a:off x="6189" y="8102"/>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9"/>
              </p:custDataLst>
            </p:nvPr>
          </p:nvCxnSpPr>
          <p:spPr>
            <a:xfrm rot="16200000">
              <a:off x="6189" y="8935"/>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30"/>
              </p:custDataLst>
            </p:nvPr>
          </p:nvCxnSpPr>
          <p:spPr>
            <a:xfrm>
              <a:off x="5745"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31"/>
              </p:custDataLst>
            </p:nvPr>
          </p:nvCxnSpPr>
          <p:spPr>
            <a:xfrm>
              <a:off x="6579"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custDataLst>
                <p:tags r:id="rId32"/>
              </p:custDataLst>
            </p:nvPr>
          </p:nvSpPr>
          <p:spPr>
            <a:xfrm>
              <a:off x="6852" y="8147"/>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sp>
          <p:nvSpPr>
            <p:cNvPr id="25" name="文本框 24"/>
            <p:cNvSpPr txBox="1"/>
            <p:nvPr>
              <p:custDataLst>
                <p:tags r:id="rId33"/>
              </p:custDataLst>
            </p:nvPr>
          </p:nvSpPr>
          <p:spPr>
            <a:xfrm>
              <a:off x="6852" y="7366"/>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p>
          </p:txBody>
        </p:sp>
        <p:grpSp>
          <p:nvGrpSpPr>
            <p:cNvPr id="26" name="组合 25"/>
            <p:cNvGrpSpPr/>
            <p:nvPr>
              <p:custDataLst>
                <p:tags r:id="rId34"/>
              </p:custDataLst>
            </p:nvPr>
          </p:nvGrpSpPr>
          <p:grpSpPr>
            <a:xfrm>
              <a:off x="7381" y="8155"/>
              <a:ext cx="2206" cy="724"/>
              <a:chOff x="8236" y="8012"/>
              <a:chExt cx="2206" cy="724"/>
            </a:xfrm>
          </p:grpSpPr>
          <p:sp>
            <p:nvSpPr>
              <p:cNvPr id="27" name="文本框 26"/>
              <p:cNvSpPr txBox="1"/>
              <p:nvPr>
                <p:custDataLst>
                  <p:tags r:id="rId35"/>
                </p:custDataLst>
              </p:nvPr>
            </p:nvSpPr>
            <p:spPr>
              <a:xfrm>
                <a:off x="8495" y="8012"/>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O</a:t>
                </a:r>
                <a:endParaRPr lang="en-US" altLang="zh-CN" sz="2400" baseline="-25000">
                  <a:latin typeface="Times New Roman" panose="02020603050405020304" charset="0"/>
                  <a:cs typeface="Times New Roman" panose="02020603050405020304" charset="0"/>
                </a:endParaRPr>
              </a:p>
            </p:txBody>
          </p:sp>
          <p:cxnSp>
            <p:nvCxnSpPr>
              <p:cNvPr id="28" name="直接连接符 27"/>
              <p:cNvCxnSpPr/>
              <p:nvPr>
                <p:custDataLst>
                  <p:tags r:id="rId36"/>
                </p:custDataLst>
              </p:nvPr>
            </p:nvCxnSpPr>
            <p:spPr>
              <a:xfrm>
                <a:off x="8992" y="8384"/>
                <a:ext cx="397"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37"/>
                </p:custDataLst>
              </p:nvPr>
            </p:nvSpPr>
            <p:spPr>
              <a:xfrm>
                <a:off x="9252" y="8012"/>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p>
            </p:txBody>
          </p:sp>
          <p:cxnSp>
            <p:nvCxnSpPr>
              <p:cNvPr id="30" name="直接连接符 29"/>
              <p:cNvCxnSpPr/>
              <p:nvPr>
                <p:custDataLst>
                  <p:tags r:id="rId38"/>
                </p:custDataLst>
              </p:nvPr>
            </p:nvCxnSpPr>
            <p:spPr>
              <a:xfrm>
                <a:off x="8236" y="8384"/>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custDataLst>
                <p:tags r:id="rId39"/>
              </p:custDataLst>
            </p:nvPr>
          </p:nvCxnSpPr>
          <p:spPr>
            <a:xfrm rot="16200000">
              <a:off x="6950" y="8102"/>
              <a:ext cx="397"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custDataLst>
                <p:tags r:id="rId40"/>
              </p:custDataLst>
            </p:nvPr>
          </p:nvSpPr>
          <p:spPr>
            <a:xfrm>
              <a:off x="6852" y="8963"/>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cxnSp>
          <p:nvCxnSpPr>
            <p:cNvPr id="33" name="直接连接符 32"/>
            <p:cNvCxnSpPr/>
            <p:nvPr>
              <p:custDataLst>
                <p:tags r:id="rId41"/>
              </p:custDataLst>
            </p:nvPr>
          </p:nvCxnSpPr>
          <p:spPr>
            <a:xfrm rot="16200000">
              <a:off x="6945" y="8916"/>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本框 34" title=""/>
          <p:cNvSpPr txBox="1"/>
          <p:nvPr>
            <p:custDataLst>
              <p:tags r:id="rId42"/>
            </p:custDataLst>
          </p:nvPr>
        </p:nvSpPr>
        <p:spPr>
          <a:xfrm>
            <a:off x="1326515" y="1468755"/>
            <a:ext cx="335280" cy="460375"/>
          </a:xfrm>
          <a:prstGeom prst="rect">
            <a:avLst/>
          </a:prstGeom>
          <a:noFill/>
        </p:spPr>
        <p:txBody>
          <a:bodyPr wrap="none" rtlCol="0" anchor="t">
            <a:spAutoFit/>
          </a:bodyPr>
          <a:lstStyle/>
          <a:p>
            <a:pPr>
              <a:lnSpc>
                <a:spcPct val="100000"/>
              </a:lnSpc>
            </a:pPr>
            <a:r>
              <a:rPr sz="2400">
                <a:latin typeface="Times New Roman" panose="02020603050405020304" charset="0"/>
                <a:ea typeface="宋体" panose="02010600030101010101" pitchFamily="2" charset="-122"/>
                <a:cs typeface="Times New Roman" panose="02020603050405020304" charset="0"/>
                <a:sym typeface="+mn-ea"/>
              </a:rPr>
              <a:t>2</a:t>
            </a:r>
            <a:endParaRPr lang="en-US" altLang="zh-CN" sz="2400">
              <a:latin typeface="Times New Roman" panose="02020603050405020304" charset="0"/>
              <a:ea typeface="宋体" panose="02010600030101010101" pitchFamily="2" charset="-122"/>
              <a:cs typeface="Times New Roman" panose="02020603050405020304" charset="0"/>
            </a:endParaRPr>
          </a:p>
        </p:txBody>
      </p:sp>
      <p:cxnSp>
        <p:nvCxnSpPr>
          <p:cNvPr id="36" name="直接箭头连接符 35" title=""/>
          <p:cNvCxnSpPr/>
          <p:nvPr>
            <p:custDataLst>
              <p:tags r:id="rId43"/>
            </p:custDataLst>
          </p:nvPr>
        </p:nvCxnSpPr>
        <p:spPr>
          <a:xfrm>
            <a:off x="4914900" y="1705610"/>
            <a:ext cx="80010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grpSp>
        <p:nvGrpSpPr>
          <p:cNvPr id="37" name="组合 36" title=""/>
          <p:cNvGrpSpPr/>
          <p:nvPr>
            <p:custDataLst>
              <p:tags r:id="rId44"/>
            </p:custDataLst>
          </p:nvPr>
        </p:nvGrpSpPr>
        <p:grpSpPr>
          <a:xfrm>
            <a:off x="5960745" y="969010"/>
            <a:ext cx="2735580" cy="1486535"/>
            <a:chOff x="5279" y="7366"/>
            <a:chExt cx="4308" cy="2341"/>
          </a:xfrm>
        </p:grpSpPr>
        <p:sp>
          <p:nvSpPr>
            <p:cNvPr id="38" name="文本框 37"/>
            <p:cNvSpPr txBox="1"/>
            <p:nvPr>
              <p:custDataLst>
                <p:tags r:id="rId45"/>
              </p:custDataLst>
            </p:nvPr>
          </p:nvSpPr>
          <p:spPr>
            <a:xfrm>
              <a:off x="6095" y="7366"/>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39" name="文本框 38"/>
            <p:cNvSpPr txBox="1"/>
            <p:nvPr>
              <p:custDataLst>
                <p:tags r:id="rId46"/>
              </p:custDataLst>
            </p:nvPr>
          </p:nvSpPr>
          <p:spPr>
            <a:xfrm>
              <a:off x="5279" y="8154"/>
              <a:ext cx="95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40" name="文本框 39"/>
            <p:cNvSpPr txBox="1"/>
            <p:nvPr>
              <p:custDataLst>
                <p:tags r:id="rId47"/>
              </p:custDataLst>
            </p:nvPr>
          </p:nvSpPr>
          <p:spPr>
            <a:xfrm>
              <a:off x="6096" y="8982"/>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41" name="文本框 40"/>
            <p:cNvSpPr txBox="1"/>
            <p:nvPr>
              <p:custDataLst>
                <p:tags r:id="rId48"/>
              </p:custDataLst>
            </p:nvPr>
          </p:nvSpPr>
          <p:spPr>
            <a:xfrm>
              <a:off x="6071" y="8147"/>
              <a:ext cx="63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cxnSp>
          <p:nvCxnSpPr>
            <p:cNvPr id="42" name="直接连接符 41"/>
            <p:cNvCxnSpPr/>
            <p:nvPr>
              <p:custDataLst>
                <p:tags r:id="rId49"/>
              </p:custDataLst>
            </p:nvPr>
          </p:nvCxnSpPr>
          <p:spPr>
            <a:xfrm rot="16200000">
              <a:off x="6189" y="8102"/>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custDataLst>
                <p:tags r:id="rId50"/>
              </p:custDataLst>
            </p:nvPr>
          </p:nvCxnSpPr>
          <p:spPr>
            <a:xfrm rot="16200000">
              <a:off x="6189" y="8935"/>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custDataLst>
                <p:tags r:id="rId51"/>
              </p:custDataLst>
            </p:nvPr>
          </p:nvCxnSpPr>
          <p:spPr>
            <a:xfrm>
              <a:off x="5745"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52"/>
              </p:custDataLst>
            </p:nvPr>
          </p:nvCxnSpPr>
          <p:spPr>
            <a:xfrm>
              <a:off x="6579"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custDataLst>
                <p:tags r:id="rId53"/>
              </p:custDataLst>
            </p:nvPr>
          </p:nvSpPr>
          <p:spPr>
            <a:xfrm>
              <a:off x="6852" y="8147"/>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sp>
          <p:nvSpPr>
            <p:cNvPr id="47" name="文本框 46"/>
            <p:cNvSpPr txBox="1"/>
            <p:nvPr>
              <p:custDataLst>
                <p:tags r:id="rId54"/>
              </p:custDataLst>
            </p:nvPr>
          </p:nvSpPr>
          <p:spPr>
            <a:xfrm>
              <a:off x="6852" y="7366"/>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p>
          </p:txBody>
        </p:sp>
        <p:grpSp>
          <p:nvGrpSpPr>
            <p:cNvPr id="48" name="组合 47"/>
            <p:cNvGrpSpPr/>
            <p:nvPr>
              <p:custDataLst>
                <p:tags r:id="rId55"/>
              </p:custDataLst>
            </p:nvPr>
          </p:nvGrpSpPr>
          <p:grpSpPr>
            <a:xfrm>
              <a:off x="7381" y="8155"/>
              <a:ext cx="2206" cy="725"/>
              <a:chOff x="8236" y="8012"/>
              <a:chExt cx="2206" cy="725"/>
            </a:xfrm>
          </p:grpSpPr>
          <p:sp>
            <p:nvSpPr>
              <p:cNvPr id="49" name="文本框 48"/>
              <p:cNvSpPr txBox="1"/>
              <p:nvPr>
                <p:custDataLst>
                  <p:tags r:id="rId56"/>
                </p:custDataLst>
              </p:nvPr>
            </p:nvSpPr>
            <p:spPr>
              <a:xfrm>
                <a:off x="8495" y="8012"/>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O</a:t>
                </a:r>
                <a:endParaRPr lang="en-US" altLang="zh-CN" sz="2400" baseline="-25000">
                  <a:latin typeface="Times New Roman" panose="02020603050405020304" charset="0"/>
                  <a:cs typeface="Times New Roman" panose="02020603050405020304" charset="0"/>
                </a:endParaRPr>
              </a:p>
            </p:txBody>
          </p:sp>
          <p:cxnSp>
            <p:nvCxnSpPr>
              <p:cNvPr id="50" name="直接连接符 49"/>
              <p:cNvCxnSpPr/>
              <p:nvPr>
                <p:custDataLst>
                  <p:tags r:id="rId57"/>
                </p:custDataLst>
              </p:nvPr>
            </p:nvCxnSpPr>
            <p:spPr>
              <a:xfrm>
                <a:off x="8992" y="8384"/>
                <a:ext cx="397"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custDataLst>
                  <p:tags r:id="rId58"/>
                </p:custDataLst>
              </p:nvPr>
            </p:nvSpPr>
            <p:spPr>
              <a:xfrm>
                <a:off x="9252" y="8012"/>
                <a:ext cx="1190" cy="725"/>
              </a:xfrm>
              <a:prstGeom prst="rect">
                <a:avLst/>
              </a:prstGeom>
              <a:noFill/>
            </p:spPr>
            <p:txBody>
              <a:bodyPr wrap="square" rtlCol="0">
                <a:spAutoFit/>
              </a:bodyPr>
              <a:lstStyle/>
              <a:p>
                <a:pPr fontAlgn="auto"/>
                <a:r>
                  <a:rPr lang="en-US" altLang="zh-CN" sz="2400">
                    <a:latin typeface="Times New Roman" panose="02020603050405020304" charset="0"/>
                    <a:cs typeface="Times New Roman" panose="02020603050405020304" charset="0"/>
                  </a:rPr>
                  <a:t>Na</a:t>
                </a:r>
              </a:p>
            </p:txBody>
          </p:sp>
          <p:cxnSp>
            <p:nvCxnSpPr>
              <p:cNvPr id="52" name="直接连接符 51"/>
              <p:cNvCxnSpPr/>
              <p:nvPr>
                <p:custDataLst>
                  <p:tags r:id="rId59"/>
                </p:custDataLst>
              </p:nvPr>
            </p:nvCxnSpPr>
            <p:spPr>
              <a:xfrm>
                <a:off x="8236" y="8384"/>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直接连接符 52"/>
            <p:cNvCxnSpPr/>
            <p:nvPr>
              <p:custDataLst>
                <p:tags r:id="rId60"/>
              </p:custDataLst>
            </p:nvPr>
          </p:nvCxnSpPr>
          <p:spPr>
            <a:xfrm rot="16200000">
              <a:off x="6950" y="8102"/>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custDataLst>
                <p:tags r:id="rId61"/>
              </p:custDataLst>
            </p:nvPr>
          </p:nvSpPr>
          <p:spPr>
            <a:xfrm>
              <a:off x="6852" y="8963"/>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cxnSp>
          <p:nvCxnSpPr>
            <p:cNvPr id="55" name="直接连接符 54"/>
            <p:cNvCxnSpPr/>
            <p:nvPr>
              <p:custDataLst>
                <p:tags r:id="rId62"/>
              </p:custDataLst>
            </p:nvPr>
          </p:nvCxnSpPr>
          <p:spPr>
            <a:xfrm rot="16200000">
              <a:off x="6945" y="8916"/>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文本框 55" title=""/>
          <p:cNvSpPr txBox="1"/>
          <p:nvPr>
            <p:custDataLst>
              <p:tags r:id="rId63"/>
            </p:custDataLst>
          </p:nvPr>
        </p:nvSpPr>
        <p:spPr>
          <a:xfrm>
            <a:off x="5715000" y="1475105"/>
            <a:ext cx="335280" cy="460375"/>
          </a:xfrm>
          <a:prstGeom prst="rect">
            <a:avLst/>
          </a:prstGeom>
          <a:noFill/>
        </p:spPr>
        <p:txBody>
          <a:bodyPr wrap="none" rtlCol="0" anchor="t">
            <a:spAutoFit/>
          </a:bodyPr>
          <a:lstStyle/>
          <a:p>
            <a:pPr>
              <a:lnSpc>
                <a:spcPct val="100000"/>
              </a:lnSpc>
            </a:pPr>
            <a:r>
              <a:rPr sz="2400">
                <a:latin typeface="Times New Roman" panose="02020603050405020304" charset="0"/>
                <a:ea typeface="宋体" panose="02010600030101010101" pitchFamily="2" charset="-122"/>
                <a:cs typeface="Times New Roman" panose="02020603050405020304" charset="0"/>
                <a:sym typeface="+mn-ea"/>
              </a:rPr>
              <a:t>2</a:t>
            </a:r>
            <a:endParaRPr lang="en-US" altLang="zh-CN" sz="2400">
              <a:latin typeface="Times New Roman" panose="02020603050405020304" charset="0"/>
              <a:ea typeface="宋体" panose="02010600030101010101" pitchFamily="2" charset="-122"/>
              <a:cs typeface="Times New Roman" panose="02020603050405020304" charset="0"/>
            </a:endParaRPr>
          </a:p>
        </p:txBody>
      </p:sp>
      <p:sp>
        <p:nvSpPr>
          <p:cNvPr id="57" name="文本框 56" title=""/>
          <p:cNvSpPr txBox="1"/>
          <p:nvPr>
            <p:custDataLst>
              <p:tags r:id="rId64"/>
            </p:custDataLst>
          </p:nvPr>
        </p:nvSpPr>
        <p:spPr>
          <a:xfrm>
            <a:off x="8394065" y="1445895"/>
            <a:ext cx="959485" cy="460375"/>
          </a:xfrm>
          <a:prstGeom prst="rect">
            <a:avLst/>
          </a:prstGeom>
          <a:noFill/>
        </p:spPr>
        <p:txBody>
          <a:bodyPr wrap="none" rtlCol="0">
            <a:spAutoFit/>
          </a:bodyPr>
          <a:lstStyle/>
          <a:p>
            <a:pPr algn="l"/>
            <a:r>
              <a:rPr sz="2400">
                <a:latin typeface="Times New Roman" panose="02020603050405020304" charset="0"/>
                <a:ea typeface="宋体" panose="02010600030101010101" pitchFamily="2" charset="-122"/>
                <a:cs typeface="Times New Roman" panose="02020603050405020304" charset="0"/>
                <a:sym typeface="+mn-ea"/>
              </a:rPr>
              <a:t>＋H</a:t>
            </a:r>
            <a:r>
              <a:rPr sz="2400" baseline="-25000">
                <a:latin typeface="Times New Roman" panose="02020603050405020304" charset="0"/>
                <a:ea typeface="宋体" panose="02010600030101010101" pitchFamily="2" charset="-122"/>
                <a:cs typeface="Times New Roman" panose="02020603050405020304" charset="0"/>
                <a:sym typeface="+mn-ea"/>
              </a:rPr>
              <a:t>2</a:t>
            </a:r>
            <a:r>
              <a:rPr sz="2400">
                <a:latin typeface="Times New Roman" panose="02020603050405020304" charset="0"/>
                <a:ea typeface="宋体" panose="02010600030101010101" pitchFamily="2" charset="-122"/>
                <a:cs typeface="Times New Roman" panose="02020603050405020304" charset="0"/>
                <a:sym typeface="+mn-ea"/>
              </a:rPr>
              <a:t>↑</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58" name="直接连接符 57" title=""/>
          <p:cNvCxnSpPr/>
          <p:nvPr>
            <p:custDataLst>
              <p:tags r:id="rId65"/>
            </p:custDataLst>
          </p:nvPr>
        </p:nvCxnSpPr>
        <p:spPr>
          <a:xfrm rot="16200000">
            <a:off x="3190240" y="1698625"/>
            <a:ext cx="55372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9" name="文本框 58" title=""/>
          <p:cNvSpPr txBox="1"/>
          <p:nvPr>
            <p:custDataLst>
              <p:tags r:id="rId66"/>
            </p:custDataLst>
          </p:nvPr>
        </p:nvSpPr>
        <p:spPr>
          <a:xfrm>
            <a:off x="1326515" y="3349625"/>
            <a:ext cx="335280" cy="460375"/>
          </a:xfrm>
          <a:prstGeom prst="rect">
            <a:avLst/>
          </a:prstGeom>
          <a:noFill/>
        </p:spPr>
        <p:txBody>
          <a:bodyPr wrap="none" rtlCol="0" anchor="t">
            <a:spAutoFit/>
          </a:bodyPr>
          <a:lstStyle/>
          <a:p>
            <a:pPr>
              <a:lnSpc>
                <a:spcPct val="100000"/>
              </a:lnSpc>
            </a:pPr>
            <a:r>
              <a:rPr sz="2400">
                <a:latin typeface="Times New Roman" panose="02020603050405020304" charset="0"/>
                <a:ea typeface="宋体" panose="02010600030101010101" pitchFamily="2" charset="-122"/>
                <a:cs typeface="Times New Roman" panose="02020603050405020304" charset="0"/>
                <a:sym typeface="+mn-ea"/>
              </a:rPr>
              <a:t>2</a:t>
            </a:r>
            <a:endParaRPr lang="en-US" altLang="zh-CN" sz="2400">
              <a:latin typeface="Times New Roman" panose="02020603050405020304" charset="0"/>
              <a:ea typeface="宋体" panose="02010600030101010101" pitchFamily="2" charset="-122"/>
              <a:cs typeface="Times New Roman" panose="02020603050405020304" charset="0"/>
            </a:endParaRPr>
          </a:p>
        </p:txBody>
      </p:sp>
      <p:sp>
        <p:nvSpPr>
          <p:cNvPr id="60" name="文本框 59" title=""/>
          <p:cNvSpPr txBox="1"/>
          <p:nvPr>
            <p:custDataLst>
              <p:tags r:id="rId67"/>
            </p:custDataLst>
          </p:nvPr>
        </p:nvSpPr>
        <p:spPr>
          <a:xfrm>
            <a:off x="3856990" y="3361055"/>
            <a:ext cx="883285" cy="460375"/>
          </a:xfrm>
          <a:prstGeom prst="rect">
            <a:avLst/>
          </a:prstGeom>
          <a:noFill/>
        </p:spPr>
        <p:txBody>
          <a:bodyPr wrap="none" rtlCol="0" anchor="t">
            <a:spAutoFit/>
          </a:bodyPr>
          <a:lstStyle/>
          <a:p>
            <a:pPr algn="l">
              <a:lnSpc>
                <a:spcPct val="100000"/>
              </a:lnSpc>
            </a:pPr>
            <a:r>
              <a:rPr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sz="2400">
                <a:latin typeface="Times New Roman" panose="02020603050405020304" charset="0"/>
                <a:ea typeface="宋体" panose="02010600030101010101" pitchFamily="2" charset="-122"/>
                <a:cs typeface="Times New Roman" panose="02020603050405020304" charset="0"/>
                <a:sym typeface="+mn-ea"/>
              </a:rPr>
              <a:t>O</a:t>
            </a:r>
            <a:r>
              <a:rPr lang="en-US" sz="2400" baseline="-25000">
                <a:latin typeface="Times New Roman" panose="02020603050405020304" charset="0"/>
                <a:ea typeface="宋体" panose="02010600030101010101" pitchFamily="2" charset="-122"/>
                <a:cs typeface="Times New Roman" panose="02020603050405020304" charset="0"/>
                <a:sym typeface="+mn-ea"/>
              </a:rPr>
              <a:t>2</a:t>
            </a:r>
            <a:r>
              <a:rPr 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 </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62" name="组合 61" title=""/>
          <p:cNvGrpSpPr/>
          <p:nvPr>
            <p:custDataLst>
              <p:tags r:id="rId68"/>
            </p:custDataLst>
          </p:nvPr>
        </p:nvGrpSpPr>
        <p:grpSpPr>
          <a:xfrm>
            <a:off x="4696460" y="3216910"/>
            <a:ext cx="1188085" cy="398780"/>
            <a:chOff x="14475" y="4627"/>
            <a:chExt cx="1871" cy="628"/>
          </a:xfrm>
        </p:grpSpPr>
        <p:cxnSp>
          <p:nvCxnSpPr>
            <p:cNvPr id="63" name="直接箭头连接符 62"/>
            <p:cNvCxnSpPr/>
            <p:nvPr>
              <p:custDataLst>
                <p:tags r:id="rId69"/>
              </p:custDataLst>
            </p:nvPr>
          </p:nvCxnSpPr>
          <p:spPr>
            <a:xfrm>
              <a:off x="14613" y="5207"/>
              <a:ext cx="126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64" name="文本框 63"/>
            <p:cNvSpPr txBox="1"/>
            <p:nvPr>
              <p:custDataLst>
                <p:tags r:id="rId70"/>
              </p:custDataLst>
            </p:nvPr>
          </p:nvSpPr>
          <p:spPr>
            <a:xfrm>
              <a:off x="14475" y="4627"/>
              <a:ext cx="1871" cy="628"/>
            </a:xfrm>
            <a:prstGeom prst="rect">
              <a:avLst/>
            </a:prstGeom>
            <a:noFill/>
          </p:spPr>
          <p:txBody>
            <a:bodyPr wrap="square" rtlCol="0">
              <a:spAutoFit/>
            </a:bodyPr>
            <a:lstStyle/>
            <a:p>
              <a:r>
                <a:rPr lang="zh-CN" altLang="en-US" sz="2000">
                  <a:latin typeface="楷体" panose="02010609060101010101" pitchFamily="49" charset="-122"/>
                  <a:ea typeface="楷体" panose="02010609060101010101" pitchFamily="49" charset="-122"/>
                </a:rPr>
                <a:t>催化剂</a:t>
              </a:r>
            </a:p>
          </p:txBody>
        </p:sp>
      </p:grpSp>
      <p:sp>
        <p:nvSpPr>
          <p:cNvPr id="66" name="文本框 65" title=""/>
          <p:cNvSpPr txBox="1"/>
          <p:nvPr>
            <p:custDataLst>
              <p:tags r:id="rId71"/>
            </p:custDataLst>
          </p:nvPr>
        </p:nvSpPr>
        <p:spPr>
          <a:xfrm>
            <a:off x="4965700" y="3502025"/>
            <a:ext cx="436880" cy="491490"/>
          </a:xfrm>
          <a:prstGeom prst="rect">
            <a:avLst/>
          </a:prstGeom>
          <a:noFill/>
        </p:spPr>
        <p:txBody>
          <a:bodyPr wrap="none" rtlCol="0" anchor="t">
            <a:spAutoFit/>
          </a:bodyPr>
          <a:lstStyle/>
          <a:p>
            <a:pPr>
              <a:lnSpc>
                <a:spcPct val="130000"/>
              </a:lnSpc>
            </a:pPr>
            <a:r>
              <a:rPr lang="en-US" altLang="zh-CN" sz="2000">
                <a:latin typeface="Times New Roman" panose="02020603050405020304" charset="0"/>
                <a:ea typeface="宋体" panose="02010600030101010101" pitchFamily="2" charset="-122"/>
                <a:cs typeface="Times New Roman" panose="02020603050405020304" charset="0"/>
              </a:rPr>
              <a:t>△</a:t>
            </a:r>
          </a:p>
        </p:txBody>
      </p:sp>
      <p:sp>
        <p:nvSpPr>
          <p:cNvPr id="106" name="文本框 105" title=""/>
          <p:cNvSpPr txBox="1"/>
          <p:nvPr>
            <p:custDataLst>
              <p:tags r:id="rId72"/>
            </p:custDataLst>
          </p:nvPr>
        </p:nvSpPr>
        <p:spPr>
          <a:xfrm>
            <a:off x="5625465" y="3332480"/>
            <a:ext cx="335280" cy="460375"/>
          </a:xfrm>
          <a:prstGeom prst="rect">
            <a:avLst/>
          </a:prstGeom>
          <a:noFill/>
        </p:spPr>
        <p:txBody>
          <a:bodyPr wrap="none" rtlCol="0" anchor="t">
            <a:spAutoFit/>
          </a:bodyPr>
          <a:lstStyle/>
          <a:p>
            <a:pPr>
              <a:lnSpc>
                <a:spcPct val="100000"/>
              </a:lnSpc>
            </a:pPr>
            <a:r>
              <a:rPr sz="2400">
                <a:latin typeface="Times New Roman" panose="02020603050405020304" charset="0"/>
                <a:ea typeface="宋体" panose="02010600030101010101" pitchFamily="2" charset="-122"/>
                <a:cs typeface="Times New Roman" panose="02020603050405020304" charset="0"/>
                <a:sym typeface="+mn-ea"/>
              </a:rPr>
              <a:t>2</a:t>
            </a:r>
            <a:endParaRPr lang="en-US" altLang="zh-CN" sz="2400">
              <a:latin typeface="Times New Roman" panose="02020603050405020304" charset="0"/>
              <a:ea typeface="宋体" panose="02010600030101010101" pitchFamily="2" charset="-122"/>
              <a:cs typeface="Times New Roman" panose="02020603050405020304" charset="0"/>
            </a:endParaRPr>
          </a:p>
        </p:txBody>
      </p:sp>
      <p:grpSp>
        <p:nvGrpSpPr>
          <p:cNvPr id="116" name="组合 115" title=""/>
          <p:cNvGrpSpPr/>
          <p:nvPr>
            <p:custDataLst>
              <p:tags r:id="rId73"/>
            </p:custDataLst>
          </p:nvPr>
        </p:nvGrpSpPr>
        <p:grpSpPr>
          <a:xfrm>
            <a:off x="5840730" y="2836545"/>
            <a:ext cx="2282190" cy="1485900"/>
            <a:chOff x="9267" y="5870"/>
            <a:chExt cx="3594" cy="2340"/>
          </a:xfrm>
        </p:grpSpPr>
        <p:grpSp>
          <p:nvGrpSpPr>
            <p:cNvPr id="68" name="组合 67"/>
            <p:cNvGrpSpPr/>
            <p:nvPr>
              <p:custDataLst>
                <p:tags r:id="rId74"/>
              </p:custDataLst>
            </p:nvPr>
          </p:nvGrpSpPr>
          <p:grpSpPr>
            <a:xfrm>
              <a:off x="9267" y="5870"/>
              <a:ext cx="3595" cy="2341"/>
              <a:chOff x="5279" y="7366"/>
              <a:chExt cx="3595" cy="2341"/>
            </a:xfrm>
          </p:grpSpPr>
          <p:sp>
            <p:nvSpPr>
              <p:cNvPr id="69" name="文本框 68"/>
              <p:cNvSpPr txBox="1"/>
              <p:nvPr>
                <p:custDataLst>
                  <p:tags r:id="rId75"/>
                </p:custDataLst>
              </p:nvPr>
            </p:nvSpPr>
            <p:spPr>
              <a:xfrm>
                <a:off x="6095" y="7366"/>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70" name="文本框 69"/>
              <p:cNvSpPr txBox="1"/>
              <p:nvPr>
                <p:custDataLst>
                  <p:tags r:id="rId76"/>
                </p:custDataLst>
              </p:nvPr>
            </p:nvSpPr>
            <p:spPr>
              <a:xfrm>
                <a:off x="5279" y="8154"/>
                <a:ext cx="95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71" name="文本框 70"/>
              <p:cNvSpPr txBox="1"/>
              <p:nvPr>
                <p:custDataLst>
                  <p:tags r:id="rId77"/>
                </p:custDataLst>
              </p:nvPr>
            </p:nvSpPr>
            <p:spPr>
              <a:xfrm>
                <a:off x="6096" y="8982"/>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72" name="文本框 71"/>
              <p:cNvSpPr txBox="1"/>
              <p:nvPr>
                <p:custDataLst>
                  <p:tags r:id="rId78"/>
                </p:custDataLst>
              </p:nvPr>
            </p:nvSpPr>
            <p:spPr>
              <a:xfrm>
                <a:off x="6071" y="8147"/>
                <a:ext cx="63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cxnSp>
            <p:nvCxnSpPr>
              <p:cNvPr id="73" name="直接连接符 72"/>
              <p:cNvCxnSpPr/>
              <p:nvPr>
                <p:custDataLst>
                  <p:tags r:id="rId79"/>
                </p:custDataLst>
              </p:nvPr>
            </p:nvCxnSpPr>
            <p:spPr>
              <a:xfrm rot="16200000">
                <a:off x="6189" y="8102"/>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custDataLst>
                  <p:tags r:id="rId80"/>
                </p:custDataLst>
              </p:nvPr>
            </p:nvCxnSpPr>
            <p:spPr>
              <a:xfrm rot="16200000">
                <a:off x="6189" y="8935"/>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custDataLst>
                  <p:tags r:id="rId81"/>
                </p:custDataLst>
              </p:nvPr>
            </p:nvCxnSpPr>
            <p:spPr>
              <a:xfrm>
                <a:off x="5745"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custDataLst>
                  <p:tags r:id="rId82"/>
                </p:custDataLst>
              </p:nvPr>
            </p:nvCxnSpPr>
            <p:spPr>
              <a:xfrm>
                <a:off x="6579"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文本框 76"/>
              <p:cNvSpPr txBox="1"/>
              <p:nvPr>
                <p:custDataLst>
                  <p:tags r:id="rId83"/>
                </p:custDataLst>
              </p:nvPr>
            </p:nvSpPr>
            <p:spPr>
              <a:xfrm>
                <a:off x="6852" y="8147"/>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grpSp>
            <p:nvGrpSpPr>
              <p:cNvPr id="79" name="组合 78"/>
              <p:cNvGrpSpPr/>
              <p:nvPr>
                <p:custDataLst>
                  <p:tags r:id="rId84"/>
                </p:custDataLst>
              </p:nvPr>
            </p:nvGrpSpPr>
            <p:grpSpPr>
              <a:xfrm>
                <a:off x="7381" y="8155"/>
                <a:ext cx="1493" cy="725"/>
                <a:chOff x="8236" y="8012"/>
                <a:chExt cx="1493" cy="725"/>
              </a:xfrm>
            </p:grpSpPr>
            <p:sp>
              <p:nvSpPr>
                <p:cNvPr id="82" name="文本框 81"/>
                <p:cNvSpPr txBox="1"/>
                <p:nvPr>
                  <p:custDataLst>
                    <p:tags r:id="rId85"/>
                  </p:custDataLst>
                </p:nvPr>
              </p:nvSpPr>
              <p:spPr>
                <a:xfrm>
                  <a:off x="8539" y="8012"/>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p>
              </p:txBody>
            </p:sp>
            <p:cxnSp>
              <p:nvCxnSpPr>
                <p:cNvPr id="101" name="直接连接符 100"/>
                <p:cNvCxnSpPr/>
                <p:nvPr>
                  <p:custDataLst>
                    <p:tags r:id="rId86"/>
                  </p:custDataLst>
                </p:nvPr>
              </p:nvCxnSpPr>
              <p:spPr>
                <a:xfrm>
                  <a:off x="8236" y="8384"/>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 name="文本框 103"/>
              <p:cNvSpPr txBox="1"/>
              <p:nvPr>
                <p:custDataLst>
                  <p:tags r:id="rId87"/>
                </p:custDataLst>
              </p:nvPr>
            </p:nvSpPr>
            <p:spPr>
              <a:xfrm>
                <a:off x="6852" y="8963"/>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cxnSp>
            <p:nvCxnSpPr>
              <p:cNvPr id="105" name="直接连接符 104"/>
              <p:cNvCxnSpPr/>
              <p:nvPr>
                <p:custDataLst>
                  <p:tags r:id="rId88"/>
                </p:custDataLst>
              </p:nvPr>
            </p:nvCxnSpPr>
            <p:spPr>
              <a:xfrm rot="16200000">
                <a:off x="6945" y="8916"/>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custDataLst>
                <p:tags r:id="rId89"/>
              </p:custDataLst>
            </p:nvPr>
          </p:nvGrpSpPr>
          <p:grpSpPr>
            <a:xfrm>
              <a:off x="10854" y="5873"/>
              <a:ext cx="635" cy="932"/>
              <a:chOff x="11243" y="4675"/>
              <a:chExt cx="635" cy="932"/>
            </a:xfrm>
          </p:grpSpPr>
          <p:sp>
            <p:nvSpPr>
              <p:cNvPr id="109" name="文本框 108"/>
              <p:cNvSpPr txBox="1"/>
              <p:nvPr>
                <p:custDataLst>
                  <p:tags r:id="rId90"/>
                </p:custDataLst>
              </p:nvPr>
            </p:nvSpPr>
            <p:spPr>
              <a:xfrm>
                <a:off x="11243" y="4675"/>
                <a:ext cx="635" cy="725"/>
              </a:xfrm>
              <a:prstGeom prst="rect">
                <a:avLst/>
              </a:prstGeom>
              <a:noFill/>
            </p:spPr>
            <p:txBody>
              <a:bodyPr wrap="none" rtlCol="0" anchor="t">
                <a:spAutoFit/>
              </a:bodyPr>
              <a:lstStyle/>
              <a:p>
                <a:r>
                  <a:rPr lang="en-US" altLang="zh-CN" sz="2400">
                    <a:solidFill>
                      <a:schemeClr val="tx1"/>
                    </a:solidFill>
                    <a:effectLst/>
                    <a:latin typeface="Times New Roman" panose="02020603050405020304" charset="0"/>
                    <a:ea typeface="微软雅黑" panose="020b0503020204020204" pitchFamily="34" charset="-122"/>
                    <a:cs typeface="Times New Roman" panose="02020603050405020304" charset="0"/>
                    <a:sym typeface="+mn-ea"/>
                  </a:rPr>
                  <a:t>O</a:t>
                </a:r>
              </a:p>
            </p:txBody>
          </p:sp>
          <p:cxnSp>
            <p:nvCxnSpPr>
              <p:cNvPr id="110" name="直接连接符 109"/>
              <p:cNvCxnSpPr/>
              <p:nvPr>
                <p:custDataLst>
                  <p:tags r:id="rId91"/>
                </p:custDataLst>
              </p:nvPr>
            </p:nvCxnSpPr>
            <p:spPr>
              <a:xfrm flipH="1">
                <a:off x="11475" y="5210"/>
                <a:ext cx="0" cy="397"/>
              </a:xfrm>
              <a:prstGeom prst="line">
                <a:avLst/>
              </a:prstGeom>
              <a:ln w="19050" cmpd="sng">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92"/>
                </p:custDataLst>
              </p:nvPr>
            </p:nvCxnSpPr>
            <p:spPr>
              <a:xfrm flipH="1">
                <a:off x="11572" y="5210"/>
                <a:ext cx="0" cy="397"/>
              </a:xfrm>
              <a:prstGeom prst="line">
                <a:avLst/>
              </a:prstGeom>
              <a:ln w="19050" cmpd="sng">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grpSp>
      </p:grpSp>
      <p:cxnSp>
        <p:nvCxnSpPr>
          <p:cNvPr id="113" name="直接连接符 112" title=""/>
          <p:cNvCxnSpPr/>
          <p:nvPr>
            <p:custDataLst>
              <p:tags r:id="rId93"/>
            </p:custDataLst>
          </p:nvPr>
        </p:nvCxnSpPr>
        <p:spPr>
          <a:xfrm rot="16200000">
            <a:off x="3238500" y="3585845"/>
            <a:ext cx="55372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14" name="直接连接符 113" title=""/>
          <p:cNvCxnSpPr/>
          <p:nvPr>
            <p:custDataLst>
              <p:tags r:id="rId94"/>
            </p:custDataLst>
          </p:nvPr>
        </p:nvCxnSpPr>
        <p:spPr>
          <a:xfrm rot="10800000">
            <a:off x="2431415" y="3321050"/>
            <a:ext cx="55372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7" name="文本框 116" title=""/>
          <p:cNvSpPr txBox="1"/>
          <p:nvPr>
            <p:custDataLst>
              <p:tags r:id="rId95"/>
            </p:custDataLst>
          </p:nvPr>
        </p:nvSpPr>
        <p:spPr>
          <a:xfrm>
            <a:off x="7775575" y="3336925"/>
            <a:ext cx="1179830" cy="460375"/>
          </a:xfrm>
          <a:prstGeom prst="rect">
            <a:avLst/>
          </a:prstGeom>
          <a:noFill/>
        </p:spPr>
        <p:txBody>
          <a:bodyPr wrap="none" rtlCol="0">
            <a:spAutoFit/>
          </a:bodyPr>
          <a:lstStyle/>
          <a:p>
            <a:pPr algn="l"/>
            <a:r>
              <a:rPr sz="2400">
                <a:latin typeface="Times New Roman" panose="02020603050405020304" charset="0"/>
                <a:ea typeface="宋体" panose="02010600030101010101" pitchFamily="2" charset="-122"/>
                <a:cs typeface="Times New Roman" panose="02020603050405020304" charset="0"/>
                <a:sym typeface="+mn-ea"/>
              </a:rPr>
              <a:t>＋</a:t>
            </a:r>
            <a:r>
              <a:rPr lang="en-US" sz="2400">
                <a:latin typeface="Times New Roman" panose="02020603050405020304" charset="0"/>
                <a:ea typeface="宋体" panose="02010600030101010101" pitchFamily="2" charset="-122"/>
                <a:cs typeface="Times New Roman" panose="02020603050405020304" charset="0"/>
                <a:sym typeface="+mn-ea"/>
              </a:rPr>
              <a:t>2</a:t>
            </a:r>
            <a:r>
              <a:rPr sz="2400">
                <a:latin typeface="Times New Roman" panose="02020603050405020304" charset="0"/>
                <a:ea typeface="宋体" panose="02010600030101010101" pitchFamily="2" charset="-122"/>
                <a:cs typeface="Times New Roman" panose="02020603050405020304" charset="0"/>
                <a:sym typeface="+mn-ea"/>
              </a:rPr>
              <a:t>H</a:t>
            </a:r>
            <a:r>
              <a:rPr sz="2400" baseline="-25000">
                <a:latin typeface="Times New Roman" panose="02020603050405020304" charset="0"/>
                <a:ea typeface="宋体" panose="02010600030101010101" pitchFamily="2" charset="-122"/>
                <a:cs typeface="Times New Roman" panose="02020603050405020304" charset="0"/>
                <a:sym typeface="+mn-ea"/>
              </a:rPr>
              <a:t>2</a:t>
            </a:r>
            <a:r>
              <a:rPr lang="en-US" sz="2400">
                <a:latin typeface="Times New Roman" panose="02020603050405020304" charset="0"/>
                <a:ea typeface="宋体" panose="02010600030101010101" pitchFamily="2" charset="-122"/>
                <a:cs typeface="Times New Roman" panose="02020603050405020304" charset="0"/>
                <a:sym typeface="+mn-ea"/>
              </a:rPr>
              <a:t>O</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118" name="组合 117" title=""/>
          <p:cNvGrpSpPr/>
          <p:nvPr>
            <p:custDataLst>
              <p:tags r:id="rId96"/>
            </p:custDataLst>
          </p:nvPr>
        </p:nvGrpSpPr>
        <p:grpSpPr>
          <a:xfrm>
            <a:off x="1544320" y="4577715"/>
            <a:ext cx="2735580" cy="1485900"/>
            <a:chOff x="5279" y="7366"/>
            <a:chExt cx="4308" cy="2340"/>
          </a:xfrm>
        </p:grpSpPr>
        <p:sp>
          <p:nvSpPr>
            <p:cNvPr id="119" name="文本框 118"/>
            <p:cNvSpPr txBox="1"/>
            <p:nvPr>
              <p:custDataLst>
                <p:tags r:id="rId97"/>
              </p:custDataLst>
            </p:nvPr>
          </p:nvSpPr>
          <p:spPr>
            <a:xfrm>
              <a:off x="6095" y="7366"/>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120" name="文本框 119"/>
            <p:cNvSpPr txBox="1"/>
            <p:nvPr>
              <p:custDataLst>
                <p:tags r:id="rId98"/>
              </p:custDataLst>
            </p:nvPr>
          </p:nvSpPr>
          <p:spPr>
            <a:xfrm>
              <a:off x="5279" y="8154"/>
              <a:ext cx="95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121" name="文本框 120"/>
            <p:cNvSpPr txBox="1"/>
            <p:nvPr>
              <p:custDataLst>
                <p:tags r:id="rId99"/>
              </p:custDataLst>
            </p:nvPr>
          </p:nvSpPr>
          <p:spPr>
            <a:xfrm>
              <a:off x="6096" y="8982"/>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sp>
          <p:nvSpPr>
            <p:cNvPr id="122" name="文本框 121"/>
            <p:cNvSpPr txBox="1"/>
            <p:nvPr>
              <p:custDataLst>
                <p:tags r:id="rId100"/>
              </p:custDataLst>
            </p:nvPr>
          </p:nvSpPr>
          <p:spPr>
            <a:xfrm>
              <a:off x="6071" y="8147"/>
              <a:ext cx="633"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cxnSp>
          <p:nvCxnSpPr>
            <p:cNvPr id="123" name="直接连接符 122"/>
            <p:cNvCxnSpPr/>
            <p:nvPr>
              <p:custDataLst>
                <p:tags r:id="rId101"/>
              </p:custDataLst>
            </p:nvPr>
          </p:nvCxnSpPr>
          <p:spPr>
            <a:xfrm rot="16200000">
              <a:off x="6189" y="8102"/>
              <a:ext cx="397"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custDataLst>
                <p:tags r:id="rId102"/>
              </p:custDataLst>
            </p:nvPr>
          </p:nvCxnSpPr>
          <p:spPr>
            <a:xfrm rot="16200000">
              <a:off x="6189" y="8935"/>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custDataLst>
                <p:tags r:id="rId103"/>
              </p:custDataLst>
            </p:nvPr>
          </p:nvCxnSpPr>
          <p:spPr>
            <a:xfrm>
              <a:off x="5745"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custDataLst>
                <p:tags r:id="rId104"/>
              </p:custDataLst>
            </p:nvPr>
          </p:nvCxnSpPr>
          <p:spPr>
            <a:xfrm>
              <a:off x="6579" y="8517"/>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文本框 126"/>
            <p:cNvSpPr txBox="1"/>
            <p:nvPr>
              <p:custDataLst>
                <p:tags r:id="rId105"/>
              </p:custDataLst>
            </p:nvPr>
          </p:nvSpPr>
          <p:spPr>
            <a:xfrm>
              <a:off x="6852" y="8147"/>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a:t>
              </a:r>
            </a:p>
          </p:txBody>
        </p:sp>
        <p:sp>
          <p:nvSpPr>
            <p:cNvPr id="128" name="文本框 127"/>
            <p:cNvSpPr txBox="1"/>
            <p:nvPr>
              <p:custDataLst>
                <p:tags r:id="rId106"/>
              </p:custDataLst>
            </p:nvPr>
          </p:nvSpPr>
          <p:spPr>
            <a:xfrm>
              <a:off x="6852" y="7366"/>
              <a:ext cx="1190"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p>
          </p:txBody>
        </p:sp>
        <p:grpSp>
          <p:nvGrpSpPr>
            <p:cNvPr id="129" name="组合 128"/>
            <p:cNvGrpSpPr/>
            <p:nvPr>
              <p:custDataLst>
                <p:tags r:id="rId107"/>
              </p:custDataLst>
            </p:nvPr>
          </p:nvGrpSpPr>
          <p:grpSpPr>
            <a:xfrm>
              <a:off x="7381" y="8155"/>
              <a:ext cx="2206" cy="724"/>
              <a:chOff x="8236" y="8012"/>
              <a:chExt cx="2206" cy="724"/>
            </a:xfrm>
          </p:grpSpPr>
          <p:sp>
            <p:nvSpPr>
              <p:cNvPr id="130" name="文本框 129"/>
              <p:cNvSpPr txBox="1"/>
              <p:nvPr>
                <p:custDataLst>
                  <p:tags r:id="rId108"/>
                </p:custDataLst>
              </p:nvPr>
            </p:nvSpPr>
            <p:spPr>
              <a:xfrm>
                <a:off x="8495" y="8012"/>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O</a:t>
                </a:r>
                <a:endParaRPr lang="en-US" altLang="zh-CN" sz="2400" baseline="-25000">
                  <a:latin typeface="Times New Roman" panose="02020603050405020304" charset="0"/>
                  <a:cs typeface="Times New Roman" panose="02020603050405020304" charset="0"/>
                </a:endParaRPr>
              </a:p>
            </p:txBody>
          </p:sp>
          <p:cxnSp>
            <p:nvCxnSpPr>
              <p:cNvPr id="131" name="直接连接符 130"/>
              <p:cNvCxnSpPr/>
              <p:nvPr>
                <p:custDataLst>
                  <p:tags r:id="rId109"/>
                </p:custDataLst>
              </p:nvPr>
            </p:nvCxnSpPr>
            <p:spPr>
              <a:xfrm>
                <a:off x="8992" y="8384"/>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文本框 131"/>
              <p:cNvSpPr txBox="1"/>
              <p:nvPr>
                <p:custDataLst>
                  <p:tags r:id="rId110"/>
                </p:custDataLst>
              </p:nvPr>
            </p:nvSpPr>
            <p:spPr>
              <a:xfrm>
                <a:off x="9252" y="8012"/>
                <a:ext cx="1190" cy="725"/>
              </a:xfrm>
              <a:prstGeom prst="rect">
                <a:avLst/>
              </a:prstGeom>
              <a:noFill/>
            </p:spPr>
            <p:txBody>
              <a:bodyPr wrap="square" rtlCol="0">
                <a:spAutoFit/>
              </a:bodyPr>
              <a:lstStyle/>
              <a:p>
                <a:pPr fontAlgn="auto"/>
                <a:r>
                  <a:rPr lang="en-US" altLang="zh-CN" sz="2400">
                    <a:latin typeface="Times New Roman" panose="02020603050405020304" charset="0"/>
                    <a:cs typeface="Times New Roman" panose="02020603050405020304" charset="0"/>
                  </a:rPr>
                  <a:t>H</a:t>
                </a:r>
              </a:p>
            </p:txBody>
          </p:sp>
          <p:cxnSp>
            <p:nvCxnSpPr>
              <p:cNvPr id="133" name="直接连接符 132"/>
              <p:cNvCxnSpPr/>
              <p:nvPr>
                <p:custDataLst>
                  <p:tags r:id="rId111"/>
                </p:custDataLst>
              </p:nvPr>
            </p:nvCxnSpPr>
            <p:spPr>
              <a:xfrm>
                <a:off x="8236" y="8384"/>
                <a:ext cx="397"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34" name="直接连接符 133"/>
            <p:cNvCxnSpPr/>
            <p:nvPr>
              <p:custDataLst>
                <p:tags r:id="rId112"/>
              </p:custDataLst>
            </p:nvPr>
          </p:nvCxnSpPr>
          <p:spPr>
            <a:xfrm rot="16200000">
              <a:off x="6950" y="8102"/>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文本框 134"/>
            <p:cNvSpPr txBox="1"/>
            <p:nvPr>
              <p:custDataLst>
                <p:tags r:id="rId113"/>
              </p:custDataLst>
            </p:nvPr>
          </p:nvSpPr>
          <p:spPr>
            <a:xfrm>
              <a:off x="6852" y="8963"/>
              <a:ext cx="806"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H</a:t>
              </a:r>
              <a:endParaRPr lang="en-US" altLang="zh-CN" sz="2400" baseline="-25000">
                <a:latin typeface="Times New Roman" panose="02020603050405020304" charset="0"/>
                <a:cs typeface="Times New Roman" panose="02020603050405020304" charset="0"/>
              </a:endParaRPr>
            </a:p>
          </p:txBody>
        </p:sp>
        <p:cxnSp>
          <p:nvCxnSpPr>
            <p:cNvPr id="136" name="直接连接符 135"/>
            <p:cNvCxnSpPr/>
            <p:nvPr>
              <p:custDataLst>
                <p:tags r:id="rId114"/>
              </p:custDataLst>
            </p:nvPr>
          </p:nvCxnSpPr>
          <p:spPr>
            <a:xfrm rot="16200000">
              <a:off x="6945" y="8916"/>
              <a:ext cx="3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组合 136" title=""/>
          <p:cNvGrpSpPr/>
          <p:nvPr>
            <p:custDataLst>
              <p:tags r:id="rId115"/>
            </p:custDataLst>
          </p:nvPr>
        </p:nvGrpSpPr>
        <p:grpSpPr>
          <a:xfrm>
            <a:off x="3856990" y="4944110"/>
            <a:ext cx="1187450" cy="728345"/>
            <a:chOff x="17171" y="1367"/>
            <a:chExt cx="1870" cy="1147"/>
          </a:xfrm>
        </p:grpSpPr>
        <p:grpSp>
          <p:nvGrpSpPr>
            <p:cNvPr id="186" name="组合 185"/>
            <p:cNvGrpSpPr/>
            <p:nvPr>
              <p:custDataLst>
                <p:tags r:id="rId116"/>
              </p:custDataLst>
            </p:nvPr>
          </p:nvGrpSpPr>
          <p:grpSpPr>
            <a:xfrm>
              <a:off x="17171" y="1367"/>
              <a:ext cx="1871" cy="628"/>
              <a:chOff x="14448" y="4627"/>
              <a:chExt cx="1871" cy="628"/>
            </a:xfrm>
          </p:grpSpPr>
          <p:cxnSp>
            <p:nvCxnSpPr>
              <p:cNvPr id="187" name="直接箭头连接符 186"/>
              <p:cNvCxnSpPr/>
              <p:nvPr>
                <p:custDataLst>
                  <p:tags r:id="rId117"/>
                </p:custDataLst>
              </p:nvPr>
            </p:nvCxnSpPr>
            <p:spPr>
              <a:xfrm>
                <a:off x="14613" y="5207"/>
                <a:ext cx="1260" cy="0"/>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sp>
            <p:nvSpPr>
              <p:cNvPr id="188" name="文本框 187"/>
              <p:cNvSpPr txBox="1"/>
              <p:nvPr>
                <p:custDataLst>
                  <p:tags r:id="rId118"/>
                </p:custDataLst>
              </p:nvPr>
            </p:nvSpPr>
            <p:spPr>
              <a:xfrm>
                <a:off x="14448" y="4627"/>
                <a:ext cx="1871" cy="628"/>
              </a:xfrm>
              <a:prstGeom prst="rect">
                <a:avLst/>
              </a:prstGeom>
              <a:noFill/>
            </p:spPr>
            <p:txBody>
              <a:bodyPr wrap="square" rtlCol="0">
                <a:spAutoFit/>
              </a:bodyPr>
              <a:lstStyle/>
              <a:p>
                <a:r>
                  <a:rPr lang="zh-CN" altLang="en-US" sz="2000">
                    <a:latin typeface="楷体" panose="02010609060101010101" pitchFamily="49" charset="-122"/>
                    <a:ea typeface="楷体" panose="02010609060101010101" pitchFamily="49" charset="-122"/>
                  </a:rPr>
                  <a:t>浓硫酸</a:t>
                </a:r>
              </a:p>
            </p:txBody>
          </p:sp>
        </p:grpSp>
        <p:sp>
          <p:nvSpPr>
            <p:cNvPr id="189" name="文本框 188"/>
            <p:cNvSpPr txBox="1"/>
            <p:nvPr>
              <p:custDataLst>
                <p:tags r:id="rId119"/>
              </p:custDataLst>
            </p:nvPr>
          </p:nvSpPr>
          <p:spPr>
            <a:xfrm>
              <a:off x="17337" y="1886"/>
              <a:ext cx="1288" cy="628"/>
            </a:xfrm>
            <a:prstGeom prst="rect">
              <a:avLst/>
            </a:prstGeom>
            <a:noFill/>
          </p:spPr>
          <p:txBody>
            <a:bodyPr wrap="none" rtlCol="0" anchor="t">
              <a:spAutoFit/>
            </a:bodyPr>
            <a:lstStyle/>
            <a:p>
              <a:pPr algn="l"/>
              <a:r>
                <a:rPr lang="en-US" altLang="zh-CN" sz="2000">
                  <a:solidFill>
                    <a:schemeClr val="tx1"/>
                  </a:solidFill>
                  <a:latin typeface="楷体" panose="02010609060101010101" pitchFamily="49" charset="-122"/>
                  <a:ea typeface="楷体" panose="02010609060101010101" pitchFamily="49" charset="-122"/>
                  <a:cs typeface="Arial" panose="020b0604020202020204" pitchFamily="34" charset="0"/>
                  <a:sym typeface="+mn-ea"/>
                </a:rPr>
                <a:t>170℃</a:t>
              </a:r>
            </a:p>
          </p:txBody>
        </p:sp>
      </p:grpSp>
      <p:sp>
        <p:nvSpPr>
          <p:cNvPr id="138" name="文本框 137" title=""/>
          <p:cNvSpPr txBox="1"/>
          <p:nvPr>
            <p:custDataLst>
              <p:tags r:id="rId120"/>
            </p:custDataLst>
          </p:nvPr>
        </p:nvSpPr>
        <p:spPr>
          <a:xfrm>
            <a:off x="6317615" y="5085080"/>
            <a:ext cx="1027430" cy="460375"/>
          </a:xfrm>
          <a:prstGeom prst="rect">
            <a:avLst/>
          </a:prstGeom>
          <a:noFill/>
        </p:spPr>
        <p:txBody>
          <a:bodyPr wrap="none" rtlCol="0">
            <a:spAutoFit/>
          </a:bodyPr>
          <a:lstStyle/>
          <a:p>
            <a:pPr algn="l"/>
            <a:r>
              <a:rPr sz="2400">
                <a:latin typeface="Times New Roman" panose="02020603050405020304" charset="0"/>
                <a:ea typeface="宋体" panose="02010600030101010101" pitchFamily="2" charset="-122"/>
                <a:cs typeface="Times New Roman" panose="02020603050405020304" charset="0"/>
                <a:sym typeface="+mn-ea"/>
              </a:rPr>
              <a:t>＋H</a:t>
            </a:r>
            <a:r>
              <a:rPr sz="2400" baseline="-25000">
                <a:latin typeface="Times New Roman" panose="02020603050405020304" charset="0"/>
                <a:ea typeface="宋体" panose="02010600030101010101" pitchFamily="2" charset="-122"/>
                <a:cs typeface="Times New Roman" panose="02020603050405020304" charset="0"/>
                <a:sym typeface="+mn-ea"/>
              </a:rPr>
              <a:t>2</a:t>
            </a:r>
            <a:r>
              <a:rPr lang="en-US" sz="2400">
                <a:latin typeface="Times New Roman" panose="02020603050405020304" charset="0"/>
                <a:ea typeface="宋体" panose="02010600030101010101" pitchFamily="2" charset="-122"/>
                <a:cs typeface="Times New Roman" panose="02020603050405020304" charset="0"/>
                <a:sym typeface="+mn-ea"/>
              </a:rPr>
              <a:t>O</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139" name="组合 138" title=""/>
          <p:cNvGrpSpPr/>
          <p:nvPr>
            <p:custDataLst>
              <p:tags r:id="rId121"/>
            </p:custDataLst>
          </p:nvPr>
        </p:nvGrpSpPr>
        <p:grpSpPr>
          <a:xfrm>
            <a:off x="4913630" y="5085080"/>
            <a:ext cx="1751330" cy="459740"/>
            <a:chOff x="1844" y="5531"/>
            <a:chExt cx="2758" cy="724"/>
          </a:xfrm>
        </p:grpSpPr>
        <p:grpSp>
          <p:nvGrpSpPr>
            <p:cNvPr id="140" name="组合 139"/>
            <p:cNvGrpSpPr/>
            <p:nvPr>
              <p:custDataLst>
                <p:tags r:id="rId122"/>
              </p:custDataLst>
            </p:nvPr>
          </p:nvGrpSpPr>
          <p:grpSpPr>
            <a:xfrm>
              <a:off x="2805" y="5837"/>
              <a:ext cx="424" cy="101"/>
              <a:chOff x="14613" y="2506"/>
              <a:chExt cx="424" cy="101"/>
            </a:xfrm>
          </p:grpSpPr>
          <p:sp>
            <p:nvSpPr>
              <p:cNvPr id="141" name="Line 18"/>
              <p:cNvSpPr>
                <a:spLocks noChangeShapeType="1"/>
              </p:cNvSpPr>
              <p:nvPr>
                <p:custDataLst>
                  <p:tags r:id="rId123"/>
                </p:custDataLst>
              </p:nvPr>
            </p:nvSpPr>
            <p:spPr bwMode="auto">
              <a:xfrm>
                <a:off x="14613" y="2506"/>
                <a:ext cx="425" cy="0"/>
              </a:xfrm>
              <a:prstGeom prst="line">
                <a:avLst/>
              </a:prstGeom>
              <a:noFill/>
              <a:ln w="19050">
                <a:solidFill>
                  <a:srgbClr val="0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sp>
            <p:nvSpPr>
              <p:cNvPr id="142" name="Line 18"/>
              <p:cNvSpPr>
                <a:spLocks noChangeShapeType="1"/>
              </p:cNvSpPr>
              <p:nvPr>
                <p:custDataLst>
                  <p:tags r:id="rId124"/>
                </p:custDataLst>
              </p:nvPr>
            </p:nvSpPr>
            <p:spPr bwMode="auto">
              <a:xfrm>
                <a:off x="14613" y="2607"/>
                <a:ext cx="425" cy="0"/>
              </a:xfrm>
              <a:prstGeom prst="line">
                <a:avLst/>
              </a:prstGeom>
              <a:noFill/>
              <a:ln w="19050">
                <a:solidFill>
                  <a:srgbClr val="0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grpSp>
        <p:sp>
          <p:nvSpPr>
            <p:cNvPr id="143" name="文本框 142"/>
            <p:cNvSpPr txBox="1"/>
            <p:nvPr>
              <p:custDataLst>
                <p:tags r:id="rId125"/>
              </p:custDataLst>
            </p:nvPr>
          </p:nvSpPr>
          <p:spPr>
            <a:xfrm>
              <a:off x="1844" y="5531"/>
              <a:ext cx="2758" cy="725"/>
            </a:xfrm>
            <a:prstGeom prst="rect">
              <a:avLst/>
            </a:prstGeom>
            <a:noFill/>
          </p:spPr>
          <p:txBody>
            <a:bodyPr wrap="square" rtlCol="0">
              <a:spAutoFit/>
            </a:bodyPr>
            <a:lstStyle/>
            <a:p>
              <a:r>
                <a:rPr lang="en-US" altLang="zh-CN" sz="2400">
                  <a:latin typeface="Times New Roman" panose="02020603050405020304" charset="0"/>
                  <a:cs typeface="Times New Roman" panose="02020603050405020304" charset="0"/>
                </a:rPr>
                <a:t>CH</a:t>
              </a:r>
              <a:r>
                <a:rPr lang="en-US" altLang="zh-CN" sz="2400" baseline="-25000">
                  <a:latin typeface="Times New Roman" panose="02020603050405020304" charset="0"/>
                  <a:cs typeface="Times New Roman" panose="02020603050405020304" charset="0"/>
                </a:rPr>
                <a:t>2</a:t>
              </a:r>
              <a:r>
                <a:rPr lang="en-US" altLang="zh-CN" sz="2400">
                  <a:latin typeface="Times New Roman" panose="02020603050405020304" charset="0"/>
                  <a:cs typeface="Times New Roman" panose="02020603050405020304" charset="0"/>
                </a:rPr>
                <a:t>    CH</a:t>
              </a:r>
              <a:r>
                <a:rPr lang="en-US" altLang="zh-CN" sz="2400" baseline="-25000">
                  <a:latin typeface="Times New Roman" panose="02020603050405020304" charset="0"/>
                  <a:cs typeface="Times New Roman" panose="02020603050405020304" charset="0"/>
                </a:rPr>
                <a:t>2</a:t>
              </a:r>
            </a:p>
          </p:txBody>
        </p:sp>
      </p:grpSp>
      <p:cxnSp>
        <p:nvCxnSpPr>
          <p:cNvPr id="144" name="直接连接符 143" title=""/>
          <p:cNvCxnSpPr/>
          <p:nvPr>
            <p:custDataLst>
              <p:tags r:id="rId126"/>
            </p:custDataLst>
          </p:nvPr>
        </p:nvCxnSpPr>
        <p:spPr>
          <a:xfrm rot="10800000">
            <a:off x="1971040" y="5045710"/>
            <a:ext cx="55372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ustDataLst>
      <p:tags r:id="rId127"/>
    </p:custData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3"/>
          </p:custDataLst>
        </p:nvPr>
      </p:nvGrpSpPr>
      <p:grpSpPr>
        <a:xfrm>
          <a:off x="0" y="0"/>
          <a:ext cx="0" cy="0"/>
        </a:xfrm>
      </p:grpSpPr>
      <p:sp>
        <p:nvSpPr>
          <p:cNvPr id="4" name="文本框 3" title=""/>
          <p:cNvSpPr txBox="1"/>
          <p:nvPr>
            <p:custDataLst>
              <p:tags r:id="rId4"/>
            </p:custDataLst>
          </p:nvPr>
        </p:nvSpPr>
        <p:spPr>
          <a:xfrm>
            <a:off x="772160" y="938530"/>
            <a:ext cx="1770380" cy="475615"/>
          </a:xfrm>
          <a:prstGeom prst="rect">
            <a:avLst/>
          </a:prstGeom>
          <a:noFill/>
        </p:spPr>
        <p:txBody>
          <a:bodyPr wrap="none" rtlCol="0">
            <a:spAutoFit/>
          </a:bodyPr>
          <a:lstStyle/>
          <a:p>
            <a:pPr algn="l"/>
            <a:r>
              <a:rPr lang="zh-CN" sz="2500">
                <a:solidFill>
                  <a:srgbClr val="66615E"/>
                </a:solidFill>
                <a:effectLst/>
                <a:latin typeface="+mn-ea"/>
                <a:sym typeface="+mn-ea"/>
              </a:rPr>
              <a:t>【练一练】</a:t>
            </a:r>
            <a:endParaRPr lang="zh-CN" altLang="en-US" sz="2500">
              <a:solidFill>
                <a:srgbClr val="66615E"/>
              </a:solidFill>
              <a:effectLst/>
              <a:latin typeface="+mn-ea"/>
              <a:sym typeface="+mn-ea"/>
            </a:endParaRPr>
          </a:p>
        </p:txBody>
      </p:sp>
      <p:sp>
        <p:nvSpPr>
          <p:cNvPr id="2" name="矩形 1" title=""/>
          <p:cNvSpPr>
            <a:spLocks noChangeAspect="1"/>
          </p:cNvSpPr>
          <p:nvPr>
            <p:custDataLst>
              <p:tags r:id="rId5"/>
            </p:custDataLst>
          </p:nvPr>
        </p:nvSpPr>
        <p:spPr>
          <a:xfrm>
            <a:off x="1038860" y="1517650"/>
            <a:ext cx="9057640" cy="3969385"/>
          </a:xfrm>
          <a:prstGeom prst="rect">
            <a:avLst/>
          </a:prstGeom>
        </p:spPr>
        <p:txBody>
          <a:bodyPr wrap="square">
            <a:spAutoFit/>
          </a:bodyPr>
          <a:lstStyle/>
          <a:p>
            <a:pPr>
              <a:lnSpc>
                <a:spcPct val="150000"/>
              </a:lnSpc>
              <a:spcAft>
                <a:spcPct val="0"/>
              </a:spcAft>
              <a:tabLst>
                <a:tab pos="1029335"/>
                <a:tab pos="1850390"/>
                <a:tab pos="2538095"/>
                <a:tab pos="3221990"/>
              </a:tabLst>
            </a:pP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1</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下列说法不正确的是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只有成键两原子为同种元素的原子</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才有可能形成非极性键</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B.</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极性键中吸引共用电子能力强的原子带部分正电荷</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键的极性除受成键原子吸引共用电子能力的强弱影响</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还受邻近原子团的影响</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D.</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不同元素原子的核内质子数不同</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核对外层电子吸引作用的强弱程度就不同</a:t>
            </a:r>
            <a:endParaRPr lang="zh-CN"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6" name="文本框 5" title=""/>
          <p:cNvSpPr txBox="1"/>
          <p:nvPr>
            <p:custDataLst>
              <p:tags r:id="rId6"/>
            </p:custDataLst>
          </p:nvPr>
        </p:nvSpPr>
        <p:spPr>
          <a:xfrm>
            <a:off x="4313555" y="1673860"/>
            <a:ext cx="420370" cy="521970"/>
          </a:xfrm>
          <a:prstGeom prst="rect">
            <a:avLst/>
          </a:prstGeom>
          <a:noFill/>
        </p:spPr>
        <p:txBody>
          <a:bodyPr wrap="none" rtlCol="0">
            <a:spAutoFit/>
          </a:bodyPr>
          <a:lstStyle/>
          <a:p>
            <a:pPr algn="l"/>
            <a:r>
              <a:rPr lang="en-US" altLang="zh-CN" sz="2800">
                <a:solidFill>
                  <a:srgbClr val="C00000"/>
                </a:solidFill>
                <a:latin typeface="Times New Roman" panose="02020603050405020304" charset="0"/>
                <a:cs typeface="Times New Roman" panose="02020603050405020304" charset="0"/>
                <a:sym typeface="+mn-ea"/>
              </a:rPr>
              <a:t>B</a:t>
            </a:r>
            <a:endParaRPr lang="en-US" altLang="zh-CN" sz="2800">
              <a:solidFill>
                <a:srgbClr val="C00000"/>
              </a:solidFill>
              <a:effectLst/>
              <a:latin typeface="Times New Roman" panose="02020603050405020304" charset="0"/>
              <a:ea typeface="方正书宋_GBK" panose="02000000000000000000" pitchFamily="65" charset="-122"/>
              <a:cs typeface="Times New Roman" panose="02020603050405020304" charset="0"/>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289050" y="1379220"/>
            <a:ext cx="8707120" cy="3415030"/>
          </a:xfrm>
          <a:prstGeom prst="rect">
            <a:avLst/>
          </a:prstGeom>
          <a:noFill/>
        </p:spPr>
        <p:txBody>
          <a:bodyPr wrap="square" rtlCol="0" anchor="t">
            <a:spAutoFit/>
          </a:bodyPr>
          <a:lstStyle/>
          <a:p>
            <a:pPr>
              <a:lnSpc>
                <a:spcPct val="150000"/>
              </a:lnSpc>
            </a:pPr>
            <a:r>
              <a:rPr lang="zh-CN" altLang="en-US" sz="2400" b="1">
                <a:latin typeface="Times New Roman" panose="02020603050405020304" charset="0"/>
                <a:ea typeface="宋体" panose="02010600030101010101" pitchFamily="2" charset="-122"/>
                <a:cs typeface="Times New Roman" panose="02020603050405020304" charset="0"/>
              </a:rPr>
              <a:t>1</a:t>
            </a:r>
            <a:r>
              <a:rPr lang="zh-CN" altLang="en-US" sz="2400" b="1">
                <a:latin typeface="Times New Roman" panose="02020603050405020304" charset="0"/>
                <a:ea typeface="宋体" panose="02010600030101010101" pitchFamily="2" charset="-122"/>
                <a:cs typeface="Times New Roman" panose="02020603050405020304" charset="0"/>
                <a:sym typeface="+mn-ea"/>
              </a:rPr>
              <a:t>.</a:t>
            </a:r>
            <a:r>
              <a:rPr lang="zh-CN" altLang="en-US" sz="2400" b="1">
                <a:latin typeface="Times New Roman" panose="02020603050405020304" charset="0"/>
                <a:ea typeface="宋体" panose="02010600030101010101" pitchFamily="2" charset="-122"/>
                <a:cs typeface="Times New Roman" panose="02020603050405020304" charset="0"/>
              </a:rPr>
              <a:t>了解碳原子的成键特点和成键方式的多样性,认识有机化合物种类繁多的原因；</a:t>
            </a:r>
          </a:p>
          <a:p>
            <a:pPr>
              <a:lnSpc>
                <a:spcPct val="150000"/>
              </a:lnSpc>
            </a:pPr>
            <a:r>
              <a:rPr lang="en-US" altLang="zh-CN" sz="2400" b="1">
                <a:latin typeface="Times New Roman" panose="02020603050405020304" charset="0"/>
                <a:ea typeface="宋体" panose="02010600030101010101" pitchFamily="2" charset="-122"/>
                <a:cs typeface="Times New Roman" panose="02020603050405020304" charset="0"/>
              </a:rPr>
              <a:t>2.了解单键、双键和三键的特点,知道碳原子的饱和程度对有机化合物的性质有重要影响</a:t>
            </a:r>
            <a:r>
              <a:rPr lang="zh-CN" altLang="en-US" sz="2400" b="1">
                <a:latin typeface="Times New Roman" panose="02020603050405020304" charset="0"/>
                <a:ea typeface="宋体" panose="02010600030101010101" pitchFamily="2" charset="-122"/>
                <a:cs typeface="Times New Roman" panose="02020603050405020304" charset="0"/>
              </a:rPr>
              <a:t>；</a:t>
            </a:r>
          </a:p>
          <a:p>
            <a:pPr>
              <a:lnSpc>
                <a:spcPct val="150000"/>
              </a:lnSpc>
            </a:pPr>
            <a:r>
              <a:rPr lang="en-US" altLang="zh-CN" sz="2400" b="1">
                <a:latin typeface="Times New Roman" panose="02020603050405020304" charset="0"/>
                <a:ea typeface="宋体" panose="02010600030101010101" pitchFamily="2" charset="-122"/>
                <a:cs typeface="Times New Roman" panose="02020603050405020304" charset="0"/>
              </a:rPr>
              <a:t>3.理解极性键和非极性键的概念,知道共价键的极性对有机化合物性质有重要影响</a:t>
            </a:r>
            <a:r>
              <a:rPr lang="zh-CN" altLang="en-US" sz="2400" b="1">
                <a:latin typeface="Times New Roman" panose="02020603050405020304" charset="0"/>
                <a:ea typeface="宋体" panose="02010600030101010101" pitchFamily="2" charset="-122"/>
                <a:cs typeface="Times New Roman" panose="02020603050405020304" charset="0"/>
              </a:rPr>
              <a:t>。</a:t>
            </a:r>
          </a:p>
        </p:txBody>
      </p:sp>
    </p:spTree>
    <p:custDataLst>
      <p:tags r:id="rId4"/>
    </p:custData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矩形 1" title=""/>
          <p:cNvSpPr>
            <a:spLocks noChangeAspect="1"/>
          </p:cNvSpPr>
          <p:nvPr>
            <p:custDataLst>
              <p:tags r:id="rId3"/>
            </p:custDataLst>
          </p:nvPr>
        </p:nvSpPr>
        <p:spPr>
          <a:xfrm>
            <a:off x="1039495" y="1138257"/>
            <a:ext cx="8128000" cy="2861310"/>
          </a:xfrm>
          <a:prstGeom prst="rect">
            <a:avLst/>
          </a:prstGeom>
        </p:spPr>
        <p:txBody>
          <a:bodyPr>
            <a:spAutoFit/>
          </a:bodyPr>
          <a:lstStyle/>
          <a:p>
            <a:pPr>
              <a:lnSpc>
                <a:spcPct val="150000"/>
              </a:lnSpc>
              <a:spcAft>
                <a:spcPct val="0"/>
              </a:spcAft>
              <a:tabLst>
                <a:tab pos="1029335"/>
                <a:tab pos="1850390"/>
                <a:tab pos="2538095"/>
                <a:tab pos="3221990"/>
              </a:tabLst>
            </a:pP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下列说法中正确的是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烷烃中只可能存在碳碳单键和碳氢单键</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B.</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烯烃中的碳碳双键是完全相同的两个键</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烯烃和炔烃中所有的碳原子都是共面的</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D.</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烯烃和炔烃都能与氯气发生加成反应生成氯代烃和氯化氢</a:t>
            </a:r>
            <a:endParaRPr lang="zh-CN"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3" name="矩形 2" title=""/>
          <p:cNvSpPr>
            <a:spLocks noChangeAspect="1"/>
          </p:cNvSpPr>
          <p:nvPr>
            <p:custDataLst>
              <p:tags r:id="rId4"/>
            </p:custDataLst>
          </p:nvPr>
        </p:nvSpPr>
        <p:spPr>
          <a:xfrm>
            <a:off x="1039495" y="4236354"/>
            <a:ext cx="8128000" cy="1753235"/>
          </a:xfrm>
          <a:prstGeom prst="rect">
            <a:avLst/>
          </a:prstGeom>
        </p:spPr>
        <p:txBody>
          <a:bodyPr>
            <a:spAutoFit/>
          </a:bodyPr>
          <a:lstStyle/>
          <a:p>
            <a:pPr>
              <a:lnSpc>
                <a:spcPct val="150000"/>
              </a:lnSpc>
              <a:spcAft>
                <a:spcPct val="0"/>
              </a:spcAft>
              <a:tabLst>
                <a:tab pos="1029335"/>
                <a:tab pos="1850390"/>
                <a:tab pos="2538095"/>
                <a:tab pos="3221990"/>
              </a:tabLst>
            </a:pP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3</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下列化合物的分子中</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所有原子可能共平面的是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甲苯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B.</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乙烷</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丙炔</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D.1,3-</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丁二烯</a:t>
            </a:r>
            <a:endParaRPr lang="zh-CN"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4" name="文本框 3" title=""/>
          <p:cNvSpPr txBox="1"/>
          <p:nvPr>
            <p:custDataLst>
              <p:tags r:id="rId5"/>
            </p:custDataLst>
          </p:nvPr>
        </p:nvSpPr>
        <p:spPr>
          <a:xfrm>
            <a:off x="4283710" y="1268730"/>
            <a:ext cx="384810" cy="429895"/>
          </a:xfrm>
          <a:prstGeom prst="rect">
            <a:avLst/>
          </a:prstGeom>
          <a:noFill/>
        </p:spPr>
        <p:txBody>
          <a:bodyPr wrap="none" rtlCol="0">
            <a:spAutoFit/>
          </a:bodyPr>
          <a:lstStyle/>
          <a:p>
            <a:pPr lvl="0" algn="l">
              <a:buClrTx/>
              <a:buSzTx/>
              <a:buFontTx/>
            </a:pPr>
            <a:r>
              <a:rPr lang="en-US" altLang="zh-CN" sz="2800">
                <a:solidFill>
                  <a:srgbClr val="C00000"/>
                </a:solidFill>
                <a:latin typeface="Times New Roman" panose="02020603050405020304" charset="0"/>
                <a:cs typeface="Times New Roman" panose="02020603050405020304" charset="0"/>
                <a:sym typeface="+mn-ea"/>
              </a:rPr>
              <a:t>A</a:t>
            </a:r>
          </a:p>
        </p:txBody>
      </p:sp>
      <p:sp>
        <p:nvSpPr>
          <p:cNvPr id="5" name="文本框 4" title=""/>
          <p:cNvSpPr txBox="1"/>
          <p:nvPr>
            <p:custDataLst>
              <p:tags r:id="rId6"/>
            </p:custDataLst>
          </p:nvPr>
        </p:nvSpPr>
        <p:spPr>
          <a:xfrm>
            <a:off x="7752715" y="4377690"/>
            <a:ext cx="384810" cy="429895"/>
          </a:xfrm>
          <a:prstGeom prst="rect">
            <a:avLst/>
          </a:prstGeom>
          <a:noFill/>
        </p:spPr>
        <p:txBody>
          <a:bodyPr wrap="none" rtlCol="0">
            <a:spAutoFit/>
          </a:bodyPr>
          <a:lstStyle/>
          <a:p>
            <a:pPr lvl="0" algn="l">
              <a:buClrTx/>
              <a:buSzTx/>
              <a:buFontTx/>
            </a:pPr>
            <a:r>
              <a:rPr lang="en-US" altLang="zh-CN" sz="2800">
                <a:solidFill>
                  <a:srgbClr val="C00000"/>
                </a:solidFill>
                <a:latin typeface="Times New Roman" panose="02020603050405020304" charset="0"/>
                <a:cs typeface="Times New Roman" panose="02020603050405020304" charset="0"/>
                <a:sym typeface="+mn-ea"/>
              </a:rPr>
              <a:t>D</a:t>
            </a: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7" name="矩形 6" title=""/>
          <p:cNvSpPr>
            <a:spLocks noChangeAspect="1"/>
          </p:cNvSpPr>
          <p:nvPr>
            <p:custDataLst>
              <p:tags r:id="rId3"/>
            </p:custDataLst>
          </p:nvPr>
        </p:nvSpPr>
        <p:spPr>
          <a:xfrm>
            <a:off x="1031875" y="1200554"/>
            <a:ext cx="8128000" cy="2861310"/>
          </a:xfrm>
          <a:prstGeom prst="rect">
            <a:avLst/>
          </a:prstGeom>
        </p:spPr>
        <p:txBody>
          <a:bodyPr>
            <a:spAutoFit/>
          </a:bodyPr>
          <a:lstStyle/>
          <a:p>
            <a:pPr>
              <a:lnSpc>
                <a:spcPct val="150000"/>
              </a:lnSpc>
              <a:spcAft>
                <a:spcPct val="0"/>
              </a:spcAft>
              <a:tabLst>
                <a:tab pos="1029335"/>
                <a:tab pos="1850390"/>
                <a:tab pos="2538095"/>
                <a:tab pos="3221990"/>
              </a:tabLst>
            </a:pPr>
            <a:r>
              <a:rPr lang="en-US" sz="2400">
                <a:solidFill>
                  <a:srgbClr val="000000"/>
                </a:solidFill>
                <a:latin typeface="Times New Roman" panose="02020603050405020304" charset="0"/>
                <a:ea typeface="宋体" panose="02010600030101010101" pitchFamily="2" charset="-122"/>
                <a:cs typeface="Times New Roman" panose="02020603050405020304" charset="0"/>
              </a:rPr>
              <a:t>4.</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下列叙述正确的是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A.CO</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分子内存在着非极性键</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B.C</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4</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分子中一定存在双键</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含有双键的有机化合物分子中所有原子共平面</a:t>
            </a: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D.</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烷烃分子中一定存在非极性键</a:t>
            </a:r>
            <a:endParaRPr lang="zh-CN"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9" name="矩形 8" title=""/>
          <p:cNvSpPr>
            <a:spLocks noChangeAspect="1"/>
          </p:cNvSpPr>
          <p:nvPr>
            <p:custDataLst>
              <p:tags r:id="rId4"/>
            </p:custDataLst>
          </p:nvPr>
        </p:nvSpPr>
        <p:spPr>
          <a:xfrm>
            <a:off x="1031875" y="4342669"/>
            <a:ext cx="8128000" cy="1753235"/>
          </a:xfrm>
          <a:prstGeom prst="rect">
            <a:avLst/>
          </a:prstGeom>
        </p:spPr>
        <p:txBody>
          <a:bodyPr>
            <a:spAutoFit/>
          </a:bodyPr>
          <a:lstStyle/>
          <a:p>
            <a:pPr>
              <a:lnSpc>
                <a:spcPct val="150000"/>
              </a:lnSpc>
              <a:spcAft>
                <a:spcPct val="0"/>
              </a:spcAft>
              <a:tabLst>
                <a:tab pos="1029335"/>
                <a:tab pos="1850390"/>
                <a:tab pos="2538095"/>
                <a:tab pos="3221990"/>
              </a:tabLst>
            </a:pPr>
            <a:r>
              <a:rPr lang="en-US" altLang="zh-CN" sz="2400" b="1">
                <a:solidFill>
                  <a:srgbClr val="000000"/>
                </a:solidFill>
                <a:latin typeface="Times New Roman" panose="02020603050405020304" charset="0"/>
                <a:ea typeface="宋体" panose="02010600030101010101" pitchFamily="2" charset="-122"/>
                <a:cs typeface="Times New Roman" panose="02020603050405020304" charset="0"/>
              </a:rPr>
              <a:t>5</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下列分子中</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既具有极性键又具有非极性键的分子是</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Cl</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B.HCHO</a:t>
            </a:r>
            <a:endParaRPr lang="zh-CN" altLang="zh-CN" sz="240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5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O                            D.CH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2</a:t>
            </a:r>
            <a:r>
              <a:rPr lang="en-US" altLang="zh-CN" sz="2400" spc="-100">
                <a:solidFill>
                  <a:srgbClr val="000000"/>
                </a:solidFill>
                <a:latin typeface="Times New Roman" panose="02020603050405020304" charset="0"/>
                <a:ea typeface="宋体" panose="02010600030101010101" pitchFamily="2" charset="-122"/>
                <a:cs typeface="Times New Roman" panose="02020603050405020304" charset="0"/>
              </a:rPr>
              <a:t>=</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CH—CH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3</a:t>
            </a:r>
            <a:endParaRPr lang="en-US" altLang="zh-CN" sz="2400" baseline="-250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10" name="文本框 9" title=""/>
          <p:cNvSpPr txBox="1"/>
          <p:nvPr>
            <p:custDataLst>
              <p:tags r:id="rId5"/>
            </p:custDataLst>
          </p:nvPr>
        </p:nvSpPr>
        <p:spPr>
          <a:xfrm>
            <a:off x="3985895" y="1361440"/>
            <a:ext cx="368935" cy="429895"/>
          </a:xfrm>
          <a:prstGeom prst="rect">
            <a:avLst/>
          </a:prstGeom>
          <a:noFill/>
        </p:spPr>
        <p:txBody>
          <a:bodyPr wrap="none" rtlCol="0">
            <a:spAutoFit/>
          </a:bodyPr>
          <a:lstStyle/>
          <a:p>
            <a:pPr lvl="0" algn="l">
              <a:buClrTx/>
              <a:buSzTx/>
              <a:buFontTx/>
            </a:pPr>
            <a:r>
              <a:rPr lang="en-US" altLang="zh-CN" sz="2800">
                <a:solidFill>
                  <a:srgbClr val="C00000"/>
                </a:solidFill>
                <a:latin typeface="Times New Roman" panose="02020603050405020304" charset="0"/>
                <a:cs typeface="Times New Roman" panose="02020603050405020304" charset="0"/>
                <a:sym typeface="+mn-ea"/>
              </a:rPr>
              <a:t>B</a:t>
            </a:r>
          </a:p>
        </p:txBody>
      </p:sp>
      <p:sp>
        <p:nvSpPr>
          <p:cNvPr id="11" name="文本框 10" title=""/>
          <p:cNvSpPr txBox="1"/>
          <p:nvPr>
            <p:custDataLst>
              <p:tags r:id="rId6"/>
            </p:custDataLst>
          </p:nvPr>
        </p:nvSpPr>
        <p:spPr>
          <a:xfrm>
            <a:off x="8331835" y="4487545"/>
            <a:ext cx="384810" cy="429895"/>
          </a:xfrm>
          <a:prstGeom prst="rect">
            <a:avLst/>
          </a:prstGeom>
          <a:noFill/>
        </p:spPr>
        <p:txBody>
          <a:bodyPr wrap="none" rtlCol="0">
            <a:spAutoFit/>
          </a:bodyPr>
          <a:lstStyle/>
          <a:p>
            <a:pPr lvl="0" algn="l">
              <a:buClrTx/>
              <a:buSzTx/>
              <a:buFontTx/>
            </a:pPr>
            <a:r>
              <a:rPr lang="en-US" altLang="zh-CN" sz="2800">
                <a:solidFill>
                  <a:srgbClr val="C00000"/>
                </a:solidFill>
                <a:latin typeface="Times New Roman" panose="02020603050405020304" charset="0"/>
                <a:cs typeface="Times New Roman" panose="02020603050405020304" charset="0"/>
                <a:sym typeface="+mn-ea"/>
              </a:rPr>
              <a:t>D</a:t>
            </a: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grpSp>
        <p:nvGrpSpPr>
          <p:cNvPr id="6" name="组合 5" title=""/>
          <p:cNvGrpSpPr/>
          <p:nvPr>
            <p:custDataLst>
              <p:tags r:id="rId3"/>
            </p:custDataLst>
          </p:nvPr>
        </p:nvGrpSpPr>
        <p:grpSpPr>
          <a:xfrm>
            <a:off x="1057275" y="1743075"/>
            <a:ext cx="9874885" cy="3455035"/>
            <a:chOff x="1665" y="2745"/>
            <a:chExt cx="15551" cy="5441"/>
          </a:xfrm>
        </p:grpSpPr>
        <p:sp>
          <p:nvSpPr>
            <p:cNvPr id="104" name="MMConnector"/>
            <p:cNvSpPr/>
            <p:nvPr>
              <p:custDataLst>
                <p:tags r:id="rId4"/>
              </p:custDataLst>
            </p:nvPr>
          </p:nvSpPr>
          <p:spPr>
            <a:xfrm>
              <a:off x="3861" y="4181"/>
              <a:ext cx="973" cy="2088"/>
            </a:xfrm>
            <a:custGeom>
              <a:rect l="0" t="0" r="0" b="0"/>
              <a:pathLst>
                <a:path w="319200" h="577600" fill="none">
                  <a:moveTo>
                    <a:pt x="214700" y="288800"/>
                  </a:moveTo>
                  <a:lnTo>
                    <a:pt x="338124" y="288800"/>
                  </a:lnTo>
                  <a:lnTo>
                    <a:pt x="338124" y="-243200"/>
                  </a:lnTo>
                  <a:cubicBezTo>
                    <a:pt x="338124" y="-268371"/>
                    <a:pt x="358553" y="-288800"/>
                    <a:pt x="383724" y="-288800"/>
                  </a:cubicBezTo>
                  <a:lnTo>
                    <a:pt x="533900" y="-288800"/>
                  </a:lnTo>
                </a:path>
              </a:pathLst>
            </a:custGeom>
            <a:noFill/>
            <a:ln w="7600" cap="rnd">
              <a:solidFill>
                <a:srgbClr val="696969"/>
              </a:solidFill>
              <a:round/>
            </a:ln>
          </p:spPr>
          <p:txBody>
            <a:bodyPr/>
            <a:lstStyle/>
            <a:p/>
          </p:txBody>
        </p:sp>
        <p:sp>
          <p:nvSpPr>
            <p:cNvPr id="108" name="MMConnector"/>
            <p:cNvSpPr/>
            <p:nvPr>
              <p:custDataLst>
                <p:tags r:id="rId5"/>
              </p:custDataLst>
            </p:nvPr>
          </p:nvSpPr>
          <p:spPr>
            <a:xfrm>
              <a:off x="3861" y="5107"/>
              <a:ext cx="973" cy="234"/>
            </a:xfrm>
            <a:custGeom>
              <a:rect l="0" t="0" r="0" b="0"/>
              <a:pathLst>
                <a:path w="319200" h="64600" fill="none">
                  <a:moveTo>
                    <a:pt x="214700" y="32300"/>
                  </a:moveTo>
                  <a:lnTo>
                    <a:pt x="338124" y="32300"/>
                  </a:lnTo>
                  <a:lnTo>
                    <a:pt x="338124" y="13300"/>
                  </a:lnTo>
                  <a:cubicBezTo>
                    <a:pt x="338124" y="-11871"/>
                    <a:pt x="358553" y="-32300"/>
                    <a:pt x="383724" y="-32300"/>
                  </a:cubicBezTo>
                  <a:lnTo>
                    <a:pt x="533900" y="-32300"/>
                  </a:lnTo>
                </a:path>
              </a:pathLst>
            </a:custGeom>
            <a:noFill/>
            <a:ln w="7600" cap="rnd">
              <a:solidFill>
                <a:srgbClr val="696969"/>
              </a:solidFill>
              <a:round/>
            </a:ln>
          </p:spPr>
          <p:txBody>
            <a:bodyPr/>
            <a:lstStyle/>
            <a:p/>
          </p:txBody>
        </p:sp>
        <p:sp>
          <p:nvSpPr>
            <p:cNvPr id="110" name="MMConnector"/>
            <p:cNvSpPr/>
            <p:nvPr>
              <p:custDataLst>
                <p:tags r:id="rId6"/>
              </p:custDataLst>
            </p:nvPr>
          </p:nvSpPr>
          <p:spPr>
            <a:xfrm>
              <a:off x="3861" y="6151"/>
              <a:ext cx="973" cy="1854"/>
            </a:xfrm>
            <a:custGeom>
              <a:rect l="0" t="0" r="0" b="0"/>
              <a:pathLst>
                <a:path w="319200" h="513000" fill="none">
                  <a:moveTo>
                    <a:pt x="214700" y="-256500"/>
                  </a:moveTo>
                  <a:lnTo>
                    <a:pt x="338124" y="-256500"/>
                  </a:lnTo>
                  <a:lnTo>
                    <a:pt x="338124" y="210900"/>
                  </a:lnTo>
                  <a:cubicBezTo>
                    <a:pt x="338124" y="236071"/>
                    <a:pt x="358553" y="256500"/>
                    <a:pt x="383724" y="256500"/>
                  </a:cubicBezTo>
                  <a:lnTo>
                    <a:pt x="533900" y="256500"/>
                  </a:lnTo>
                </a:path>
              </a:pathLst>
            </a:custGeom>
            <a:noFill/>
            <a:ln w="7600" cap="rnd">
              <a:solidFill>
                <a:srgbClr val="696969"/>
              </a:solidFill>
              <a:round/>
            </a:ln>
          </p:spPr>
          <p:txBody>
            <a:bodyPr/>
            <a:lstStyle/>
            <a:p/>
          </p:txBody>
        </p:sp>
        <p:sp>
          <p:nvSpPr>
            <p:cNvPr id="101" name="MainIdea"/>
            <p:cNvSpPr/>
            <p:nvPr>
              <p:custDataLst>
                <p:tags r:id="rId7"/>
              </p:custDataLst>
            </p:nvPr>
          </p:nvSpPr>
          <p:spPr>
            <a:xfrm>
              <a:off x="1665" y="4442"/>
              <a:ext cx="2852" cy="1564"/>
            </a:xfrm>
            <a:custGeom>
              <a:gdLst>
                <a:gd name="rtl" fmla="*/ 154280 w 1497200"/>
                <a:gd name="rtt" fmla="*/ 117420 h 433200"/>
                <a:gd name="rtr" fmla="*/ 1339880 w 1497200"/>
                <a:gd name="rtb" fmla="*/ 307420 h 433200"/>
              </a:gdLst>
              <a:rect l="rtl" t="rtt" r="rtr" b="rtb"/>
              <a:pathLst>
                <a:path w="1497200" h="433200">
                  <a:moveTo>
                    <a:pt x="30400" y="0"/>
                  </a:moveTo>
                  <a:lnTo>
                    <a:pt x="1466800" y="0"/>
                  </a:lnTo>
                  <a:cubicBezTo>
                    <a:pt x="1487229" y="0"/>
                    <a:pt x="1497200" y="9971"/>
                    <a:pt x="1497200" y="30400"/>
                  </a:cubicBezTo>
                  <a:lnTo>
                    <a:pt x="1497200" y="402800"/>
                  </a:lnTo>
                  <a:cubicBezTo>
                    <a:pt x="1497200" y="423229"/>
                    <a:pt x="1487229" y="433200"/>
                    <a:pt x="1466800" y="433200"/>
                  </a:cubicBezTo>
                  <a:lnTo>
                    <a:pt x="30400" y="433200"/>
                  </a:lnTo>
                  <a:cubicBezTo>
                    <a:pt x="9971" y="433200"/>
                    <a:pt x="0" y="423229"/>
                    <a:pt x="0" y="402800"/>
                  </a:cubicBezTo>
                  <a:lnTo>
                    <a:pt x="0" y="30400"/>
                  </a:lnTo>
                  <a:cubicBezTo>
                    <a:pt x="0" y="9971"/>
                    <a:pt x="9971" y="0"/>
                    <a:pt x="30400" y="0"/>
                  </a:cubicBezTo>
                  <a:close/>
                </a:path>
              </a:pathLst>
            </a:custGeom>
            <a:solidFill>
              <a:schemeClr val="bg1"/>
            </a:solidFill>
            <a:ln w="22800" cap="flat">
              <a:solidFill>
                <a:srgbClr val="83A0A3"/>
              </a:solidFill>
              <a:round/>
            </a:ln>
          </p:spPr>
          <p:txBody>
            <a:bodyPr wrap="none" lIns="0" tIns="0" rIns="0" bIns="11000" rtlCol="0" anchor="ctr">
              <a:noAutofit/>
            </a:bodyPr>
            <a:lstStyle/>
            <a:p>
              <a:pPr lvl="0" algn="ctr">
                <a:buClrTx/>
                <a:buSzTx/>
                <a:buFontTx/>
              </a:pPr>
              <a:r>
                <a:rPr sz="2600">
                  <a:solidFill>
                    <a:srgbClr val="565B72"/>
                  </a:solidFill>
                  <a:latin typeface="微软雅黑" panose="020b0503020204020204" pitchFamily="34" charset="-122"/>
                  <a:sym typeface="+mn-ea"/>
                </a:rPr>
                <a:t>碳原子的</a:t>
              </a:r>
            </a:p>
            <a:p>
              <a:pPr lvl="0" algn="ctr">
                <a:buClrTx/>
                <a:buSzTx/>
                <a:buFontTx/>
              </a:pPr>
              <a:r>
                <a:rPr sz="2600">
                  <a:solidFill>
                    <a:srgbClr val="565B72"/>
                  </a:solidFill>
                  <a:latin typeface="微软雅黑" panose="020b0503020204020204" pitchFamily="34" charset="-122"/>
                  <a:sym typeface="+mn-ea"/>
                </a:rPr>
                <a:t>成键方式</a:t>
              </a:r>
            </a:p>
          </p:txBody>
        </p:sp>
        <p:sp>
          <p:nvSpPr>
            <p:cNvPr id="103" name="MainTopic"/>
            <p:cNvSpPr/>
            <p:nvPr>
              <p:custDataLst>
                <p:tags r:id="rId8"/>
              </p:custDataLst>
            </p:nvPr>
          </p:nvSpPr>
          <p:spPr>
            <a:xfrm>
              <a:off x="5488" y="2745"/>
              <a:ext cx="6448" cy="785"/>
            </a:xfrm>
            <a:custGeom>
              <a:gdLst>
                <a:gd name="rtl" fmla="*/ 131480 w 1877200"/>
                <a:gd name="rtt" fmla="*/ 56620 h 281200"/>
                <a:gd name="rtr" fmla="*/ 1742680 w 1877200"/>
                <a:gd name="rtb" fmla="*/ 216220 h 281200"/>
              </a:gdLst>
              <a:rect l="rtl" t="rtt" r="rtr" b="rtb"/>
              <a:pathLst>
                <a:path w="1877198" h="281200">
                  <a:moveTo>
                    <a:pt x="30400" y="0"/>
                  </a:moveTo>
                  <a:lnTo>
                    <a:pt x="1846800" y="0"/>
                  </a:lnTo>
                  <a:cubicBezTo>
                    <a:pt x="1867229" y="0"/>
                    <a:pt x="1877200" y="9971"/>
                    <a:pt x="1877200" y="30400"/>
                  </a:cubicBezTo>
                  <a:lnTo>
                    <a:pt x="1877200" y="250800"/>
                  </a:lnTo>
                  <a:cubicBezTo>
                    <a:pt x="1877200" y="271229"/>
                    <a:pt x="1867229" y="281200"/>
                    <a:pt x="1846800" y="281200"/>
                  </a:cubicBezTo>
                  <a:lnTo>
                    <a:pt x="30400" y="281200"/>
                  </a:lnTo>
                  <a:cubicBezTo>
                    <a:pt x="9971" y="281200"/>
                    <a:pt x="0" y="271229"/>
                    <a:pt x="0" y="250800"/>
                  </a:cubicBezTo>
                  <a:lnTo>
                    <a:pt x="0" y="30400"/>
                  </a:lnTo>
                  <a:cubicBezTo>
                    <a:pt x="0" y="9971"/>
                    <a:pt x="9971" y="0"/>
                    <a:pt x="30400" y="0"/>
                  </a:cubicBezTo>
                  <a:close/>
                </a:path>
              </a:pathLst>
            </a:custGeom>
            <a:solidFill>
              <a:srgbClr val="FAF6F0"/>
            </a:solidFill>
            <a:ln w="7600" cap="flat">
              <a:solidFill>
                <a:srgbClr val="EBECF3"/>
              </a:solidFill>
              <a:round/>
            </a:ln>
          </p:spPr>
          <p:txBody>
            <a:bodyPr wrap="none" lIns="0" tIns="0" rIns="0" bIns="11000" rtlCol="0" anchor="ctr">
              <a:noAutofit/>
            </a:bodyPr>
            <a:lstStyle/>
            <a:p>
              <a:pPr lvl="0" algn="ctr">
                <a:buClrTx/>
                <a:buSzTx/>
                <a:buFontTx/>
              </a:pPr>
              <a:r>
                <a:rPr sz="2400">
                  <a:solidFill>
                    <a:srgbClr val="303030"/>
                  </a:solidFill>
                  <a:latin typeface="微软雅黑" panose="020b0503020204020204" pitchFamily="34" charset="-122"/>
                  <a:sym typeface="+mn-ea"/>
                </a:rPr>
                <a:t>碳原子的结构特点及成键方式</a:t>
              </a:r>
            </a:p>
          </p:txBody>
        </p:sp>
        <p:sp>
          <p:nvSpPr>
            <p:cNvPr id="107" name="MainTopic"/>
            <p:cNvSpPr/>
            <p:nvPr>
              <p:custDataLst>
                <p:tags r:id="rId9"/>
              </p:custDataLst>
            </p:nvPr>
          </p:nvSpPr>
          <p:spPr>
            <a:xfrm>
              <a:off x="5488" y="4575"/>
              <a:ext cx="4144" cy="879"/>
            </a:xfrm>
            <a:custGeom>
              <a:gdLst>
                <a:gd name="rtl" fmla="*/ 131480 w 1269200"/>
                <a:gd name="rtt" fmla="*/ 56620 h 281200"/>
                <a:gd name="rtr" fmla="*/ 1134680 w 1269200"/>
                <a:gd name="rtb" fmla="*/ 216220 h 281200"/>
              </a:gdLst>
              <a:rect l="rtl" t="rtt" r="rtr" b="rtb"/>
              <a:pathLst>
                <a:path w="1269200" h="281200">
                  <a:moveTo>
                    <a:pt x="30400" y="0"/>
                  </a:moveTo>
                  <a:lnTo>
                    <a:pt x="1238800" y="0"/>
                  </a:lnTo>
                  <a:cubicBezTo>
                    <a:pt x="1259229" y="0"/>
                    <a:pt x="1269200" y="9971"/>
                    <a:pt x="1269200" y="30400"/>
                  </a:cubicBezTo>
                  <a:lnTo>
                    <a:pt x="1269200" y="250800"/>
                  </a:lnTo>
                  <a:cubicBezTo>
                    <a:pt x="1269200" y="271229"/>
                    <a:pt x="1259229" y="281200"/>
                    <a:pt x="1238800" y="281200"/>
                  </a:cubicBezTo>
                  <a:lnTo>
                    <a:pt x="30400" y="281200"/>
                  </a:lnTo>
                  <a:cubicBezTo>
                    <a:pt x="9971" y="281200"/>
                    <a:pt x="0" y="271229"/>
                    <a:pt x="0" y="250800"/>
                  </a:cubicBezTo>
                  <a:lnTo>
                    <a:pt x="0" y="30400"/>
                  </a:lnTo>
                  <a:cubicBezTo>
                    <a:pt x="0" y="9971"/>
                    <a:pt x="9971" y="0"/>
                    <a:pt x="30400" y="0"/>
                  </a:cubicBezTo>
                  <a:close/>
                </a:path>
              </a:pathLst>
            </a:custGeom>
            <a:solidFill>
              <a:srgbClr val="FAF6F0"/>
            </a:solidFill>
            <a:ln w="7600" cap="flat">
              <a:solidFill>
                <a:srgbClr val="EBECF3"/>
              </a:solidFill>
              <a:round/>
            </a:ln>
          </p:spPr>
          <p:txBody>
            <a:bodyPr wrap="none" lIns="0" tIns="0" rIns="0" bIns="11000" rtlCol="0" anchor="ctr">
              <a:noAutofit/>
            </a:bodyPr>
            <a:lstStyle/>
            <a:p>
              <a:pPr lvl="0" algn="ctr">
                <a:buClrTx/>
                <a:buSzTx/>
                <a:buFontTx/>
              </a:pPr>
              <a:r>
                <a:rPr sz="2400">
                  <a:solidFill>
                    <a:srgbClr val="303030"/>
                  </a:solidFill>
                  <a:latin typeface="微软雅黑" panose="020b0503020204020204" pitchFamily="34" charset="-122"/>
                  <a:sym typeface="+mn-ea"/>
                </a:rPr>
                <a:t>单键、双键和三键</a:t>
              </a:r>
            </a:p>
          </p:txBody>
        </p:sp>
        <p:sp>
          <p:nvSpPr>
            <p:cNvPr id="109" name="MainTopic"/>
            <p:cNvSpPr/>
            <p:nvPr>
              <p:custDataLst>
                <p:tags r:id="rId10"/>
              </p:custDataLst>
            </p:nvPr>
          </p:nvSpPr>
          <p:spPr>
            <a:xfrm>
              <a:off x="5488" y="6661"/>
              <a:ext cx="4144" cy="849"/>
            </a:xfrm>
            <a:custGeom>
              <a:gdLst>
                <a:gd name="rtl" fmla="*/ 131480 w 1269200"/>
                <a:gd name="rtt" fmla="*/ 56620 h 281200"/>
                <a:gd name="rtr" fmla="*/ 1134680 w 1269200"/>
                <a:gd name="rtb" fmla="*/ 216220 h 281200"/>
              </a:gdLst>
              <a:rect l="rtl" t="rtt" r="rtr" b="rtb"/>
              <a:pathLst>
                <a:path w="1269200" h="281200">
                  <a:moveTo>
                    <a:pt x="30400" y="0"/>
                  </a:moveTo>
                  <a:lnTo>
                    <a:pt x="1238800" y="0"/>
                  </a:lnTo>
                  <a:cubicBezTo>
                    <a:pt x="1259229" y="0"/>
                    <a:pt x="1269200" y="9971"/>
                    <a:pt x="1269200" y="30400"/>
                  </a:cubicBezTo>
                  <a:lnTo>
                    <a:pt x="1269200" y="250800"/>
                  </a:lnTo>
                  <a:cubicBezTo>
                    <a:pt x="1269200" y="271229"/>
                    <a:pt x="1259229" y="281200"/>
                    <a:pt x="1238800" y="281200"/>
                  </a:cubicBezTo>
                  <a:lnTo>
                    <a:pt x="30400" y="281200"/>
                  </a:lnTo>
                  <a:cubicBezTo>
                    <a:pt x="9971" y="281200"/>
                    <a:pt x="0" y="271229"/>
                    <a:pt x="0" y="250800"/>
                  </a:cubicBezTo>
                  <a:lnTo>
                    <a:pt x="0" y="30400"/>
                  </a:lnTo>
                  <a:cubicBezTo>
                    <a:pt x="0" y="9971"/>
                    <a:pt x="9971" y="0"/>
                    <a:pt x="30400" y="0"/>
                  </a:cubicBezTo>
                  <a:close/>
                </a:path>
              </a:pathLst>
            </a:custGeom>
            <a:solidFill>
              <a:srgbClr val="FAF6F0"/>
            </a:solidFill>
            <a:ln w="7600" cap="flat">
              <a:solidFill>
                <a:srgbClr val="EBECF3"/>
              </a:solidFill>
              <a:round/>
            </a:ln>
          </p:spPr>
          <p:txBody>
            <a:bodyPr wrap="none" lIns="0" tIns="0" rIns="0" bIns="11000" rtlCol="0" anchor="ctr">
              <a:noAutofit/>
            </a:bodyPr>
            <a:lstStyle/>
            <a:p>
              <a:pPr lvl="0" algn="ctr">
                <a:buClrTx/>
                <a:buSzTx/>
                <a:buFontTx/>
              </a:pPr>
              <a:r>
                <a:rPr sz="2400">
                  <a:solidFill>
                    <a:srgbClr val="303030"/>
                  </a:solidFill>
                  <a:latin typeface="微软雅黑" panose="020b0503020204020204" pitchFamily="34" charset="-122"/>
                  <a:sym typeface="+mn-ea"/>
                </a:rPr>
                <a:t>极性键与非极性键</a:t>
              </a:r>
            </a:p>
          </p:txBody>
        </p:sp>
        <p:grpSp>
          <p:nvGrpSpPr>
            <p:cNvPr id="5" name="组合 4"/>
            <p:cNvGrpSpPr/>
            <p:nvPr>
              <p:custDataLst>
                <p:tags r:id="rId11"/>
              </p:custDataLst>
            </p:nvPr>
          </p:nvGrpSpPr>
          <p:grpSpPr>
            <a:xfrm>
              <a:off x="9908" y="4250"/>
              <a:ext cx="7308" cy="3937"/>
              <a:chOff x="11129" y="4464"/>
              <a:chExt cx="5811" cy="3937"/>
            </a:xfrm>
          </p:grpSpPr>
          <p:sp>
            <p:nvSpPr>
              <p:cNvPr id="112" name="MMConnector"/>
              <p:cNvSpPr/>
              <p:nvPr>
                <p:custDataLst>
                  <p:tags r:id="rId12"/>
                </p:custDataLst>
              </p:nvPr>
            </p:nvSpPr>
            <p:spPr>
              <a:xfrm>
                <a:off x="11129" y="5170"/>
                <a:ext cx="555" cy="69"/>
              </a:xfrm>
              <a:custGeom>
                <a:rect l="0" t="0" r="0" b="0"/>
                <a:pathLst>
                  <a:path w="182400" h="19000" fill="none">
                    <a:moveTo>
                      <a:pt x="-91200" y="9500"/>
                    </a:moveTo>
                    <a:lnTo>
                      <a:pt x="-8816" y="9500"/>
                    </a:lnTo>
                    <a:cubicBezTo>
                      <a:pt x="-8816" y="-988"/>
                      <a:pt x="11613" y="-9500"/>
                      <a:pt x="36784" y="-9500"/>
                    </a:cubicBezTo>
                    <a:lnTo>
                      <a:pt x="91200" y="-9500"/>
                    </a:lnTo>
                  </a:path>
                </a:pathLst>
              </a:custGeom>
              <a:noFill/>
              <a:ln w="7600" cap="rnd">
                <a:solidFill>
                  <a:srgbClr val="696969"/>
                </a:solidFill>
                <a:round/>
              </a:ln>
            </p:spPr>
            <p:txBody>
              <a:bodyPr/>
              <a:lstStyle/>
              <a:p/>
            </p:txBody>
          </p:sp>
          <p:sp>
            <p:nvSpPr>
              <p:cNvPr id="114" name="MMConnector"/>
              <p:cNvSpPr/>
              <p:nvPr>
                <p:custDataLst>
                  <p:tags r:id="rId13"/>
                </p:custDataLst>
              </p:nvPr>
            </p:nvSpPr>
            <p:spPr>
              <a:xfrm>
                <a:off x="11129" y="5576"/>
                <a:ext cx="306" cy="741"/>
              </a:xfrm>
              <a:custGeom>
                <a:rect l="0" t="0" r="0" b="0"/>
                <a:pathLst>
                  <a:path w="100016" h="205200" fill="none">
                    <a:moveTo>
                      <a:pt x="-8816" y="-102600"/>
                    </a:moveTo>
                    <a:lnTo>
                      <a:pt x="-8816" y="57000"/>
                    </a:lnTo>
                    <a:cubicBezTo>
                      <a:pt x="-8816" y="82171"/>
                      <a:pt x="11613" y="102600"/>
                      <a:pt x="36784" y="102600"/>
                    </a:cubicBezTo>
                    <a:lnTo>
                      <a:pt x="91200" y="102600"/>
                    </a:lnTo>
                  </a:path>
                </a:pathLst>
              </a:custGeom>
              <a:noFill/>
              <a:ln w="7600" cap="rnd">
                <a:solidFill>
                  <a:srgbClr val="696969"/>
                </a:solidFill>
                <a:round/>
              </a:ln>
            </p:spPr>
            <p:txBody>
              <a:bodyPr/>
              <a:lstStyle/>
              <a:p/>
            </p:txBody>
          </p:sp>
          <p:sp>
            <p:nvSpPr>
              <p:cNvPr id="116" name="MMConnector"/>
              <p:cNvSpPr/>
              <p:nvPr>
                <p:custDataLst>
                  <p:tags r:id="rId14"/>
                </p:custDataLst>
              </p:nvPr>
            </p:nvSpPr>
            <p:spPr>
              <a:xfrm>
                <a:off x="11129" y="7258"/>
                <a:ext cx="555" cy="69"/>
              </a:xfrm>
              <a:custGeom>
                <a:rect l="0" t="0" r="0" b="0"/>
                <a:pathLst>
                  <a:path w="182400" h="19000" fill="none">
                    <a:moveTo>
                      <a:pt x="-91200" y="9500"/>
                    </a:moveTo>
                    <a:lnTo>
                      <a:pt x="-8816" y="9500"/>
                    </a:lnTo>
                    <a:cubicBezTo>
                      <a:pt x="-8816" y="-988"/>
                      <a:pt x="11613" y="-9500"/>
                      <a:pt x="36784" y="-9500"/>
                    </a:cubicBezTo>
                    <a:lnTo>
                      <a:pt x="91200" y="-9500"/>
                    </a:lnTo>
                  </a:path>
                </a:pathLst>
              </a:custGeom>
              <a:noFill/>
              <a:ln w="7600" cap="rnd">
                <a:solidFill>
                  <a:srgbClr val="696969"/>
                </a:solidFill>
                <a:round/>
              </a:ln>
            </p:spPr>
            <p:txBody>
              <a:bodyPr/>
              <a:lstStyle/>
              <a:p/>
            </p:txBody>
          </p:sp>
          <p:sp>
            <p:nvSpPr>
              <p:cNvPr id="118" name="MMConnector"/>
              <p:cNvSpPr/>
              <p:nvPr>
                <p:custDataLst>
                  <p:tags r:id="rId15"/>
                </p:custDataLst>
              </p:nvPr>
            </p:nvSpPr>
            <p:spPr>
              <a:xfrm>
                <a:off x="11129" y="7661"/>
                <a:ext cx="306" cy="741"/>
              </a:xfrm>
              <a:custGeom>
                <a:rect l="0" t="0" r="0" b="0"/>
                <a:pathLst>
                  <a:path w="100016" h="205200" fill="none">
                    <a:moveTo>
                      <a:pt x="-8816" y="-102600"/>
                    </a:moveTo>
                    <a:lnTo>
                      <a:pt x="-8816" y="57000"/>
                    </a:lnTo>
                    <a:cubicBezTo>
                      <a:pt x="-8816" y="82171"/>
                      <a:pt x="11613" y="102600"/>
                      <a:pt x="36784" y="102600"/>
                    </a:cubicBezTo>
                    <a:lnTo>
                      <a:pt x="91200" y="102600"/>
                    </a:lnTo>
                  </a:path>
                </a:pathLst>
              </a:custGeom>
              <a:noFill/>
              <a:ln w="7600" cap="rnd">
                <a:solidFill>
                  <a:srgbClr val="696969"/>
                </a:solidFill>
                <a:round/>
              </a:ln>
            </p:spPr>
            <p:txBody>
              <a:bodyPr/>
              <a:lstStyle/>
              <a:p/>
            </p:txBody>
          </p:sp>
          <p:sp>
            <p:nvSpPr>
              <p:cNvPr id="111" name="SubTopic"/>
              <p:cNvSpPr/>
              <p:nvPr>
                <p:custDataLst>
                  <p:tags r:id="rId16"/>
                </p:custDataLst>
              </p:nvPr>
            </p:nvSpPr>
            <p:spPr>
              <a:xfrm>
                <a:off x="11408" y="4464"/>
                <a:ext cx="1621" cy="672"/>
              </a:xfrm>
              <a:custGeom>
                <a:gdLst>
                  <a:gd name="rtl" fmla="*/ 53200 w 532000"/>
                  <a:gd name="rtt" fmla="*/ 15960 h 186200"/>
                  <a:gd name="rtr" fmla="*/ 478800 w 532000"/>
                  <a:gd name="rtb" fmla="*/ 160360 h 186200"/>
                </a:gdLst>
                <a:rect l="rtl" t="rtt" r="rtr" b="rtb"/>
                <a:pathLst>
                  <a:path w="532000" h="186200" stroke="0">
                    <a:moveTo>
                      <a:pt x="0" y="0"/>
                    </a:moveTo>
                    <a:lnTo>
                      <a:pt x="532000" y="0"/>
                    </a:lnTo>
                    <a:lnTo>
                      <a:pt x="532000" y="186200"/>
                    </a:lnTo>
                    <a:lnTo>
                      <a:pt x="0" y="186200"/>
                    </a:lnTo>
                    <a:lnTo>
                      <a:pt x="0" y="0"/>
                    </a:lnTo>
                    <a:close/>
                  </a:path>
                  <a:path w="532000" h="186200" fill="none">
                    <a:moveTo>
                      <a:pt x="0" y="186200"/>
                    </a:moveTo>
                    <a:lnTo>
                      <a:pt x="532000" y="186200"/>
                    </a:lnTo>
                  </a:path>
                </a:pathLst>
              </a:custGeom>
              <a:noFill/>
              <a:ln w="7600" cap="flat">
                <a:solidFill>
                  <a:srgbClr val="696969"/>
                </a:solidFill>
                <a:round/>
              </a:ln>
            </p:spPr>
            <p:txBody>
              <a:bodyPr wrap="none" lIns="0" tIns="0" rIns="0" bIns="11000" rtlCol="0" anchor="ctr"/>
              <a:lstStyle/>
              <a:p>
                <a:pPr algn="ctr"/>
                <a:r>
                  <a:rPr sz="2100">
                    <a:solidFill>
                      <a:srgbClr val="454545"/>
                    </a:solidFill>
                    <a:latin typeface="微软雅黑" panose="020b0503020204020204" pitchFamily="34" charset="-122"/>
                  </a:rPr>
                  <a:t>空间结构</a:t>
                </a:r>
              </a:p>
            </p:txBody>
          </p:sp>
          <p:sp>
            <p:nvSpPr>
              <p:cNvPr id="113" name="SubTopic"/>
              <p:cNvSpPr/>
              <p:nvPr>
                <p:custDataLst>
                  <p:tags r:id="rId17"/>
                </p:custDataLst>
              </p:nvPr>
            </p:nvSpPr>
            <p:spPr>
              <a:xfrm>
                <a:off x="11408" y="5273"/>
                <a:ext cx="2825" cy="672"/>
              </a:xfrm>
              <a:custGeom>
                <a:gdLst>
                  <a:gd name="rtl" fmla="*/ 53200 w 927200"/>
                  <a:gd name="rtt" fmla="*/ 15960 h 186200"/>
                  <a:gd name="rtr" fmla="*/ 874000 w 927200"/>
                  <a:gd name="rtb" fmla="*/ 160360 h 186200"/>
                </a:gdLst>
                <a:rect l="rtl" t="rtt" r="rtr" b="rtb"/>
                <a:pathLst>
                  <a:path w="927200" h="186200" stroke="0">
                    <a:moveTo>
                      <a:pt x="0" y="0"/>
                    </a:moveTo>
                    <a:lnTo>
                      <a:pt x="927200" y="0"/>
                    </a:lnTo>
                    <a:lnTo>
                      <a:pt x="927200" y="186200"/>
                    </a:lnTo>
                    <a:lnTo>
                      <a:pt x="0" y="186200"/>
                    </a:lnTo>
                    <a:lnTo>
                      <a:pt x="0" y="0"/>
                    </a:lnTo>
                    <a:close/>
                  </a:path>
                  <a:path w="927200" h="186200" fill="none">
                    <a:moveTo>
                      <a:pt x="0" y="186200"/>
                    </a:moveTo>
                    <a:lnTo>
                      <a:pt x="927200" y="186200"/>
                    </a:lnTo>
                  </a:path>
                </a:pathLst>
              </a:custGeom>
              <a:noFill/>
              <a:ln w="7600" cap="flat">
                <a:solidFill>
                  <a:srgbClr val="696969"/>
                </a:solidFill>
                <a:round/>
              </a:ln>
            </p:spPr>
            <p:txBody>
              <a:bodyPr wrap="none" lIns="0" tIns="0" rIns="0" bIns="11000" rtlCol="0" anchor="ctr"/>
              <a:lstStyle/>
              <a:p>
                <a:pPr algn="ctr"/>
                <a:r>
                  <a:rPr sz="2100">
                    <a:solidFill>
                      <a:srgbClr val="454545"/>
                    </a:solidFill>
                    <a:latin typeface="微软雅黑" panose="020b0503020204020204" pitchFamily="34" charset="-122"/>
                  </a:rPr>
                  <a:t>饱和键与不饱和键</a:t>
                </a:r>
              </a:p>
            </p:txBody>
          </p:sp>
          <p:sp>
            <p:nvSpPr>
              <p:cNvPr id="115" name="SubTopic"/>
              <p:cNvSpPr/>
              <p:nvPr>
                <p:custDataLst>
                  <p:tags r:id="rId18"/>
                </p:custDataLst>
              </p:nvPr>
            </p:nvSpPr>
            <p:spPr>
              <a:xfrm>
                <a:off x="11408" y="6551"/>
                <a:ext cx="3473" cy="672"/>
              </a:xfrm>
              <a:custGeom>
                <a:gdLst>
                  <a:gd name="rtl" fmla="*/ 53200 w 1140000"/>
                  <a:gd name="rtt" fmla="*/ 15960 h 186200"/>
                  <a:gd name="rtr" fmla="*/ 1086800 w 1140000"/>
                  <a:gd name="rtb" fmla="*/ 160360 h 186200"/>
                </a:gdLst>
                <a:rect l="rtl" t="rtt" r="rtr" b="rtb"/>
                <a:pathLst>
                  <a:path w="1140000" h="186200" stroke="0">
                    <a:moveTo>
                      <a:pt x="0" y="0"/>
                    </a:moveTo>
                    <a:lnTo>
                      <a:pt x="1140000" y="0"/>
                    </a:lnTo>
                    <a:lnTo>
                      <a:pt x="1140000" y="186200"/>
                    </a:lnTo>
                    <a:lnTo>
                      <a:pt x="0" y="186200"/>
                    </a:lnTo>
                    <a:lnTo>
                      <a:pt x="0" y="0"/>
                    </a:lnTo>
                    <a:close/>
                  </a:path>
                  <a:path w="1140000" h="186200" fill="none">
                    <a:moveTo>
                      <a:pt x="0" y="186200"/>
                    </a:moveTo>
                    <a:lnTo>
                      <a:pt x="1140000" y="186200"/>
                    </a:lnTo>
                  </a:path>
                </a:pathLst>
              </a:custGeom>
              <a:noFill/>
              <a:ln w="7600" cap="flat">
                <a:solidFill>
                  <a:srgbClr val="696969"/>
                </a:solidFill>
                <a:round/>
              </a:ln>
            </p:spPr>
            <p:txBody>
              <a:bodyPr wrap="none" lIns="0" tIns="0" rIns="0" bIns="11000" rtlCol="0" anchor="ctr"/>
              <a:lstStyle/>
              <a:p>
                <a:pPr algn="ctr"/>
                <a:r>
                  <a:rPr sz="2100">
                    <a:solidFill>
                      <a:srgbClr val="454545"/>
                    </a:solidFill>
                    <a:latin typeface="微软雅黑" panose="020b0503020204020204" pitchFamily="34" charset="-122"/>
                  </a:rPr>
                  <a:t>极性的判断——电负性</a:t>
                </a:r>
              </a:p>
            </p:txBody>
          </p:sp>
          <p:sp>
            <p:nvSpPr>
              <p:cNvPr id="117" name="SubTopic"/>
              <p:cNvSpPr/>
              <p:nvPr>
                <p:custDataLst>
                  <p:tags r:id="rId19"/>
                </p:custDataLst>
              </p:nvPr>
            </p:nvSpPr>
            <p:spPr>
              <a:xfrm>
                <a:off x="11408" y="7361"/>
                <a:ext cx="5533" cy="672"/>
              </a:xfrm>
              <a:custGeom>
                <a:gdLst>
                  <a:gd name="rtl" fmla="*/ 53200 w 1816400"/>
                  <a:gd name="rtt" fmla="*/ 15960 h 186200"/>
                  <a:gd name="rtr" fmla="*/ 1763200 w 1816400"/>
                  <a:gd name="rtb" fmla="*/ 160360 h 186200"/>
                </a:gdLst>
                <a:rect l="rtl" t="rtt" r="rtr" b="rtb"/>
                <a:pathLst>
                  <a:path w="1816400" h="186200" stroke="0">
                    <a:moveTo>
                      <a:pt x="0" y="0"/>
                    </a:moveTo>
                    <a:lnTo>
                      <a:pt x="1816400" y="0"/>
                    </a:lnTo>
                    <a:lnTo>
                      <a:pt x="1816400" y="186200"/>
                    </a:lnTo>
                    <a:lnTo>
                      <a:pt x="0" y="186200"/>
                    </a:lnTo>
                    <a:lnTo>
                      <a:pt x="0" y="0"/>
                    </a:lnTo>
                    <a:close/>
                  </a:path>
                  <a:path w="1816400" h="186200" fill="none">
                    <a:moveTo>
                      <a:pt x="0" y="186200"/>
                    </a:moveTo>
                    <a:lnTo>
                      <a:pt x="1816400" y="186200"/>
                    </a:lnTo>
                  </a:path>
                </a:pathLst>
              </a:custGeom>
              <a:noFill/>
              <a:ln w="7600" cap="flat">
                <a:solidFill>
                  <a:srgbClr val="696969"/>
                </a:solidFill>
                <a:round/>
              </a:ln>
            </p:spPr>
            <p:txBody>
              <a:bodyPr wrap="none" lIns="0" tIns="0" rIns="0" bIns="11000" rtlCol="0" anchor="ctr"/>
              <a:lstStyle/>
              <a:p>
                <a:pPr algn="ctr"/>
                <a:r>
                  <a:rPr sz="2100">
                    <a:solidFill>
                      <a:srgbClr val="454545"/>
                    </a:solidFill>
                    <a:latin typeface="微软雅黑" panose="020b0503020204020204" pitchFamily="34" charset="-122"/>
                  </a:rPr>
                  <a:t>分析和预测有机化合物分子的断键部位</a:t>
                </a:r>
              </a:p>
            </p:txBody>
          </p:sp>
        </p:grpSp>
      </p:grpSp>
    </p:spTree>
    <p:custDataLst>
      <p:tags r:id="rId20"/>
    </p:custData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14" name="图片 13" title=""/>
          <p:cNvPicPr>
            <a:picLocks noChangeAspect="1"/>
          </p:cNvPicPr>
          <p:nvPr>
            <p:custDataLst>
              <p:tags r:id="rId4"/>
            </p:custDataLst>
          </p:nvPr>
        </p:nvPicPr>
        <p:blipFill>
          <a:blip r:embed="rId3">
            <a:alphaModFix amt="90000"/>
          </a:blip>
          <a:srcRect t="-38" b="12991"/>
          <a:stretch>
            <a:fillRect/>
          </a:stretch>
        </p:blipFill>
        <p:spPr>
          <a:xfrm>
            <a:off x="1021715" y="3263900"/>
            <a:ext cx="1920240" cy="1435100"/>
          </a:xfrm>
          <a:prstGeom prst="rect">
            <a:avLst/>
          </a:prstGeom>
        </p:spPr>
      </p:pic>
      <p:sp>
        <p:nvSpPr>
          <p:cNvPr id="7186" name="文本占位符 2" title=""/>
          <p:cNvSpPr>
            <a:spLocks noGrp="1"/>
          </p:cNvSpPr>
          <p:nvPr>
            <p:custDataLst>
              <p:tags r:id="rId5"/>
            </p:custDataLst>
          </p:nvPr>
        </p:nvSpPr>
        <p:spPr>
          <a:xfrm>
            <a:off x="1038225" y="3248660"/>
            <a:ext cx="1755775" cy="428625"/>
          </a:xfrm>
          <a:prstGeom prst="rect">
            <a:avLst/>
          </a:prstGeom>
          <a:noFill/>
          <a:ln w="12700">
            <a:noFill/>
            <a:miter lim="400000"/>
          </a:ln>
        </p:spPr>
        <p:txBody>
          <a:bodyPr vert="horz" wrap="square" lIns="50800" tIns="50800" rIns="50800" bIns="50800" anchor="ctr" anchorCtr="0"/>
          <a:lstStyle/>
          <a:p>
            <a:pPr marL="0" indent="0" eaLnBrk="1" hangingPunct="1">
              <a:lnSpc>
                <a:spcPct val="100000"/>
              </a:lnSpc>
              <a:spcBef>
                <a:spcPct val="0"/>
              </a:spcBef>
              <a:buNone/>
            </a:pPr>
            <a:r>
              <a:rPr lang="zh-CN" altLang="en-US" sz="2000">
                <a:solidFill>
                  <a:schemeClr val="bg1"/>
                </a:solidFill>
                <a:effectLst/>
                <a:latin typeface="微软雅黑" panose="020b0503020204020204" pitchFamily="34" charset="-122"/>
                <a:ea typeface="微软雅黑" panose="020b0503020204020204" pitchFamily="34" charset="-122"/>
              </a:rPr>
              <a:t>乙酸乙酯</a:t>
            </a:r>
          </a:p>
        </p:txBody>
      </p:sp>
      <p:sp>
        <p:nvSpPr>
          <p:cNvPr id="21" name="文本框 20" title=""/>
          <p:cNvSpPr txBox="1"/>
          <p:nvPr>
            <p:custDataLst>
              <p:tags r:id="rId6"/>
            </p:custDataLst>
          </p:nvPr>
        </p:nvSpPr>
        <p:spPr>
          <a:xfrm>
            <a:off x="2941955" y="3773170"/>
            <a:ext cx="1300480" cy="429895"/>
          </a:xfrm>
          <a:prstGeom prst="rect">
            <a:avLst/>
          </a:prstGeom>
          <a:noFill/>
        </p:spPr>
        <p:txBody>
          <a:bodyPr wrap="none" rtlCol="0">
            <a:spAutoFit/>
          </a:bodyPr>
          <a:lstStyle/>
          <a:p>
            <a:pPr algn="l"/>
            <a:r>
              <a:rPr lang="zh-CN" altLang="en-US" sz="2200">
                <a:effectLst/>
                <a:latin typeface="Times New Roman" panose="02020603050405020304" charset="0"/>
                <a:ea typeface="宋体" panose="02010600030101010101" pitchFamily="2" charset="-122"/>
                <a:sym typeface="+mn-ea"/>
              </a:rPr>
              <a:t>水解反应</a:t>
            </a:r>
            <a:endParaRPr lang="zh-CN" altLang="en-US" sz="2200">
              <a:solidFill>
                <a:schemeClr val="tx1"/>
              </a:solidFill>
              <a:effectLst/>
              <a:latin typeface="Times New Roman" panose="02020603050405020304" charset="0"/>
              <a:ea typeface="宋体" panose="02010600030101010101" pitchFamily="2" charset="-122"/>
              <a:sym typeface="+mn-ea"/>
            </a:endParaRPr>
          </a:p>
        </p:txBody>
      </p:sp>
      <p:grpSp>
        <p:nvGrpSpPr>
          <p:cNvPr id="24" name="组合 23" title=""/>
          <p:cNvGrpSpPr/>
          <p:nvPr>
            <p:custDataLst>
              <p:tags r:id="rId7"/>
            </p:custDataLst>
          </p:nvPr>
        </p:nvGrpSpPr>
        <p:grpSpPr>
          <a:xfrm>
            <a:off x="996315" y="661035"/>
            <a:ext cx="1993265" cy="746760"/>
            <a:chOff x="13185" y="1216"/>
            <a:chExt cx="3139" cy="1176"/>
          </a:xfrm>
        </p:grpSpPr>
        <p:sp>
          <p:nvSpPr>
            <p:cNvPr id="4" name="TextBox 6"/>
            <p:cNvSpPr txBox="1"/>
            <p:nvPr>
              <p:custDataLst>
                <p:tags r:id="rId8"/>
              </p:custDataLst>
            </p:nvPr>
          </p:nvSpPr>
          <p:spPr>
            <a:xfrm>
              <a:off x="13330" y="1368"/>
              <a:ext cx="2995" cy="1025"/>
            </a:xfrm>
            <a:prstGeom prst="rect">
              <a:avLst/>
            </a:prstGeom>
            <a:noFill/>
          </p:spPr>
          <p:txBody>
            <a:bodyPr wrap="none" rtlCol="0">
              <a:spAutoFit/>
            </a:bodyPr>
            <a:lstStyle/>
            <a:p>
              <a:pPr>
                <a:lnSpc>
                  <a:spcPct val="130000"/>
                </a:lnSpc>
              </a:pP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联想</a:t>
              </a:r>
              <a:r>
                <a:rPr lang="en-US" altLang="zh-CN"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 · </a:t>
              </a: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质疑</a:t>
              </a:r>
            </a:p>
          </p:txBody>
        </p:sp>
        <p:sp>
          <p:nvSpPr>
            <p:cNvPr id="5" name="TextBox 7"/>
            <p:cNvSpPr txBox="1"/>
            <p:nvPr>
              <p:custDataLst>
                <p:tags r:id="rId9"/>
              </p:custDataLst>
            </p:nvPr>
          </p:nvSpPr>
          <p:spPr>
            <a:xfrm>
              <a:off x="13277" y="1216"/>
              <a:ext cx="2995" cy="1025"/>
            </a:xfrm>
            <a:prstGeom prst="rect">
              <a:avLst/>
            </a:prstGeom>
            <a:noFill/>
          </p:spPr>
          <p:txBody>
            <a:bodyPr wrap="none" rtlCol="0">
              <a:spAutoFit/>
            </a:bodyPr>
            <a:lstStyle/>
            <a:p>
              <a:pPr>
                <a:lnSpc>
                  <a:spcPct val="130000"/>
                </a:lnSpc>
              </a:pPr>
              <a:r>
                <a:rPr lang="zh-CN" altLang="en-US" sz="2800">
                  <a:solidFill>
                    <a:srgbClr val="565B72"/>
                  </a:solidFill>
                  <a:latin typeface="+mn-ea"/>
                  <a:cs typeface="+mn-ea"/>
                  <a:sym typeface="+mn-lt"/>
                </a:rPr>
                <a:t>联想</a:t>
              </a:r>
              <a:r>
                <a:rPr lang="en-US" altLang="zh-CN" sz="2800">
                  <a:solidFill>
                    <a:srgbClr val="565B72"/>
                  </a:solidFill>
                  <a:latin typeface="+mn-ea"/>
                  <a:cs typeface="+mn-ea"/>
                  <a:sym typeface="+mn-lt"/>
                </a:rPr>
                <a:t> · </a:t>
              </a:r>
              <a:r>
                <a:rPr lang="zh-CN" altLang="en-US" sz="2800">
                  <a:solidFill>
                    <a:srgbClr val="565B72"/>
                  </a:solidFill>
                  <a:latin typeface="+mn-ea"/>
                  <a:cs typeface="+mn-ea"/>
                  <a:sym typeface="+mn-lt"/>
                </a:rPr>
                <a:t>质疑</a:t>
              </a:r>
            </a:p>
          </p:txBody>
        </p:sp>
        <p:sp>
          <p:nvSpPr>
            <p:cNvPr id="6" name="矩形 5"/>
            <p:cNvSpPr/>
            <p:nvPr>
              <p:custDataLst>
                <p:tags r:id="rId10"/>
              </p:custDataLst>
            </p:nvPr>
          </p:nvSpPr>
          <p:spPr>
            <a:xfrm>
              <a:off x="13185" y="1437"/>
              <a:ext cx="92" cy="567"/>
            </a:xfrm>
            <a:prstGeom prst="rect">
              <a:avLst/>
            </a:prstGeom>
            <a:solidFill>
              <a:srgbClr val="848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pic>
        <p:nvPicPr>
          <p:cNvPr id="11" name="图片 10" title=""/>
          <p:cNvPicPr>
            <a:picLocks noChangeAspect="1"/>
          </p:cNvPicPr>
          <p:nvPr>
            <p:custDataLst>
              <p:tags r:id="rId12"/>
            </p:custDataLst>
          </p:nvPr>
        </p:nvPicPr>
        <p:blipFill>
          <a:blip r:embed="rId11">
            <a:alphaModFix amt="90000"/>
          </a:blip>
          <a:srcRect t="7046" b="5258"/>
          <a:stretch>
            <a:fillRect/>
          </a:stretch>
        </p:blipFill>
        <p:spPr>
          <a:xfrm>
            <a:off x="1027430" y="1590675"/>
            <a:ext cx="1918970" cy="1557020"/>
          </a:xfrm>
          <a:prstGeom prst="rect">
            <a:avLst/>
          </a:prstGeom>
        </p:spPr>
      </p:pic>
      <p:pic>
        <p:nvPicPr>
          <p:cNvPr id="13" name="图片 12" title=""/>
          <p:cNvPicPr>
            <a:picLocks noChangeAspect="1"/>
          </p:cNvPicPr>
          <p:nvPr>
            <p:custDataLst>
              <p:tags r:id="rId14"/>
            </p:custDataLst>
          </p:nvPr>
        </p:nvPicPr>
        <p:blipFill>
          <a:blip r:embed="rId13">
            <a:alphaModFix amt="90000"/>
          </a:blip>
          <a:srcRect t="5504" b="4574"/>
          <a:stretch>
            <a:fillRect/>
          </a:stretch>
        </p:blipFill>
        <p:spPr>
          <a:xfrm>
            <a:off x="4264025" y="1590675"/>
            <a:ext cx="1966595" cy="1572260"/>
          </a:xfrm>
          <a:prstGeom prst="rect">
            <a:avLst/>
          </a:prstGeom>
        </p:spPr>
      </p:pic>
      <p:pic>
        <p:nvPicPr>
          <p:cNvPr id="15" name="图片 14" title=""/>
          <p:cNvPicPr>
            <a:picLocks noChangeAspect="1"/>
          </p:cNvPicPr>
          <p:nvPr>
            <p:custDataLst>
              <p:tags r:id="rId16"/>
            </p:custDataLst>
          </p:nvPr>
        </p:nvPicPr>
        <p:blipFill>
          <a:blip r:embed="rId15">
            <a:alphaModFix amt="90000"/>
          </a:blip>
          <a:srcRect t="3623" b="3660"/>
          <a:stretch>
            <a:fillRect/>
          </a:stretch>
        </p:blipFill>
        <p:spPr>
          <a:xfrm>
            <a:off x="7606665" y="1590675"/>
            <a:ext cx="1967230" cy="1573530"/>
          </a:xfrm>
          <a:prstGeom prst="rect">
            <a:avLst/>
          </a:prstGeom>
        </p:spPr>
      </p:pic>
      <p:pic>
        <p:nvPicPr>
          <p:cNvPr id="16" name="图片 15" title=""/>
          <p:cNvPicPr>
            <a:picLocks noChangeAspect="1"/>
          </p:cNvPicPr>
          <p:nvPr>
            <p:custDataLst>
              <p:tags r:id="rId18"/>
            </p:custDataLst>
          </p:nvPr>
        </p:nvPicPr>
        <p:blipFill>
          <a:blip r:embed="rId17">
            <a:alphaModFix amt="90000"/>
          </a:blip>
          <a:srcRect t="8868" b="8003"/>
          <a:stretch>
            <a:fillRect/>
          </a:stretch>
        </p:blipFill>
        <p:spPr>
          <a:xfrm>
            <a:off x="4250055" y="3251200"/>
            <a:ext cx="1980565" cy="1464310"/>
          </a:xfrm>
          <a:prstGeom prst="rect">
            <a:avLst/>
          </a:prstGeom>
        </p:spPr>
      </p:pic>
      <p:sp>
        <p:nvSpPr>
          <p:cNvPr id="7172" name="文本占位符 2" title=""/>
          <p:cNvSpPr>
            <a:spLocks noGrp="1"/>
          </p:cNvSpPr>
          <p:nvPr>
            <p:custDataLst>
              <p:tags r:id="rId19"/>
            </p:custDataLst>
          </p:nvPr>
        </p:nvSpPr>
        <p:spPr>
          <a:xfrm>
            <a:off x="1036320" y="1529715"/>
            <a:ext cx="955675" cy="544195"/>
          </a:xfrm>
          <a:prstGeom prst="rect">
            <a:avLst/>
          </a:prstGeom>
          <a:noFill/>
          <a:ln w="12700">
            <a:noFill/>
            <a:miter lim="400000"/>
          </a:ln>
        </p:spPr>
        <p:txBody>
          <a:bodyPr vert="horz" wrap="square" lIns="50800" tIns="50800" rIns="50800" bIns="50800" anchor="ctr" anchorCtr="0"/>
          <a:lstStyle/>
          <a:p>
            <a:pPr marL="0" indent="0" eaLnBrk="1" hangingPunct="1">
              <a:lnSpc>
                <a:spcPct val="100000"/>
              </a:lnSpc>
              <a:spcBef>
                <a:spcPct val="0"/>
              </a:spcBef>
              <a:buNone/>
            </a:pPr>
            <a:r>
              <a:rPr lang="zh-CN" altLang="en-US" sz="2000">
                <a:solidFill>
                  <a:schemeClr val="bg1"/>
                </a:solidFill>
                <a:effectLst/>
                <a:latin typeface="微软雅黑" panose="020b0503020204020204" pitchFamily="34" charset="-122"/>
                <a:ea typeface="微软雅黑" panose="020b0503020204020204" pitchFamily="34" charset="-122"/>
              </a:rPr>
              <a:t>甲烷</a:t>
            </a:r>
          </a:p>
        </p:txBody>
      </p:sp>
      <p:sp>
        <p:nvSpPr>
          <p:cNvPr id="7173" name="文本占位符 2" title=""/>
          <p:cNvSpPr>
            <a:spLocks noGrp="1"/>
          </p:cNvSpPr>
          <p:nvPr>
            <p:custDataLst>
              <p:tags r:id="rId20"/>
            </p:custDataLst>
          </p:nvPr>
        </p:nvSpPr>
        <p:spPr>
          <a:xfrm>
            <a:off x="2946400" y="2009140"/>
            <a:ext cx="1323340" cy="719455"/>
          </a:xfrm>
          <a:prstGeom prst="rect">
            <a:avLst/>
          </a:prstGeom>
          <a:noFill/>
          <a:ln w="12700">
            <a:noFill/>
            <a:miter lim="400000"/>
          </a:ln>
        </p:spPr>
        <p:txBody>
          <a:bodyPr vert="horz" wrap="square" lIns="50800" tIns="50800" rIns="50800" bIns="50800" anchor="ctr" anchorCtr="0"/>
          <a:lstStyle/>
          <a:p>
            <a:pPr marL="0" indent="0" eaLnBrk="1" hangingPunct="1">
              <a:lnSpc>
                <a:spcPct val="100000"/>
              </a:lnSpc>
              <a:spcBef>
                <a:spcPct val="0"/>
              </a:spcBef>
              <a:buNone/>
            </a:pPr>
            <a:r>
              <a:rPr lang="zh-CN" altLang="en-US" sz="2200">
                <a:solidFill>
                  <a:schemeClr val="tx1"/>
                </a:solidFill>
                <a:effectLst/>
                <a:latin typeface="Times New Roman" panose="02020603050405020304" charset="0"/>
                <a:ea typeface="宋体" panose="02010600030101010101" pitchFamily="2" charset="-122"/>
              </a:rPr>
              <a:t>取代反应</a:t>
            </a:r>
          </a:p>
        </p:txBody>
      </p:sp>
      <p:sp>
        <p:nvSpPr>
          <p:cNvPr id="7177" name="文本占位符 2" title=""/>
          <p:cNvSpPr>
            <a:spLocks noGrp="1"/>
          </p:cNvSpPr>
          <p:nvPr>
            <p:custDataLst>
              <p:tags r:id="rId21"/>
            </p:custDataLst>
          </p:nvPr>
        </p:nvSpPr>
        <p:spPr>
          <a:xfrm>
            <a:off x="4264660" y="1524000"/>
            <a:ext cx="1252855" cy="550545"/>
          </a:xfrm>
          <a:prstGeom prst="rect">
            <a:avLst/>
          </a:prstGeom>
          <a:noFill/>
          <a:ln w="12700">
            <a:noFill/>
            <a:miter lim="400000"/>
          </a:ln>
        </p:spPr>
        <p:txBody>
          <a:bodyPr vert="horz" wrap="square" lIns="50800" tIns="50800" rIns="50800" bIns="50800" anchor="ctr" anchorCtr="0"/>
          <a:lstStyle/>
          <a:p>
            <a:pPr marL="0" indent="0" eaLnBrk="1" hangingPunct="1">
              <a:lnSpc>
                <a:spcPct val="100000"/>
              </a:lnSpc>
              <a:spcBef>
                <a:spcPct val="0"/>
              </a:spcBef>
              <a:buNone/>
            </a:pPr>
            <a:r>
              <a:rPr lang="zh-CN" altLang="en-US" sz="2000">
                <a:solidFill>
                  <a:schemeClr val="bg1"/>
                </a:solidFill>
                <a:effectLst/>
                <a:latin typeface="微软雅黑" panose="020b0503020204020204" pitchFamily="34" charset="-122"/>
                <a:ea typeface="微软雅黑" panose="020b0503020204020204" pitchFamily="34" charset="-122"/>
              </a:rPr>
              <a:t>苯</a:t>
            </a:r>
          </a:p>
        </p:txBody>
      </p:sp>
      <p:sp>
        <p:nvSpPr>
          <p:cNvPr id="7178" name="文本占位符 2" title=""/>
          <p:cNvSpPr>
            <a:spLocks noGrp="1"/>
          </p:cNvSpPr>
          <p:nvPr>
            <p:custDataLst>
              <p:tags r:id="rId22"/>
            </p:custDataLst>
          </p:nvPr>
        </p:nvSpPr>
        <p:spPr>
          <a:xfrm>
            <a:off x="6235700" y="2018030"/>
            <a:ext cx="1290955" cy="719455"/>
          </a:xfrm>
          <a:prstGeom prst="rect">
            <a:avLst/>
          </a:prstGeom>
          <a:noFill/>
          <a:ln w="12700">
            <a:noFill/>
            <a:miter lim="400000"/>
          </a:ln>
        </p:spPr>
        <p:txBody>
          <a:bodyPr vert="horz" wrap="square" lIns="50800" tIns="50800" rIns="50800" bIns="50800" anchor="ctr" anchorCtr="0"/>
          <a:lstStyle/>
          <a:p>
            <a:pPr marL="0" indent="0" eaLnBrk="1" hangingPunct="1">
              <a:lnSpc>
                <a:spcPct val="100000"/>
              </a:lnSpc>
              <a:spcBef>
                <a:spcPct val="0"/>
              </a:spcBef>
              <a:buNone/>
            </a:pPr>
            <a:r>
              <a:rPr lang="zh-CN" altLang="en-US" sz="2200">
                <a:solidFill>
                  <a:schemeClr val="tx1"/>
                </a:solidFill>
                <a:effectLst/>
                <a:latin typeface="Times New Roman" panose="02020603050405020304" charset="0"/>
                <a:ea typeface="宋体" panose="02010600030101010101" pitchFamily="2" charset="-122"/>
              </a:rPr>
              <a:t>取代反应</a:t>
            </a:r>
          </a:p>
        </p:txBody>
      </p:sp>
      <p:sp>
        <p:nvSpPr>
          <p:cNvPr id="7179" name="文本占位符 2" title=""/>
          <p:cNvSpPr>
            <a:spLocks noGrp="1"/>
          </p:cNvSpPr>
          <p:nvPr>
            <p:custDataLst>
              <p:tags r:id="rId23"/>
            </p:custDataLst>
          </p:nvPr>
        </p:nvSpPr>
        <p:spPr>
          <a:xfrm>
            <a:off x="4251960" y="3223260"/>
            <a:ext cx="1252855" cy="454025"/>
          </a:xfrm>
          <a:prstGeom prst="rect">
            <a:avLst/>
          </a:prstGeom>
          <a:noFill/>
          <a:ln w="12700">
            <a:noFill/>
            <a:miter lim="400000"/>
          </a:ln>
        </p:spPr>
        <p:txBody>
          <a:bodyPr vert="horz" wrap="square" lIns="50800" tIns="50800" rIns="50800" bIns="50800" anchor="ctr" anchorCtr="0"/>
          <a:lstStyle/>
          <a:p>
            <a:pPr marL="0" indent="0" eaLnBrk="1" hangingPunct="1">
              <a:lnSpc>
                <a:spcPct val="100000"/>
              </a:lnSpc>
              <a:spcBef>
                <a:spcPct val="0"/>
              </a:spcBef>
              <a:buNone/>
            </a:pPr>
            <a:r>
              <a:rPr lang="zh-CN" altLang="en-US" sz="2000">
                <a:solidFill>
                  <a:schemeClr val="bg1"/>
                </a:solidFill>
                <a:effectLst/>
                <a:latin typeface="微软雅黑" panose="020b0503020204020204" pitchFamily="34" charset="-122"/>
                <a:ea typeface="微软雅黑" panose="020b0503020204020204" pitchFamily="34" charset="-122"/>
              </a:rPr>
              <a:t>乙醇</a:t>
            </a:r>
          </a:p>
        </p:txBody>
      </p:sp>
      <p:sp>
        <p:nvSpPr>
          <p:cNvPr id="7183" name="文本占位符 2" title=""/>
          <p:cNvSpPr>
            <a:spLocks noGrp="1"/>
          </p:cNvSpPr>
          <p:nvPr>
            <p:custDataLst>
              <p:tags r:id="rId24"/>
            </p:custDataLst>
          </p:nvPr>
        </p:nvSpPr>
        <p:spPr>
          <a:xfrm>
            <a:off x="7614920" y="1537970"/>
            <a:ext cx="1252855" cy="535940"/>
          </a:xfrm>
          <a:prstGeom prst="rect">
            <a:avLst/>
          </a:prstGeom>
          <a:noFill/>
          <a:ln w="12700">
            <a:noFill/>
            <a:miter lim="400000"/>
          </a:ln>
        </p:spPr>
        <p:txBody>
          <a:bodyPr vert="horz" wrap="square" lIns="50800" tIns="50800" rIns="50800" bIns="50800" anchor="ctr" anchorCtr="0"/>
          <a:lstStyle/>
          <a:p>
            <a:pPr marL="0" indent="0" eaLnBrk="1" hangingPunct="1">
              <a:lnSpc>
                <a:spcPct val="100000"/>
              </a:lnSpc>
              <a:spcBef>
                <a:spcPct val="0"/>
              </a:spcBef>
              <a:buNone/>
            </a:pPr>
            <a:r>
              <a:rPr lang="zh-CN" altLang="en-US" sz="2000">
                <a:solidFill>
                  <a:schemeClr val="bg1"/>
                </a:solidFill>
                <a:effectLst/>
                <a:latin typeface="微软雅黑" panose="020b0503020204020204" pitchFamily="34" charset="-122"/>
                <a:ea typeface="微软雅黑" panose="020b0503020204020204" pitchFamily="34" charset="-122"/>
              </a:rPr>
              <a:t>乙酸</a:t>
            </a:r>
          </a:p>
        </p:txBody>
      </p:sp>
      <p:sp>
        <p:nvSpPr>
          <p:cNvPr id="7184" name="文本占位符 2" title=""/>
          <p:cNvSpPr txBox="1">
            <a:spLocks noGrp="1"/>
          </p:cNvSpPr>
          <p:nvPr>
            <p:custDataLst>
              <p:tags r:id="rId25"/>
            </p:custDataLst>
          </p:nvPr>
        </p:nvSpPr>
        <p:spPr bwMode="auto">
          <a:xfrm>
            <a:off x="9566910" y="1831023"/>
            <a:ext cx="2393950" cy="719138"/>
          </a:xfrm>
          <a:prstGeom prst="rect">
            <a:avLst/>
          </a:prstGeom>
          <a:ln w="9525">
            <a:noFill/>
            <a:miter lim="4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50800" tIns="50800" rIns="50800" bIns="50800" numCol="1" anchor="ctr" anchorCtr="0" compatLnSpc="1">
            <a:normAutofit fontScale="90000"/>
          </a:bodyPr>
          <a:lstStyle>
            <a:lvl1pPr marL="336550" indent="-336550" algn="l" defTabSz="412750" rtl="0" eaLnBrk="0" fontAlgn="base" hangingPunct="0">
              <a:lnSpc>
                <a:spcPct val="120000"/>
              </a:lnSpc>
              <a:spcBef>
                <a:spcPct val="450000"/>
              </a:spcBef>
              <a:spcAft>
                <a:spcPct val="0"/>
              </a:spcAft>
              <a:buSzPct val="50000"/>
              <a:buBlip>
                <a:blip r:embed="rId26"/>
              </a:buBlip>
              <a:defRPr sz="2900">
                <a:solidFill>
                  <a:srgbClr val="FFFFFF"/>
                </a:solidFill>
                <a:effectLst>
                  <a:outerShdw blurRad="25400" dist="12700" dir="5400000" rotWithShape="0">
                    <a:srgbClr val="FFFFFF"/>
                  </a:outerShdw>
                </a:effectLst>
                <a:latin typeface="Hoefler Text"/>
                <a:ea typeface="Hoefler Text"/>
                <a:cs typeface="Hoefler Text"/>
                <a:sym typeface="Hoefler Text"/>
              </a:defRPr>
            </a:lvl1pPr>
            <a:lvl2pPr marL="673100" indent="-336550" algn="l" defTabSz="412750" rtl="0" eaLnBrk="0" fontAlgn="base" hangingPunct="0">
              <a:lnSpc>
                <a:spcPct val="120000"/>
              </a:lnSpc>
              <a:spcBef>
                <a:spcPct val="450000"/>
              </a:spcBef>
              <a:spcAft>
                <a:spcPct val="0"/>
              </a:spcAft>
              <a:buSzPct val="50000"/>
              <a:buBlip>
                <a:blip r:embed="rId26"/>
              </a:buBlip>
              <a:defRPr sz="2900" i="1">
                <a:solidFill>
                  <a:srgbClr val="86837F"/>
                </a:solidFill>
                <a:effectLst>
                  <a:outerShdw blurRad="25400" dist="12700" dir="5400000" rotWithShape="0">
                    <a:srgbClr val="FFFFFF"/>
                  </a:outerShdw>
                </a:effectLst>
                <a:latin typeface="Hoefler Text"/>
                <a:ea typeface="Hoefler Text"/>
                <a:cs typeface="Hoefler Text"/>
                <a:sym typeface="Hoefler Text"/>
              </a:defRPr>
            </a:lvl2pPr>
            <a:lvl3pPr marL="1009650" indent="-336550" algn="l" defTabSz="412750" rtl="0" eaLnBrk="0" fontAlgn="base" hangingPunct="0">
              <a:lnSpc>
                <a:spcPct val="150000"/>
              </a:lnSpc>
              <a:spcBef>
                <a:spcPct val="0"/>
              </a:spcBef>
              <a:spcAft>
                <a:spcPct val="0"/>
              </a:spcAft>
              <a:buSzPct val="50000"/>
              <a:buBlip>
                <a:blip r:embed="rId26"/>
              </a:buBlip>
              <a:defRPr sz="2900">
                <a:solidFill>
                  <a:srgbClr val="FFFFFF"/>
                </a:solidFill>
                <a:latin typeface="黑体" panose="02010600030101010101" charset="-122"/>
                <a:ea typeface="黑体" panose="02010600030101010101" charset="-122"/>
                <a:cs typeface="Hoefler Text"/>
                <a:sym typeface="Hoefler Text"/>
              </a:defRPr>
            </a:lvl3pPr>
            <a:lvl4pPr marL="1346200" indent="-336550" algn="l" defTabSz="412750" rtl="0" eaLnBrk="0" fontAlgn="base" hangingPunct="0">
              <a:lnSpc>
                <a:spcPct val="150000"/>
              </a:lnSpc>
              <a:spcBef>
                <a:spcPct val="0"/>
              </a:spcBef>
              <a:spcAft>
                <a:spcPct val="0"/>
              </a:spcAft>
              <a:buSzPct val="50000"/>
              <a:buBlip>
                <a:blip r:embed="rId26"/>
              </a:buBlip>
              <a:defRPr sz="2900">
                <a:solidFill>
                  <a:srgbClr val="FFFFFF"/>
                </a:solidFill>
                <a:latin typeface="黑体" panose="02010600030101010101" charset="-122"/>
                <a:ea typeface="黑体" panose="02010600030101010101" charset="-122"/>
                <a:cs typeface="Hoefler Text"/>
                <a:sym typeface="Hoefler Text"/>
              </a:defRPr>
            </a:lvl4pPr>
            <a:lvl5pPr marL="1682750" indent="-336550" algn="l" defTabSz="412750" rtl="0" eaLnBrk="0" fontAlgn="base" hangingPunct="0">
              <a:lnSpc>
                <a:spcPct val="150000"/>
              </a:lnSpc>
              <a:spcBef>
                <a:spcPct val="0"/>
              </a:spcBef>
              <a:spcAft>
                <a:spcPct val="0"/>
              </a:spcAft>
              <a:buSzPct val="50000"/>
              <a:buBlip>
                <a:blip r:embed="rId26"/>
              </a:buBlip>
              <a:defRPr sz="2900">
                <a:solidFill>
                  <a:srgbClr val="FFFFFF"/>
                </a:solidFill>
                <a:latin typeface="黑体" panose="02010600030101010101" charset="-122"/>
                <a:ea typeface="黑体" panose="02010600030101010101" charset="-122"/>
                <a:cs typeface="Hoefler Text"/>
                <a:sym typeface="Hoefler Text"/>
              </a:defRPr>
            </a:lvl5pPr>
            <a:lvl6pPr marL="2019300" marR="0" indent="-336550" algn="l" defTabSz="412750" rtl="0" latinLnBrk="0">
              <a:lnSpc>
                <a:spcPct val="120000"/>
              </a:lnSpc>
              <a:spcBef>
                <a:spcPct val="450000"/>
              </a:spcBef>
              <a:spcAft>
                <a:spcPct val="0"/>
              </a:spcAft>
              <a:buClrTx/>
              <a:buSzPct val="50000"/>
              <a:buFontTx/>
              <a:buBlip>
                <a:blip r:embed="rId26"/>
              </a:buBlip>
              <a:defRPr sz="29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6pPr>
            <a:lvl7pPr marL="2355850" marR="0" indent="-336550" algn="l" defTabSz="412750" rtl="0" latinLnBrk="0">
              <a:lnSpc>
                <a:spcPct val="120000"/>
              </a:lnSpc>
              <a:spcBef>
                <a:spcPct val="450000"/>
              </a:spcBef>
              <a:spcAft>
                <a:spcPct val="0"/>
              </a:spcAft>
              <a:buClrTx/>
              <a:buSzPct val="50000"/>
              <a:buFontTx/>
              <a:buBlip>
                <a:blip r:embed="rId26"/>
              </a:buBlip>
              <a:defRPr sz="29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7pPr>
            <a:lvl8pPr marL="2692400" marR="0" indent="-336550" algn="l" defTabSz="412750" rtl="0" latinLnBrk="0">
              <a:lnSpc>
                <a:spcPct val="120000"/>
              </a:lnSpc>
              <a:spcBef>
                <a:spcPct val="450000"/>
              </a:spcBef>
              <a:spcAft>
                <a:spcPct val="0"/>
              </a:spcAft>
              <a:buClrTx/>
              <a:buSzPct val="50000"/>
              <a:buFontTx/>
              <a:buBlip>
                <a:blip r:embed="rId26"/>
              </a:buBlip>
              <a:defRPr sz="29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8pPr>
            <a:lvl9pPr marL="3028950" marR="0" indent="-336550" algn="l" defTabSz="412750" rtl="0" latinLnBrk="0">
              <a:lnSpc>
                <a:spcPct val="120000"/>
              </a:lnSpc>
              <a:spcBef>
                <a:spcPct val="450000"/>
              </a:spcBef>
              <a:spcAft>
                <a:spcPct val="0"/>
              </a:spcAft>
              <a:buClrTx/>
              <a:buSzPct val="50000"/>
              <a:buFontTx/>
              <a:buBlip>
                <a:blip r:embed="rId26"/>
              </a:buBlip>
              <a:defRPr sz="29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9pPr>
          </a:lstStyle>
          <a:p>
            <a:pPr marL="0" marR="0" lvl="0" indent="0" algn="l" defTabSz="412750" rtl="0" eaLnBrk="1" fontAlgn="base" latinLnBrk="0" hangingPunct="1">
              <a:lnSpc>
                <a:spcPct val="100000"/>
              </a:lnSpc>
              <a:spcBef>
                <a:spcPct val="0"/>
              </a:spcBef>
              <a:spcAft>
                <a:spcPct val="0"/>
              </a:spcAft>
              <a:buClrTx/>
              <a:buSzPct val="50000"/>
              <a:buFontTx/>
              <a:buNone/>
              <a:defRPr/>
            </a:pPr>
            <a:r>
              <a:rPr kumimoji="0" lang="zh-CN" altLang="en-US" sz="2445" b="0" i="0" u="none" strike="noStrike" kern="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Hoefler Text"/>
              </a:rPr>
              <a:t>与</a:t>
            </a:r>
            <a:r>
              <a:rPr kumimoji="0" lang="en-US" altLang="zh-CN" sz="2445" b="0" i="0" u="none" strike="noStrike" kern="0" cap="none" spc="0" normalizeH="0" baseline="0" noProof="0" err="1">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Hoefler Text"/>
              </a:rPr>
              <a:t>NaOH</a:t>
            </a:r>
            <a:r>
              <a:rPr kumimoji="0" lang="zh-CN" altLang="en-US" sz="2445" b="0" i="0" u="none" strike="noStrike" kern="0" cap="none" spc="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Hoefler Text"/>
              </a:rPr>
              <a:t>溶液反应</a:t>
            </a:r>
          </a:p>
        </p:txBody>
      </p:sp>
      <p:sp>
        <p:nvSpPr>
          <p:cNvPr id="7185" name="文本占位符 2" title=""/>
          <p:cNvSpPr>
            <a:spLocks noGrp="1"/>
          </p:cNvSpPr>
          <p:nvPr>
            <p:custDataLst>
              <p:tags r:id="rId27"/>
            </p:custDataLst>
          </p:nvPr>
        </p:nvSpPr>
        <p:spPr>
          <a:xfrm>
            <a:off x="9566910" y="2306320"/>
            <a:ext cx="2395537" cy="719138"/>
          </a:xfrm>
          <a:prstGeom prst="rect">
            <a:avLst/>
          </a:prstGeom>
          <a:noFill/>
          <a:ln w="12700">
            <a:noFill/>
            <a:miter lim="400000"/>
          </a:ln>
        </p:spPr>
        <p:txBody>
          <a:bodyPr vert="horz" wrap="square" lIns="50800" tIns="50800" rIns="50800" bIns="50800" anchor="ctr" anchorCtr="0"/>
          <a:lstStyle/>
          <a:p>
            <a:pPr marL="0" indent="0" algn="l" eaLnBrk="1" hangingPunct="1">
              <a:lnSpc>
                <a:spcPct val="100000"/>
              </a:lnSpc>
              <a:spcBef>
                <a:spcPct val="0"/>
              </a:spcBef>
              <a:buNone/>
            </a:pPr>
            <a:r>
              <a:rPr lang="zh-CN" altLang="en-US" sz="2200">
                <a:solidFill>
                  <a:schemeClr val="tx1"/>
                </a:solidFill>
                <a:effectLst/>
                <a:latin typeface="Times New Roman" panose="02020603050405020304" charset="0"/>
                <a:ea typeface="宋体" panose="02010600030101010101" pitchFamily="2" charset="-122"/>
              </a:rPr>
              <a:t>酯化反应</a:t>
            </a:r>
          </a:p>
        </p:txBody>
      </p:sp>
      <p:sp>
        <p:nvSpPr>
          <p:cNvPr id="17" name="文本框 16" title=""/>
          <p:cNvSpPr txBox="1"/>
          <p:nvPr>
            <p:custDataLst>
              <p:tags r:id="rId28"/>
            </p:custDataLst>
          </p:nvPr>
        </p:nvSpPr>
        <p:spPr>
          <a:xfrm>
            <a:off x="6223000" y="3773170"/>
            <a:ext cx="1300480" cy="429895"/>
          </a:xfrm>
          <a:prstGeom prst="rect">
            <a:avLst/>
          </a:prstGeom>
          <a:noFill/>
        </p:spPr>
        <p:txBody>
          <a:bodyPr wrap="none" rtlCol="0">
            <a:spAutoFit/>
          </a:bodyPr>
          <a:lstStyle/>
          <a:p>
            <a:pPr algn="l"/>
            <a:r>
              <a:rPr lang="zh-CN" altLang="en-US" sz="2200">
                <a:effectLst/>
                <a:latin typeface="Times New Roman" panose="02020603050405020304" charset="0"/>
                <a:ea typeface="宋体" panose="02010600030101010101" pitchFamily="2" charset="-122"/>
                <a:sym typeface="+mn-ea"/>
              </a:rPr>
              <a:t>氧化反应</a:t>
            </a:r>
            <a:endParaRPr lang="zh-CN" altLang="en-US" sz="2200">
              <a:solidFill>
                <a:schemeClr val="tx1"/>
              </a:solidFill>
              <a:effectLst/>
              <a:latin typeface="Times New Roman" panose="02020603050405020304" charset="0"/>
              <a:ea typeface="宋体" panose="02010600030101010101" pitchFamily="2" charset="-122"/>
              <a:sym typeface="+mn-ea"/>
            </a:endParaRPr>
          </a:p>
        </p:txBody>
      </p:sp>
      <p:sp>
        <p:nvSpPr>
          <p:cNvPr id="18" name="文本框 17" title=""/>
          <p:cNvSpPr txBox="1"/>
          <p:nvPr>
            <p:custDataLst>
              <p:tags r:id="rId29"/>
            </p:custDataLst>
          </p:nvPr>
        </p:nvSpPr>
        <p:spPr>
          <a:xfrm>
            <a:off x="6223000" y="4196080"/>
            <a:ext cx="1300480" cy="429895"/>
          </a:xfrm>
          <a:prstGeom prst="rect">
            <a:avLst/>
          </a:prstGeom>
          <a:noFill/>
        </p:spPr>
        <p:txBody>
          <a:bodyPr wrap="none" rtlCol="0">
            <a:spAutoFit/>
          </a:bodyPr>
          <a:lstStyle/>
          <a:p>
            <a:pPr marL="0" indent="0" algn="l" eaLnBrk="1" hangingPunct="1">
              <a:lnSpc>
                <a:spcPct val="100000"/>
              </a:lnSpc>
              <a:spcBef>
                <a:spcPct val="0"/>
              </a:spcBef>
              <a:buNone/>
            </a:pPr>
            <a:r>
              <a:rPr lang="zh-CN" altLang="en-US" sz="2200">
                <a:effectLst/>
                <a:latin typeface="Times New Roman" panose="02020603050405020304" charset="0"/>
                <a:ea typeface="宋体" panose="02010600030101010101" pitchFamily="2" charset="-122"/>
                <a:sym typeface="+mn-ea"/>
              </a:rPr>
              <a:t>酯化反应</a:t>
            </a:r>
            <a:endParaRPr lang="zh-CN" altLang="en-US" sz="2200">
              <a:solidFill>
                <a:schemeClr val="tx1"/>
              </a:solidFill>
              <a:effectLst/>
              <a:latin typeface="Times New Roman" panose="02020603050405020304" charset="0"/>
              <a:ea typeface="宋体" panose="02010600030101010101" pitchFamily="2" charset="-122"/>
              <a:sym typeface="+mn-ea"/>
            </a:endParaRPr>
          </a:p>
        </p:txBody>
      </p:sp>
      <p:pic>
        <p:nvPicPr>
          <p:cNvPr id="12" name="图片 11" title=""/>
          <p:cNvPicPr>
            <a:picLocks noChangeAspect="1"/>
          </p:cNvPicPr>
          <p:nvPr>
            <p:custDataLst>
              <p:tags r:id="rId31"/>
            </p:custDataLst>
          </p:nvPr>
        </p:nvPicPr>
        <p:blipFill>
          <a:blip r:embed="rId30">
            <a:alphaModFix amt="90000"/>
          </a:blip>
          <a:srcRect t="2608" b="13888"/>
          <a:stretch>
            <a:fillRect/>
          </a:stretch>
        </p:blipFill>
        <p:spPr>
          <a:xfrm>
            <a:off x="7623810" y="3263900"/>
            <a:ext cx="1950720" cy="1473835"/>
          </a:xfrm>
          <a:prstGeom prst="rect">
            <a:avLst/>
          </a:prstGeom>
        </p:spPr>
      </p:pic>
      <p:sp>
        <p:nvSpPr>
          <p:cNvPr id="7174" name="文本占位符 2" title=""/>
          <p:cNvSpPr>
            <a:spLocks noGrp="1"/>
          </p:cNvSpPr>
          <p:nvPr>
            <p:custDataLst>
              <p:tags r:id="rId32"/>
            </p:custDataLst>
          </p:nvPr>
        </p:nvSpPr>
        <p:spPr>
          <a:xfrm>
            <a:off x="7639050" y="3209290"/>
            <a:ext cx="1252220" cy="480695"/>
          </a:xfrm>
          <a:prstGeom prst="rect">
            <a:avLst/>
          </a:prstGeom>
          <a:noFill/>
          <a:ln w="12700">
            <a:noFill/>
            <a:miter lim="400000"/>
          </a:ln>
        </p:spPr>
        <p:txBody>
          <a:bodyPr vert="horz" wrap="square" lIns="50800" tIns="50800" rIns="50800" bIns="50800" anchor="ctr" anchorCtr="0"/>
          <a:lstStyle/>
          <a:p>
            <a:pPr marL="0" indent="0" eaLnBrk="1" hangingPunct="1">
              <a:lnSpc>
                <a:spcPct val="100000"/>
              </a:lnSpc>
              <a:spcBef>
                <a:spcPct val="0"/>
              </a:spcBef>
              <a:buNone/>
            </a:pPr>
            <a:r>
              <a:rPr lang="zh-CN" altLang="en-US" sz="2000">
                <a:solidFill>
                  <a:schemeClr val="bg1"/>
                </a:solidFill>
                <a:effectLst/>
                <a:latin typeface="微软雅黑" panose="020b0503020204020204" pitchFamily="34" charset="-122"/>
                <a:ea typeface="微软雅黑" panose="020b0503020204020204" pitchFamily="34" charset="-122"/>
              </a:rPr>
              <a:t>乙烯</a:t>
            </a:r>
          </a:p>
        </p:txBody>
      </p:sp>
      <p:sp>
        <p:nvSpPr>
          <p:cNvPr id="7175" name="文本占位符 2" title=""/>
          <p:cNvSpPr>
            <a:spLocks noGrp="1"/>
          </p:cNvSpPr>
          <p:nvPr>
            <p:custDataLst>
              <p:tags r:id="rId33"/>
            </p:custDataLst>
          </p:nvPr>
        </p:nvSpPr>
        <p:spPr>
          <a:xfrm>
            <a:off x="9566910" y="3198495"/>
            <a:ext cx="1379855" cy="719455"/>
          </a:xfrm>
          <a:prstGeom prst="rect">
            <a:avLst/>
          </a:prstGeom>
          <a:noFill/>
          <a:ln w="12700">
            <a:noFill/>
            <a:miter lim="400000"/>
          </a:ln>
        </p:spPr>
        <p:txBody>
          <a:bodyPr vert="horz" wrap="square" lIns="50800" tIns="50800" rIns="50800" bIns="50800" anchor="ctr" anchorCtr="0"/>
          <a:lstStyle/>
          <a:p>
            <a:pPr marL="0" indent="0" algn="l" eaLnBrk="1" hangingPunct="1">
              <a:lnSpc>
                <a:spcPct val="100000"/>
              </a:lnSpc>
              <a:spcBef>
                <a:spcPct val="0"/>
              </a:spcBef>
              <a:buNone/>
            </a:pPr>
            <a:r>
              <a:rPr lang="zh-CN" altLang="en-US" sz="2200">
                <a:solidFill>
                  <a:schemeClr val="tx1"/>
                </a:solidFill>
                <a:effectLst/>
                <a:latin typeface="Times New Roman" panose="02020603050405020304" charset="0"/>
                <a:ea typeface="宋体" panose="02010600030101010101" pitchFamily="2" charset="-122"/>
              </a:rPr>
              <a:t>加成反应</a:t>
            </a:r>
          </a:p>
        </p:txBody>
      </p:sp>
      <p:sp>
        <p:nvSpPr>
          <p:cNvPr id="20" name="文本框 19" title=""/>
          <p:cNvSpPr txBox="1"/>
          <p:nvPr>
            <p:custDataLst>
              <p:tags r:id="rId34"/>
            </p:custDataLst>
          </p:nvPr>
        </p:nvSpPr>
        <p:spPr>
          <a:xfrm>
            <a:off x="9566910" y="3856990"/>
            <a:ext cx="2478405" cy="835025"/>
          </a:xfrm>
          <a:prstGeom prst="rect">
            <a:avLst/>
          </a:prstGeom>
          <a:noFill/>
        </p:spPr>
        <p:txBody>
          <a:bodyPr wrap="square" rtlCol="0">
            <a:spAutoFit/>
          </a:bodyPr>
          <a:lstStyle/>
          <a:p>
            <a:pPr marL="0" marR="0" lvl="0" indent="0" algn="l" defTabSz="412750" rtl="0" fontAlgn="base">
              <a:lnSpc>
                <a:spcPct val="110000"/>
              </a:lnSpc>
              <a:spcBef>
                <a:spcPct val="0"/>
              </a:spcBef>
              <a:spcAft>
                <a:spcPct val="0"/>
              </a:spcAft>
              <a:buClrTx/>
              <a:buSzPct val="50000"/>
              <a:buFontTx/>
              <a:buNone/>
              <a:defRPr/>
            </a:pPr>
            <a:r>
              <a:rPr lang="zh-CN" altLang="en-US" sz="2200" kern="0" spc="-40" noProof="0">
                <a:ln>
                  <a:noFill/>
                </a:ln>
                <a:effectLst/>
                <a:uLnTx/>
                <a:uFillTx/>
                <a:latin typeface="Times New Roman" panose="02020603050405020304" charset="0"/>
                <a:ea typeface="宋体" panose="02010600030101010101" pitchFamily="2" charset="-122"/>
                <a:cs typeface="Times New Roman" panose="02020603050405020304" charset="0"/>
                <a:sym typeface="Hoefler Text"/>
              </a:rPr>
              <a:t>与酸性</a:t>
            </a:r>
            <a:r>
              <a:rPr lang="en-US" altLang="zh-CN" sz="2200" kern="0" spc="-40" noProof="0">
                <a:ln>
                  <a:noFill/>
                </a:ln>
                <a:effectLst/>
                <a:uLnTx/>
                <a:uFillTx/>
                <a:latin typeface="Times New Roman" panose="02020603050405020304" charset="0"/>
                <a:ea typeface="宋体" panose="02010600030101010101" pitchFamily="2" charset="-122"/>
                <a:cs typeface="Times New Roman" panose="02020603050405020304" charset="0"/>
                <a:sym typeface="Hoefler Text"/>
              </a:rPr>
              <a:t>KMnO</a:t>
            </a:r>
            <a:r>
              <a:rPr lang="en-US" altLang="zh-CN" sz="2200" kern="0" spc="-40" baseline="-25000" noProof="0">
                <a:ln>
                  <a:noFill/>
                </a:ln>
                <a:effectLst/>
                <a:uLnTx/>
                <a:uFillTx/>
                <a:latin typeface="Times New Roman" panose="02020603050405020304" charset="0"/>
                <a:ea typeface="宋体" panose="02010600030101010101" pitchFamily="2" charset="-122"/>
                <a:cs typeface="Times New Roman" panose="02020603050405020304" charset="0"/>
                <a:sym typeface="Hoefler Text"/>
              </a:rPr>
              <a:t>4</a:t>
            </a:r>
            <a:r>
              <a:rPr lang="zh-CN" altLang="en-US" sz="2200" kern="0" spc="-40" noProof="0">
                <a:ln>
                  <a:noFill/>
                </a:ln>
                <a:effectLst/>
                <a:uLnTx/>
                <a:uFillTx/>
                <a:latin typeface="Times New Roman" panose="02020603050405020304" charset="0"/>
                <a:ea typeface="宋体" panose="02010600030101010101" pitchFamily="2" charset="-122"/>
                <a:cs typeface="Times New Roman" panose="02020603050405020304" charset="0"/>
                <a:sym typeface="Hoefler Text"/>
              </a:rPr>
              <a:t>溶液反应</a:t>
            </a:r>
            <a:endParaRPr kumimoji="0" lang="zh-CN" altLang="en-US" sz="2200" b="0" i="0" u="none" strike="noStrike" kern="0" cap="none" spc="-40" normalizeH="0" baseline="0" noProof="0">
              <a:ln>
                <a:noFill/>
              </a:ln>
              <a:solidFill>
                <a:schemeClr val="tx1"/>
              </a:solidFill>
              <a:effectLst/>
              <a:uLnTx/>
              <a:uFillTx/>
              <a:latin typeface="Times New Roman" panose="02020603050405020304" charset="0"/>
              <a:ea typeface="宋体" panose="02010600030101010101" pitchFamily="2" charset="-122"/>
              <a:cs typeface="Times New Roman" panose="02020603050405020304" charset="0"/>
              <a:sym typeface="Hoefler Text"/>
            </a:endParaRPr>
          </a:p>
        </p:txBody>
      </p:sp>
      <p:sp>
        <p:nvSpPr>
          <p:cNvPr id="22" name="文本框 21" title=""/>
          <p:cNvSpPr txBox="1"/>
          <p:nvPr>
            <p:custDataLst>
              <p:tags r:id="rId35"/>
            </p:custDataLst>
          </p:nvPr>
        </p:nvSpPr>
        <p:spPr>
          <a:xfrm>
            <a:off x="6223000" y="3343275"/>
            <a:ext cx="1300480" cy="429895"/>
          </a:xfrm>
          <a:prstGeom prst="rect">
            <a:avLst/>
          </a:prstGeom>
          <a:noFill/>
        </p:spPr>
        <p:txBody>
          <a:bodyPr wrap="none" rtlCol="0">
            <a:spAutoFit/>
          </a:bodyPr>
          <a:lstStyle/>
          <a:p>
            <a:pPr algn="l"/>
            <a:r>
              <a:rPr lang="zh-CN" altLang="en-US" sz="2200">
                <a:effectLst/>
                <a:latin typeface="Times New Roman" panose="02020603050405020304" charset="0"/>
                <a:ea typeface="宋体" panose="02010600030101010101" pitchFamily="2" charset="-122"/>
                <a:sym typeface="+mn-ea"/>
              </a:rPr>
              <a:t>与钠反应</a:t>
            </a:r>
            <a:endParaRPr lang="zh-CN" altLang="en-US" sz="2200">
              <a:solidFill>
                <a:schemeClr val="tx1"/>
              </a:solidFill>
              <a:effectLst/>
              <a:latin typeface="Times New Roman" panose="02020603050405020304" charset="0"/>
              <a:ea typeface="宋体" panose="02010600030101010101" pitchFamily="2" charset="-122"/>
              <a:sym typeface="+mn-ea"/>
            </a:endParaRPr>
          </a:p>
        </p:txBody>
      </p:sp>
      <p:sp>
        <p:nvSpPr>
          <p:cNvPr id="26" name="文本框 25" title=""/>
          <p:cNvSpPr txBox="1"/>
          <p:nvPr>
            <p:custDataLst>
              <p:tags r:id="rId36"/>
            </p:custDataLst>
          </p:nvPr>
        </p:nvSpPr>
        <p:spPr>
          <a:xfrm>
            <a:off x="996315" y="4884420"/>
            <a:ext cx="7056755" cy="570865"/>
          </a:xfrm>
          <a:prstGeom prst="rect">
            <a:avLst/>
          </a:prstGeom>
          <a:noFill/>
        </p:spPr>
        <p:txBody>
          <a:bodyPr wrap="square" rtlCol="0" anchor="t">
            <a:spAutoFit/>
          </a:bodyPr>
          <a:lstStyle/>
          <a:p>
            <a:pPr>
              <a:lnSpc>
                <a:spcPct val="130000"/>
              </a:lnSpc>
            </a:pP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“结构决定性质，性质反映结构”</a:t>
            </a:r>
          </a:p>
        </p:txBody>
      </p:sp>
      <p:sp>
        <p:nvSpPr>
          <p:cNvPr id="27" name="文本框 26" title=""/>
          <p:cNvSpPr txBox="1"/>
          <p:nvPr>
            <p:custDataLst>
              <p:tags r:id="rId37"/>
            </p:custDataLst>
          </p:nvPr>
        </p:nvSpPr>
        <p:spPr>
          <a:xfrm>
            <a:off x="1027430" y="5410835"/>
            <a:ext cx="10761980" cy="570865"/>
          </a:xfrm>
          <a:prstGeom prst="rect">
            <a:avLst/>
          </a:prstGeom>
          <a:noFill/>
        </p:spPr>
        <p:txBody>
          <a:bodyPr wrap="square" rtlCol="0" anchor="t">
            <a:spAutoFit/>
          </a:bodyPr>
          <a:lstStyle/>
          <a:p>
            <a:pPr>
              <a:lnSpc>
                <a:spcPct val="130000"/>
              </a:lnSpc>
            </a:pPr>
            <a:r>
              <a:rPr lang="en-US" altLang="zh-CN" sz="2400" b="1">
                <a:solidFill>
                  <a:srgbClr val="624F33"/>
                </a:solidFill>
                <a:latin typeface="宋体" panose="02010600030101010101" pitchFamily="2" charset="-122"/>
                <a:ea typeface="宋体" panose="02010600030101010101" pitchFamily="2" charset="-122"/>
                <a:cs typeface="Times New Roman" panose="02020603050405020304" charset="0"/>
              </a:rPr>
              <a:t>有机化合物中碳原子的成键方式和官能团是</a:t>
            </a:r>
            <a:r>
              <a:rPr lang="zh-CN" altLang="en-US" sz="2400" b="1">
                <a:solidFill>
                  <a:srgbClr val="624F33"/>
                </a:solidFill>
                <a:latin typeface="宋体" panose="02010600030101010101" pitchFamily="2" charset="-122"/>
                <a:ea typeface="宋体" panose="02010600030101010101" pitchFamily="2" charset="-122"/>
                <a:cs typeface="Times New Roman" panose="02020603050405020304" charset="0"/>
              </a:rPr>
              <a:t>如何</a:t>
            </a:r>
            <a:r>
              <a:rPr lang="en-US" altLang="zh-CN" sz="2400" b="1">
                <a:solidFill>
                  <a:srgbClr val="624F33"/>
                </a:solidFill>
                <a:latin typeface="宋体" panose="02010600030101010101" pitchFamily="2" charset="-122"/>
                <a:ea typeface="宋体" panose="02010600030101010101" pitchFamily="2" charset="-122"/>
                <a:cs typeface="Times New Roman" panose="02020603050405020304" charset="0"/>
              </a:rPr>
              <a:t>影响有机化合物的性质的</a:t>
            </a:r>
            <a:r>
              <a:rPr lang="zh-CN" altLang="en-US" sz="2400" b="1">
                <a:solidFill>
                  <a:srgbClr val="624F33"/>
                </a:solidFill>
                <a:latin typeface="宋体" panose="02010600030101010101" pitchFamily="2" charset="-122"/>
                <a:ea typeface="宋体" panose="02010600030101010101" pitchFamily="2" charset="-122"/>
                <a:cs typeface="Times New Roman" panose="02020603050405020304" charset="0"/>
              </a:rPr>
              <a:t>呢</a:t>
            </a:r>
            <a:r>
              <a:rPr lang="en-US" altLang="zh-CN" sz="2400" b="1">
                <a:solidFill>
                  <a:srgbClr val="624F33"/>
                </a:solidFill>
                <a:latin typeface="宋体" panose="02010600030101010101" pitchFamily="2" charset="-122"/>
                <a:ea typeface="宋体" panose="02010600030101010101" pitchFamily="2" charset="-122"/>
                <a:cs typeface="Times New Roman" panose="02020603050405020304" charset="0"/>
              </a:rPr>
              <a:t>？</a:t>
            </a:r>
          </a:p>
        </p:txBody>
      </p:sp>
    </p:spTree>
    <p:custDataLst>
      <p:tags r:id="rId38"/>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checkerboard(across)">
                                      <p:cBhvr>
                                        <p:cTn id="13" dur="500"/>
                                        <p:tgtEl>
                                          <p:spTgt spid="717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checkerboard(across)">
                                      <p:cBhvr>
                                        <p:cTn id="16" dur="500"/>
                                        <p:tgtEl>
                                          <p:spTgt spid="2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heckerboard(across)">
                                      <p:cBhvr>
                                        <p:cTn id="19" dur="500"/>
                                        <p:tgtEl>
                                          <p:spTgt spid="1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heckerboard(across)">
                                      <p:cBhvr>
                                        <p:cTn id="25" dur="500"/>
                                        <p:tgtEl>
                                          <p:spTgt spid="20"/>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175"/>
                                        </p:tgtEl>
                                        <p:attrNameLst>
                                          <p:attrName>style.visibility</p:attrName>
                                        </p:attrNameLst>
                                      </p:cBhvr>
                                      <p:to>
                                        <p:strVal val="visible"/>
                                      </p:to>
                                    </p:set>
                                    <p:animEffect transition="in" filter="checkerboard(across)">
                                      <p:cBhvr>
                                        <p:cTn id="28" dur="500"/>
                                        <p:tgtEl>
                                          <p:spTgt spid="717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7185"/>
                                        </p:tgtEl>
                                        <p:attrNameLst>
                                          <p:attrName>style.visibility</p:attrName>
                                        </p:attrNameLst>
                                      </p:cBhvr>
                                      <p:to>
                                        <p:strVal val="visible"/>
                                      </p:to>
                                    </p:set>
                                    <p:animEffect transition="in" filter="checkerboard(across)">
                                      <p:cBhvr>
                                        <p:cTn id="31" dur="500"/>
                                        <p:tgtEl>
                                          <p:spTgt spid="718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7184"/>
                                        </p:tgtEl>
                                        <p:attrNameLst>
                                          <p:attrName>style.visibility</p:attrName>
                                        </p:attrNameLst>
                                      </p:cBhvr>
                                      <p:to>
                                        <p:strVal val="visible"/>
                                      </p:to>
                                    </p:set>
                                    <p:animEffect transition="in" filter="checkerboard(across)">
                                      <p:cBhvr>
                                        <p:cTn id="34" dur="500"/>
                                        <p:tgtEl>
                                          <p:spTgt spid="7184"/>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ppt_y</p:attrName>
                                        </p:attrNameLst>
                                      </p:cBhvr>
                                      <p:tavLst>
                                        <p:tav tm="0">
                                          <p:val>
                                            <p:strVal val="#ppt_y+#ppt_h*1.125000"/>
                                          </p:val>
                                        </p:tav>
                                        <p:tav tm="100000">
                                          <p:val>
                                            <p:strVal val="#ppt_y"/>
                                          </p:val>
                                        </p:tav>
                                      </p:tavLst>
                                    </p:anim>
                                    <p:animEffect transition="in" filter="wipe(up)">
                                      <p:cBhvr>
                                        <p:cTn id="40" dur="500"/>
                                        <p:tgtEl>
                                          <p:spTgt spid="26"/>
                                        </p:tgtEl>
                                      </p:cBhvr>
                                    </p:animEffect>
                                  </p:childTnLst>
                                </p:cTn>
                              </p:par>
                            </p:childTnLst>
                          </p:cTn>
                        </p:par>
                        <p:par>
                          <p:cTn id="41" fill="hold" nodeType="afterGroup">
                            <p:stCondLst>
                              <p:cond delay="500"/>
                            </p:stCondLst>
                            <p:childTnLst>
                              <p:par>
                                <p:cTn id="42" presetID="12" presetClass="entr" presetSubtype="4"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p:tgtEl>
                                          <p:spTgt spid="27"/>
                                        </p:tgtEl>
                                        <p:attrNameLst>
                                          <p:attrName>ppt_y</p:attrName>
                                        </p:attrNameLst>
                                      </p:cBhvr>
                                      <p:tavLst>
                                        <p:tav tm="0">
                                          <p:val>
                                            <p:strVal val="#ppt_y+#ppt_h*1.125000"/>
                                          </p:val>
                                        </p:tav>
                                        <p:tav tm="100000">
                                          <p:val>
                                            <p:strVal val="#ppt_y"/>
                                          </p:val>
                                        </p:tav>
                                      </p:tavLst>
                                    </p:anim>
                                    <p:animEffect transition="in" filter="wipe(up)">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173" grpId="0"/>
      <p:bldP spid="7178" grpId="0"/>
      <p:bldP spid="7184" grpId="0"/>
      <p:bldP spid="7185" grpId="0"/>
      <p:bldP spid="17" grpId="0"/>
      <p:bldP spid="18" grpId="0"/>
      <p:bldP spid="7175" grpId="0"/>
      <p:bldP spid="20" grpId="0"/>
      <p:bldP spid="22" grpId="0"/>
      <p:bldP spid="26" grpId="0"/>
      <p:bldP spid="2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15" name="文本框 14" title=""/>
          <p:cNvSpPr txBox="1"/>
          <p:nvPr>
            <p:custDataLst>
              <p:tags r:id="rId3"/>
            </p:custDataLst>
          </p:nvPr>
        </p:nvSpPr>
        <p:spPr>
          <a:xfrm>
            <a:off x="1028065" y="782320"/>
            <a:ext cx="4274820" cy="650875"/>
          </a:xfrm>
          <a:prstGeom prst="rect">
            <a:avLst/>
          </a:prstGeom>
          <a:noFill/>
        </p:spPr>
        <p:txBody>
          <a:bodyPr wrap="square" rtlCol="0" anchor="t">
            <a:spAutoFit/>
          </a:bodyPr>
          <a:lstStyle/>
          <a:p>
            <a:pPr>
              <a:lnSpc>
                <a:spcPct val="130000"/>
              </a:lnSpc>
            </a:pPr>
            <a:r>
              <a:rPr lang="en-US" altLang="zh-CN" sz="2800">
                <a:latin typeface="微软雅黑" panose="020b0503020204020204" pitchFamily="34" charset="-122"/>
                <a:ea typeface="微软雅黑" panose="020b0503020204020204" pitchFamily="34" charset="-122"/>
                <a:cs typeface="Times New Roman" panose="02020603050405020304" charset="0"/>
              </a:rPr>
              <a:t>一、碳原子的成键方式</a:t>
            </a:r>
          </a:p>
        </p:txBody>
      </p:sp>
      <p:grpSp>
        <p:nvGrpSpPr>
          <p:cNvPr id="37" name="组合 36" title=""/>
          <p:cNvGrpSpPr/>
          <p:nvPr>
            <p:custDataLst>
              <p:tags r:id="rId4"/>
            </p:custDataLst>
          </p:nvPr>
        </p:nvGrpSpPr>
        <p:grpSpPr>
          <a:xfrm>
            <a:off x="1028065" y="1431925"/>
            <a:ext cx="2052320" cy="718185"/>
            <a:chOff x="1518" y="979"/>
            <a:chExt cx="3232" cy="1131"/>
          </a:xfrm>
        </p:grpSpPr>
        <p:sp>
          <p:nvSpPr>
            <p:cNvPr id="38" name="TextBox 6"/>
            <p:cNvSpPr txBox="1"/>
            <p:nvPr>
              <p:custDataLst>
                <p:tags r:id="rId5"/>
              </p:custDataLst>
            </p:nvPr>
          </p:nvSpPr>
          <p:spPr>
            <a:xfrm>
              <a:off x="1755" y="1085"/>
              <a:ext cx="2995" cy="1025"/>
            </a:xfrm>
            <a:prstGeom prst="rect">
              <a:avLst/>
            </a:prstGeom>
            <a:noFill/>
          </p:spPr>
          <p:txBody>
            <a:bodyPr wrap="none" rtlCol="0">
              <a:spAutoFit/>
            </a:bodyPr>
            <a:lstStyle/>
            <a:p>
              <a:pPr>
                <a:lnSpc>
                  <a:spcPct val="130000"/>
                </a:lnSpc>
              </a:pP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交流</a:t>
              </a:r>
              <a:r>
                <a:rPr lang="en-US" altLang="zh-CN"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 · </a:t>
              </a:r>
              <a:r>
                <a:rPr lang="zh-CN" altLang="en-US" sz="2800">
                  <a:solidFill>
                    <a:srgbClr val="E1E0D8"/>
                  </a:solidFill>
                  <a:latin typeface="微软雅黑" panose="020b0503020204020204" pitchFamily="34" charset="-122"/>
                  <a:ea typeface="微软雅黑" panose="020b0503020204020204" pitchFamily="34" charset="-122"/>
                  <a:cs typeface="微软雅黑" panose="020b0503020204020204" pitchFamily="34" charset="-122"/>
                  <a:sym typeface="+mn-lt"/>
                </a:rPr>
                <a:t>研讨</a:t>
              </a:r>
            </a:p>
          </p:txBody>
        </p:sp>
        <p:sp>
          <p:nvSpPr>
            <p:cNvPr id="39" name="TextBox 7"/>
            <p:cNvSpPr txBox="1"/>
            <p:nvPr>
              <p:custDataLst>
                <p:tags r:id="rId6"/>
              </p:custDataLst>
            </p:nvPr>
          </p:nvSpPr>
          <p:spPr>
            <a:xfrm>
              <a:off x="1587" y="979"/>
              <a:ext cx="2995" cy="1025"/>
            </a:xfrm>
            <a:prstGeom prst="rect">
              <a:avLst/>
            </a:prstGeom>
            <a:noFill/>
          </p:spPr>
          <p:txBody>
            <a:bodyPr wrap="none" rtlCol="0">
              <a:spAutoFit/>
            </a:bodyPr>
            <a:lstStyle/>
            <a:p>
              <a:pPr>
                <a:lnSpc>
                  <a:spcPct val="130000"/>
                </a:lnSpc>
              </a:pPr>
              <a:r>
                <a:rPr lang="zh-CN" altLang="en-US" sz="2800">
                  <a:solidFill>
                    <a:srgbClr val="83A0A3"/>
                  </a:solidFill>
                  <a:latin typeface="+mn-ea"/>
                  <a:cs typeface="+mn-ea"/>
                  <a:sym typeface="+mn-lt"/>
                </a:rPr>
                <a:t>交流</a:t>
              </a:r>
              <a:r>
                <a:rPr lang="en-US" altLang="zh-CN" sz="2800">
                  <a:solidFill>
                    <a:srgbClr val="83A0A3"/>
                  </a:solidFill>
                  <a:latin typeface="+mn-ea"/>
                  <a:cs typeface="+mn-ea"/>
                  <a:sym typeface="+mn-lt"/>
                </a:rPr>
                <a:t> · </a:t>
              </a:r>
              <a:r>
                <a:rPr lang="zh-CN" altLang="en-US" sz="2800">
                  <a:solidFill>
                    <a:srgbClr val="83A0A3"/>
                  </a:solidFill>
                  <a:latin typeface="+mn-ea"/>
                  <a:cs typeface="+mn-ea"/>
                  <a:sym typeface="+mn-lt"/>
                </a:rPr>
                <a:t>研讨</a:t>
              </a:r>
            </a:p>
          </p:txBody>
        </p:sp>
        <p:sp>
          <p:nvSpPr>
            <p:cNvPr id="40" name="矩形 39"/>
            <p:cNvSpPr/>
            <p:nvPr>
              <p:custDataLst>
                <p:tags r:id="rId7"/>
              </p:custDataLst>
            </p:nvPr>
          </p:nvSpPr>
          <p:spPr>
            <a:xfrm>
              <a:off x="1518" y="1269"/>
              <a:ext cx="92" cy="595"/>
            </a:xfrm>
            <a:prstGeom prst="rect">
              <a:avLst/>
            </a:prstGeom>
            <a:solidFill>
              <a:srgbClr val="83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title=""/>
          <p:cNvSpPr txBox="1"/>
          <p:nvPr>
            <p:custDataLst>
              <p:tags r:id="rId8"/>
            </p:custDataLst>
          </p:nvPr>
        </p:nvSpPr>
        <p:spPr>
          <a:xfrm>
            <a:off x="1028700" y="2039620"/>
            <a:ext cx="9916795" cy="1050290"/>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        </a:t>
            </a:r>
            <a:r>
              <a:rPr lang="zh-CN" altLang="en-US" sz="2400">
                <a:latin typeface="Times New Roman" panose="02020603050405020304" charset="0"/>
                <a:ea typeface="宋体" panose="02010600030101010101" pitchFamily="2" charset="-122"/>
                <a:cs typeface="Times New Roman" panose="02020603050405020304" charset="0"/>
              </a:rPr>
              <a:t>下列</a:t>
            </a:r>
            <a:r>
              <a:rPr lang="en-US" altLang="zh-CN" sz="2400">
                <a:latin typeface="Times New Roman" panose="02020603050405020304" charset="0"/>
                <a:ea typeface="宋体" panose="02010600030101010101" pitchFamily="2" charset="-122"/>
                <a:cs typeface="Times New Roman" panose="02020603050405020304" charset="0"/>
              </a:rPr>
              <a:t>分子中，与碳原子成键的分别是什么原子？碳原子的成键数目是多少？碳原子的成键情况有何特点？</a:t>
            </a:r>
          </a:p>
        </p:txBody>
      </p:sp>
      <p:pic>
        <p:nvPicPr>
          <p:cNvPr id="17" name="图片 16" title=""/>
          <p:cNvPicPr>
            <a:picLocks noChangeAspect="1"/>
          </p:cNvPicPr>
          <p:nvPr>
            <p:custDataLst>
              <p:tags r:id="rId10"/>
            </p:custDataLst>
          </p:nvPr>
        </p:nvPicPr>
        <p:blipFill>
          <a:blip r:embed="rId9"/>
          <a:srcRect b="57817"/>
          <a:stretch>
            <a:fillRect/>
          </a:stretch>
        </p:blipFill>
        <p:spPr>
          <a:xfrm>
            <a:off x="1550670" y="3120390"/>
            <a:ext cx="8423910" cy="1570355"/>
          </a:xfrm>
          <a:prstGeom prst="rect">
            <a:avLst/>
          </a:prstGeom>
        </p:spPr>
      </p:pic>
      <p:pic>
        <p:nvPicPr>
          <p:cNvPr id="18" name="图片 17" title=""/>
          <p:cNvPicPr>
            <a:picLocks noChangeAspect="1"/>
          </p:cNvPicPr>
          <p:nvPr>
            <p:custDataLst>
              <p:tags r:id="rId11"/>
            </p:custDataLst>
          </p:nvPr>
        </p:nvPicPr>
        <p:blipFill>
          <a:blip r:embed="rId9"/>
          <a:srcRect t="58257"/>
          <a:stretch>
            <a:fillRect/>
          </a:stretch>
        </p:blipFill>
        <p:spPr>
          <a:xfrm>
            <a:off x="1550670" y="4885055"/>
            <a:ext cx="8423275" cy="1553845"/>
          </a:xfrm>
          <a:prstGeom prst="rect">
            <a:avLst/>
          </a:prstGeom>
        </p:spPr>
      </p:pic>
    </p:spTree>
    <p:custDataLst>
      <p:tags r:id="rId12"/>
    </p:custData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043940" y="983615"/>
            <a:ext cx="6447155" cy="570865"/>
          </a:xfrm>
          <a:prstGeom prst="rect">
            <a:avLst/>
          </a:prstGeom>
          <a:noFill/>
        </p:spPr>
        <p:txBody>
          <a:bodyPr wrap="square" rtlCol="0" anchor="t">
            <a:spAutoFit/>
          </a:bodyPr>
          <a:lstStyle/>
          <a:p>
            <a:pPr>
              <a:lnSpc>
                <a:spcPct val="13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1.碳原子的结构特点及成键方式</a:t>
            </a:r>
          </a:p>
        </p:txBody>
      </p:sp>
      <p:pic>
        <p:nvPicPr>
          <p:cNvPr id="102" name="图片 101" title=""/>
          <p:cNvPicPr>
            <a:picLocks noChangeAspect="1"/>
          </p:cNvPicPr>
          <p:nvPr>
            <p:custDataLst>
              <p:tags r:id="rId5"/>
            </p:custDataLst>
          </p:nvPr>
        </p:nvPicPr>
        <p:blipFill>
          <a:blip r:embed="rId4"/>
          <a:srcRect l="12578" t="6150" r="8211" b="10667"/>
          <a:stretch>
            <a:fillRect/>
          </a:stretch>
        </p:blipFill>
        <p:spPr>
          <a:xfrm>
            <a:off x="1327150" y="1932305"/>
            <a:ext cx="2172335" cy="1520825"/>
          </a:xfrm>
          <a:prstGeom prst="rect">
            <a:avLst/>
          </a:prstGeom>
          <a:noFill/>
          <a:ln w="9525">
            <a:noFill/>
          </a:ln>
        </p:spPr>
      </p:pic>
      <p:grpSp>
        <p:nvGrpSpPr>
          <p:cNvPr id="6" name="组合 5" title=""/>
          <p:cNvGrpSpPr/>
          <p:nvPr>
            <p:custDataLst>
              <p:tags r:id="rId6"/>
            </p:custDataLst>
          </p:nvPr>
        </p:nvGrpSpPr>
        <p:grpSpPr>
          <a:xfrm rot="1560000">
            <a:off x="3512185" y="2997835"/>
            <a:ext cx="2199640" cy="551180"/>
            <a:chOff x="5518" y="3457"/>
            <a:chExt cx="3464" cy="868"/>
          </a:xfrm>
        </p:grpSpPr>
        <p:cxnSp>
          <p:nvCxnSpPr>
            <p:cNvPr id="3" name="直接箭头连接符 2"/>
            <p:cNvCxnSpPr/>
            <p:nvPr>
              <p:custDataLst>
                <p:tags r:id="rId7"/>
              </p:custDataLst>
            </p:nvPr>
          </p:nvCxnSpPr>
          <p:spPr>
            <a:xfrm>
              <a:off x="5685" y="4284"/>
              <a:ext cx="3101" cy="0"/>
            </a:xfrm>
            <a:prstGeom prst="straightConnector1">
              <a:avLst/>
            </a:prstGeom>
            <a:ln w="22225" cap="rnd">
              <a:solidFill>
                <a:srgbClr val="002060">
                  <a:alpha val="79000"/>
                </a:srgbClr>
              </a:solidFill>
              <a:round/>
              <a:tailEnd type="arrow"/>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8"/>
              </p:custDataLst>
            </p:nvPr>
          </p:nvSpPr>
          <p:spPr>
            <a:xfrm>
              <a:off x="5518" y="3457"/>
              <a:ext cx="3465" cy="868"/>
            </a:xfrm>
            <a:prstGeom prst="rect">
              <a:avLst/>
            </a:prstGeom>
            <a:noFill/>
          </p:spPr>
          <p:txBody>
            <a:bodyPr wrap="square" rtlCol="0" anchor="t">
              <a:spAutoFit/>
            </a:bodyPr>
            <a:lstStyle/>
            <a:p>
              <a:pPr>
                <a:lnSpc>
                  <a:spcPct val="130000"/>
                </a:lnSpc>
              </a:pPr>
              <a:r>
                <a:rPr lang="zh-CN" altLang="en-US" sz="2300">
                  <a:solidFill>
                    <a:srgbClr val="002060"/>
                  </a:solidFill>
                  <a:latin typeface="Times New Roman" panose="02020603050405020304" charset="0"/>
                  <a:ea typeface="宋体" panose="02010600030101010101" pitchFamily="2" charset="-122"/>
                  <a:cs typeface="Times New Roman" panose="02020603050405020304" charset="0"/>
                </a:rPr>
                <a:t>形成</a:t>
              </a:r>
              <a:r>
                <a:rPr lang="en-US" altLang="zh-CN" sz="2300">
                  <a:solidFill>
                    <a:srgbClr val="002060"/>
                  </a:solidFill>
                  <a:latin typeface="Times New Roman" panose="02020603050405020304" charset="0"/>
                  <a:ea typeface="宋体" panose="02010600030101010101" pitchFamily="2" charset="-122"/>
                  <a:cs typeface="Times New Roman" panose="02020603050405020304" charset="0"/>
                </a:rPr>
                <a:t>4</a:t>
              </a:r>
              <a:r>
                <a:rPr lang="zh-CN" altLang="en-US" sz="2300">
                  <a:solidFill>
                    <a:srgbClr val="002060"/>
                  </a:solidFill>
                  <a:latin typeface="Times New Roman" panose="02020603050405020304" charset="0"/>
                  <a:ea typeface="宋体" panose="02010600030101010101" pitchFamily="2" charset="-122"/>
                  <a:cs typeface="Times New Roman" panose="02020603050405020304" charset="0"/>
                </a:rPr>
                <a:t>个共价键</a:t>
              </a:r>
            </a:p>
          </p:txBody>
        </p:sp>
      </p:grpSp>
      <p:sp>
        <p:nvSpPr>
          <p:cNvPr id="5" name="文本框 4" title=""/>
          <p:cNvSpPr txBox="1"/>
          <p:nvPr>
            <p:custDataLst>
              <p:tags r:id="rId9"/>
            </p:custDataLst>
          </p:nvPr>
        </p:nvSpPr>
        <p:spPr>
          <a:xfrm>
            <a:off x="3347085" y="4003675"/>
            <a:ext cx="7822565" cy="1641475"/>
          </a:xfrm>
          <a:prstGeom prst="rect">
            <a:avLst/>
          </a:prstGeom>
          <a:noFill/>
        </p:spPr>
        <p:txBody>
          <a:bodyPr wrap="square" rtlCol="0" anchor="t">
            <a:spAutoFit/>
          </a:bodyPr>
          <a:lstStyle/>
          <a:p>
            <a:pPr>
              <a:lnSpc>
                <a:spcPct val="140000"/>
              </a:lnSpc>
            </a:pPr>
            <a:r>
              <a:rPr lang="en-US" altLang="zh-CN" sz="2400">
                <a:latin typeface="Times New Roman" panose="02020603050405020304" charset="0"/>
                <a:ea typeface="宋体" panose="02010600030101010101" pitchFamily="2" charset="-122"/>
                <a:cs typeface="Times New Roman" panose="02020603050405020304" charset="0"/>
              </a:rPr>
              <a:t>碳原子间可形成</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链状</a:t>
            </a:r>
            <a:r>
              <a:rPr lang="en-US" altLang="zh-CN" sz="2400">
                <a:latin typeface="Times New Roman" panose="02020603050405020304" charset="0"/>
                <a:ea typeface="宋体" panose="02010600030101010101" pitchFamily="2" charset="-122"/>
                <a:cs typeface="Times New Roman" panose="02020603050405020304" charset="0"/>
              </a:rPr>
              <a:t>或</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rPr>
              <a:t>环状</a:t>
            </a:r>
            <a:r>
              <a:rPr lang="en-US" altLang="zh-CN" sz="2400">
                <a:latin typeface="Times New Roman" panose="02020603050405020304" charset="0"/>
                <a:ea typeface="宋体" panose="02010600030101010101" pitchFamily="2" charset="-122"/>
                <a:cs typeface="Times New Roman" panose="02020603050405020304" charset="0"/>
              </a:rPr>
              <a:t>结构。</a:t>
            </a:r>
          </a:p>
          <a:p>
            <a:pPr>
              <a:lnSpc>
                <a:spcPct val="140000"/>
              </a:lnSpc>
            </a:pPr>
            <a:r>
              <a:rPr lang="en-US" altLang="zh-CN" sz="2400">
                <a:latin typeface="Times New Roman" panose="02020603050405020304" charset="0"/>
                <a:ea typeface="宋体" panose="02010600030101010101" pitchFamily="2" charset="-122"/>
                <a:cs typeface="Times New Roman" panose="02020603050405020304" charset="0"/>
                <a:sym typeface="+mn-ea"/>
              </a:rPr>
              <a:t>碳原子间可以形成</a:t>
            </a:r>
            <a:r>
              <a:rPr lang="en-US" altLang="zh-CN" sz="2400" b="1">
                <a:solidFill>
                  <a:srgbClr val="DB3609"/>
                </a:solidFill>
                <a:latin typeface="Times New Roman" panose="02020603050405020304" charset="0"/>
                <a:ea typeface="宋体" panose="02010600030101010101" pitchFamily="2" charset="-122"/>
                <a:cs typeface="Times New Roman" panose="02020603050405020304" charset="0"/>
                <a:sym typeface="+mn-ea"/>
              </a:rPr>
              <a:t>单键、双键、三键</a:t>
            </a:r>
            <a:r>
              <a:rPr lang="en-US" altLang="zh-CN" sz="2400">
                <a:latin typeface="Times New Roman" panose="02020603050405020304" charset="0"/>
                <a:ea typeface="宋体" panose="02010600030101010101" pitchFamily="2" charset="-122"/>
                <a:cs typeface="Times New Roman" panose="02020603050405020304" charset="0"/>
                <a:sym typeface="+mn-ea"/>
              </a:rPr>
              <a:t>。</a:t>
            </a:r>
          </a:p>
          <a:p>
            <a:pPr>
              <a:lnSpc>
                <a:spcPct val="140000"/>
              </a:lnSpc>
            </a:pPr>
            <a:r>
              <a:rPr lang="en-US" altLang="zh-CN" sz="2400">
                <a:latin typeface="Times New Roman" panose="02020603050405020304" charset="0"/>
                <a:ea typeface="宋体" panose="02010600030101010101" pitchFamily="2" charset="-122"/>
                <a:cs typeface="Times New Roman" panose="02020603050405020304" charset="0"/>
                <a:sym typeface="+mn-ea"/>
              </a:rPr>
              <a:t>碳原子除了彼此间成键外,还可以与其他元素的原子成键。</a:t>
            </a:r>
          </a:p>
        </p:txBody>
      </p:sp>
      <p:grpSp>
        <p:nvGrpSpPr>
          <p:cNvPr id="14" name="组合 13" title=""/>
          <p:cNvGrpSpPr/>
          <p:nvPr>
            <p:custDataLst>
              <p:tags r:id="rId10"/>
            </p:custDataLst>
          </p:nvPr>
        </p:nvGrpSpPr>
        <p:grpSpPr>
          <a:xfrm>
            <a:off x="7277100" y="3031490"/>
            <a:ext cx="2623648" cy="829946"/>
            <a:chOff x="7699" y="2254"/>
            <a:chExt cx="4156" cy="1401"/>
          </a:xfrm>
        </p:grpSpPr>
        <p:sp>
          <p:nvSpPr>
            <p:cNvPr id="15" name="文本框 14"/>
            <p:cNvSpPr txBox="1"/>
            <p:nvPr>
              <p:custDataLst>
                <p:tags r:id="rId11"/>
              </p:custDataLst>
            </p:nvPr>
          </p:nvSpPr>
          <p:spPr>
            <a:xfrm>
              <a:off x="7743" y="2254"/>
              <a:ext cx="4112" cy="1401"/>
            </a:xfrm>
            <a:prstGeom prst="rect">
              <a:avLst/>
            </a:prstGeom>
            <a:noFill/>
          </p:spPr>
          <p:txBody>
            <a:bodyPr wrap="square" rtlCol="0">
              <a:spAutoFit/>
            </a:bodyPr>
            <a:lstStyle/>
            <a:p>
              <a:pPr algn="l"/>
              <a:r>
                <a:rPr lang="zh-CN" altLang="en-US" sz="2400">
                  <a:solidFill>
                    <a:srgbClr val="4F5239"/>
                  </a:solidFill>
                  <a:latin typeface="楷体" panose="02010609060101010101" pitchFamily="49" charset="-122"/>
                  <a:ea typeface="楷体" panose="02010609060101010101" pitchFamily="49" charset="-122"/>
                  <a:sym typeface="+mn-ea"/>
                </a:rPr>
                <a:t>有机化合物种类繁多的原因之一</a:t>
              </a:r>
            </a:p>
          </p:txBody>
        </p:sp>
        <p:sp>
          <p:nvSpPr>
            <p:cNvPr id="16" name="圆角矩形标注 15"/>
            <p:cNvSpPr/>
            <p:nvPr>
              <p:custDataLst>
                <p:tags r:id="rId12"/>
              </p:custDataLst>
            </p:nvPr>
          </p:nvSpPr>
          <p:spPr>
            <a:xfrm>
              <a:off x="7699" y="2254"/>
              <a:ext cx="3692" cy="1401"/>
            </a:xfrm>
            <a:prstGeom prst="wedgeRoundRectCallout">
              <a:avLst>
                <a:gd name="adj1" fmla="val -31773"/>
                <a:gd name="adj2" fmla="val 64460"/>
                <a:gd name="adj3" fmla="val 16667"/>
              </a:avLst>
            </a:prstGeom>
            <a:noFill/>
            <a:ln>
              <a:solidFill>
                <a:srgbClr val="878D62"/>
              </a:solidFill>
            </a:ln>
            <a:effectLst>
              <a:outerShdw blurRad="50800" dist="508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46DA9"/>
                </a:solidFill>
                <a:latin typeface="楷体" panose="02010609060101010101" pitchFamily="49" charset="-122"/>
                <a:ea typeface="楷体" panose="02010609060101010101" pitchFamily="49" charset="-122"/>
              </a:endParaRPr>
            </a:p>
          </p:txBody>
        </p:sp>
      </p:grpSp>
    </p:spTree>
    <p:custDataLst>
      <p:tags r:id="rId1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checkerboard(across)">
                                      <p:cBhvr>
                                        <p:cTn id="7" dur="500"/>
                                        <p:tgtEl>
                                          <p:spTgt spid="10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ppt_y</p:attrName>
                                        </p:attrNameLst>
                                      </p:cBhvr>
                                      <p:tavLst>
                                        <p:tav tm="0">
                                          <p:val>
                                            <p:strVal val="#ppt_y+#ppt_h*1.125000"/>
                                          </p:val>
                                        </p:tav>
                                        <p:tav tm="100000">
                                          <p:val>
                                            <p:strVal val="#ppt_y"/>
                                          </p:val>
                                        </p:tav>
                                      </p:tavLst>
                                    </p:anim>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文本框 1" title=""/>
          <p:cNvSpPr txBox="1"/>
          <p:nvPr>
            <p:custDataLst>
              <p:tags r:id="rId3"/>
            </p:custDataLst>
          </p:nvPr>
        </p:nvSpPr>
        <p:spPr>
          <a:xfrm>
            <a:off x="1043940" y="983615"/>
            <a:ext cx="6447155" cy="570865"/>
          </a:xfrm>
          <a:prstGeom prst="rect">
            <a:avLst/>
          </a:prstGeom>
          <a:noFill/>
        </p:spPr>
        <p:txBody>
          <a:bodyPr wrap="square" rtlCol="0" anchor="t">
            <a:spAutoFit/>
          </a:bodyPr>
          <a:lstStyle/>
          <a:p>
            <a:pPr>
              <a:lnSpc>
                <a:spcPct val="130000"/>
              </a:lnSpc>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2.单键、双键和三键</a:t>
            </a:r>
          </a:p>
        </p:txBody>
      </p:sp>
      <p:pic>
        <p:nvPicPr>
          <p:cNvPr id="4" name="图片 3" title=""/>
          <p:cNvPicPr>
            <a:picLocks noChangeAspect="1"/>
          </p:cNvPicPr>
          <p:nvPr>
            <p:custDataLst>
              <p:tags r:id="rId5"/>
            </p:custDataLst>
          </p:nvPr>
        </p:nvPicPr>
        <p:blipFill>
          <a:blip r:embed="rId4"/>
          <a:stretch>
            <a:fillRect/>
          </a:stretch>
        </p:blipFill>
        <p:spPr>
          <a:xfrm>
            <a:off x="1440180" y="2033270"/>
            <a:ext cx="1300480" cy="1778635"/>
          </a:xfrm>
          <a:prstGeom prst="rect">
            <a:avLst/>
          </a:prstGeom>
        </p:spPr>
      </p:pic>
      <p:pic>
        <p:nvPicPr>
          <p:cNvPr id="5" name="图片 4" title=""/>
          <p:cNvPicPr>
            <a:picLocks noChangeAspect="1"/>
          </p:cNvPicPr>
          <p:nvPr>
            <p:custDataLst>
              <p:tags r:id="rId7"/>
            </p:custDataLst>
          </p:nvPr>
        </p:nvPicPr>
        <p:blipFill>
          <a:blip r:embed="rId6"/>
          <a:stretch>
            <a:fillRect/>
          </a:stretch>
        </p:blipFill>
        <p:spPr>
          <a:xfrm>
            <a:off x="4284345" y="2013585"/>
            <a:ext cx="1788160" cy="1798320"/>
          </a:xfrm>
          <a:prstGeom prst="rect">
            <a:avLst/>
          </a:prstGeom>
        </p:spPr>
      </p:pic>
      <p:pic>
        <p:nvPicPr>
          <p:cNvPr id="6" name="图片 5" title=""/>
          <p:cNvPicPr>
            <a:picLocks noChangeAspect="1"/>
          </p:cNvPicPr>
          <p:nvPr>
            <p:custDataLst>
              <p:tags r:id="rId9"/>
            </p:custDataLst>
          </p:nvPr>
        </p:nvPicPr>
        <p:blipFill>
          <a:blip r:embed="rId8"/>
          <a:stretch>
            <a:fillRect/>
          </a:stretch>
        </p:blipFill>
        <p:spPr>
          <a:xfrm>
            <a:off x="7484110" y="2436495"/>
            <a:ext cx="1950720" cy="1375410"/>
          </a:xfrm>
          <a:prstGeom prst="rect">
            <a:avLst/>
          </a:prstGeom>
        </p:spPr>
      </p:pic>
      <p:sp>
        <p:nvSpPr>
          <p:cNvPr id="7" name="文本框 6" title=""/>
          <p:cNvSpPr txBox="1"/>
          <p:nvPr>
            <p:custDataLst>
              <p:tags r:id="rId10"/>
            </p:custDataLst>
          </p:nvPr>
        </p:nvSpPr>
        <p:spPr>
          <a:xfrm>
            <a:off x="1389380" y="3955415"/>
            <a:ext cx="1402080" cy="570865"/>
          </a:xfrm>
          <a:prstGeom prst="rect">
            <a:avLst/>
          </a:prstGeom>
          <a:noFill/>
        </p:spPr>
        <p:txBody>
          <a:bodyPr wrap="none" rtlCol="0" anchor="t">
            <a:spAutoFit/>
          </a:bodyPr>
          <a:lstStyle/>
          <a:p>
            <a:pPr algn="ctr">
              <a:lnSpc>
                <a:spcPct val="130000"/>
              </a:lnSpc>
            </a:pPr>
            <a:r>
              <a:rPr lang="zh-CN" altLang="en-US" sz="2400">
                <a:solidFill>
                  <a:srgbClr val="DB3609"/>
                </a:solidFill>
                <a:latin typeface="宋体" panose="02010600030101010101" pitchFamily="2" charset="-122"/>
                <a:ea typeface="宋体" panose="02010600030101010101" pitchFamily="2" charset="-122"/>
                <a:sym typeface="+mn-ea"/>
              </a:rPr>
              <a:t>四个单键</a:t>
            </a:r>
            <a:endParaRPr lang="zh-CN" altLang="en-US" sz="2400">
              <a:solidFill>
                <a:srgbClr val="DB3609"/>
              </a:solidFill>
              <a:latin typeface="宋体" panose="02010600030101010101" pitchFamily="2" charset="-122"/>
              <a:ea typeface="宋体" panose="02010600030101010101" pitchFamily="2" charset="-122"/>
              <a:cs typeface="Times New Roman" panose="02020603050405020304" charset="0"/>
              <a:sym typeface="+mn-ea"/>
            </a:endParaRPr>
          </a:p>
        </p:txBody>
      </p:sp>
      <p:sp>
        <p:nvSpPr>
          <p:cNvPr id="8" name="文本框 7" title=""/>
          <p:cNvSpPr txBox="1"/>
          <p:nvPr>
            <p:custDataLst>
              <p:tags r:id="rId11"/>
            </p:custDataLst>
          </p:nvPr>
        </p:nvSpPr>
        <p:spPr>
          <a:xfrm>
            <a:off x="3715385" y="3955415"/>
            <a:ext cx="2926080" cy="570865"/>
          </a:xfrm>
          <a:prstGeom prst="rect">
            <a:avLst/>
          </a:prstGeom>
          <a:noFill/>
        </p:spPr>
        <p:txBody>
          <a:bodyPr wrap="none" rtlCol="0" anchor="t">
            <a:spAutoFit/>
          </a:bodyPr>
          <a:lstStyle/>
          <a:p>
            <a:pPr lvl="0" algn="ctr">
              <a:lnSpc>
                <a:spcPct val="130000"/>
              </a:lnSpc>
              <a:buClrTx/>
              <a:buSzTx/>
              <a:buFontTx/>
            </a:pPr>
            <a:r>
              <a:rPr lang="zh-CN" altLang="en-US" sz="2400">
                <a:solidFill>
                  <a:srgbClr val="DB3609"/>
                </a:solidFill>
                <a:latin typeface="宋体" panose="02010600030101010101" pitchFamily="2" charset="-122"/>
                <a:ea typeface="宋体" panose="02010600030101010101" pitchFamily="2" charset="-122"/>
                <a:sym typeface="+mn-ea"/>
              </a:rPr>
              <a:t>一个双键和两个单键</a:t>
            </a:r>
          </a:p>
        </p:txBody>
      </p:sp>
      <p:sp>
        <p:nvSpPr>
          <p:cNvPr id="9" name="文本框 8" title=""/>
          <p:cNvSpPr txBox="1"/>
          <p:nvPr>
            <p:custDataLst>
              <p:tags r:id="rId12"/>
            </p:custDataLst>
          </p:nvPr>
        </p:nvSpPr>
        <p:spPr>
          <a:xfrm>
            <a:off x="6996748" y="3955415"/>
            <a:ext cx="2926080" cy="570865"/>
          </a:xfrm>
          <a:prstGeom prst="rect">
            <a:avLst/>
          </a:prstGeom>
          <a:noFill/>
        </p:spPr>
        <p:txBody>
          <a:bodyPr wrap="none" rtlCol="0" anchor="t">
            <a:spAutoFit/>
          </a:bodyPr>
          <a:lstStyle/>
          <a:p>
            <a:pPr lvl="0" algn="ctr">
              <a:lnSpc>
                <a:spcPct val="130000"/>
              </a:lnSpc>
              <a:buClrTx/>
              <a:buSzTx/>
              <a:buFontTx/>
            </a:pPr>
            <a:r>
              <a:rPr lang="zh-CN" altLang="en-US" sz="2400">
                <a:solidFill>
                  <a:srgbClr val="DB3609"/>
                </a:solidFill>
                <a:latin typeface="宋体" panose="02010600030101010101" pitchFamily="2" charset="-122"/>
                <a:ea typeface="宋体" panose="02010600030101010101" pitchFamily="2" charset="-122"/>
                <a:sym typeface="+mn-ea"/>
              </a:rPr>
              <a:t>一个三键和一个单键</a:t>
            </a:r>
          </a:p>
        </p:txBody>
      </p:sp>
      <p:sp>
        <p:nvSpPr>
          <p:cNvPr id="10" name="文本框 9" title=""/>
          <p:cNvSpPr txBox="1"/>
          <p:nvPr>
            <p:custDataLst>
              <p:tags r:id="rId13"/>
            </p:custDataLst>
          </p:nvPr>
        </p:nvSpPr>
        <p:spPr>
          <a:xfrm>
            <a:off x="1028700" y="4822190"/>
            <a:ext cx="9667240" cy="1470660"/>
          </a:xfrm>
          <a:prstGeom prst="rect">
            <a:avLst/>
          </a:prstGeom>
          <a:noFill/>
        </p:spPr>
        <p:txBody>
          <a:bodyPr wrap="square" rtlCol="0" anchor="t">
            <a:spAutoFit/>
          </a:bodyPr>
          <a:lstStyle/>
          <a:p>
            <a:pPr>
              <a:lnSpc>
                <a:spcPct val="130000"/>
              </a:lnSpc>
            </a:pPr>
            <a:r>
              <a:rPr lang="en-US" altLang="zh-CN" sz="2300">
                <a:latin typeface="Times New Roman" panose="02020603050405020304" charset="0"/>
                <a:ea typeface="宋体" panose="02010600030101010101" pitchFamily="2" charset="-122"/>
                <a:cs typeface="Times New Roman" panose="02020603050405020304" charset="0"/>
              </a:rPr>
              <a:t>        烷烃分子中的每个碳原子都与四个原子形成共价键（单键），在化学反应中碳原子原有的单键断裂后才能结合其他的原子或原子团，生成新的化合物。</a:t>
            </a:r>
          </a:p>
        </p:txBody>
      </p:sp>
    </p:spTree>
    <p:custDataLst>
      <p:tags r:id="rId14"/>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pic>
        <p:nvPicPr>
          <p:cNvPr id="2" name="图片 1" title=""/>
          <p:cNvPicPr>
            <a:picLocks noChangeAspect="1"/>
          </p:cNvPicPr>
          <p:nvPr>
            <p:custDataLst>
              <p:tags r:id="rId4"/>
            </p:custDataLst>
          </p:nvPr>
        </p:nvPicPr>
        <p:blipFill>
          <a:blip r:embed="rId3"/>
          <a:srcRect l="11167" t="8657" r="12991" b="8204"/>
          <a:stretch>
            <a:fillRect/>
          </a:stretch>
        </p:blipFill>
        <p:spPr>
          <a:xfrm>
            <a:off x="1291590" y="2042160"/>
            <a:ext cx="1892935" cy="2075180"/>
          </a:xfrm>
          <a:prstGeom prst="rect">
            <a:avLst/>
          </a:prstGeom>
        </p:spPr>
      </p:pic>
      <p:sp>
        <p:nvSpPr>
          <p:cNvPr id="3" name="文本框 2" title=""/>
          <p:cNvSpPr txBox="1"/>
          <p:nvPr>
            <p:custDataLst>
              <p:tags r:id="rId5"/>
            </p:custDataLst>
          </p:nvPr>
        </p:nvSpPr>
        <p:spPr>
          <a:xfrm>
            <a:off x="1031240" y="1066165"/>
            <a:ext cx="4001135" cy="570865"/>
          </a:xfrm>
          <a:prstGeom prst="rect">
            <a:avLst/>
          </a:prstGeom>
          <a:noFill/>
        </p:spPr>
        <p:txBody>
          <a:bodyPr wrap="square" rtlCol="0" anchor="t">
            <a:spAutoFit/>
          </a:bodyPr>
          <a:lstStyle/>
          <a:p>
            <a:pPr>
              <a:lnSpc>
                <a:spcPct val="130000"/>
              </a:lnSpc>
            </a:pPr>
            <a:r>
              <a:rPr lang="en-US" altLang="zh-CN" sz="2400" b="1">
                <a:latin typeface="Times New Roman" panose="02020603050405020304" charset="0"/>
                <a:ea typeface="宋体" panose="02010600030101010101" pitchFamily="2" charset="-122"/>
                <a:cs typeface="Times New Roman" panose="02020603050405020304" charset="0"/>
              </a:rPr>
              <a:t>(1)</a:t>
            </a:r>
            <a:r>
              <a:rPr lang="zh-CN" altLang="en-US" sz="2400" b="1">
                <a:latin typeface="Times New Roman" panose="02020603050405020304" charset="0"/>
                <a:ea typeface="宋体" panose="02010600030101010101" pitchFamily="2" charset="-122"/>
                <a:cs typeface="Times New Roman" panose="02020603050405020304" charset="0"/>
              </a:rPr>
              <a:t>甲烷分子</a:t>
            </a:r>
          </a:p>
        </p:txBody>
      </p:sp>
      <p:sp>
        <p:nvSpPr>
          <p:cNvPr id="4" name="文本框 3" title=""/>
          <p:cNvSpPr txBox="1"/>
          <p:nvPr>
            <p:custDataLst>
              <p:tags r:id="rId6"/>
            </p:custDataLst>
          </p:nvPr>
        </p:nvSpPr>
        <p:spPr>
          <a:xfrm>
            <a:off x="1291590" y="4171315"/>
            <a:ext cx="2072005" cy="570865"/>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正四面体结构</a:t>
            </a:r>
          </a:p>
        </p:txBody>
      </p:sp>
      <p:sp>
        <p:nvSpPr>
          <p:cNvPr id="19466" name="Rectangle 52" title=""/>
          <p:cNvSpPr/>
          <p:nvPr>
            <p:custDataLst>
              <p:tags r:id="rId7"/>
            </p:custDataLst>
          </p:nvPr>
        </p:nvSpPr>
        <p:spPr>
          <a:xfrm>
            <a:off x="2658110" y="2283778"/>
            <a:ext cx="2077175" cy="515620"/>
          </a:xfrm>
          <a:prstGeom prst="rect">
            <a:avLst/>
          </a:prstGeom>
          <a:noFill/>
          <a:ln w="9525">
            <a:noFill/>
          </a:ln>
        </p:spPr>
        <p:txBody>
          <a:bodyPr>
            <a:spAutoFit/>
          </a:bodyPr>
          <a:lstStyle/>
          <a:p>
            <a:pPr>
              <a:lnSpc>
                <a:spcPct val="115000"/>
              </a:lnSpc>
            </a:pPr>
            <a:r>
              <a:rPr lang="en-US" altLang="zh-CN" sz="2400" i="0">
                <a:solidFill>
                  <a:schemeClr val="tx1"/>
                </a:solidFill>
                <a:latin typeface="Times New Roman" panose="02020603050405020304" charset="0"/>
                <a:ea typeface="黑体" panose="02010600030101010101" charset="-122"/>
                <a:cs typeface="Times New Roman" panose="02020603050405020304" charset="0"/>
              </a:rPr>
              <a:t>109</a:t>
            </a:r>
            <a:r>
              <a:rPr lang="zh-CN" altLang="en-US" sz="2400" i="0">
                <a:solidFill>
                  <a:schemeClr val="tx1"/>
                </a:solidFill>
                <a:latin typeface="宋体" panose="02010600030101010101" pitchFamily="2" charset="-122"/>
                <a:ea typeface="宋体" panose="02010600030101010101" pitchFamily="2" charset="-122"/>
                <a:cs typeface="Times New Roman" panose="02020603050405020304" charset="0"/>
              </a:rPr>
              <a:t>°</a:t>
            </a:r>
            <a:r>
              <a:rPr lang="en-US" altLang="zh-CN" sz="2400" i="0">
                <a:solidFill>
                  <a:schemeClr val="tx1"/>
                </a:solidFill>
                <a:latin typeface="Times New Roman" panose="02020603050405020304" charset="0"/>
                <a:ea typeface="黑体" panose="02010600030101010101" charset="-122"/>
                <a:cs typeface="Times New Roman" panose="02020603050405020304" charset="0"/>
              </a:rPr>
              <a:t>28ˊ</a:t>
            </a:r>
          </a:p>
        </p:txBody>
      </p:sp>
      <p:sp>
        <p:nvSpPr>
          <p:cNvPr id="5" name="弧形 4" title=""/>
          <p:cNvSpPr/>
          <p:nvPr>
            <p:custDataLst>
              <p:tags r:id="rId8"/>
            </p:custDataLst>
          </p:nvPr>
        </p:nvSpPr>
        <p:spPr>
          <a:xfrm rot="21060000">
            <a:off x="2023745" y="2611120"/>
            <a:ext cx="966470" cy="1015365"/>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 name="文本框 5" title=""/>
          <p:cNvSpPr txBox="1"/>
          <p:nvPr>
            <p:custDataLst>
              <p:tags r:id="rId9"/>
            </p:custDataLst>
          </p:nvPr>
        </p:nvSpPr>
        <p:spPr>
          <a:xfrm>
            <a:off x="4485005" y="1688465"/>
            <a:ext cx="6242685" cy="1529715"/>
          </a:xfrm>
          <a:prstGeom prst="rect">
            <a:avLst/>
          </a:prstGeom>
          <a:noFill/>
        </p:spPr>
        <p:txBody>
          <a:bodyPr wrap="square" rtlCol="0" anchor="t">
            <a:spAutoFit/>
          </a:bodyPr>
          <a:lstStyle/>
          <a:p>
            <a:pPr>
              <a:lnSpc>
                <a:spcPct val="130000"/>
              </a:lnSpc>
            </a:pPr>
            <a:r>
              <a:rPr lang="en-US" altLang="zh-CN" sz="2400">
                <a:latin typeface="Times New Roman" panose="02020603050405020304" charset="0"/>
                <a:ea typeface="宋体" panose="02010600030101010101" pitchFamily="2" charset="-122"/>
                <a:cs typeface="Times New Roman" panose="02020603050405020304" charset="0"/>
              </a:rPr>
              <a:t>        其他烷烃分子中碳原子的成键方式都与甲烷分子中碳原子的成键方式相似，分子中的碳链呈</a:t>
            </a:r>
            <a:r>
              <a:rPr lang="en-US" altLang="zh-CN" sz="2400">
                <a:solidFill>
                  <a:srgbClr val="DB3609"/>
                </a:solidFill>
                <a:latin typeface="Times New Roman" panose="02020603050405020304" charset="0"/>
                <a:ea typeface="宋体" panose="02010600030101010101" pitchFamily="2" charset="-122"/>
                <a:cs typeface="Times New Roman" panose="02020603050405020304" charset="0"/>
              </a:rPr>
              <a:t>折线形</a:t>
            </a:r>
            <a:r>
              <a:rPr lang="en-US" altLang="zh-CN" sz="2400">
                <a:latin typeface="Times New Roman" panose="02020603050405020304" charset="0"/>
                <a:ea typeface="宋体" panose="02010600030101010101" pitchFamily="2" charset="-122"/>
                <a:cs typeface="Times New Roman" panose="02020603050405020304" charset="0"/>
              </a:rPr>
              <a:t>。</a:t>
            </a:r>
          </a:p>
        </p:txBody>
      </p:sp>
      <p:pic>
        <p:nvPicPr>
          <p:cNvPr id="7" name="图片 6" title=""/>
          <p:cNvPicPr>
            <a:picLocks noChangeAspect="1"/>
          </p:cNvPicPr>
          <p:nvPr>
            <p:custDataLst>
              <p:tags r:id="rId11"/>
            </p:custDataLst>
          </p:nvPr>
        </p:nvPicPr>
        <p:blipFill>
          <a:blip r:embed="rId10"/>
          <a:stretch>
            <a:fillRect/>
          </a:stretch>
        </p:blipFill>
        <p:spPr>
          <a:xfrm>
            <a:off x="5545455" y="3345815"/>
            <a:ext cx="4121785" cy="1814830"/>
          </a:xfrm>
          <a:prstGeom prst="rect">
            <a:avLst/>
          </a:prstGeom>
        </p:spPr>
      </p:pic>
    </p:spTree>
    <p:custDataLst>
      <p:tags r:id="rId1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2" name="矩形 1" title=""/>
          <p:cNvSpPr>
            <a:spLocks noChangeAspect="1"/>
          </p:cNvSpPr>
          <p:nvPr>
            <p:custDataLst>
              <p:tags r:id="rId3"/>
            </p:custDataLst>
          </p:nvPr>
        </p:nvSpPr>
        <p:spPr>
          <a:xfrm>
            <a:off x="1109345" y="1630680"/>
            <a:ext cx="9737725" cy="1050290"/>
          </a:xfrm>
          <a:prstGeom prst="rect">
            <a:avLst/>
          </a:prstGeom>
        </p:spPr>
        <p:txBody>
          <a:bodyPr wrap="square">
            <a:spAutoFit/>
          </a:bodyPr>
          <a:lstStyle/>
          <a:p>
            <a:pPr fontAlgn="auto">
              <a:lnSpc>
                <a:spcPct val="130000"/>
              </a:lnSpc>
              <a:spcAft>
                <a:spcPct val="0"/>
              </a:spcAft>
              <a:tabLst>
                <a:tab pos="1029335"/>
                <a:tab pos="1850390"/>
                <a:tab pos="2538095"/>
                <a:tab pos="3221990"/>
              </a:tabLst>
            </a:pP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已知甲烷分子中的两个氢原子被两个氯原子取代后的结构只有一种</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能否证明</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CH</a:t>
            </a:r>
            <a:r>
              <a:rPr lang="en-US" altLang="zh-CN" sz="2400" baseline="-25000">
                <a:solidFill>
                  <a:srgbClr val="000000"/>
                </a:solidFill>
                <a:latin typeface="Times New Roman" panose="02020603050405020304" charset="0"/>
                <a:ea typeface="宋体" panose="02010600030101010101" pitchFamily="2" charset="-122"/>
                <a:cs typeface="Times New Roman" panose="02020603050405020304" charset="0"/>
              </a:rPr>
              <a:t>4</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的空间构型是正四面体结构</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r>
              <a:rPr lang="zh-CN" altLang="zh-CN" sz="2400">
                <a:solidFill>
                  <a:srgbClr val="000000"/>
                </a:solidFill>
                <a:latin typeface="Times New Roman" panose="02020603050405020304" charset="0"/>
                <a:ea typeface="宋体" panose="02010600030101010101" pitchFamily="2" charset="-122"/>
                <a:cs typeface="Times New Roman" panose="02020603050405020304" charset="0"/>
              </a:rPr>
              <a:t>而不是平面结构</a:t>
            </a:r>
            <a:r>
              <a:rPr lang="en-US" altLang="zh-CN" sz="2400">
                <a:solidFill>
                  <a:srgbClr val="000000"/>
                </a:solidFill>
                <a:latin typeface="Times New Roman" panose="02020603050405020304" charset="0"/>
                <a:ea typeface="宋体" panose="02010600030101010101" pitchFamily="2" charset="-122"/>
                <a:cs typeface="Times New Roman" panose="02020603050405020304" charset="0"/>
              </a:rPr>
              <a:t>?</a:t>
            </a:r>
            <a:endParaRPr lang="en-US" altLang="zh-CN" sz="2400">
              <a:solidFill>
                <a:srgbClr val="000000"/>
              </a:solidFill>
              <a:effectLst/>
              <a:latin typeface="Times New Roman" panose="02020603050405020304" charset="0"/>
              <a:ea typeface="宋体" panose="02010600030101010101" pitchFamily="2" charset="-122"/>
              <a:cs typeface="Times New Roman" panose="02020603050405020304" charset="0"/>
            </a:endParaRPr>
          </a:p>
        </p:txBody>
      </p:sp>
      <p:sp>
        <p:nvSpPr>
          <p:cNvPr id="3" name="矩形 2" title=""/>
          <p:cNvSpPr>
            <a:spLocks noChangeAspect="1"/>
          </p:cNvSpPr>
          <p:nvPr>
            <p:custDataLst>
              <p:tags r:id="rId4"/>
            </p:custDataLst>
          </p:nvPr>
        </p:nvSpPr>
        <p:spPr>
          <a:xfrm>
            <a:off x="1053465" y="2877185"/>
            <a:ext cx="8972550" cy="534035"/>
          </a:xfrm>
          <a:prstGeom prst="rect">
            <a:avLst/>
          </a:prstGeom>
        </p:spPr>
        <p:txBody>
          <a:bodyPr wrap="square">
            <a:spAutoFit/>
          </a:bodyPr>
          <a:lstStyle/>
          <a:p>
            <a:pPr>
              <a:lnSpc>
                <a:spcPct val="120000"/>
              </a:lnSpc>
            </a:pPr>
            <a:r>
              <a:rPr lang="zh-CN" altLang="zh-CN" sz="2400">
                <a:solidFill>
                  <a:srgbClr val="C00000"/>
                </a:solidFill>
                <a:latin typeface="Times New Roman" panose="02020603050405020304" charset="0"/>
                <a:ea typeface="楷体" panose="02010609060101010101" pitchFamily="49" charset="-122"/>
                <a:cs typeface="Times New Roman" panose="02020603050405020304" charset="0"/>
              </a:rPr>
              <a:t>能</a:t>
            </a:r>
            <a:r>
              <a:rPr lang="en-US" altLang="zh-CN" sz="2400">
                <a:solidFill>
                  <a:srgbClr val="C00000"/>
                </a:solidFill>
                <a:latin typeface="Times New Roman" panose="02020603050405020304" charset="0"/>
              </a:rPr>
              <a:t>,</a:t>
            </a:r>
            <a:r>
              <a:rPr lang="zh-CN" altLang="zh-CN" sz="2400">
                <a:solidFill>
                  <a:srgbClr val="C00000"/>
                </a:solidFill>
                <a:latin typeface="Times New Roman" panose="02020603050405020304" charset="0"/>
                <a:ea typeface="楷体" panose="02010609060101010101" pitchFamily="49" charset="-122"/>
                <a:cs typeface="Times New Roman" panose="02020603050405020304" charset="0"/>
              </a:rPr>
              <a:t>因为如果</a:t>
            </a:r>
            <a:r>
              <a:rPr lang="en-US" altLang="zh-CN" sz="2400">
                <a:solidFill>
                  <a:srgbClr val="C00000"/>
                </a:solidFill>
                <a:latin typeface="Times New Roman" panose="02020603050405020304" charset="0"/>
              </a:rPr>
              <a:t>CH</a:t>
            </a:r>
            <a:r>
              <a:rPr lang="en-US" altLang="zh-CN" sz="2400" baseline="-25000">
                <a:solidFill>
                  <a:srgbClr val="C00000"/>
                </a:solidFill>
                <a:latin typeface="Times New Roman" panose="02020603050405020304" charset="0"/>
              </a:rPr>
              <a:t>2</a:t>
            </a:r>
            <a:r>
              <a:rPr lang="en-US" altLang="zh-CN" sz="2400">
                <a:solidFill>
                  <a:srgbClr val="C00000"/>
                </a:solidFill>
                <a:latin typeface="Times New Roman" panose="02020603050405020304" charset="0"/>
              </a:rPr>
              <a:t>Cl</a:t>
            </a:r>
            <a:r>
              <a:rPr lang="en-US" altLang="zh-CN" sz="2400" baseline="-25000">
                <a:solidFill>
                  <a:srgbClr val="C00000"/>
                </a:solidFill>
                <a:latin typeface="Times New Roman" panose="02020603050405020304" charset="0"/>
              </a:rPr>
              <a:t>2</a:t>
            </a:r>
            <a:r>
              <a:rPr lang="zh-CN" altLang="zh-CN" sz="2400">
                <a:solidFill>
                  <a:srgbClr val="C00000"/>
                </a:solidFill>
                <a:latin typeface="Times New Roman" panose="02020603050405020304" charset="0"/>
                <a:ea typeface="楷体" panose="02010609060101010101" pitchFamily="49" charset="-122"/>
                <a:cs typeface="Times New Roman" panose="02020603050405020304" charset="0"/>
              </a:rPr>
              <a:t>的空间结构为平面形的话应存在两种结构</a:t>
            </a:r>
            <a:r>
              <a:rPr lang="en-US" altLang="zh-CN" sz="2400">
                <a:solidFill>
                  <a:srgbClr val="C00000"/>
                </a:solidFill>
                <a:latin typeface="Times New Roman" panose="02020603050405020304" charset="0"/>
              </a:rPr>
              <a:t>:</a:t>
            </a:r>
          </a:p>
        </p:txBody>
      </p:sp>
      <p:grpSp>
        <p:nvGrpSpPr>
          <p:cNvPr id="77" name="组合 76" title=""/>
          <p:cNvGrpSpPr/>
          <p:nvPr>
            <p:custDataLst>
              <p:tags r:id="rId5"/>
            </p:custDataLst>
          </p:nvPr>
        </p:nvGrpSpPr>
        <p:grpSpPr>
          <a:xfrm>
            <a:off x="572135" y="972820"/>
            <a:ext cx="2266950" cy="549910"/>
            <a:chOff x="5222" y="1428"/>
            <a:chExt cx="3570" cy="866"/>
          </a:xfrm>
        </p:grpSpPr>
        <p:sp>
          <p:nvSpPr>
            <p:cNvPr id="78" name="Freeform 73"/>
            <p:cNvSpPr/>
            <p:nvPr>
              <p:custDataLst>
                <p:tags r:id="rId6"/>
              </p:custDataLst>
            </p:nvPr>
          </p:nvSpPr>
          <p:spPr>
            <a:xfrm>
              <a:off x="5980" y="1428"/>
              <a:ext cx="2813" cy="867"/>
            </a:xfrm>
            <a:custGeom>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A7B9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77" tIns="64617" rIns="87477" bIns="64617" numCol="1" spcCol="1270" anchor="ctr" anchorCtr="0">
              <a:noAutofit/>
            </a:bodyPr>
            <a:lstStyle/>
            <a:p>
              <a:pPr algn="ctr" defTabSz="1600200">
                <a:lnSpc>
                  <a:spcPct val="100000"/>
                </a:lnSpc>
                <a:spcBef>
                  <a:spcPct val="0"/>
                </a:spcBef>
                <a:spcAft>
                  <a:spcPct val="35000"/>
                </a:spcAft>
              </a:pPr>
              <a:r>
                <a:rPr lang="zh-CN" altLang="en-US" sz="2400">
                  <a:latin typeface="微软雅黑" panose="020b0503020204020204" pitchFamily="34" charset="-122"/>
                  <a:ea typeface="微软雅黑" panose="020b0503020204020204" pitchFamily="34" charset="-122"/>
                  <a:cs typeface="+mn-ea"/>
                  <a:sym typeface="+mn-lt"/>
                </a:rPr>
                <a:t>思考与交流</a:t>
              </a:r>
            </a:p>
          </p:txBody>
        </p:sp>
        <p:sp>
          <p:nvSpPr>
            <p:cNvPr id="79" name="等腰三角形 78"/>
            <p:cNvSpPr/>
            <p:nvPr>
              <p:custDataLst>
                <p:tags r:id="rId7"/>
              </p:custDataLst>
            </p:nvPr>
          </p:nvSpPr>
          <p:spPr>
            <a:xfrm rot="8160000">
              <a:off x="5222" y="1539"/>
              <a:ext cx="751" cy="576"/>
            </a:xfrm>
            <a:prstGeom prst="triangle">
              <a:avLst>
                <a:gd name="adj" fmla="val 50435"/>
              </a:avLst>
            </a:prstGeom>
            <a:solidFill>
              <a:srgbClr val="E5D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custDataLst>
                <p:tags r:id="rId8"/>
              </p:custDataLst>
            </p:nvPr>
          </p:nvSpPr>
          <p:spPr>
            <a:xfrm rot="4080000">
              <a:off x="5345" y="2000"/>
              <a:ext cx="201" cy="296"/>
            </a:xfrm>
            <a:prstGeom prst="triangle">
              <a:avLst/>
            </a:prstGeom>
            <a:solidFill>
              <a:srgbClr val="B9C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title=""/>
          <p:cNvGrpSpPr/>
          <p:nvPr>
            <p:custDataLst>
              <p:tags r:id="rId9"/>
            </p:custDataLst>
          </p:nvPr>
        </p:nvGrpSpPr>
        <p:grpSpPr>
          <a:xfrm>
            <a:off x="1768468" y="3790950"/>
            <a:ext cx="1526540" cy="1620568"/>
            <a:chOff x="13952" y="7711"/>
            <a:chExt cx="2404" cy="2552"/>
          </a:xfrm>
        </p:grpSpPr>
        <p:grpSp>
          <p:nvGrpSpPr>
            <p:cNvPr id="6" name="组合 5"/>
            <p:cNvGrpSpPr/>
            <p:nvPr>
              <p:custDataLst>
                <p:tags r:id="rId10"/>
              </p:custDataLst>
            </p:nvPr>
          </p:nvGrpSpPr>
          <p:grpSpPr>
            <a:xfrm>
              <a:off x="13952" y="8561"/>
              <a:ext cx="2404" cy="1702"/>
              <a:chOff x="13436633" y="720221"/>
              <a:chExt cx="1811355" cy="1081193"/>
            </a:xfrm>
          </p:grpSpPr>
          <p:sp>
            <p:nvSpPr>
              <p:cNvPr id="7" name="文本框 6"/>
              <p:cNvSpPr txBox="1"/>
              <p:nvPr>
                <p:custDataLst>
                  <p:tags r:id="rId11"/>
                </p:custDataLst>
              </p:nvPr>
            </p:nvSpPr>
            <p:spPr>
              <a:xfrm>
                <a:off x="13436633" y="720221"/>
                <a:ext cx="1811355" cy="460535"/>
              </a:xfrm>
              <a:prstGeom prst="rect">
                <a:avLst/>
              </a:prstGeom>
              <a:noFill/>
            </p:spPr>
            <p:txBody>
              <a:bodyPr wrap="square" rtlCol="0">
                <a:spAutoFit/>
              </a:bodyPr>
              <a:lstStyle/>
              <a:p>
                <a:r>
                  <a:rPr lang="en-US" altLang="zh-CN" sz="2400">
                    <a:solidFill>
                      <a:srgbClr val="C00000"/>
                    </a:solidFill>
                    <a:latin typeface="Times New Roman" panose="02020603050405020304" charset="0"/>
                    <a:ea typeface="黑体" panose="02010600030101010101" charset="-122"/>
                    <a:cs typeface="Times New Roman" panose="02020603050405020304" charset="0"/>
                  </a:rPr>
                  <a:t>H—C—H</a:t>
                </a:r>
                <a:endParaRPr lang="en-US" altLang="zh-CN" sz="2400" baseline="-25000">
                  <a:solidFill>
                    <a:srgbClr val="C00000"/>
                  </a:solidFill>
                  <a:latin typeface="Times New Roman" panose="02020603050405020304" charset="0"/>
                  <a:ea typeface="黑体" panose="02010600030101010101" charset="-122"/>
                  <a:cs typeface="Times New Roman" panose="02020603050405020304" charset="0"/>
                </a:endParaRPr>
              </a:p>
            </p:txBody>
          </p:sp>
          <p:sp>
            <p:nvSpPr>
              <p:cNvPr id="8" name="文本框 7"/>
              <p:cNvSpPr txBox="1"/>
              <p:nvPr>
                <p:custDataLst>
                  <p:tags r:id="rId12"/>
                </p:custDataLst>
              </p:nvPr>
            </p:nvSpPr>
            <p:spPr>
              <a:xfrm>
                <a:off x="14065002" y="1340879"/>
                <a:ext cx="879178" cy="460535"/>
              </a:xfrm>
              <a:prstGeom prst="rect">
                <a:avLst/>
              </a:prstGeom>
              <a:noFill/>
            </p:spPr>
            <p:txBody>
              <a:bodyPr wrap="square" rtlCol="0">
                <a:spAutoFit/>
              </a:bodyPr>
              <a:lstStyle/>
              <a:p>
                <a:r>
                  <a:rPr lang="en-US" altLang="zh-CN" sz="2400">
                    <a:solidFill>
                      <a:srgbClr val="C00000"/>
                    </a:solidFill>
                    <a:latin typeface="Times New Roman" panose="02020603050405020304" charset="0"/>
                    <a:ea typeface="黑体" panose="02010600030101010101" charset="-122"/>
                    <a:cs typeface="Times New Roman" panose="02020603050405020304" charset="0"/>
                  </a:rPr>
                  <a:t>Cl</a:t>
                </a:r>
                <a:endParaRPr lang="en-US" altLang="zh-CN" sz="2400" baseline="-25000">
                  <a:solidFill>
                    <a:srgbClr val="C00000"/>
                  </a:solidFill>
                  <a:latin typeface="Times New Roman" panose="02020603050405020304" charset="0"/>
                  <a:ea typeface="黑体" panose="02010600030101010101" charset="-122"/>
                  <a:cs typeface="Times New Roman" panose="02020603050405020304" charset="0"/>
                </a:endParaRPr>
              </a:p>
            </p:txBody>
          </p:sp>
          <p:cxnSp>
            <p:nvCxnSpPr>
              <p:cNvPr id="9" name="直接连接符 8"/>
              <p:cNvCxnSpPr/>
              <p:nvPr>
                <p:custDataLst>
                  <p:tags r:id="rId13"/>
                </p:custDataLst>
              </p:nvPr>
            </p:nvCxnSpPr>
            <p:spPr>
              <a:xfrm flipH="1">
                <a:off x="14299687" y="1129071"/>
                <a:ext cx="0" cy="28321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custDataLst>
                <p:tags r:id="rId14"/>
              </p:custDataLst>
            </p:nvPr>
          </p:nvCxnSpPr>
          <p:spPr>
            <a:xfrm flipH="1">
              <a:off x="15097" y="8253"/>
              <a:ext cx="0" cy="44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15"/>
              </p:custDataLst>
            </p:nvPr>
          </p:nvSpPr>
          <p:spPr>
            <a:xfrm>
              <a:off x="14786" y="7711"/>
              <a:ext cx="1167" cy="725"/>
            </a:xfrm>
            <a:prstGeom prst="rect">
              <a:avLst/>
            </a:prstGeom>
            <a:noFill/>
          </p:spPr>
          <p:txBody>
            <a:bodyPr wrap="square" rtlCol="0">
              <a:spAutoFit/>
            </a:bodyPr>
            <a:lstStyle/>
            <a:p>
              <a:r>
                <a:rPr lang="en-US" altLang="zh-CN" sz="2400">
                  <a:solidFill>
                    <a:srgbClr val="C00000"/>
                  </a:solidFill>
                  <a:latin typeface="Times New Roman" panose="02020603050405020304" charset="0"/>
                  <a:ea typeface="黑体" panose="02010600030101010101" charset="-122"/>
                  <a:cs typeface="Times New Roman" panose="02020603050405020304" charset="0"/>
                </a:rPr>
                <a:t>Cl</a:t>
              </a:r>
              <a:endParaRPr lang="en-US" altLang="zh-CN" sz="2400" baseline="-25000">
                <a:solidFill>
                  <a:srgbClr val="C00000"/>
                </a:solidFill>
                <a:latin typeface="Times New Roman" panose="02020603050405020304" charset="0"/>
                <a:ea typeface="黑体" panose="02010600030101010101" charset="-122"/>
                <a:cs typeface="Times New Roman" panose="02020603050405020304" charset="0"/>
              </a:endParaRPr>
            </a:p>
          </p:txBody>
        </p:sp>
      </p:grpSp>
      <p:grpSp>
        <p:nvGrpSpPr>
          <p:cNvPr id="13" name="组合 12" title=""/>
          <p:cNvGrpSpPr/>
          <p:nvPr>
            <p:custDataLst>
              <p:tags r:id="rId16"/>
            </p:custDataLst>
          </p:nvPr>
        </p:nvGrpSpPr>
        <p:grpSpPr>
          <a:xfrm>
            <a:off x="4005573" y="3790950"/>
            <a:ext cx="2011045" cy="1620575"/>
            <a:chOff x="13952" y="7711"/>
            <a:chExt cx="3167" cy="2552"/>
          </a:xfrm>
        </p:grpSpPr>
        <p:grpSp>
          <p:nvGrpSpPr>
            <p:cNvPr id="14" name="组合 13"/>
            <p:cNvGrpSpPr/>
            <p:nvPr>
              <p:custDataLst>
                <p:tags r:id="rId17"/>
              </p:custDataLst>
            </p:nvPr>
          </p:nvGrpSpPr>
          <p:grpSpPr>
            <a:xfrm>
              <a:off x="13952" y="8561"/>
              <a:ext cx="3167" cy="1702"/>
              <a:chOff x="13436633" y="720221"/>
              <a:chExt cx="2386257" cy="1081200"/>
            </a:xfrm>
          </p:grpSpPr>
          <p:sp>
            <p:nvSpPr>
              <p:cNvPr id="15" name="文本框 14"/>
              <p:cNvSpPr txBox="1"/>
              <p:nvPr>
                <p:custDataLst>
                  <p:tags r:id="rId18"/>
                </p:custDataLst>
              </p:nvPr>
            </p:nvSpPr>
            <p:spPr>
              <a:xfrm>
                <a:off x="13436633" y="720221"/>
                <a:ext cx="2386257" cy="460542"/>
              </a:xfrm>
              <a:prstGeom prst="rect">
                <a:avLst/>
              </a:prstGeom>
              <a:noFill/>
            </p:spPr>
            <p:txBody>
              <a:bodyPr wrap="square" rtlCol="0">
                <a:spAutoFit/>
              </a:bodyPr>
              <a:lstStyle/>
              <a:p>
                <a:r>
                  <a:rPr lang="en-US" altLang="zh-CN" sz="2400">
                    <a:solidFill>
                      <a:srgbClr val="C00000"/>
                    </a:solidFill>
                    <a:latin typeface="Times New Roman" panose="02020603050405020304" charset="0"/>
                    <a:ea typeface="黑体" panose="02010600030101010101" charset="-122"/>
                    <a:cs typeface="Times New Roman" panose="02020603050405020304" charset="0"/>
                  </a:rPr>
                  <a:t>H—C—Cl</a:t>
                </a:r>
                <a:endParaRPr lang="en-US" altLang="zh-CN" sz="2400" baseline="-25000">
                  <a:solidFill>
                    <a:srgbClr val="C00000"/>
                  </a:solidFill>
                  <a:latin typeface="Times New Roman" panose="02020603050405020304" charset="0"/>
                  <a:ea typeface="黑体" panose="02010600030101010101" charset="-122"/>
                  <a:cs typeface="Times New Roman" panose="02020603050405020304" charset="0"/>
                </a:endParaRPr>
              </a:p>
            </p:txBody>
          </p:sp>
          <p:sp>
            <p:nvSpPr>
              <p:cNvPr id="16" name="文本框 15"/>
              <p:cNvSpPr txBox="1"/>
              <p:nvPr>
                <p:custDataLst>
                  <p:tags r:id="rId19"/>
                </p:custDataLst>
              </p:nvPr>
            </p:nvSpPr>
            <p:spPr>
              <a:xfrm>
                <a:off x="14065002" y="1340879"/>
                <a:ext cx="879178" cy="460542"/>
              </a:xfrm>
              <a:prstGeom prst="rect">
                <a:avLst/>
              </a:prstGeom>
              <a:noFill/>
            </p:spPr>
            <p:txBody>
              <a:bodyPr wrap="square" rtlCol="0">
                <a:spAutoFit/>
              </a:bodyPr>
              <a:lstStyle/>
              <a:p>
                <a:r>
                  <a:rPr lang="en-US" altLang="zh-CN" sz="2400">
                    <a:solidFill>
                      <a:srgbClr val="C00000"/>
                    </a:solidFill>
                    <a:latin typeface="Times New Roman" panose="02020603050405020304" charset="0"/>
                    <a:ea typeface="黑体" panose="02010600030101010101" charset="-122"/>
                    <a:cs typeface="Times New Roman" panose="02020603050405020304" charset="0"/>
                  </a:rPr>
                  <a:t>H</a:t>
                </a:r>
                <a:endParaRPr lang="en-US" altLang="zh-CN" sz="2400" baseline="-25000">
                  <a:solidFill>
                    <a:srgbClr val="C00000"/>
                  </a:solidFill>
                  <a:latin typeface="Times New Roman" panose="02020603050405020304" charset="0"/>
                  <a:ea typeface="黑体" panose="02010600030101010101" charset="-122"/>
                  <a:cs typeface="Times New Roman" panose="02020603050405020304" charset="0"/>
                </a:endParaRPr>
              </a:p>
            </p:txBody>
          </p:sp>
          <p:cxnSp>
            <p:nvCxnSpPr>
              <p:cNvPr id="17" name="直接连接符 16"/>
              <p:cNvCxnSpPr/>
              <p:nvPr>
                <p:custDataLst>
                  <p:tags r:id="rId20"/>
                </p:custDataLst>
              </p:nvPr>
            </p:nvCxnSpPr>
            <p:spPr>
              <a:xfrm flipH="1">
                <a:off x="14299687" y="1129071"/>
                <a:ext cx="0" cy="28321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p:custDataLst>
                <p:tags r:id="rId21"/>
              </p:custDataLst>
            </p:nvPr>
          </p:nvCxnSpPr>
          <p:spPr>
            <a:xfrm flipH="1">
              <a:off x="15097" y="8253"/>
              <a:ext cx="0" cy="446"/>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22"/>
              </p:custDataLst>
            </p:nvPr>
          </p:nvSpPr>
          <p:spPr>
            <a:xfrm>
              <a:off x="14786" y="7711"/>
              <a:ext cx="1167" cy="725"/>
            </a:xfrm>
            <a:prstGeom prst="rect">
              <a:avLst/>
            </a:prstGeom>
            <a:noFill/>
          </p:spPr>
          <p:txBody>
            <a:bodyPr wrap="square" rtlCol="0">
              <a:spAutoFit/>
            </a:bodyPr>
            <a:lstStyle/>
            <a:p>
              <a:r>
                <a:rPr lang="en-US" altLang="zh-CN" sz="2400">
                  <a:solidFill>
                    <a:srgbClr val="C00000"/>
                  </a:solidFill>
                  <a:latin typeface="Times New Roman" panose="02020603050405020304" charset="0"/>
                  <a:ea typeface="黑体" panose="02010600030101010101" charset="-122"/>
                  <a:cs typeface="Times New Roman" panose="02020603050405020304" charset="0"/>
                </a:rPr>
                <a:t>Cl</a:t>
              </a:r>
              <a:endParaRPr lang="en-US" altLang="zh-CN" sz="2400" baseline="-25000">
                <a:solidFill>
                  <a:srgbClr val="C00000"/>
                </a:solidFill>
                <a:latin typeface="Times New Roman" panose="02020603050405020304" charset="0"/>
                <a:ea typeface="黑体" panose="02010600030101010101" charset="-122"/>
                <a:cs typeface="Times New Roman" panose="02020603050405020304" charset="0"/>
              </a:endParaRPr>
            </a:p>
          </p:txBody>
        </p:sp>
      </p:grpSp>
    </p:spTree>
    <p:custDataLst>
      <p:tags r:id="rId23"/>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custDataLst>
            <p:tags r:id="rId2"/>
          </p:custDataLst>
        </p:nvPr>
      </p:nvGrpSpPr>
      <p:grpSpPr>
        <a:xfrm>
          <a:off x="0" y="0"/>
          <a:ext cx="0" cy="0"/>
        </a:xfrm>
      </p:grpSpPr>
      <p:sp>
        <p:nvSpPr>
          <p:cNvPr id="47" name="矩形 46" title=""/>
          <p:cNvSpPr/>
          <p:nvPr>
            <p:custDataLst>
              <p:tags r:id="rId3"/>
            </p:custDataLst>
          </p:nvPr>
        </p:nvSpPr>
        <p:spPr>
          <a:xfrm>
            <a:off x="1320165" y="1720215"/>
            <a:ext cx="3023870" cy="2541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title=""/>
          <p:cNvSpPr txBox="1"/>
          <p:nvPr>
            <p:custDataLst>
              <p:tags r:id="rId4"/>
            </p:custDataLst>
          </p:nvPr>
        </p:nvSpPr>
        <p:spPr>
          <a:xfrm>
            <a:off x="1031240" y="989965"/>
            <a:ext cx="4001135" cy="570865"/>
          </a:xfrm>
          <a:prstGeom prst="rect">
            <a:avLst/>
          </a:prstGeom>
          <a:noFill/>
        </p:spPr>
        <p:txBody>
          <a:bodyPr wrap="square" rtlCol="0" anchor="t">
            <a:spAutoFit/>
          </a:bodyPr>
          <a:lstStyle/>
          <a:p>
            <a:pPr>
              <a:lnSpc>
                <a:spcPct val="130000"/>
              </a:lnSpc>
            </a:pPr>
            <a:r>
              <a:rPr lang="en-US" altLang="zh-CN" sz="2400" b="1">
                <a:latin typeface="Times New Roman" panose="02020603050405020304" charset="0"/>
                <a:ea typeface="宋体" panose="02010600030101010101" pitchFamily="2" charset="-122"/>
                <a:cs typeface="Times New Roman" panose="02020603050405020304" charset="0"/>
              </a:rPr>
              <a:t>(2)</a:t>
            </a:r>
            <a:r>
              <a:rPr lang="zh-CN" altLang="en-US" sz="2400" b="1">
                <a:latin typeface="Times New Roman" panose="02020603050405020304" charset="0"/>
                <a:ea typeface="宋体" panose="02010600030101010101" pitchFamily="2" charset="-122"/>
                <a:cs typeface="Times New Roman" panose="02020603050405020304" charset="0"/>
              </a:rPr>
              <a:t>乙烯分子</a:t>
            </a:r>
          </a:p>
        </p:txBody>
      </p:sp>
      <p:grpSp>
        <p:nvGrpSpPr>
          <p:cNvPr id="17417" name="组合 21" title=""/>
          <p:cNvGrpSpPr/>
          <p:nvPr>
            <p:custDataLst>
              <p:tags r:id="rId5"/>
            </p:custDataLst>
          </p:nvPr>
        </p:nvGrpSpPr>
        <p:grpSpPr>
          <a:xfrm>
            <a:off x="1303020" y="1626870"/>
            <a:ext cx="2572385" cy="1831340"/>
            <a:chOff x="5776787" y="-538316"/>
            <a:chExt cx="4716544" cy="3085207"/>
          </a:xfrm>
        </p:grpSpPr>
        <p:sp>
          <p:nvSpPr>
            <p:cNvPr id="17431" name="文本框 4"/>
            <p:cNvSpPr txBox="1">
              <a:spLocks noChangeArrowheads="1"/>
            </p:cNvSpPr>
            <p:nvPr>
              <p:custDataLst>
                <p:tags r:id="rId6"/>
              </p:custDataLst>
            </p:nvPr>
          </p:nvSpPr>
          <p:spPr bwMode="auto">
            <a:xfrm>
              <a:off x="7017225" y="635478"/>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C</a:t>
              </a:r>
            </a:p>
          </p:txBody>
        </p:sp>
        <p:sp>
          <p:nvSpPr>
            <p:cNvPr id="17432" name="文本框 19"/>
            <p:cNvSpPr txBox="1">
              <a:spLocks noChangeArrowheads="1"/>
            </p:cNvSpPr>
            <p:nvPr>
              <p:custDataLst>
                <p:tags r:id="rId7"/>
              </p:custDataLst>
            </p:nvPr>
          </p:nvSpPr>
          <p:spPr bwMode="auto">
            <a:xfrm>
              <a:off x="8580170" y="635478"/>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C</a:t>
              </a:r>
            </a:p>
          </p:txBody>
        </p:sp>
        <p:cxnSp>
          <p:nvCxnSpPr>
            <p:cNvPr id="19" name="直接连接符 18"/>
            <p:cNvCxnSpPr/>
            <p:nvPr>
              <p:custDataLst>
                <p:tags r:id="rId8"/>
              </p:custDataLst>
            </p:nvPr>
          </p:nvCxnSpPr>
          <p:spPr>
            <a:xfrm>
              <a:off x="7575455" y="1031631"/>
              <a:ext cx="10795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9"/>
              </p:custDataLst>
            </p:nvPr>
          </p:nvCxnSpPr>
          <p:spPr>
            <a:xfrm>
              <a:off x="7575455" y="1184022"/>
              <a:ext cx="10795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0"/>
              </p:custDataLst>
            </p:nvPr>
          </p:nvCxnSpPr>
          <p:spPr>
            <a:xfrm flipV="1">
              <a:off x="9055031" y="36326"/>
              <a:ext cx="792177" cy="792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1"/>
              </p:custDataLst>
            </p:nvPr>
          </p:nvCxnSpPr>
          <p:spPr>
            <a:xfrm flipH="1" flipV="1">
              <a:off x="9055031" y="1312602"/>
              <a:ext cx="792177" cy="792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2"/>
              </p:custDataLst>
            </p:nvPr>
          </p:nvCxnSpPr>
          <p:spPr>
            <a:xfrm>
              <a:off x="6402273" y="36326"/>
              <a:ext cx="792176" cy="792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3"/>
              </p:custDataLst>
            </p:nvPr>
          </p:nvCxnSpPr>
          <p:spPr>
            <a:xfrm flipH="1">
              <a:off x="6402273" y="1312602"/>
              <a:ext cx="792176" cy="7921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39" name="文本框 29"/>
            <p:cNvSpPr txBox="1">
              <a:spLocks noChangeArrowheads="1"/>
            </p:cNvSpPr>
            <p:nvPr>
              <p:custDataLst>
                <p:tags r:id="rId14"/>
              </p:custDataLst>
            </p:nvPr>
          </p:nvSpPr>
          <p:spPr bwMode="auto">
            <a:xfrm>
              <a:off x="5776787" y="-538316"/>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sp>
          <p:nvSpPr>
            <p:cNvPr id="17440" name="文本框 30"/>
            <p:cNvSpPr txBox="1">
              <a:spLocks noChangeArrowheads="1"/>
            </p:cNvSpPr>
            <p:nvPr>
              <p:custDataLst>
                <p:tags r:id="rId15"/>
              </p:custDataLst>
            </p:nvPr>
          </p:nvSpPr>
          <p:spPr bwMode="auto">
            <a:xfrm>
              <a:off x="5776787" y="1667399"/>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sp>
          <p:nvSpPr>
            <p:cNvPr id="17441" name="文本框 31"/>
            <p:cNvSpPr txBox="1">
              <a:spLocks noChangeArrowheads="1"/>
            </p:cNvSpPr>
            <p:nvPr>
              <p:custDataLst>
                <p:tags r:id="rId16"/>
              </p:custDataLst>
            </p:nvPr>
          </p:nvSpPr>
          <p:spPr bwMode="auto">
            <a:xfrm>
              <a:off x="9782134" y="-538316"/>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sp>
          <p:nvSpPr>
            <p:cNvPr id="17442" name="文本框 32"/>
            <p:cNvSpPr txBox="1">
              <a:spLocks noChangeArrowheads="1"/>
            </p:cNvSpPr>
            <p:nvPr>
              <p:custDataLst>
                <p:tags r:id="rId17"/>
              </p:custDataLst>
            </p:nvPr>
          </p:nvSpPr>
          <p:spPr bwMode="auto">
            <a:xfrm>
              <a:off x="9782134" y="1667399"/>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grpSp>
      <p:grpSp>
        <p:nvGrpSpPr>
          <p:cNvPr id="21" name="组合 20" title=""/>
          <p:cNvGrpSpPr/>
          <p:nvPr>
            <p:custDataLst>
              <p:tags r:id="rId18"/>
            </p:custDataLst>
          </p:nvPr>
        </p:nvGrpSpPr>
        <p:grpSpPr>
          <a:xfrm>
            <a:off x="2174240" y="2818130"/>
            <a:ext cx="906145" cy="871855"/>
            <a:chOff x="4148138" y="9594850"/>
            <a:chExt cx="1581150" cy="1008063"/>
          </a:xfrm>
        </p:grpSpPr>
        <p:sp>
          <p:nvSpPr>
            <p:cNvPr id="17426" name="文本框 42"/>
            <p:cNvSpPr txBox="1">
              <a:spLocks noChangeArrowheads="1"/>
            </p:cNvSpPr>
            <p:nvPr>
              <p:custDataLst>
                <p:tags r:id="rId19"/>
              </p:custDataLst>
            </p:nvPr>
          </p:nvSpPr>
          <p:spPr bwMode="auto">
            <a:xfrm>
              <a:off x="4181377" y="10163124"/>
              <a:ext cx="1503588" cy="38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zh-CN" sz="1600">
                  <a:solidFill>
                    <a:srgbClr val="C00000"/>
                  </a:solidFill>
                  <a:latin typeface="Times New Roman" panose="02020603050405020304" charset="0"/>
                  <a:ea typeface="黑体" panose="02010600030101010101" charset="-122"/>
                  <a:cs typeface="Times New Roman" panose="02020603050405020304" charset="0"/>
                  <a:sym typeface="+mn-ea"/>
                </a:rPr>
                <a:t>133pm</a:t>
              </a:r>
            </a:p>
          </p:txBody>
        </p:sp>
        <p:cxnSp>
          <p:nvCxnSpPr>
            <p:cNvPr id="40" name="直接连接符 39"/>
            <p:cNvCxnSpPr/>
            <p:nvPr>
              <p:custDataLst>
                <p:tags r:id="rId20"/>
              </p:custDataLst>
            </p:nvPr>
          </p:nvCxnSpPr>
          <p:spPr>
            <a:xfrm flipH="1">
              <a:off x="4148138" y="9594850"/>
              <a:ext cx="0" cy="1008063"/>
            </a:xfrm>
            <a:prstGeom prst="line">
              <a:avLst/>
            </a:prstGeom>
            <a:ln w="222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21"/>
              </p:custDataLst>
            </p:nvPr>
          </p:nvCxnSpPr>
          <p:spPr>
            <a:xfrm flipH="1">
              <a:off x="5729288" y="9594850"/>
              <a:ext cx="0" cy="1008063"/>
            </a:xfrm>
            <a:prstGeom prst="line">
              <a:avLst/>
            </a:prstGeom>
            <a:ln w="222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2"/>
              </p:custDataLst>
            </p:nvPr>
          </p:nvCxnSpPr>
          <p:spPr>
            <a:xfrm>
              <a:off x="4157663" y="10212388"/>
              <a:ext cx="1547812" cy="0"/>
            </a:xfrm>
            <a:prstGeom prst="line">
              <a:avLst/>
            </a:prstGeom>
            <a:ln w="22225">
              <a:solidFill>
                <a:srgbClr val="C00000"/>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22" name="组合 21" title=""/>
          <p:cNvGrpSpPr/>
          <p:nvPr>
            <p:custDataLst>
              <p:tags r:id="rId23"/>
            </p:custDataLst>
          </p:nvPr>
        </p:nvGrpSpPr>
        <p:grpSpPr>
          <a:xfrm>
            <a:off x="1187450" y="1864360"/>
            <a:ext cx="1792605" cy="1384300"/>
            <a:chOff x="2605831" y="8165135"/>
            <a:chExt cx="2742019" cy="2238825"/>
          </a:xfrm>
        </p:grpSpPr>
        <p:sp>
          <p:nvSpPr>
            <p:cNvPr id="25" name="弧形 24"/>
            <p:cNvSpPr/>
            <p:nvPr>
              <p:custDataLst>
                <p:tags r:id="rId24"/>
              </p:custDataLst>
            </p:nvPr>
          </p:nvSpPr>
          <p:spPr>
            <a:xfrm rot="3300000">
              <a:off x="3468332" y="8678117"/>
              <a:ext cx="1254125" cy="1254125"/>
            </a:xfrm>
            <a:prstGeom prst="arc">
              <a:avLst>
                <a:gd name="adj1" fmla="val 10672013"/>
                <a:gd name="adj2" fmla="val 18183546"/>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000"/>
            </a:p>
          </p:txBody>
        </p:sp>
        <p:sp>
          <p:nvSpPr>
            <p:cNvPr id="43" name="弧形 42"/>
            <p:cNvSpPr/>
            <p:nvPr>
              <p:custDataLst>
                <p:tags r:id="rId25"/>
              </p:custDataLst>
            </p:nvPr>
          </p:nvSpPr>
          <p:spPr>
            <a:xfrm rot="10440000">
              <a:off x="3478030" y="8681482"/>
              <a:ext cx="1254125" cy="1254125"/>
            </a:xfrm>
            <a:prstGeom prst="arc">
              <a:avLst>
                <a:gd name="adj1" fmla="val 11921373"/>
                <a:gd name="adj2" fmla="val 18644650"/>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000"/>
            </a:p>
          </p:txBody>
        </p:sp>
        <p:sp>
          <p:nvSpPr>
            <p:cNvPr id="13" name="弧形 12"/>
            <p:cNvSpPr/>
            <p:nvPr>
              <p:custDataLst>
                <p:tags r:id="rId26"/>
              </p:custDataLst>
            </p:nvPr>
          </p:nvSpPr>
          <p:spPr>
            <a:xfrm rot="17580000">
              <a:off x="3467868" y="8680325"/>
              <a:ext cx="1254125" cy="1254125"/>
            </a:xfrm>
            <a:prstGeom prst="arc">
              <a:avLst>
                <a:gd name="adj1" fmla="val 11532211"/>
                <a:gd name="adj2" fmla="val 17880468"/>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000"/>
            </a:p>
          </p:txBody>
        </p:sp>
        <p:sp>
          <p:nvSpPr>
            <p:cNvPr id="26" name="矩形 25"/>
            <p:cNvSpPr/>
            <p:nvPr>
              <p:custDataLst>
                <p:tags r:id="rId27"/>
              </p:custDataLst>
            </p:nvPr>
          </p:nvSpPr>
          <p:spPr>
            <a:xfrm>
              <a:off x="3887966" y="8165135"/>
              <a:ext cx="1286991" cy="545328"/>
            </a:xfrm>
            <a:prstGeom prst="rect">
              <a:avLst/>
            </a:prstGeom>
          </p:spPr>
          <p:txBody>
            <a:bodyPr wrap="square">
              <a:spAutoFit/>
            </a:bodyPr>
            <a:lstStyle/>
            <a:p>
              <a:r>
                <a:rPr lang="en-US" altLang="zh-CN" sz="1600" b="1">
                  <a:latin typeface="Times New Roman" panose="02020603050405020304" charset="0"/>
                  <a:ea typeface="黑体" panose="02010600030101010101" charset="-122"/>
                  <a:cs typeface="Times New Roman" panose="02020603050405020304" charset="0"/>
                </a:rPr>
                <a:t>120°</a:t>
              </a:r>
            </a:p>
          </p:txBody>
        </p:sp>
        <p:sp>
          <p:nvSpPr>
            <p:cNvPr id="14" name="矩形 13"/>
            <p:cNvSpPr/>
            <p:nvPr>
              <p:custDataLst>
                <p:tags r:id="rId28"/>
              </p:custDataLst>
            </p:nvPr>
          </p:nvSpPr>
          <p:spPr>
            <a:xfrm>
              <a:off x="2605831" y="9090446"/>
              <a:ext cx="1164606" cy="545328"/>
            </a:xfrm>
            <a:prstGeom prst="rect">
              <a:avLst/>
            </a:prstGeom>
          </p:spPr>
          <p:txBody>
            <a:bodyPr wrap="square">
              <a:spAutoFit/>
            </a:bodyPr>
            <a:lstStyle/>
            <a:p>
              <a:r>
                <a:rPr lang="en-US" altLang="zh-CN" sz="1600" b="1">
                  <a:latin typeface="Times New Roman" panose="02020603050405020304" charset="0"/>
                  <a:ea typeface="黑体" panose="02010600030101010101" charset="-122"/>
                  <a:cs typeface="Times New Roman" panose="02020603050405020304" charset="0"/>
                </a:rPr>
                <a:t>120°</a:t>
              </a:r>
            </a:p>
          </p:txBody>
        </p:sp>
        <p:sp>
          <p:nvSpPr>
            <p:cNvPr id="48" name="矩形 47"/>
            <p:cNvSpPr/>
            <p:nvPr>
              <p:custDataLst>
                <p:tags r:id="rId29"/>
              </p:custDataLst>
            </p:nvPr>
          </p:nvSpPr>
          <p:spPr>
            <a:xfrm>
              <a:off x="4057945" y="9858632"/>
              <a:ext cx="1289905" cy="545328"/>
            </a:xfrm>
            <a:prstGeom prst="rect">
              <a:avLst/>
            </a:prstGeom>
          </p:spPr>
          <p:txBody>
            <a:bodyPr wrap="square">
              <a:spAutoFit/>
            </a:bodyPr>
            <a:lstStyle/>
            <a:p>
              <a:r>
                <a:rPr lang="en-US" altLang="zh-CN" sz="1600" b="1">
                  <a:latin typeface="Times New Roman" panose="02020603050405020304" charset="0"/>
                  <a:ea typeface="黑体" panose="02010600030101010101" charset="-122"/>
                  <a:cs typeface="Times New Roman" panose="02020603050405020304" charset="0"/>
                </a:rPr>
                <a:t>120°</a:t>
              </a:r>
            </a:p>
          </p:txBody>
        </p:sp>
      </p:grpSp>
      <p:sp>
        <p:nvSpPr>
          <p:cNvPr id="17418" name="文本框 34" title=""/>
          <p:cNvSpPr txBox="1">
            <a:spLocks noChangeArrowheads="1"/>
          </p:cNvSpPr>
          <p:nvPr>
            <p:custDataLst>
              <p:tags r:id="rId30"/>
            </p:custDataLst>
          </p:nvPr>
        </p:nvSpPr>
        <p:spPr bwMode="auto">
          <a:xfrm>
            <a:off x="665480" y="3810000"/>
            <a:ext cx="388810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2000">
                <a:latin typeface="楷体" panose="02010609060101010101" pitchFamily="49" charset="-122"/>
                <a:ea typeface="楷体" panose="02010609060101010101" pitchFamily="49" charset="-122"/>
                <a:cs typeface="Times New Roman" panose="02020603050405020304" charset="0"/>
                <a:sym typeface="+mn-ea"/>
              </a:rPr>
              <a:t>乙烯分子结构示意图</a:t>
            </a:r>
          </a:p>
        </p:txBody>
      </p:sp>
      <p:sp>
        <p:nvSpPr>
          <p:cNvPr id="15" name="文本框 14" title=""/>
          <p:cNvSpPr txBox="1"/>
          <p:nvPr>
            <p:custDataLst>
              <p:tags r:id="rId31"/>
            </p:custDataLst>
          </p:nvPr>
        </p:nvSpPr>
        <p:spPr>
          <a:xfrm>
            <a:off x="4066540" y="2072640"/>
            <a:ext cx="551815" cy="1360805"/>
          </a:xfrm>
          <a:prstGeom prst="rect">
            <a:avLst/>
          </a:prstGeom>
          <a:noFill/>
        </p:spPr>
        <p:txBody>
          <a:bodyPr vert="eaVert" wrap="square" rtlCol="0">
            <a:spAutoFit/>
          </a:bodyPr>
          <a:lstStyle/>
          <a:p>
            <a:r>
              <a:rPr lang="zh-CN" altLang="en-US" sz="2400">
                <a:solidFill>
                  <a:srgbClr val="C00000"/>
                </a:solidFill>
                <a:latin typeface="楷体" panose="02010609060101010101" pitchFamily="49" charset="-122"/>
                <a:ea typeface="楷体" panose="02010609060101010101" pitchFamily="49" charset="-122"/>
              </a:rPr>
              <a:t>平面结构</a:t>
            </a:r>
          </a:p>
        </p:txBody>
      </p:sp>
      <p:grpSp>
        <p:nvGrpSpPr>
          <p:cNvPr id="61" name="组合 60" title=""/>
          <p:cNvGrpSpPr/>
          <p:nvPr>
            <p:custDataLst>
              <p:tags r:id="rId32"/>
            </p:custDataLst>
          </p:nvPr>
        </p:nvGrpSpPr>
        <p:grpSpPr>
          <a:xfrm>
            <a:off x="5332730" y="989965"/>
            <a:ext cx="3887470" cy="3218815"/>
            <a:chOff x="8398" y="1559"/>
            <a:chExt cx="6122" cy="5069"/>
          </a:xfrm>
        </p:grpSpPr>
        <p:sp>
          <p:nvSpPr>
            <p:cNvPr id="9" name="文本框 8"/>
            <p:cNvSpPr txBox="1"/>
            <p:nvPr>
              <p:custDataLst>
                <p:tags r:id="rId33"/>
              </p:custDataLst>
            </p:nvPr>
          </p:nvSpPr>
          <p:spPr>
            <a:xfrm>
              <a:off x="8969" y="1559"/>
              <a:ext cx="3839" cy="899"/>
            </a:xfrm>
            <a:prstGeom prst="rect">
              <a:avLst/>
            </a:prstGeom>
            <a:noFill/>
          </p:spPr>
          <p:txBody>
            <a:bodyPr wrap="square" rtlCol="0" anchor="t">
              <a:spAutoFit/>
            </a:bodyPr>
            <a:lstStyle/>
            <a:p>
              <a:pPr>
                <a:lnSpc>
                  <a:spcPct val="130000"/>
                </a:lnSpc>
              </a:pPr>
              <a:r>
                <a:rPr lang="en-US" altLang="zh-CN" sz="2400" b="1">
                  <a:latin typeface="Times New Roman" panose="02020603050405020304" charset="0"/>
                  <a:ea typeface="宋体" panose="02010600030101010101" pitchFamily="2" charset="-122"/>
                  <a:cs typeface="Times New Roman" panose="02020603050405020304" charset="0"/>
                </a:rPr>
                <a:t>(3)</a:t>
              </a:r>
              <a:r>
                <a:rPr lang="zh-CN" altLang="en-US" sz="2400" b="1">
                  <a:latin typeface="Times New Roman" panose="02020603050405020304" charset="0"/>
                  <a:ea typeface="宋体" panose="02010600030101010101" pitchFamily="2" charset="-122"/>
                  <a:cs typeface="Times New Roman" panose="02020603050405020304" charset="0"/>
                </a:rPr>
                <a:t>乙炔分子</a:t>
              </a:r>
            </a:p>
          </p:txBody>
        </p:sp>
        <p:grpSp>
          <p:nvGrpSpPr>
            <p:cNvPr id="16" name="组合 15"/>
            <p:cNvGrpSpPr/>
            <p:nvPr>
              <p:custDataLst>
                <p:tags r:id="rId34"/>
              </p:custDataLst>
            </p:nvPr>
          </p:nvGrpSpPr>
          <p:grpSpPr>
            <a:xfrm>
              <a:off x="10312" y="3179"/>
              <a:ext cx="1609" cy="1751"/>
              <a:chOff x="3338171" y="7892814"/>
              <a:chExt cx="2660524" cy="2724761"/>
            </a:xfrm>
          </p:grpSpPr>
          <p:sp>
            <p:nvSpPr>
              <p:cNvPr id="17" name="弧形 16"/>
              <p:cNvSpPr/>
              <p:nvPr>
                <p:custDataLst>
                  <p:tags r:id="rId35"/>
                </p:custDataLst>
              </p:nvPr>
            </p:nvSpPr>
            <p:spPr>
              <a:xfrm>
                <a:off x="3338171" y="8740248"/>
                <a:ext cx="1961083" cy="1877327"/>
              </a:xfrm>
              <a:prstGeom prst="arc">
                <a:avLst>
                  <a:gd name="adj1" fmla="val 10864527"/>
                  <a:gd name="adj2" fmla="val 179944"/>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zh-CN" altLang="en-US" sz="1000"/>
              </a:p>
            </p:txBody>
          </p:sp>
          <p:sp>
            <p:nvSpPr>
              <p:cNvPr id="18" name="矩形 17"/>
              <p:cNvSpPr/>
              <p:nvPr>
                <p:custDataLst>
                  <p:tags r:id="rId36"/>
                </p:custDataLst>
              </p:nvPr>
            </p:nvSpPr>
            <p:spPr>
              <a:xfrm>
                <a:off x="3609349" y="7892814"/>
                <a:ext cx="2389346" cy="826298"/>
              </a:xfrm>
              <a:prstGeom prst="rect">
                <a:avLst/>
              </a:prstGeom>
            </p:spPr>
            <p:txBody>
              <a:bodyPr wrap="square">
                <a:spAutoFit/>
              </a:bodyPr>
              <a:lstStyle/>
              <a:p>
                <a:r>
                  <a:rPr lang="en-US" altLang="zh-CN" sz="1600" b="1">
                    <a:latin typeface="Times New Roman" panose="02020603050405020304" charset="0"/>
                    <a:ea typeface="黑体" panose="02010600030101010101" charset="-122"/>
                    <a:cs typeface="Times New Roman" panose="02020603050405020304" charset="0"/>
                  </a:rPr>
                  <a:t>180°</a:t>
                </a:r>
              </a:p>
            </p:txBody>
          </p:sp>
        </p:grpSp>
        <p:sp>
          <p:nvSpPr>
            <p:cNvPr id="20" name="文本框 34"/>
            <p:cNvSpPr txBox="1">
              <a:spLocks noChangeArrowheads="1"/>
            </p:cNvSpPr>
            <p:nvPr>
              <p:custDataLst>
                <p:tags r:id="rId37"/>
              </p:custDataLst>
            </p:nvPr>
          </p:nvSpPr>
          <p:spPr bwMode="auto">
            <a:xfrm>
              <a:off x="8398" y="6000"/>
              <a:ext cx="6123"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zh-CN" altLang="en-US" sz="2000">
                  <a:latin typeface="楷体" panose="02010609060101010101" pitchFamily="49" charset="-122"/>
                  <a:ea typeface="楷体" panose="02010609060101010101" pitchFamily="49" charset="-122"/>
                  <a:cs typeface="Times New Roman" panose="02020603050405020304" charset="0"/>
                  <a:sym typeface="+mn-ea"/>
                </a:rPr>
                <a:t>乙炔分子结构示意图</a:t>
              </a:r>
            </a:p>
          </p:txBody>
        </p:sp>
        <p:sp>
          <p:nvSpPr>
            <p:cNvPr id="30" name="文本框 29"/>
            <p:cNvSpPr txBox="1"/>
            <p:nvPr>
              <p:custDataLst>
                <p:tags r:id="rId38"/>
              </p:custDataLst>
            </p:nvPr>
          </p:nvSpPr>
          <p:spPr>
            <a:xfrm>
              <a:off x="13652" y="3264"/>
              <a:ext cx="869" cy="3106"/>
            </a:xfrm>
            <a:prstGeom prst="rect">
              <a:avLst/>
            </a:prstGeom>
            <a:noFill/>
          </p:spPr>
          <p:txBody>
            <a:bodyPr vert="eaVert" wrap="square" rtlCol="0">
              <a:spAutoFit/>
            </a:bodyPr>
            <a:lstStyle/>
            <a:p>
              <a:r>
                <a:rPr lang="zh-CN" altLang="en-US" sz="2400">
                  <a:solidFill>
                    <a:srgbClr val="C00000"/>
                  </a:solidFill>
                  <a:latin typeface="楷体" panose="02010609060101010101" pitchFamily="49" charset="-122"/>
                  <a:ea typeface="楷体" panose="02010609060101010101" pitchFamily="49" charset="-122"/>
                </a:rPr>
                <a:t>直线形结构</a:t>
              </a:r>
            </a:p>
          </p:txBody>
        </p:sp>
        <p:grpSp>
          <p:nvGrpSpPr>
            <p:cNvPr id="31" name="组合 30"/>
            <p:cNvGrpSpPr/>
            <p:nvPr>
              <p:custDataLst>
                <p:tags r:id="rId39"/>
              </p:custDataLst>
            </p:nvPr>
          </p:nvGrpSpPr>
          <p:grpSpPr>
            <a:xfrm>
              <a:off x="9436" y="4162"/>
              <a:ext cx="4050" cy="824"/>
              <a:chOff x="2150" y="6680"/>
              <a:chExt cx="4050" cy="824"/>
            </a:xfrm>
          </p:grpSpPr>
          <p:grpSp>
            <p:nvGrpSpPr>
              <p:cNvPr id="32" name="组合 21"/>
              <p:cNvGrpSpPr/>
              <p:nvPr>
                <p:custDataLst>
                  <p:tags r:id="rId40"/>
                </p:custDataLst>
              </p:nvPr>
            </p:nvGrpSpPr>
            <p:grpSpPr>
              <a:xfrm>
                <a:off x="2150" y="6680"/>
                <a:ext cx="4051" cy="825"/>
                <a:chOff x="5776787" y="635478"/>
                <a:chExt cx="4716544" cy="882434"/>
              </a:xfrm>
            </p:grpSpPr>
            <p:sp>
              <p:nvSpPr>
                <p:cNvPr id="33" name="文本框 4"/>
                <p:cNvSpPr txBox="1">
                  <a:spLocks noChangeArrowheads="1"/>
                </p:cNvSpPr>
                <p:nvPr>
                  <p:custDataLst>
                    <p:tags r:id="rId41"/>
                  </p:custDataLst>
                </p:nvPr>
              </p:nvSpPr>
              <p:spPr bwMode="auto">
                <a:xfrm>
                  <a:off x="7017225" y="635478"/>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C</a:t>
                  </a:r>
                </a:p>
              </p:txBody>
            </p:sp>
            <p:sp>
              <p:nvSpPr>
                <p:cNvPr id="34" name="文本框 19"/>
                <p:cNvSpPr txBox="1">
                  <a:spLocks noChangeArrowheads="1"/>
                </p:cNvSpPr>
                <p:nvPr>
                  <p:custDataLst>
                    <p:tags r:id="rId42"/>
                  </p:custDataLst>
                </p:nvPr>
              </p:nvSpPr>
              <p:spPr bwMode="auto">
                <a:xfrm>
                  <a:off x="8580170" y="635478"/>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C</a:t>
                  </a:r>
                </a:p>
              </p:txBody>
            </p:sp>
            <p:cxnSp>
              <p:nvCxnSpPr>
                <p:cNvPr id="35" name="直接连接符 34"/>
                <p:cNvCxnSpPr/>
                <p:nvPr>
                  <p:custDataLst>
                    <p:tags r:id="rId43"/>
                  </p:custDataLst>
                </p:nvPr>
              </p:nvCxnSpPr>
              <p:spPr>
                <a:xfrm>
                  <a:off x="7633669" y="1058375"/>
                  <a:ext cx="1056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44"/>
                  </p:custDataLst>
                </p:nvPr>
              </p:nvCxnSpPr>
              <p:spPr>
                <a:xfrm>
                  <a:off x="7633669" y="1237510"/>
                  <a:ext cx="1056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45"/>
                  </p:custDataLst>
                </p:nvPr>
              </p:nvCxnSpPr>
              <p:spPr>
                <a:xfrm flipV="1">
                  <a:off x="9171459" y="1079342"/>
                  <a:ext cx="7921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46"/>
                  </p:custDataLst>
                </p:nvPr>
              </p:nvCxnSpPr>
              <p:spPr>
                <a:xfrm>
                  <a:off x="6402273" y="1079342"/>
                  <a:ext cx="79217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29"/>
                <p:cNvSpPr txBox="1">
                  <a:spLocks noChangeArrowheads="1"/>
                </p:cNvSpPr>
                <p:nvPr>
                  <p:custDataLst>
                    <p:tags r:id="rId47"/>
                  </p:custDataLst>
                </p:nvPr>
              </p:nvSpPr>
              <p:spPr bwMode="auto">
                <a:xfrm>
                  <a:off x="5776787" y="638420"/>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sp>
              <p:nvSpPr>
                <p:cNvPr id="45" name="文本框 31"/>
                <p:cNvSpPr txBox="1">
                  <a:spLocks noChangeArrowheads="1"/>
                </p:cNvSpPr>
                <p:nvPr>
                  <p:custDataLst>
                    <p:tags r:id="rId48"/>
                  </p:custDataLst>
                </p:nvPr>
              </p:nvSpPr>
              <p:spPr bwMode="auto">
                <a:xfrm>
                  <a:off x="9782134" y="638420"/>
                  <a:ext cx="711197" cy="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2800">
                      <a:latin typeface="Times New Roman" panose="02020603050405020304" charset="0"/>
                      <a:ea typeface="黑体" panose="02010600030101010101" charset="-122"/>
                      <a:cs typeface="Times New Roman" panose="02020603050405020304" charset="0"/>
                    </a:rPr>
                    <a:t>H</a:t>
                  </a:r>
                </a:p>
              </p:txBody>
            </p:sp>
          </p:grpSp>
          <p:cxnSp>
            <p:nvCxnSpPr>
              <p:cNvPr id="50" name="直接连接符 49"/>
              <p:cNvCxnSpPr/>
              <p:nvPr>
                <p:custDataLst>
                  <p:tags r:id="rId49"/>
                </p:custDataLst>
              </p:nvPr>
            </p:nvCxnSpPr>
            <p:spPr>
              <a:xfrm>
                <a:off x="3745" y="6935"/>
                <a:ext cx="9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custDataLst>
                <p:tags r:id="rId50"/>
              </p:custDataLst>
            </p:nvPr>
          </p:nvGrpSpPr>
          <p:grpSpPr>
            <a:xfrm>
              <a:off x="10808" y="4816"/>
              <a:ext cx="1427" cy="1020"/>
              <a:chOff x="4148138" y="9594850"/>
              <a:chExt cx="1581150" cy="1184834"/>
            </a:xfrm>
          </p:grpSpPr>
          <p:sp>
            <p:nvSpPr>
              <p:cNvPr id="54" name="文本框 42"/>
              <p:cNvSpPr txBox="1">
                <a:spLocks noChangeArrowheads="1"/>
              </p:cNvSpPr>
              <p:nvPr>
                <p:custDataLst>
                  <p:tags r:id="rId51"/>
                </p:custDataLst>
              </p:nvPr>
            </p:nvSpPr>
            <p:spPr bwMode="auto">
              <a:xfrm>
                <a:off x="4181377" y="10163124"/>
                <a:ext cx="1503588" cy="6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zh-CN" sz="1600">
                    <a:solidFill>
                      <a:srgbClr val="C00000"/>
                    </a:solidFill>
                    <a:latin typeface="Times New Roman" panose="02020603050405020304" charset="0"/>
                    <a:ea typeface="黑体" panose="02010600030101010101" charset="-122"/>
                    <a:cs typeface="Times New Roman" panose="02020603050405020304" charset="0"/>
                    <a:sym typeface="+mn-ea"/>
                  </a:rPr>
                  <a:t>120pm</a:t>
                </a:r>
              </a:p>
            </p:txBody>
          </p:sp>
          <p:cxnSp>
            <p:nvCxnSpPr>
              <p:cNvPr id="55" name="直接连接符 54"/>
              <p:cNvCxnSpPr/>
              <p:nvPr>
                <p:custDataLst>
                  <p:tags r:id="rId52"/>
                </p:custDataLst>
              </p:nvPr>
            </p:nvCxnSpPr>
            <p:spPr>
              <a:xfrm flipH="1">
                <a:off x="4148138" y="9594850"/>
                <a:ext cx="0" cy="1008063"/>
              </a:xfrm>
              <a:prstGeom prst="line">
                <a:avLst/>
              </a:prstGeom>
              <a:ln w="222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custDataLst>
                  <p:tags r:id="rId53"/>
                </p:custDataLst>
              </p:nvPr>
            </p:nvCxnSpPr>
            <p:spPr>
              <a:xfrm flipH="1">
                <a:off x="5729288" y="9594850"/>
                <a:ext cx="0" cy="1008063"/>
              </a:xfrm>
              <a:prstGeom prst="line">
                <a:avLst/>
              </a:prstGeom>
              <a:ln w="222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54"/>
                </p:custDataLst>
              </p:nvPr>
            </p:nvCxnSpPr>
            <p:spPr>
              <a:xfrm>
                <a:off x="4157663" y="10212388"/>
                <a:ext cx="1547812" cy="0"/>
              </a:xfrm>
              <a:prstGeom prst="line">
                <a:avLst/>
              </a:prstGeom>
              <a:ln w="22225">
                <a:solidFill>
                  <a:srgbClr val="C00000"/>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sp>
        <p:nvSpPr>
          <p:cNvPr id="75" name="文本框 74" title=""/>
          <p:cNvSpPr txBox="1"/>
          <p:nvPr>
            <p:custDataLst>
              <p:tags r:id="rId55"/>
            </p:custDataLst>
          </p:nvPr>
        </p:nvSpPr>
        <p:spPr>
          <a:xfrm>
            <a:off x="1031240" y="4526280"/>
            <a:ext cx="10443210" cy="570865"/>
          </a:xfrm>
          <a:prstGeom prst="rect">
            <a:avLst/>
          </a:prstGeom>
          <a:noFill/>
        </p:spPr>
        <p:txBody>
          <a:bodyPr wrap="square" rtlCol="0" anchor="t">
            <a:spAutoFit/>
          </a:bodyPr>
          <a:lstStyle/>
          <a:p>
            <a:pPr algn="just">
              <a:lnSpc>
                <a:spcPct val="130000"/>
              </a:lnSpc>
              <a:buFont typeface="Arial" panose="020b0604020202020204" pitchFamily="34" charset="0"/>
            </a:pPr>
            <a:r>
              <a:rPr lang="en-US" altLang="zh-CN" sz="24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思考</a:t>
            </a:r>
            <a:r>
              <a:rPr lang="en-US" altLang="zh-CN" sz="24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宋体" panose="02010600030101010101" pitchFamily="2" charset="-122"/>
                <a:ea typeface="宋体" panose="02010600030101010101" pitchFamily="2" charset="-122"/>
                <a:cs typeface="Times New Roman" panose="02020603050405020304" charset="0"/>
                <a:sym typeface="+mn-ea"/>
              </a:rPr>
              <a:t>分子中最多几个原子共平面？</a:t>
            </a:r>
            <a:r>
              <a:rPr lang="en-US" altLang="zh-CN" sz="24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p:txBody>
      </p:sp>
      <p:grpSp>
        <p:nvGrpSpPr>
          <p:cNvPr id="77" name="组合 76" title=""/>
          <p:cNvGrpSpPr/>
          <p:nvPr>
            <p:custDataLst>
              <p:tags r:id="rId56"/>
            </p:custDataLst>
          </p:nvPr>
        </p:nvGrpSpPr>
        <p:grpSpPr>
          <a:xfrm>
            <a:off x="1918335" y="4606290"/>
            <a:ext cx="3064510" cy="460375"/>
            <a:chOff x="14102" y="3879"/>
            <a:chExt cx="4826" cy="725"/>
          </a:xfrm>
        </p:grpSpPr>
        <p:sp>
          <p:nvSpPr>
            <p:cNvPr id="78" name="Text Box 19"/>
            <p:cNvSpPr>
              <a:spLocks noChangeArrowheads="1"/>
            </p:cNvSpPr>
            <p:nvPr>
              <p:custDataLst>
                <p:tags r:id="rId57"/>
              </p:custDataLst>
            </p:nvPr>
          </p:nvSpPr>
          <p:spPr bwMode="auto">
            <a:xfrm>
              <a:off x="14102" y="3879"/>
              <a:ext cx="4826"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solidFill>
                    <a:srgbClr val="000000"/>
                  </a:solidFill>
                  <a:latin typeface="Times New Roman" panose="02020603050405020304" charset="0"/>
                  <a:ea typeface="华文新魏" panose="02010800040101010101" pitchFamily="2" charset="-122"/>
                  <a:sym typeface="Times New Roman" panose="02020603050405020304" charset="0"/>
                </a:rPr>
                <a:t>CH</a:t>
              </a:r>
              <a:r>
                <a:rPr lang="en-US" altLang="zh-CN" sz="2400" baseline="-25000">
                  <a:solidFill>
                    <a:srgbClr val="000000"/>
                  </a:solidFill>
                  <a:latin typeface="Times New Roman" panose="02020603050405020304" charset="0"/>
                  <a:ea typeface="华文新魏" panose="02010800040101010101" pitchFamily="2" charset="-122"/>
                  <a:sym typeface="Times New Roman" panose="02020603050405020304" charset="0"/>
                </a:rPr>
                <a:t>       </a:t>
              </a:r>
              <a:r>
                <a:rPr lang="en-US" altLang="zh-CN" sz="2400">
                  <a:solidFill>
                    <a:srgbClr val="000000"/>
                  </a:solidFill>
                  <a:latin typeface="Times New Roman" panose="02020603050405020304" charset="0"/>
                  <a:ea typeface="华文新魏" panose="02010800040101010101" pitchFamily="2" charset="-122"/>
                  <a:sym typeface="Times New Roman" panose="02020603050405020304" charset="0"/>
                </a:rPr>
                <a:t>C—CH</a:t>
              </a:r>
              <a:r>
                <a:rPr lang="en-US" altLang="zh-CN" sz="2400" baseline="-25000">
                  <a:solidFill>
                    <a:srgbClr val="000000"/>
                  </a:solidFill>
                  <a:latin typeface="Times New Roman" panose="02020603050405020304" charset="0"/>
                  <a:ea typeface="华文新魏" panose="02010800040101010101" pitchFamily="2" charset="-122"/>
                  <a:sym typeface="Times New Roman" panose="02020603050405020304" charset="0"/>
                </a:rPr>
                <a:t>3</a:t>
              </a:r>
            </a:p>
          </p:txBody>
        </p:sp>
        <p:grpSp>
          <p:nvGrpSpPr>
            <p:cNvPr id="79" name="组合 78"/>
            <p:cNvGrpSpPr/>
            <p:nvPr>
              <p:custDataLst>
                <p:tags r:id="rId58"/>
              </p:custDataLst>
            </p:nvPr>
          </p:nvGrpSpPr>
          <p:grpSpPr>
            <a:xfrm>
              <a:off x="14985" y="4174"/>
              <a:ext cx="424" cy="152"/>
              <a:chOff x="11902" y="8174"/>
              <a:chExt cx="424" cy="152"/>
            </a:xfrm>
          </p:grpSpPr>
          <p:sp>
            <p:nvSpPr>
              <p:cNvPr id="80" name="Line 17"/>
              <p:cNvSpPr>
                <a:spLocks noChangeShapeType="1"/>
              </p:cNvSpPr>
              <p:nvPr>
                <p:custDataLst>
                  <p:tags r:id="rId59"/>
                </p:custDataLst>
              </p:nvPr>
            </p:nvSpPr>
            <p:spPr bwMode="auto">
              <a:xfrm>
                <a:off x="11902" y="8250"/>
                <a:ext cx="424" cy="0"/>
              </a:xfrm>
              <a:prstGeom prst="line">
                <a:avLst/>
              </a:prstGeom>
              <a:noFill/>
              <a:ln w="19050">
                <a:solidFill>
                  <a:srgbClr val="0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sp>
            <p:nvSpPr>
              <p:cNvPr id="81" name="Line 18"/>
              <p:cNvSpPr>
                <a:spLocks noChangeShapeType="1"/>
              </p:cNvSpPr>
              <p:nvPr>
                <p:custDataLst>
                  <p:tags r:id="rId60"/>
                </p:custDataLst>
              </p:nvPr>
            </p:nvSpPr>
            <p:spPr bwMode="auto">
              <a:xfrm>
                <a:off x="11902" y="8326"/>
                <a:ext cx="425" cy="0"/>
              </a:xfrm>
              <a:prstGeom prst="line">
                <a:avLst/>
              </a:prstGeom>
              <a:noFill/>
              <a:ln w="19050">
                <a:solidFill>
                  <a:srgbClr val="0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sp>
            <p:nvSpPr>
              <p:cNvPr id="82" name="Line 17"/>
              <p:cNvSpPr>
                <a:spLocks noChangeShapeType="1"/>
              </p:cNvSpPr>
              <p:nvPr>
                <p:custDataLst>
                  <p:tags r:id="rId61"/>
                </p:custDataLst>
              </p:nvPr>
            </p:nvSpPr>
            <p:spPr bwMode="auto">
              <a:xfrm>
                <a:off x="11902" y="8174"/>
                <a:ext cx="424" cy="0"/>
              </a:xfrm>
              <a:prstGeom prst="line">
                <a:avLst/>
              </a:prstGeom>
              <a:noFill/>
              <a:ln w="19050">
                <a:solidFill>
                  <a:srgbClr val="000000"/>
                </a:solidFill>
                <a:bevel/>
              </a:ln>
              <a:extLst>
                <a:ext uri="{909E8E84-426E-40DD-AFC4-6F175D3DCCD1}">
                  <a14:hiddenFill xmlns:a14="http://schemas.microsoft.com/office/drawing/2010/main">
                    <a:noFill/>
                  </a14:hiddenFill>
                </a:ext>
              </a:extLst>
            </p:spPr>
            <p:txBody>
              <a:bodyPr wrap="none" anchor="ctr"/>
              <a:lstStyle/>
              <a:p>
                <a:endParaRPr lang="zh-CN" altLang="en-US">
                  <a:ea typeface="黑体" panose="02010600030101010101" charset="-122"/>
                </a:endParaRPr>
              </a:p>
            </p:txBody>
          </p:sp>
        </p:grpSp>
      </p:grpSp>
      <p:grpSp>
        <p:nvGrpSpPr>
          <p:cNvPr id="58" name="组合 57" title=""/>
          <p:cNvGrpSpPr/>
          <p:nvPr>
            <p:custDataLst>
              <p:tags r:id="rId62"/>
            </p:custDataLst>
          </p:nvPr>
        </p:nvGrpSpPr>
        <p:grpSpPr>
          <a:xfrm>
            <a:off x="1631315" y="5149850"/>
            <a:ext cx="2680970" cy="1334135"/>
            <a:chOff x="13176" y="7727"/>
            <a:chExt cx="5092" cy="2544"/>
          </a:xfrm>
        </p:grpSpPr>
        <p:pic>
          <p:nvPicPr>
            <p:cNvPr id="102" name="图片 101"/>
            <p:cNvPicPr>
              <a:picLocks noChangeAspect="1"/>
            </p:cNvPicPr>
            <p:nvPr>
              <p:custDataLst>
                <p:tags r:id="rId64"/>
              </p:custDataLst>
            </p:nvPr>
          </p:nvPicPr>
          <p:blipFill>
            <a:blip r:embed="rId63">
              <a:clrChange>
                <a:clrFrom>
                  <a:srgbClr val="FFFFFF">
                    <a:alpha val="100000"/>
                  </a:srgbClr>
                </a:clrFrom>
                <a:clrTo>
                  <a:srgbClr val="FFFFFF">
                    <a:alpha val="100000"/>
                    <a:alpha val="0"/>
                  </a:srgbClr>
                </a:clrTo>
              </a:clrChange>
            </a:blip>
            <a:srcRect t="23926" b="25333"/>
            <a:stretch>
              <a:fillRect/>
            </a:stretch>
          </p:blipFill>
          <p:spPr>
            <a:xfrm rot="1500000">
              <a:off x="13176" y="7991"/>
              <a:ext cx="4459" cy="2263"/>
            </a:xfrm>
            <a:prstGeom prst="rect">
              <a:avLst/>
            </a:prstGeom>
            <a:noFill/>
            <a:ln w="9525">
              <a:noFill/>
            </a:ln>
          </p:spPr>
        </p:pic>
        <p:pic>
          <p:nvPicPr>
            <p:cNvPr id="59" name="图片 58" descr="VCG41136810079.webp"/>
            <p:cNvPicPr>
              <a:picLocks noChangeAspect="1"/>
            </p:cNvPicPr>
            <p:nvPr>
              <p:custDataLst>
                <p:tags r:id="rId66"/>
              </p:custDataLst>
            </p:nvPr>
          </p:nvPicPr>
          <p:blipFill>
            <a:blip r:embed="rId65"/>
            <a:srcRect l="38278" t="8907" r="13843" b="9148"/>
            <a:stretch>
              <a:fillRect/>
            </a:stretch>
          </p:blipFill>
          <p:spPr>
            <a:xfrm rot="21240000">
              <a:off x="16782" y="7727"/>
              <a:ext cx="1486" cy="2544"/>
            </a:xfrm>
            <a:prstGeom prst="rect">
              <a:avLst/>
            </a:prstGeom>
          </p:spPr>
        </p:pic>
      </p:grpSp>
      <p:sp>
        <p:nvSpPr>
          <p:cNvPr id="83" name="弧形 82" title=""/>
          <p:cNvSpPr/>
          <p:nvPr>
            <p:custDataLst>
              <p:tags r:id="rId67"/>
            </p:custDataLst>
          </p:nvPr>
        </p:nvSpPr>
        <p:spPr>
          <a:xfrm rot="5400000">
            <a:off x="3470275" y="5755640"/>
            <a:ext cx="901700" cy="252095"/>
          </a:xfrm>
          <a:prstGeom prst="arc">
            <a:avLst>
              <a:gd name="adj1" fmla="val 16200000"/>
              <a:gd name="adj2" fmla="val 15210415"/>
            </a:avLst>
          </a:prstGeom>
          <a:ln>
            <a:solidFill>
              <a:srgbClr val="C00000"/>
            </a:solidFill>
            <a:tailEnd type="arrow"/>
          </a:ln>
          <a:scene3d>
            <a:camera prst="orthographicFront"/>
            <a:lightRig rig="threePt" dir="t"/>
          </a:scene3d>
          <a:sp3d extrusionH="222250">
            <a:extrusionClr>
              <a:srgbClr val="C00000"/>
            </a:extrusionClr>
            <a:contourClr>
              <a:srgbClr val="C00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4" name="文本框 83" title=""/>
          <p:cNvSpPr txBox="1"/>
          <p:nvPr>
            <p:custDataLst>
              <p:tags r:id="rId68"/>
            </p:custDataLst>
          </p:nvPr>
        </p:nvSpPr>
        <p:spPr>
          <a:xfrm>
            <a:off x="4618355" y="5652135"/>
            <a:ext cx="2773680" cy="460375"/>
          </a:xfrm>
          <a:prstGeom prst="rect">
            <a:avLst/>
          </a:prstGeom>
          <a:noFill/>
        </p:spPr>
        <p:txBody>
          <a:bodyPr wrap="none" rtlCol="0" anchor="t">
            <a:spAutoFit/>
          </a:bodyPr>
          <a:lstStyle/>
          <a:p>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最多</a:t>
            </a:r>
            <a:r>
              <a:rPr lang="en-US" altLang="zh-CN" sz="24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5</a:t>
            </a:r>
            <a:r>
              <a:rPr lang="zh-CN" altLang="en-US" sz="240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个原子共平面</a:t>
            </a:r>
          </a:p>
        </p:txBody>
      </p:sp>
      <p:pic>
        <p:nvPicPr>
          <p:cNvPr id="2" name="Picture 2"/>
          <p:cNvPicPr>
            <a:picLocks noChangeAspect="1"/>
          </p:cNvPicPr>
          <p:nvPr>
            <p:custDataLst>
              <p:tags r:id="rId70"/>
            </p:custDataLst>
          </p:nvPr>
        </p:nvPicPr>
        <p:blipFill>
          <a:blip r:embed="rId69"/>
          <a:stretch>
            <a:fillRect/>
          </a:stretch>
        </p:blipFill>
        <p:spPr>
          <a:xfrm flipH="1">
            <a:off x="10769600" y="12420600"/>
            <a:ext cx="0" cy="0"/>
          </a:xfrm>
          <a:prstGeom prst="rect">
            <a:avLst/>
          </a:prstGeom>
          <a:ln>
            <a:noFill/>
          </a:ln>
        </p:spPr>
      </p:pic>
    </p:spTree>
    <p:custDataLst>
      <p:tags r:id="rId7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heckerboard(across)">
                                      <p:cBhvr>
                                        <p:cTn id="7" dur="500"/>
                                        <p:tgtEl>
                                          <p:spTgt spid="4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7417"/>
                                        </p:tgtEl>
                                        <p:attrNameLst>
                                          <p:attrName>style.visibility</p:attrName>
                                        </p:attrNameLst>
                                      </p:cBhvr>
                                      <p:to>
                                        <p:strVal val="visible"/>
                                      </p:to>
                                    </p:set>
                                    <p:animEffect transition="in" filter="checkerboard(across)">
                                      <p:cBhvr>
                                        <p:cTn id="11" dur="500"/>
                                        <p:tgtEl>
                                          <p:spTgt spid="17417"/>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7418"/>
                                        </p:tgtEl>
                                        <p:attrNameLst>
                                          <p:attrName>style.visibility</p:attrName>
                                        </p:attrNameLst>
                                      </p:cBhvr>
                                      <p:to>
                                        <p:strVal val="visible"/>
                                      </p:to>
                                    </p:set>
                                    <p:animEffect transition="in" filter="checkerboard(across)">
                                      <p:cBhvr>
                                        <p:cTn id="14" dur="500"/>
                                        <p:tgtEl>
                                          <p:spTgt spid="17418"/>
                                        </p:tgtEl>
                                      </p:cBhvr>
                                    </p:animEffect>
                                  </p:childTnLst>
                                </p:cTn>
                              </p:par>
                            </p:childTnLst>
                          </p:cTn>
                        </p:par>
                        <p:par>
                          <p:cTn id="15" fill="hold" nodeType="afterGroup">
                            <p:stCondLst>
                              <p:cond delay="1000"/>
                            </p:stCondLst>
                            <p:childTnLst>
                              <p:par>
                                <p:cTn id="16" presetID="21" presetClass="entr" presetSubtype="1" fill="hold" nodeType="afterEffect">
                                  <p:stCondLst>
                                    <p:cond delay="0"/>
                                  </p:stCondLst>
                                  <p:childTnLst>
                                    <p:set>
                                      <p:cBhvr>
                                        <p:cTn id="17" dur="1000" fill="hold">
                                          <p:stCondLst>
                                            <p:cond delay="0"/>
                                          </p:stCondLst>
                                        </p:cTn>
                                        <p:tgtEl>
                                          <p:spTgt spid="22"/>
                                        </p:tgtEl>
                                        <p:attrNameLst>
                                          <p:attrName>style.visibility</p:attrName>
                                        </p:attrNameLst>
                                      </p:cBhvr>
                                      <p:to>
                                        <p:strVal val="visible"/>
                                      </p:to>
                                    </p:set>
                                    <p:animEffect transition="in" filter="wheel(1)">
                                      <p:cBhvr>
                                        <p:cTn id="18" dur="1000"/>
                                        <p:tgtEl>
                                          <p:spTgt spid="22"/>
                                        </p:tgtEl>
                                      </p:cBhvr>
                                    </p:animEffect>
                                  </p:childTnLst>
                                </p:cTn>
                              </p:par>
                            </p:childTnLst>
                          </p:cTn>
                        </p:par>
                        <p:par>
                          <p:cTn id="19" fill="hold" nodeType="afterGroup">
                            <p:stCondLst>
                              <p:cond delay="2000"/>
                            </p:stCondLst>
                            <p:childTnLst>
                              <p:par>
                                <p:cTn id="20" presetID="5" presetClass="entr" presetSubtype="1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par>
                          <p:cTn id="23" fill="hold" nodeType="afterGroup">
                            <p:stCondLst>
                              <p:cond delay="2500"/>
                            </p:stCondLst>
                            <p:childTnLst>
                              <p:par>
                                <p:cTn id="24" presetID="5" presetClass="entr" presetSubtype="1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500"/>
                                        <p:tgtEl>
                                          <p:spTgt spid="15"/>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checkerboard(across)">
                                      <p:cBhvr>
                                        <p:cTn id="31" dur="500"/>
                                        <p:tgtEl>
                                          <p:spTgt spid="61"/>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checkerboard(across)">
                                      <p:cBhvr>
                                        <p:cTn id="36" dur="500"/>
                                        <p:tgtEl>
                                          <p:spTgt spid="75"/>
                                        </p:tgtEl>
                                      </p:cBhvr>
                                    </p:animEffect>
                                  </p:childTnLst>
                                </p:cTn>
                              </p:par>
                              <p:par>
                                <p:cTn id="37" presetID="5" presetClass="entr" presetSubtype="1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checkerboard(across)">
                                      <p:cBhvr>
                                        <p:cTn id="39" dur="500"/>
                                        <p:tgtEl>
                                          <p:spTgt spid="77"/>
                                        </p:tgtEl>
                                      </p:cBhvr>
                                    </p:animEffect>
                                  </p:childTnLst>
                                </p:cTn>
                              </p:par>
                            </p:childTnLst>
                          </p:cTn>
                        </p:par>
                        <p:par>
                          <p:cTn id="40" fill="hold" nodeType="afterGroup">
                            <p:stCondLst>
                              <p:cond delay="500"/>
                            </p:stCondLst>
                            <p:childTnLst>
                              <p:par>
                                <p:cTn id="41" presetID="1" presetClass="entr" presetSubtype="0"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500" fill="hold">
                                          <p:stCondLst>
                                            <p:cond delay="0"/>
                                          </p:stCondLst>
                                        </p:cTn>
                                        <p:tgtEl>
                                          <p:spTgt spid="83"/>
                                        </p:tgtEl>
                                        <p:attrNameLst>
                                          <p:attrName>style.visibility</p:attrName>
                                        </p:attrNameLst>
                                      </p:cBhvr>
                                      <p:to>
                                        <p:strVal val="visible"/>
                                      </p:to>
                                    </p:set>
                                    <p:animEffect transition="in" filter="wheel(1)">
                                      <p:cBhvr>
                                        <p:cTn id="47" dur="500"/>
                                        <p:tgtEl>
                                          <p:spTgt spid="83"/>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checkerboard(across)">
                                      <p:cBhvr>
                                        <p:cTn id="5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7418" grpId="0"/>
      <p:bldP spid="15" grpId="0"/>
      <p:bldP spid="75" grpId="0"/>
      <p:bldP spid="83" grpId="0" animBg="1"/>
      <p:bldP spid="84" grpId="0"/>
    </p:bldLst>
  </p:timing>
</p:sld>
</file>

<file path=ppt/tags/tag1.xml><?xml version="1.0" encoding="utf-8"?>
<p:tagLst xmlns:p="http://schemas.openxmlformats.org/presentationml/2006/main">
  <p:tag name="AS_UNIQUEID" val="930"/>
</p:tagLst>
</file>

<file path=ppt/tags/tag10.xml><?xml version="1.0" encoding="utf-8"?>
<p:tagLst xmlns:p="http://schemas.openxmlformats.org/presentationml/2006/main">
  <p:tag name="AS_UNIQUEID" val="939"/>
</p:tagLst>
</file>

<file path=ppt/tags/tag100.xml><?xml version="1.0" encoding="utf-8"?>
<p:tagLst xmlns:p="http://schemas.openxmlformats.org/presentationml/2006/main">
  <p:tag name="AS_UNIQUEID" val="1023"/>
</p:tagLst>
</file>

<file path=ppt/tags/tag101.xml><?xml version="1.0" encoding="utf-8"?>
<p:tagLst xmlns:p="http://schemas.openxmlformats.org/presentationml/2006/main">
  <p:tag name="AS_UNIQUEID" val="1024"/>
</p:tagLst>
</file>

<file path=ppt/tags/tag102.xml><?xml version="1.0" encoding="utf-8"?>
<p:tagLst xmlns:p="http://schemas.openxmlformats.org/presentationml/2006/main">
  <p:tag name="AS_UNIQUEID" val="1025"/>
</p:tagLst>
</file>

<file path=ppt/tags/tag103.xml><?xml version="1.0" encoding="utf-8"?>
<p:tagLst xmlns:p="http://schemas.openxmlformats.org/presentationml/2006/main">
  <p:tag name="AS_UNIQUEID" val="1026"/>
</p:tagLst>
</file>

<file path=ppt/tags/tag104.xml><?xml version="1.0" encoding="utf-8"?>
<p:tagLst xmlns:p="http://schemas.openxmlformats.org/presentationml/2006/main">
  <p:tag name="AS_UNIQUEID" val="1027"/>
</p:tagLst>
</file>

<file path=ppt/tags/tag105.xml><?xml version="1.0" encoding="utf-8"?>
<p:tagLst xmlns:p="http://schemas.openxmlformats.org/presentationml/2006/main">
  <p:tag name="AS_UNIQUEID" val="1028"/>
</p:tagLst>
</file>

<file path=ppt/tags/tag106.xml><?xml version="1.0" encoding="utf-8"?>
<p:tagLst xmlns:p="http://schemas.openxmlformats.org/presentationml/2006/main">
  <p:tag name="AS_UNIQUEID" val="1029"/>
</p:tagLst>
</file>

<file path=ppt/tags/tag107.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08.xml><?xml version="1.0" encoding="utf-8"?>
<p:tagLst xmlns:p="http://schemas.openxmlformats.org/presentationml/2006/main">
  <p:tag name="AS_UNIQUEID" val="1030"/>
</p:tagLst>
</file>

<file path=ppt/tags/tag109.xml><?xml version="1.0" encoding="utf-8"?>
<p:tagLst xmlns:p="http://schemas.openxmlformats.org/presentationml/2006/main">
  <p:tag name="AS_UNIQUEID" val="1031"/>
</p:tagLst>
</file>

<file path=ppt/tags/tag11.xml><?xml version="1.0" encoding="utf-8"?>
<p:tagLst xmlns:p="http://schemas.openxmlformats.org/presentationml/2006/main">
  <p:tag name="AS_UNIQUEID" val="940"/>
</p:tagLst>
</file>

<file path=ppt/tags/tag110.xml><?xml version="1.0" encoding="utf-8"?>
<p:tagLst xmlns:p="http://schemas.openxmlformats.org/presentationml/2006/main">
  <p:tag name="AS_UNIQUEID" val="1032"/>
</p:tagLst>
</file>

<file path=ppt/tags/tag111.xml><?xml version="1.0" encoding="utf-8"?>
<p:tagLst xmlns:p="http://schemas.openxmlformats.org/presentationml/2006/main">
  <p:tag name="AS_UNIQUEID" val="1033"/>
</p:tagLst>
</file>

<file path=ppt/tags/tag112.xml><?xml version="1.0" encoding="utf-8"?>
<p:tagLst xmlns:p="http://schemas.openxmlformats.org/presentationml/2006/main">
  <p:tag name="AS_UNIQUEID" val="1034"/>
</p:tagLst>
</file>

<file path=ppt/tags/tag113.xml><?xml version="1.0" encoding="utf-8"?>
<p:tagLst xmlns:p="http://schemas.openxmlformats.org/presentationml/2006/main">
  <p:tag name="AS_UNIQUEID" val="1035"/>
</p:tagLst>
</file>

<file path=ppt/tags/tag114.xml><?xml version="1.0" encoding="utf-8"?>
<p:tagLst xmlns:p="http://schemas.openxmlformats.org/presentationml/2006/main">
  <p:tag name="AS_UNIQUEID" val="1036"/>
</p:tagLst>
</file>

<file path=ppt/tags/tag115.xml><?xml version="1.0" encoding="utf-8"?>
<p:tagLst xmlns:p="http://schemas.openxmlformats.org/presentationml/2006/main">
  <p:tag name="AS_UNIQUEID" val="1037"/>
</p:tagLst>
</file>

<file path=ppt/tags/tag116.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17.xml><?xml version="1.0" encoding="utf-8"?>
<p:tagLst xmlns:p="http://schemas.openxmlformats.org/presentationml/2006/main">
  <p:tag name="AS_UNIQUEID" val="1038"/>
</p:tagLst>
</file>

<file path=ppt/tags/tag118.xml><?xml version="1.0" encoding="utf-8"?>
<p:tagLst xmlns:p="http://schemas.openxmlformats.org/presentationml/2006/main">
  <p:tag name="AS_UNIQUEID" val="1039"/>
</p:tagLst>
</file>

<file path=ppt/tags/tag119.xml><?xml version="1.0" encoding="utf-8"?>
<p:tagLst xmlns:p="http://schemas.openxmlformats.org/presentationml/2006/main">
  <p:tag name="AS_UNIQUEID" val="1040"/>
</p:tagLst>
</file>

<file path=ppt/tags/tag12.xml><?xml version="1.0" encoding="utf-8"?>
<p:tagLst xmlns:p="http://schemas.openxmlformats.org/presentationml/2006/main">
  <p:tag name="AS_UNIQUEID" val="941"/>
</p:tagLst>
</file>

<file path=ppt/tags/tag120.xml><?xml version="1.0" encoding="utf-8"?>
<p:tagLst xmlns:p="http://schemas.openxmlformats.org/presentationml/2006/main">
  <p:tag name="AS_UNIQUEID" val="1041"/>
</p:tagLst>
</file>

<file path=ppt/tags/tag121.xml><?xml version="1.0" encoding="utf-8"?>
<p:tagLst xmlns:p="http://schemas.openxmlformats.org/presentationml/2006/main">
  <p:tag name="AS_UNIQUEID" val="1042"/>
</p:tagLst>
</file>

<file path=ppt/tags/tag122.xml><?xml version="1.0" encoding="utf-8"?>
<p:tagLst xmlns:p="http://schemas.openxmlformats.org/presentationml/2006/main">
  <p:tag name="AS_UNIQUEID" val="1043"/>
</p:tagLst>
</file>

<file path=ppt/tags/tag123.xml><?xml version="1.0" encoding="utf-8"?>
<p:tagLst xmlns:p="http://schemas.openxmlformats.org/presentationml/2006/main">
  <p:tag name="AS_UNIQUEID" val="1044"/>
</p:tagLst>
</file>

<file path=ppt/tags/tag124.xml><?xml version="1.0" encoding="utf-8"?>
<p:tagLst xmlns:p="http://schemas.openxmlformats.org/presentationml/2006/main">
  <p:tag name="AS_UNIQUEID" val="1045"/>
</p:tagLst>
</file>

<file path=ppt/tags/tag125.xml><?xml version="1.0" encoding="utf-8"?>
<p:tagLst xmlns:p="http://schemas.openxmlformats.org/presentationml/2006/main">
  <p:tag name="AS_UNIQUEID" val="1046"/>
</p:tagLst>
</file>

<file path=ppt/tags/tag126.xml><?xml version="1.0" encoding="utf-8"?>
<p:tagLst xmlns:p="http://schemas.openxmlformats.org/presentationml/2006/main">
  <p:tag name="AS_UNIQUEID" val="1047"/>
</p:tagLst>
</file>

<file path=ppt/tags/tag127.xml><?xml version="1.0" encoding="utf-8"?>
<p:tagLst xmlns:p="http://schemas.openxmlformats.org/presentationml/2006/main">
  <p:tag name="AS_UNIQUEID" val="1048"/>
</p:tagLst>
</file>

<file path=ppt/tags/tag128.xml><?xml version="1.0" encoding="utf-8"?>
<p:tagLst xmlns:p="http://schemas.openxmlformats.org/presentationml/2006/main">
  <p:tag name="AS_UNIQUEID" val="1049"/>
</p:tagLst>
</file>

<file path=ppt/tags/tag129.xml><?xml version="1.0" encoding="utf-8"?>
<p:tagLst xmlns:p="http://schemas.openxmlformats.org/presentationml/2006/main">
  <p:tag name="AS_UNIQUEID" val="1050"/>
</p:tagLst>
</file>

<file path=ppt/tags/tag13.xml><?xml version="1.0" encoding="utf-8"?>
<p:tagLst xmlns:p="http://schemas.openxmlformats.org/presentationml/2006/main">
  <p:tag name="AS_UNIQUEID" val="942"/>
</p:tagLst>
</file>

<file path=ppt/tags/tag130.xml><?xml version="1.0" encoding="utf-8"?>
<p:tagLst xmlns:p="http://schemas.openxmlformats.org/presentationml/2006/main">
  <p:tag name="AS_UNIQUEID" val="1051"/>
</p:tagLst>
</file>

<file path=ppt/tags/tag131.xml><?xml version="1.0" encoding="utf-8"?>
<p:tagLst xmlns:p="http://schemas.openxmlformats.org/presentationml/2006/main">
  <p:tag name="AS_UNIQUEID" val="1052"/>
</p:tagLst>
</file>

<file path=ppt/tags/tag132.xml><?xml version="1.0" encoding="utf-8"?>
<p:tagLst xmlns:p="http://schemas.openxmlformats.org/presentationml/2006/main">
  <p:tag name="AS_UNIQUEID" val="1053"/>
</p:tagLst>
</file>

<file path=ppt/tags/tag133.xml><?xml version="1.0" encoding="utf-8"?>
<p:tagLst xmlns:p="http://schemas.openxmlformats.org/presentationml/2006/main">
  <p:tag name="AS_UNIQUEID" val="1054"/>
</p:tagLst>
</file>

<file path=ppt/tags/tag134.xml><?xml version="1.0" encoding="utf-8"?>
<p:tagLst xmlns:p="http://schemas.openxmlformats.org/presentationml/2006/main">
  <p:tag name="AS_UNIQUEID" val="1055"/>
</p:tagLst>
</file>

<file path=ppt/tags/tag135.xml><?xml version="1.0" encoding="utf-8"?>
<p:tagLst xmlns:p="http://schemas.openxmlformats.org/presentationml/2006/main">
  <p:tag name="AS_UNIQUEID" val="1056"/>
</p:tagLst>
</file>

<file path=ppt/tags/tag136.xml><?xml version="1.0" encoding="utf-8"?>
<p:tagLst xmlns:p="http://schemas.openxmlformats.org/presentationml/2006/main">
  <p:tag name="AS_UNIQUEID" val="1057"/>
</p:tagLst>
</file>

<file path=ppt/tags/tag137.xml><?xml version="1.0" encoding="utf-8"?>
<p:tagLst xmlns:p="http://schemas.openxmlformats.org/presentationml/2006/main">
  <p:tag name="AS_UNIQUEID" val="1058"/>
</p:tagLst>
</file>

<file path=ppt/tags/tag138.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139.xml><?xml version="1.0" encoding="utf-8"?>
<p:tagLst xmlns:p="http://schemas.openxmlformats.org/presentationml/2006/main">
  <p:tag name="AS_UNIQUEID" val="1059"/>
</p:tagLst>
</file>

<file path=ppt/tags/tag14.xml><?xml version="1.0" encoding="utf-8"?>
<p:tagLst xmlns:p="http://schemas.openxmlformats.org/presentationml/2006/main">
  <p:tag name="AS_UNIQUEID" val="943"/>
</p:tagLst>
</file>

<file path=ppt/tags/tag140.xml><?xml version="1.0" encoding="utf-8"?>
<p:tagLst xmlns:p="http://schemas.openxmlformats.org/presentationml/2006/main">
  <p:tag name="AS_UNIQUEID" val="1060"/>
</p:tagLst>
</file>

<file path=ppt/tags/tag141.xml><?xml version="1.0" encoding="utf-8"?>
<p:tagLst xmlns:p="http://schemas.openxmlformats.org/presentationml/2006/main">
  <p:tag name="AS_UNIQUEID" val="1061"/>
</p:tagLst>
</file>

<file path=ppt/tags/tag142.xml><?xml version="1.0" encoding="utf-8"?>
<p:tagLst xmlns:p="http://schemas.openxmlformats.org/presentationml/2006/main">
  <p:tag name="AS_UNIQUEID" val="1062"/>
</p:tagLst>
</file>

<file path=ppt/tags/tag143.xml><?xml version="1.0" encoding="utf-8"?>
<p:tagLst xmlns:p="http://schemas.openxmlformats.org/presentationml/2006/main">
  <p:tag name="AS_UNIQUEID" val="1063"/>
</p:tagLst>
</file>

<file path=ppt/tags/tag144.xml><?xml version="1.0" encoding="utf-8"?>
<p:tagLst xmlns:p="http://schemas.openxmlformats.org/presentationml/2006/main">
  <p:tag name="AS_UNIQUEID" val="1064"/>
</p:tagLst>
</file>

<file path=ppt/tags/tag145.xml><?xml version="1.0" encoding="utf-8"?>
<p:tagLst xmlns:p="http://schemas.openxmlformats.org/presentationml/2006/main">
  <p:tag name="AS_UNIQUEID" val="1065"/>
</p:tagLst>
</file>

<file path=ppt/tags/tag146.xml><?xml version="1.0" encoding="utf-8"?>
<p:tagLst xmlns:p="http://schemas.openxmlformats.org/presentationml/2006/main">
  <p:tag name="AS_UNIQUEID" val="1066"/>
</p:tagLst>
</file>

<file path=ppt/tags/tag147.xml><?xml version="1.0" encoding="utf-8"?>
<p:tagLst xmlns:p="http://schemas.openxmlformats.org/presentationml/2006/main">
  <p:tag name="AS_UNIQUEID" val="1067"/>
</p:tagLst>
</file>

<file path=ppt/tags/tag148.xml><?xml version="1.0" encoding="utf-8"?>
<p:tagLst xmlns:p="http://schemas.openxmlformats.org/presentationml/2006/main">
  <p:tag name="AS_UNIQUEID" val="1068"/>
</p:tagLst>
</file>

<file path=ppt/tags/tag149.xml><?xml version="1.0" encoding="utf-8"?>
<p:tagLst xmlns:p="http://schemas.openxmlformats.org/presentationml/2006/main">
  <p:tag name="AS_UNIQUEID" val="1069"/>
</p:tagLst>
</file>

<file path=ppt/tags/tag15.xml><?xml version="1.0" encoding="utf-8"?>
<p:tagLst xmlns:p="http://schemas.openxmlformats.org/presentationml/2006/main">
  <p:tag name="AS_UNIQUEID" val="944"/>
</p:tagLst>
</file>

<file path=ppt/tags/tag150.xml><?xml version="1.0" encoding="utf-8"?>
<p:tagLst xmlns:p="http://schemas.openxmlformats.org/presentationml/2006/main">
  <p:tag name="AS_UNIQUEID" val="1070"/>
</p:tagLst>
</file>

<file path=ppt/tags/tag151.xml><?xml version="1.0" encoding="utf-8"?>
<p:tagLst xmlns:p="http://schemas.openxmlformats.org/presentationml/2006/main">
  <p:tag name="AS_UNIQUEID" val="1071"/>
</p:tagLst>
</file>

<file path=ppt/tags/tag152.xml><?xml version="1.0" encoding="utf-8"?>
<p:tagLst xmlns:p="http://schemas.openxmlformats.org/presentationml/2006/main">
  <p:tag name="AS_UNIQUEID" val="1072"/>
</p:tagLst>
</file>

<file path=ppt/tags/tag153.xml><?xml version="1.0" encoding="utf-8"?>
<p:tagLst xmlns:p="http://schemas.openxmlformats.org/presentationml/2006/main">
  <p:tag name="AS_UNIQUEID" val="1073"/>
</p:tagLst>
</file>

<file path=ppt/tags/tag154.xml><?xml version="1.0" encoding="utf-8"?>
<p:tagLst xmlns:p="http://schemas.openxmlformats.org/presentationml/2006/main">
  <p:tag name="AS_UNIQUEID" val="1074"/>
</p:tagLst>
</file>

<file path=ppt/tags/tag155.xml><?xml version="1.0" encoding="utf-8"?>
<p:tagLst xmlns:p="http://schemas.openxmlformats.org/presentationml/2006/main">
  <p:tag name="AS_UNIQUEID" val="1075"/>
</p:tagLst>
</file>

<file path=ppt/tags/tag156.xml><?xml version="1.0" encoding="utf-8"?>
<p:tagLst xmlns:p="http://schemas.openxmlformats.org/presentationml/2006/main">
  <p:tag name="AS_UNIQUEID" val="1076"/>
</p:tagLst>
</file>

<file path=ppt/tags/tag157.xml><?xml version="1.0" encoding="utf-8"?>
<p:tagLst xmlns:p="http://schemas.openxmlformats.org/presentationml/2006/main">
  <p:tag name="AS_UNIQUEID" val="1077"/>
</p:tagLst>
</file>

<file path=ppt/tags/tag158.xml><?xml version="1.0" encoding="utf-8"?>
<p:tagLst xmlns:p="http://schemas.openxmlformats.org/presentationml/2006/main">
  <p:tag name="AS_UNIQUEID" val="1078"/>
</p:tagLst>
</file>

<file path=ppt/tags/tag159.xml><?xml version="1.0" encoding="utf-8"?>
<p:tagLst xmlns:p="http://schemas.openxmlformats.org/presentationml/2006/main">
  <p:tag name="AS_UNIQUEID" val="1079"/>
</p:tagLst>
</file>

<file path=ppt/tags/tag16.xml><?xml version="1.0" encoding="utf-8"?>
<p:tagLst xmlns:p="http://schemas.openxmlformats.org/presentationml/2006/main">
  <p:tag name="AS_UNIQUEID" val="945"/>
</p:tagLst>
</file>

<file path=ppt/tags/tag160.xml><?xml version="1.0" encoding="utf-8"?>
<p:tagLst xmlns:p="http://schemas.openxmlformats.org/presentationml/2006/main">
  <p:tag name="AS_UNIQUEID" val="1080"/>
</p:tagLst>
</file>

<file path=ppt/tags/tag161.xml><?xml version="1.0" encoding="utf-8"?>
<p:tagLst xmlns:p="http://schemas.openxmlformats.org/presentationml/2006/main">
  <p:tag name="AS_UNIQUEID" val="1081"/>
</p:tagLst>
</file>

<file path=ppt/tags/tag162.xml><?xml version="1.0" encoding="utf-8"?>
<p:tagLst xmlns:p="http://schemas.openxmlformats.org/presentationml/2006/main">
  <p:tag name="AS_UNIQUEID" val="1082"/>
</p:tagLst>
</file>

<file path=ppt/tags/tag163.xml><?xml version="1.0" encoding="utf-8"?>
<p:tagLst xmlns:p="http://schemas.openxmlformats.org/presentationml/2006/main">
  <p:tag name="AS_UNIQUEID" val="1083"/>
</p:tagLst>
</file>

<file path=ppt/tags/tag164.xml><?xml version="1.0" encoding="utf-8"?>
<p:tagLst xmlns:p="http://schemas.openxmlformats.org/presentationml/2006/main">
  <p:tag name="AS_UNIQUEID" val="1084"/>
</p:tagLst>
</file>

<file path=ppt/tags/tag165.xml><?xml version="1.0" encoding="utf-8"?>
<p:tagLst xmlns:p="http://schemas.openxmlformats.org/presentationml/2006/main">
  <p:tag name="AS_UNIQUEID" val="1085"/>
</p:tagLst>
</file>

<file path=ppt/tags/tag166.xml><?xml version="1.0" encoding="utf-8"?>
<p:tagLst xmlns:p="http://schemas.openxmlformats.org/presentationml/2006/main">
  <p:tag name="AS_UNIQUEID" val="1086"/>
</p:tagLst>
</file>

<file path=ppt/tags/tag167.xml><?xml version="1.0" encoding="utf-8"?>
<p:tagLst xmlns:p="http://schemas.openxmlformats.org/presentationml/2006/main">
  <p:tag name="AS_UNIQUEID" val="1087"/>
</p:tagLst>
</file>

<file path=ppt/tags/tag168.xml><?xml version="1.0" encoding="utf-8"?>
<p:tagLst xmlns:p="http://schemas.openxmlformats.org/presentationml/2006/main">
  <p:tag name="AS_UNIQUEID" val="1088"/>
</p:tagLst>
</file>

<file path=ppt/tags/tag169.xml><?xml version="1.0" encoding="utf-8"?>
<p:tagLst xmlns:p="http://schemas.openxmlformats.org/presentationml/2006/main">
  <p:tag name="AS_UNIQUEID" val="1089"/>
</p:tagLst>
</file>

<file path=ppt/tags/tag17.xml><?xml version="1.0" encoding="utf-8"?>
<p:tagLst xmlns:p="http://schemas.openxmlformats.org/presentationml/2006/main">
  <p:tag name="AS_UNIQUEID" val="946"/>
</p:tagLst>
</file>

<file path=ppt/tags/tag170.xml><?xml version="1.0" encoding="utf-8"?>
<p:tagLst xmlns:p="http://schemas.openxmlformats.org/presentationml/2006/main">
  <p:tag name="AS_UNIQUEID" val="1090"/>
</p:tagLst>
</file>

<file path=ppt/tags/tag171.xml><?xml version="1.0" encoding="utf-8"?>
<p:tagLst xmlns:p="http://schemas.openxmlformats.org/presentationml/2006/main">
  <p:tag name="AS_UNIQUEID" val="1091"/>
</p:tagLst>
</file>

<file path=ppt/tags/tag172.xml><?xml version="1.0" encoding="utf-8"?>
<p:tagLst xmlns:p="http://schemas.openxmlformats.org/presentationml/2006/main">
  <p:tag name="AS_UNIQUEID" val="1092"/>
</p:tagLst>
</file>

<file path=ppt/tags/tag173.xml><?xml version="1.0" encoding="utf-8"?>
<p:tagLst xmlns:p="http://schemas.openxmlformats.org/presentationml/2006/main">
  <p:tag name="AS_UNIQUEID" val="1093"/>
</p:tagLst>
</file>

<file path=ppt/tags/tag174.xml><?xml version="1.0" encoding="utf-8"?>
<p:tagLst xmlns:p="http://schemas.openxmlformats.org/presentationml/2006/main">
  <p:tag name="AS_UNIQUEID" val="1094"/>
</p:tagLst>
</file>

<file path=ppt/tags/tag175.xml><?xml version="1.0" encoding="utf-8"?>
<p:tagLst xmlns:p="http://schemas.openxmlformats.org/presentationml/2006/main">
  <p:tag name="AS_UNIQUEID" val="1095"/>
</p:tagLst>
</file>

<file path=ppt/tags/tag176.xml><?xml version="1.0" encoding="utf-8"?>
<p:tagLst xmlns:p="http://schemas.openxmlformats.org/presentationml/2006/main">
  <p:tag name="AS_UNIQUEID" val="1096"/>
</p:tagLst>
</file>

<file path=ppt/tags/tag177.xml><?xml version="1.0" encoding="utf-8"?>
<p:tagLst xmlns:p="http://schemas.openxmlformats.org/presentationml/2006/main">
  <p:tag name="AS_UNIQUEID" val="1097"/>
</p:tagLst>
</file>

<file path=ppt/tags/tag178.xml><?xml version="1.0" encoding="utf-8"?>
<p:tagLst xmlns:p="http://schemas.openxmlformats.org/presentationml/2006/main">
  <p:tag name="AS_UNIQUEID" val="1098"/>
</p:tagLst>
</file>

<file path=ppt/tags/tag179.xml><?xml version="1.0" encoding="utf-8"?>
<p:tagLst xmlns:p="http://schemas.openxmlformats.org/presentationml/2006/main">
  <p:tag name="AS_UNIQUEID" val="1099"/>
</p:tagLst>
</file>

<file path=ppt/tags/tag18.xml><?xml version="1.0" encoding="utf-8"?>
<p:tagLst xmlns:p="http://schemas.openxmlformats.org/presentationml/2006/main">
  <p:tag name="AS_UNIQUEID" val="947"/>
</p:tagLst>
</file>

<file path=ppt/tags/tag180.xml><?xml version="1.0" encoding="utf-8"?>
<p:tagLst xmlns:p="http://schemas.openxmlformats.org/presentationml/2006/main">
  <p:tag name="AS_UNIQUEID" val="1100"/>
</p:tagLst>
</file>

<file path=ppt/tags/tag181.xml><?xml version="1.0" encoding="utf-8"?>
<p:tagLst xmlns:p="http://schemas.openxmlformats.org/presentationml/2006/main">
  <p:tag name="AS_UNIQUEID" val="1101"/>
</p:tagLst>
</file>

<file path=ppt/tags/tag182.xml><?xml version="1.0" encoding="utf-8"?>
<p:tagLst xmlns:p="http://schemas.openxmlformats.org/presentationml/2006/main">
  <p:tag name="AS_UNIQUEID" val="1102"/>
</p:tagLst>
</file>

<file path=ppt/tags/tag183.xml><?xml version="1.0" encoding="utf-8"?>
<p:tagLst xmlns:p="http://schemas.openxmlformats.org/presentationml/2006/main">
  <p:tag name="AS_UNIQUEID" val="1103"/>
</p:tagLst>
</file>

<file path=ppt/tags/tag184.xml><?xml version="1.0" encoding="utf-8"?>
<p:tagLst xmlns:p="http://schemas.openxmlformats.org/presentationml/2006/main">
  <p:tag name="AS_UNIQUEID" val="1104"/>
</p:tagLst>
</file>

<file path=ppt/tags/tag185.xml><?xml version="1.0" encoding="utf-8"?>
<p:tagLst xmlns:p="http://schemas.openxmlformats.org/presentationml/2006/main">
  <p:tag name="AS_UNIQUEID" val="1105"/>
</p:tagLst>
</file>

<file path=ppt/tags/tag186.xml><?xml version="1.0" encoding="utf-8"?>
<p:tagLst xmlns:p="http://schemas.openxmlformats.org/presentationml/2006/main">
  <p:tag name="AS_UNIQUEID" val="1106"/>
</p:tagLst>
</file>

<file path=ppt/tags/tag187.xml><?xml version="1.0" encoding="utf-8"?>
<p:tagLst xmlns:p="http://schemas.openxmlformats.org/presentationml/2006/main">
  <p:tag name="AS_UNIQUEID" val="1107"/>
</p:tagLst>
</file>

<file path=ppt/tags/tag188.xml><?xml version="1.0" encoding="utf-8"?>
<p:tagLst xmlns:p="http://schemas.openxmlformats.org/presentationml/2006/main">
  <p:tag name="AS_UNIQUEID" val="1108"/>
</p:tagLst>
</file>

<file path=ppt/tags/tag189.xml><?xml version="1.0" encoding="utf-8"?>
<p:tagLst xmlns:p="http://schemas.openxmlformats.org/presentationml/2006/main">
  <p:tag name="AS_UNIQUEID" val="1109"/>
</p:tagLst>
</file>

<file path=ppt/tags/tag19.xml><?xml version="1.0" encoding="utf-8"?>
<p:tagLst xmlns:p="http://schemas.openxmlformats.org/presentationml/2006/main">
  <p:tag name="AS_UNIQUEID" val="948"/>
</p:tagLst>
</file>

<file path=ppt/tags/tag190.xml><?xml version="1.0" encoding="utf-8"?>
<p:tagLst xmlns:p="http://schemas.openxmlformats.org/presentationml/2006/main">
  <p:tag name="AS_UNIQUEID" val="1110"/>
</p:tagLst>
</file>

<file path=ppt/tags/tag191.xml><?xml version="1.0" encoding="utf-8"?>
<p:tagLst xmlns:p="http://schemas.openxmlformats.org/presentationml/2006/main">
  <p:tag name="AS_UNIQUEID" val="1111"/>
</p:tagLst>
</file>

<file path=ppt/tags/tag192.xml><?xml version="1.0" encoding="utf-8"?>
<p:tagLst xmlns:p="http://schemas.openxmlformats.org/presentationml/2006/main">
  <p:tag name="AS_UNIQUEID" val="1112"/>
</p:tagLst>
</file>

<file path=ppt/tags/tag193.xml><?xml version="1.0" encoding="utf-8"?>
<p:tagLst xmlns:p="http://schemas.openxmlformats.org/presentationml/2006/main">
  <p:tag name="AS_UNIQUEID" val="1113"/>
</p:tagLst>
</file>

<file path=ppt/tags/tag194.xml><?xml version="1.0" encoding="utf-8"?>
<p:tagLst xmlns:p="http://schemas.openxmlformats.org/presentationml/2006/main">
  <p:tag name="AS_UNIQUEID" val="1114"/>
</p:tagLst>
</file>

<file path=ppt/tags/tag195.xml><?xml version="1.0" encoding="utf-8"?>
<p:tagLst xmlns:p="http://schemas.openxmlformats.org/presentationml/2006/main">
  <p:tag name="AS_UNIQUEID" val="1115"/>
</p:tagLst>
</file>

<file path=ppt/tags/tag196.xml><?xml version="1.0" encoding="utf-8"?>
<p:tagLst xmlns:p="http://schemas.openxmlformats.org/presentationml/2006/main">
  <p:tag name="AS_UNIQUEID" val="1116"/>
</p:tagLst>
</file>

<file path=ppt/tags/tag197.xml><?xml version="1.0" encoding="utf-8"?>
<p:tagLst xmlns:p="http://schemas.openxmlformats.org/presentationml/2006/main">
  <p:tag name="AS_UNIQUEID" val="1117"/>
</p:tagLst>
</file>

<file path=ppt/tags/tag198.xml><?xml version="1.0" encoding="utf-8"?>
<p:tagLst xmlns:p="http://schemas.openxmlformats.org/presentationml/2006/main">
  <p:tag name="AS_UNIQUEID" val="1118"/>
</p:tagLst>
</file>

<file path=ppt/tags/tag199.xml><?xml version="1.0" encoding="utf-8"?>
<p:tagLst xmlns:p="http://schemas.openxmlformats.org/presentationml/2006/main">
  <p:tag name="AS_UNIQUEID" val="1119"/>
</p:tagLst>
</file>

<file path=ppt/tags/tag2.xml><?xml version="1.0" encoding="utf-8"?>
<p:tagLst xmlns:p="http://schemas.openxmlformats.org/presentationml/2006/main">
  <p:tag name="AS_UNIQUEID" val="931"/>
</p:tagLst>
</file>

<file path=ppt/tags/tag20.xml><?xml version="1.0" encoding="utf-8"?>
<p:tagLst xmlns:p="http://schemas.openxmlformats.org/presentationml/2006/main">
  <p:tag name="AS_UNIQUEID" val="949"/>
</p:tagLst>
</file>

<file path=ppt/tags/tag200.xml><?xml version="1.0" encoding="utf-8"?>
<p:tagLst xmlns:p="http://schemas.openxmlformats.org/presentationml/2006/main">
  <p:tag name="AS_UNIQUEID" val="1120"/>
</p:tagLst>
</file>

<file path=ppt/tags/tag201.xml><?xml version="1.0" encoding="utf-8"?>
<p:tagLst xmlns:p="http://schemas.openxmlformats.org/presentationml/2006/main">
  <p:tag name="AS_UNIQUEID" val="1121"/>
</p:tagLst>
</file>

<file path=ppt/tags/tag202.xml><?xml version="1.0" encoding="utf-8"?>
<p:tagLst xmlns:p="http://schemas.openxmlformats.org/presentationml/2006/main">
  <p:tag name="AS_UNIQUEID" val="1122"/>
</p:tagLst>
</file>

<file path=ppt/tags/tag203.xml><?xml version="1.0" encoding="utf-8"?>
<p:tagLst xmlns:p="http://schemas.openxmlformats.org/presentationml/2006/main">
  <p:tag name="AS_UNIQUEID" val="1123"/>
</p:tagLst>
</file>

<file path=ppt/tags/tag204.xml><?xml version="1.0" encoding="utf-8"?>
<p:tagLst xmlns:p="http://schemas.openxmlformats.org/presentationml/2006/main">
  <p:tag name="AS_UNIQUEID" val="1447"/>
</p:tagLst>
</file>

<file path=ppt/tags/tag205.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06.xml><?xml version="1.0" encoding="utf-8"?>
<p:tagLst xmlns:p="http://schemas.openxmlformats.org/presentationml/2006/main">
  <p:tag name="AS_UNIQUEID" val="1124"/>
</p:tagLst>
</file>

<file path=ppt/tags/tag207.xml><?xml version="1.0" encoding="utf-8"?>
<p:tagLst xmlns:p="http://schemas.openxmlformats.org/presentationml/2006/main">
  <p:tag name="AS_UNIQUEID" val="1125"/>
</p:tagLst>
</file>

<file path=ppt/tags/tag208.xml><?xml version="1.0" encoding="utf-8"?>
<p:tagLst xmlns:p="http://schemas.openxmlformats.org/presentationml/2006/main">
  <p:tag name="AS_UNIQUEID" val="1126"/>
</p:tagLst>
</file>

<file path=ppt/tags/tag209.xml><?xml version="1.0" encoding="utf-8"?>
<p:tagLst xmlns:p="http://schemas.openxmlformats.org/presentationml/2006/main">
  <p:tag name="AS_UNIQUEID" val="1127"/>
</p:tagLst>
</file>

<file path=ppt/tags/tag21.xml><?xml version="1.0" encoding="utf-8"?>
<p:tagLst xmlns:p="http://schemas.openxmlformats.org/presentationml/2006/main">
  <p:tag name="AS_UNIQUEID" val="950"/>
</p:tagLst>
</file>

<file path=ppt/tags/tag210.xml><?xml version="1.0" encoding="utf-8"?>
<p:tagLst xmlns:p="http://schemas.openxmlformats.org/presentationml/2006/main">
  <p:tag name="AS_UNIQUEID" val="1128"/>
</p:tagLst>
</file>

<file path=ppt/tags/tag211.xml><?xml version="1.0" encoding="utf-8"?>
<p:tagLst xmlns:p="http://schemas.openxmlformats.org/presentationml/2006/main">
  <p:tag name="AS_UNIQUEID" val="1129"/>
</p:tagLst>
</file>

<file path=ppt/tags/tag212.xml><?xml version="1.0" encoding="utf-8"?>
<p:tagLst xmlns:p="http://schemas.openxmlformats.org/presentationml/2006/main">
  <p:tag name="AS_UNIQUEID" val="1130"/>
</p:tagLst>
</file>

<file path=ppt/tags/tag213.xml><?xml version="1.0" encoding="utf-8"?>
<p:tagLst xmlns:p="http://schemas.openxmlformats.org/presentationml/2006/main">
  <p:tag name="AS_UNIQUEID" val="1131"/>
</p:tagLst>
</file>

<file path=ppt/tags/tag214.xml><?xml version="1.0" encoding="utf-8"?>
<p:tagLst xmlns:p="http://schemas.openxmlformats.org/presentationml/2006/main">
  <p:tag name="AS_UNIQUEID" val="1132"/>
</p:tagLst>
</file>

<file path=ppt/tags/tag215.xml><?xml version="1.0" encoding="utf-8"?>
<p:tagLst xmlns:p="http://schemas.openxmlformats.org/presentationml/2006/main">
  <p:tag name="AS_UNIQUEID" val="1133"/>
</p:tagLst>
</file>

<file path=ppt/tags/tag216.xml><?xml version="1.0" encoding="utf-8"?>
<p:tagLst xmlns:p="http://schemas.openxmlformats.org/presentationml/2006/main">
  <p:tag name="AS_UNIQUEID" val="1134"/>
</p:tagLst>
</file>

<file path=ppt/tags/tag217.xml><?xml version="1.0" encoding="utf-8"?>
<p:tagLst xmlns:p="http://schemas.openxmlformats.org/presentationml/2006/main">
  <p:tag name="AS_UNIQUEID" val="1135"/>
</p:tagLst>
</file>

<file path=ppt/tags/tag218.xml><?xml version="1.0" encoding="utf-8"?>
<p:tagLst xmlns:p="http://schemas.openxmlformats.org/presentationml/2006/main">
  <p:tag name="AS_UNIQUEID" val="1136"/>
</p:tagLst>
</file>

<file path=ppt/tags/tag219.xml><?xml version="1.0" encoding="utf-8"?>
<p:tagLst xmlns:p="http://schemas.openxmlformats.org/presentationml/2006/main">
  <p:tag name="AS_UNIQUEID" val="1137"/>
</p:tagLst>
</file>

<file path=ppt/tags/tag22.xml><?xml version="1.0" encoding="utf-8"?>
<p:tagLst xmlns:p="http://schemas.openxmlformats.org/presentationml/2006/main">
  <p:tag name="AS_UNIQUEID" val="951"/>
</p:tagLst>
</file>

<file path=ppt/tags/tag220.xml><?xml version="1.0" encoding="utf-8"?>
<p:tagLst xmlns:p="http://schemas.openxmlformats.org/presentationml/2006/main">
  <p:tag name="AS_UNIQUEID" val="1138"/>
</p:tagLst>
</file>

<file path=ppt/tags/tag221.xml><?xml version="1.0" encoding="utf-8"?>
<p:tagLst xmlns:p="http://schemas.openxmlformats.org/presentationml/2006/main">
  <p:tag name="AS_UNIQUEID" val="1139"/>
</p:tagLst>
</file>

<file path=ppt/tags/tag222.xml><?xml version="1.0" encoding="utf-8"?>
<p:tagLst xmlns:p="http://schemas.openxmlformats.org/presentationml/2006/main">
  <p:tag name="AS_UNIQUEID" val="1140"/>
</p:tagLst>
</file>

<file path=ppt/tags/tag223.xml><?xml version="1.0" encoding="utf-8"?>
<p:tagLst xmlns:p="http://schemas.openxmlformats.org/presentationml/2006/main">
  <p:tag name="AS_UNIQUEID" val="1141"/>
</p:tagLst>
</file>

<file path=ppt/tags/tag224.xml><?xml version="1.0" encoding="utf-8"?>
<p:tagLst xmlns:p="http://schemas.openxmlformats.org/presentationml/2006/main">
  <p:tag name="AS_UNIQUEID" val="1142"/>
</p:tagLst>
</file>

<file path=ppt/tags/tag225.xml><?xml version="1.0" encoding="utf-8"?>
<p:tagLst xmlns:p="http://schemas.openxmlformats.org/presentationml/2006/main">
  <p:tag name="AS_UNIQUEID" val="1143"/>
</p:tagLst>
</file>

<file path=ppt/tags/tag226.xml><?xml version="1.0" encoding="utf-8"?>
<p:tagLst xmlns:p="http://schemas.openxmlformats.org/presentationml/2006/main">
  <p:tag name="AS_UNIQUEID" val="1144"/>
</p:tagLst>
</file>

<file path=ppt/tags/tag227.xml><?xml version="1.0" encoding="utf-8"?>
<p:tagLst xmlns:p="http://schemas.openxmlformats.org/presentationml/2006/main">
  <p:tag name="AS_UNIQUEID" val="1145"/>
</p:tagLst>
</file>

<file path=ppt/tags/tag228.xml><?xml version="1.0" encoding="utf-8"?>
<p:tagLst xmlns:p="http://schemas.openxmlformats.org/presentationml/2006/main">
  <p:tag name="AS_UNIQUEID" val="1146"/>
</p:tagLst>
</file>

<file path=ppt/tags/tag229.xml><?xml version="1.0" encoding="utf-8"?>
<p:tagLst xmlns:p="http://schemas.openxmlformats.org/presentationml/2006/main">
  <p:tag name="AS_UNIQUEID" val="1147"/>
</p:tagLst>
</file>

<file path=ppt/tags/tag23.xml><?xml version="1.0" encoding="utf-8"?>
<p:tagLst xmlns:p="http://schemas.openxmlformats.org/presentationml/2006/main">
  <p:tag name="AS_UNIQUEID" val="952"/>
</p:tagLst>
</file>

<file path=ppt/tags/tag230.xml><?xml version="1.0" encoding="utf-8"?>
<p:tagLst xmlns:p="http://schemas.openxmlformats.org/presentationml/2006/main">
  <p:tag name="AS_UNIQUEID" val="1148"/>
</p:tagLst>
</file>

<file path=ppt/tags/tag231.xml><?xml version="1.0" encoding="utf-8"?>
<p:tagLst xmlns:p="http://schemas.openxmlformats.org/presentationml/2006/main">
  <p:tag name="AS_UNIQUEID" val="1149"/>
</p:tagLst>
</file>

<file path=ppt/tags/tag232.xml><?xml version="1.0" encoding="utf-8"?>
<p:tagLst xmlns:p="http://schemas.openxmlformats.org/presentationml/2006/main">
  <p:tag name="AS_UNIQUEID" val="1150"/>
</p:tagLst>
</file>

<file path=ppt/tags/tag233.xml><?xml version="1.0" encoding="utf-8"?>
<p:tagLst xmlns:p="http://schemas.openxmlformats.org/presentationml/2006/main">
  <p:tag name="AS_UNIQUEID" val="1151"/>
</p:tagLst>
</file>

<file path=ppt/tags/tag234.xml><?xml version="1.0" encoding="utf-8"?>
<p:tagLst xmlns:p="http://schemas.openxmlformats.org/presentationml/2006/main">
  <p:tag name="AS_UNIQUEID" val="1152"/>
</p:tagLst>
</file>

<file path=ppt/tags/tag235.xml><?xml version="1.0" encoding="utf-8"?>
<p:tagLst xmlns:p="http://schemas.openxmlformats.org/presentationml/2006/main">
  <p:tag name="AS_UNIQUEID" val="1153"/>
</p:tagLst>
</file>

<file path=ppt/tags/tag236.xml><?xml version="1.0" encoding="utf-8"?>
<p:tagLst xmlns:p="http://schemas.openxmlformats.org/presentationml/2006/main">
  <p:tag name="AS_UNIQUEID" val="1154"/>
</p:tagLst>
</file>

<file path=ppt/tags/tag237.xml><?xml version="1.0" encoding="utf-8"?>
<p:tagLst xmlns:p="http://schemas.openxmlformats.org/presentationml/2006/main">
  <p:tag name="AS_UNIQUEID" val="1155"/>
</p:tagLst>
</file>

<file path=ppt/tags/tag238.xml><?xml version="1.0" encoding="utf-8"?>
<p:tagLst xmlns:p="http://schemas.openxmlformats.org/presentationml/2006/main">
  <p:tag name="AS_UNIQUEID" val="1156"/>
</p:tagLst>
</file>

<file path=ppt/tags/tag239.xml><?xml version="1.0" encoding="utf-8"?>
<p:tagLst xmlns:p="http://schemas.openxmlformats.org/presentationml/2006/main">
  <p:tag name="AS_UNIQUEID" val="1157"/>
</p:tagLst>
</file>

<file path=ppt/tags/tag24.xml><?xml version="1.0" encoding="utf-8"?>
<p:tagLst xmlns:p="http://schemas.openxmlformats.org/presentationml/2006/main">
  <p:tag name="AS_UNIQUEID" val="953"/>
</p:tagLst>
</file>

<file path=ppt/tags/tag240.xml><?xml version="1.0" encoding="utf-8"?>
<p:tagLst xmlns:p="http://schemas.openxmlformats.org/presentationml/2006/main">
  <p:tag name="AS_UNIQUEID" val="1158"/>
</p:tagLst>
</file>

<file path=ppt/tags/tag241.xml><?xml version="1.0" encoding="utf-8"?>
<p:tagLst xmlns:p="http://schemas.openxmlformats.org/presentationml/2006/main">
  <p:tag name="AS_UNIQUEID" val="1159"/>
</p:tagLst>
</file>

<file path=ppt/tags/tag242.xml><?xml version="1.0" encoding="utf-8"?>
<p:tagLst xmlns:p="http://schemas.openxmlformats.org/presentationml/2006/main">
  <p:tag name="AS_UNIQUEID" val="1160"/>
</p:tagLst>
</file>

<file path=ppt/tags/tag243.xml><?xml version="1.0" encoding="utf-8"?>
<p:tagLst xmlns:p="http://schemas.openxmlformats.org/presentationml/2006/main">
  <p:tag name="AS_UNIQUEID" val="1161"/>
</p:tagLst>
</file>

<file path=ppt/tags/tag244.xml><?xml version="1.0" encoding="utf-8"?>
<p:tagLst xmlns:p="http://schemas.openxmlformats.org/presentationml/2006/main">
  <p:tag name="AS_UNIQUEID" val="1162"/>
</p:tagLst>
</file>

<file path=ppt/tags/tag245.xml><?xml version="1.0" encoding="utf-8"?>
<p:tagLst xmlns:p="http://schemas.openxmlformats.org/presentationml/2006/main">
  <p:tag name="AS_UNIQUEID" val="1163"/>
</p:tagLst>
</file>

<file path=ppt/tags/tag246.xml><?xml version="1.0" encoding="utf-8"?>
<p:tagLst xmlns:p="http://schemas.openxmlformats.org/presentationml/2006/main">
  <p:tag name="AS_UNIQUEID" val="1164"/>
</p:tagLst>
</file>

<file path=ppt/tags/tag247.xml><?xml version="1.0" encoding="utf-8"?>
<p:tagLst xmlns:p="http://schemas.openxmlformats.org/presentationml/2006/main">
  <p:tag name="AS_UNIQUEID" val="1165"/>
</p:tagLst>
</file>

<file path=ppt/tags/tag248.xml><?xml version="1.0" encoding="utf-8"?>
<p:tagLst xmlns:p="http://schemas.openxmlformats.org/presentationml/2006/main">
  <p:tag name="AS_UNIQUEID" val="1166"/>
</p:tagLst>
</file>

<file path=ppt/tags/tag249.xml><?xml version="1.0" encoding="utf-8"?>
<p:tagLst xmlns:p="http://schemas.openxmlformats.org/presentationml/2006/main">
  <p:tag name="AS_UNIQUEID" val="1167"/>
</p:tagLst>
</file>

<file path=ppt/tags/tag25.xml><?xml version="1.0" encoding="utf-8"?>
<p:tagLst xmlns:p="http://schemas.openxmlformats.org/presentationml/2006/main">
  <p:tag name="AS_UNIQUEID" val="954"/>
</p:tagLst>
</file>

<file path=ppt/tags/tag250.xml><?xml version="1.0" encoding="utf-8"?>
<p:tagLst xmlns:p="http://schemas.openxmlformats.org/presentationml/2006/main">
  <p:tag name="AS_UNIQUEID" val="1168"/>
</p:tagLst>
</file>

<file path=ppt/tags/tag251.xml><?xml version="1.0" encoding="utf-8"?>
<p:tagLst xmlns:p="http://schemas.openxmlformats.org/presentationml/2006/main">
  <p:tag name="AS_UNIQUEID" val="1169"/>
</p:tagLst>
</file>

<file path=ppt/tags/tag252.xml><?xml version="1.0" encoding="utf-8"?>
<p:tagLst xmlns:p="http://schemas.openxmlformats.org/presentationml/2006/main">
  <p:tag name="AS_UNIQUEID" val="1170"/>
</p:tagLst>
</file>

<file path=ppt/tags/tag253.xml><?xml version="1.0" encoding="utf-8"?>
<p:tagLst xmlns:p="http://schemas.openxmlformats.org/presentationml/2006/main">
  <p:tag name="AS_UNIQUEID" val="1171"/>
</p:tagLst>
</file>

<file path=ppt/tags/tag254.xml><?xml version="1.0" encoding="utf-8"?>
<p:tagLst xmlns:p="http://schemas.openxmlformats.org/presentationml/2006/main">
  <p:tag name="AS_UNIQUEID" val="1172"/>
</p:tagLst>
</file>

<file path=ppt/tags/tag255.xml><?xml version="1.0" encoding="utf-8"?>
<p:tagLst xmlns:p="http://schemas.openxmlformats.org/presentationml/2006/main">
  <p:tag name="AS_UNIQUEID" val="1173"/>
</p:tagLst>
</file>

<file path=ppt/tags/tag256.xml><?xml version="1.0" encoding="utf-8"?>
<p:tagLst xmlns:p="http://schemas.openxmlformats.org/presentationml/2006/main">
  <p:tag name="AS_UNIQUEID" val="1174"/>
</p:tagLst>
</file>

<file path=ppt/tags/tag257.xml><?xml version="1.0" encoding="utf-8"?>
<p:tagLst xmlns:p="http://schemas.openxmlformats.org/presentationml/2006/main">
  <p:tag name="AS_UNIQUEID" val="1175"/>
</p:tagLst>
</file>

<file path=ppt/tags/tag258.xml><?xml version="1.0" encoding="utf-8"?>
<p:tagLst xmlns:p="http://schemas.openxmlformats.org/presentationml/2006/main">
  <p:tag name="AS_UNIQUEID" val="1176"/>
</p:tagLst>
</file>

<file path=ppt/tags/tag259.xml><?xml version="1.0" encoding="utf-8"?>
<p:tagLst xmlns:p="http://schemas.openxmlformats.org/presentationml/2006/main">
  <p:tag name="AS_UNIQUEID" val="1177"/>
</p:tagLst>
</file>

<file path=ppt/tags/tag26.xml><?xml version="1.0" encoding="utf-8"?>
<p:tagLst xmlns:p="http://schemas.openxmlformats.org/presentationml/2006/main">
  <p:tag name="AS_UNIQUEID" val="955"/>
</p:tagLst>
</file>

<file path=ppt/tags/tag260.xml><?xml version="1.0" encoding="utf-8"?>
<p:tagLst xmlns:p="http://schemas.openxmlformats.org/presentationml/2006/main">
  <p:tag name="AS_UNIQUEID" val="1178"/>
</p:tagLst>
</file>

<file path=ppt/tags/tag261.xml><?xml version="1.0" encoding="utf-8"?>
<p:tagLst xmlns:p="http://schemas.openxmlformats.org/presentationml/2006/main">
  <p:tag name="AS_UNIQUEID" val="1179"/>
</p:tagLst>
</file>

<file path=ppt/tags/tag262.xml><?xml version="1.0" encoding="utf-8"?>
<p:tagLst xmlns:p="http://schemas.openxmlformats.org/presentationml/2006/main">
  <p:tag name="AS_UNIQUEID" val="1180"/>
</p:tagLst>
</file>

<file path=ppt/tags/tag263.xml><?xml version="1.0" encoding="utf-8"?>
<p:tagLst xmlns:p="http://schemas.openxmlformats.org/presentationml/2006/main">
  <p:tag name="AS_UNIQUEID" val="1181"/>
</p:tagLst>
</file>

<file path=ppt/tags/tag264.xml><?xml version="1.0" encoding="utf-8"?>
<p:tagLst xmlns:p="http://schemas.openxmlformats.org/presentationml/2006/main">
  <p:tag name="AS_UNIQUEID" val="1182"/>
</p:tagLst>
</file>

<file path=ppt/tags/tag265.xml><?xml version="1.0" encoding="utf-8"?>
<p:tagLst xmlns:p="http://schemas.openxmlformats.org/presentationml/2006/main">
  <p:tag name="AS_UNIQUEID" val="1183"/>
</p:tagLst>
</file>

<file path=ppt/tags/tag266.xml><?xml version="1.0" encoding="utf-8"?>
<p:tagLst xmlns:p="http://schemas.openxmlformats.org/presentationml/2006/main">
  <p:tag name="AS_UNIQUEID" val="1184"/>
</p:tagLst>
</file>

<file path=ppt/tags/tag267.xml><?xml version="1.0" encoding="utf-8"?>
<p:tagLst xmlns:p="http://schemas.openxmlformats.org/presentationml/2006/main">
  <p:tag name="AS_UNIQUEID" val="1185"/>
</p:tagLst>
</file>

<file path=ppt/tags/tag268.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269.xml><?xml version="1.0" encoding="utf-8"?>
<p:tagLst xmlns:p="http://schemas.openxmlformats.org/presentationml/2006/main">
  <p:tag name="AS_UNIQUEID" val="1186"/>
</p:tagLst>
</file>

<file path=ppt/tags/tag27.xml><?xml version="1.0" encoding="utf-8"?>
<p:tagLst xmlns:p="http://schemas.openxmlformats.org/presentationml/2006/main">
  <p:tag name="AS_UNIQUEID" val="956"/>
</p:tagLst>
</file>

<file path=ppt/tags/tag270.xml><?xml version="1.0" encoding="utf-8"?>
<p:tagLst xmlns:p="http://schemas.openxmlformats.org/presentationml/2006/main">
  <p:tag name="AS_UNIQUEID" val="1187"/>
</p:tagLst>
</file>

<file path=ppt/tags/tag271.xml><?xml version="1.0" encoding="utf-8"?>
<p:tagLst xmlns:p="http://schemas.openxmlformats.org/presentationml/2006/main">
  <p:tag name="AS_UNIQUEID" val="1188"/>
</p:tagLst>
</file>

<file path=ppt/tags/tag272.xml><?xml version="1.0" encoding="utf-8"?>
<p:tagLst xmlns:p="http://schemas.openxmlformats.org/presentationml/2006/main">
  <p:tag name="AS_UNIQUEID" val="110"/>
</p:tagLst>
</file>

<file path=ppt/tags/tag273.xml><?xml version="1.0" encoding="utf-8"?>
<p:tagLst xmlns:p="http://schemas.openxmlformats.org/presentationml/2006/main">
  <p:tag name="AS_UNIQUEID" val="111"/>
</p:tagLst>
</file>

<file path=ppt/tags/tag274.xml><?xml version="1.0" encoding="utf-8"?>
<p:tagLst xmlns:p="http://schemas.openxmlformats.org/presentationml/2006/main">
  <p:tag name="AS_UNIQUEID" val="1189"/>
</p:tagLst>
</file>

<file path=ppt/tags/tag275.xml><?xml version="1.0" encoding="utf-8"?>
<p:tagLst xmlns:p="http://schemas.openxmlformats.org/presentationml/2006/main">
  <p:tag name="AS_UNIQUEID" val="1190"/>
</p:tagLst>
</file>

<file path=ppt/tags/tag276.xml><?xml version="1.0" encoding="utf-8"?>
<p:tagLst xmlns:p="http://schemas.openxmlformats.org/presentationml/2006/main">
  <p:tag name="AS_UNIQUEID" val="1191"/>
</p:tagLst>
</file>

<file path=ppt/tags/tag277.xml><?xml version="1.0" encoding="utf-8"?>
<p:tagLst xmlns:p="http://schemas.openxmlformats.org/presentationml/2006/main">
  <p:tag name="AS_UNIQUEID" val="1192"/>
</p:tagLst>
</file>

<file path=ppt/tags/tag278.xml><?xml version="1.0" encoding="utf-8"?>
<p:tagLst xmlns:p="http://schemas.openxmlformats.org/presentationml/2006/main">
  <p:tag name="AS_UNIQUEID" val="1193"/>
</p:tagLst>
</file>

<file path=ppt/tags/tag279.xml><?xml version="1.0" encoding="utf-8"?>
<p:tagLst xmlns:p="http://schemas.openxmlformats.org/presentationml/2006/main">
  <p:tag name="AS_UNIQUEID" val="1194"/>
</p:tagLst>
</file>

<file path=ppt/tags/tag28.xml><?xml version="1.0" encoding="utf-8"?>
<p:tagLst xmlns:p="http://schemas.openxmlformats.org/presentationml/2006/main">
  <p:tag name="AS_UNIQUEID" val="957"/>
</p:tagLst>
</file>

<file path=ppt/tags/tag280.xml><?xml version="1.0" encoding="utf-8"?>
<p:tagLst xmlns:p="http://schemas.openxmlformats.org/presentationml/2006/main">
  <p:tag name="AS_UNIQUEID" val="1195"/>
</p:tagLst>
</file>

<file path=ppt/tags/tag281.xml><?xml version="1.0" encoding="utf-8"?>
<p:tagLst xmlns:p="http://schemas.openxmlformats.org/presentationml/2006/main">
  <p:tag name="AS_UNIQUEID" val="1196"/>
</p:tagLst>
</file>

<file path=ppt/tags/tag282.xml><?xml version="1.0" encoding="utf-8"?>
<p:tagLst xmlns:p="http://schemas.openxmlformats.org/presentationml/2006/main">
  <p:tag name="AS_UNIQUEID" val="1197"/>
</p:tagLst>
</file>

<file path=ppt/tags/tag283.xml><?xml version="1.0" encoding="utf-8"?>
<p:tagLst xmlns:p="http://schemas.openxmlformats.org/presentationml/2006/main">
  <p:tag name="AS_UNIQUEID" val="1198"/>
</p:tagLst>
</file>

<file path=ppt/tags/tag284.xml><?xml version="1.0" encoding="utf-8"?>
<p:tagLst xmlns:p="http://schemas.openxmlformats.org/presentationml/2006/main">
  <p:tag name="AS_UNIQUEID" val="1199"/>
</p:tagLst>
</file>

<file path=ppt/tags/tag285.xml><?xml version="1.0" encoding="utf-8"?>
<p:tagLst xmlns:p="http://schemas.openxmlformats.org/presentationml/2006/main">
  <p:tag name="AS_UNIQUEID" val="1200"/>
</p:tagLst>
</file>

<file path=ppt/tags/tag286.xml><?xml version="1.0" encoding="utf-8"?>
<p:tagLst xmlns:p="http://schemas.openxmlformats.org/presentationml/2006/main">
  <p:tag name="AS_UNIQUEID" val="1201"/>
</p:tagLst>
</file>

<file path=ppt/tags/tag287.xml><?xml version="1.0" encoding="utf-8"?>
<p:tagLst xmlns:p="http://schemas.openxmlformats.org/presentationml/2006/main">
  <p:tag name="AS_UNIQUEID" val="1202"/>
</p:tagLst>
</file>

<file path=ppt/tags/tag288.xml><?xml version="1.0" encoding="utf-8"?>
<p:tagLst xmlns:p="http://schemas.openxmlformats.org/presentationml/2006/main">
  <p:tag name="AS_UNIQUEID" val="1203"/>
</p:tagLst>
</file>

<file path=ppt/tags/tag289.xml><?xml version="1.0" encoding="utf-8"?>
<p:tagLst xmlns:p="http://schemas.openxmlformats.org/presentationml/2006/main">
  <p:tag name="AS_UNIQUEID" val="1204"/>
</p:tagLst>
</file>

<file path=ppt/tags/tag29.xml><?xml version="1.0" encoding="utf-8"?>
<p:tagLst xmlns:p="http://schemas.openxmlformats.org/presentationml/2006/main">
  <p:tag name="AS_UNIQUEID" val="958"/>
</p:tagLst>
</file>

<file path=ppt/tags/tag290.xml><?xml version="1.0" encoding="utf-8"?>
<p:tagLst xmlns:p="http://schemas.openxmlformats.org/presentationml/2006/main">
  <p:tag name="AS_UNIQUEID" val="1205"/>
</p:tagLst>
</file>

<file path=ppt/tags/tag291.xml><?xml version="1.0" encoding="utf-8"?>
<p:tagLst xmlns:p="http://schemas.openxmlformats.org/presentationml/2006/main">
  <p:tag name="AS_UNIQUEID" val="1206"/>
</p:tagLst>
</file>

<file path=ppt/tags/tag292.xml><?xml version="1.0" encoding="utf-8"?>
<p:tagLst xmlns:p="http://schemas.openxmlformats.org/presentationml/2006/main">
  <p:tag name="AS_UNIQUEID" val="1207"/>
</p:tagLst>
</file>

<file path=ppt/tags/tag293.xml><?xml version="1.0" encoding="utf-8"?>
<p:tagLst xmlns:p="http://schemas.openxmlformats.org/presentationml/2006/main">
  <p:tag name="AS_UNIQUEID" val="1208"/>
</p:tagLst>
</file>

<file path=ppt/tags/tag294.xml><?xml version="1.0" encoding="utf-8"?>
<p:tagLst xmlns:p="http://schemas.openxmlformats.org/presentationml/2006/main">
  <p:tag name="AS_UNIQUEID" val="1209"/>
</p:tagLst>
</file>

<file path=ppt/tags/tag295.xml><?xml version="1.0" encoding="utf-8"?>
<p:tagLst xmlns:p="http://schemas.openxmlformats.org/presentationml/2006/main">
  <p:tag name="AS_UNIQUEID" val="1210"/>
</p:tagLst>
</file>

<file path=ppt/tags/tag296.xml><?xml version="1.0" encoding="utf-8"?>
<p:tagLst xmlns:p="http://schemas.openxmlformats.org/presentationml/2006/main">
  <p:tag name="AS_UNIQUEID" val="1211"/>
</p:tagLst>
</file>

<file path=ppt/tags/tag297.xml><?xml version="1.0" encoding="utf-8"?>
<p:tagLst xmlns:p="http://schemas.openxmlformats.org/presentationml/2006/main">
  <p:tag name="AS_UNIQUEID" val="1212"/>
</p:tagLst>
</file>

<file path=ppt/tags/tag298.xml><?xml version="1.0" encoding="utf-8"?>
<p:tagLst xmlns:p="http://schemas.openxmlformats.org/presentationml/2006/main">
  <p:tag name="AS_UNIQUEID" val="1213"/>
</p:tagLst>
</file>

<file path=ppt/tags/tag299.xml><?xml version="1.0" encoding="utf-8"?>
<p:tagLst xmlns:p="http://schemas.openxmlformats.org/presentationml/2006/main">
  <p:tag name="AS_UNIQUEID" val="1214"/>
</p:tagLst>
</file>

<file path=ppt/tags/tag3.xml><?xml version="1.0" encoding="utf-8"?>
<p:tagLst xmlns:p="http://schemas.openxmlformats.org/presentationml/2006/main">
  <p:tag name="AS_UNIQUEID" val="932"/>
</p:tagLst>
</file>

<file path=ppt/tags/tag30.xml><?xml version="1.0" encoding="utf-8"?>
<p:tagLst xmlns:p="http://schemas.openxmlformats.org/presentationml/2006/main">
  <p:tag name="AS_UNIQUEID" val="959"/>
</p:tagLst>
</file>

<file path=ppt/tags/tag300.xml><?xml version="1.0" encoding="utf-8"?>
<p:tagLst xmlns:p="http://schemas.openxmlformats.org/presentationml/2006/main">
  <p:tag name="AS_UNIQUEID" val="1215"/>
</p:tagLst>
</file>

<file path=ppt/tags/tag301.xml><?xml version="1.0" encoding="utf-8"?>
<p:tagLst xmlns:p="http://schemas.openxmlformats.org/presentationml/2006/main">
  <p:tag name="AS_UNIQUEID" val="1216"/>
</p:tagLst>
</file>

<file path=ppt/tags/tag302.xml><?xml version="1.0" encoding="utf-8"?>
<p:tagLst xmlns:p="http://schemas.openxmlformats.org/presentationml/2006/main">
  <p:tag name="AS_UNIQUEID" val="1217"/>
</p:tagLst>
</file>

<file path=ppt/tags/tag303.xml><?xml version="1.0" encoding="utf-8"?>
<p:tagLst xmlns:p="http://schemas.openxmlformats.org/presentationml/2006/main">
  <p:tag name="AS_UNIQUEID" val="1218"/>
</p:tagLst>
</file>

<file path=ppt/tags/tag304.xml><?xml version="1.0" encoding="utf-8"?>
<p:tagLst xmlns:p="http://schemas.openxmlformats.org/presentationml/2006/main">
  <p:tag name="AS_UNIQUEID" val="1219"/>
</p:tagLst>
</file>

<file path=ppt/tags/tag305.xml><?xml version="1.0" encoding="utf-8"?>
<p:tagLst xmlns:p="http://schemas.openxmlformats.org/presentationml/2006/main">
  <p:tag name="AS_UNIQUEID" val="1220"/>
</p:tagLst>
</file>

<file path=ppt/tags/tag306.xml><?xml version="1.0" encoding="utf-8"?>
<p:tagLst xmlns:p="http://schemas.openxmlformats.org/presentationml/2006/main">
  <p:tag name="AS_UNIQUEID" val="1221"/>
</p:tagLst>
</file>

<file path=ppt/tags/tag307.xml><?xml version="1.0" encoding="utf-8"?>
<p:tagLst xmlns:p="http://schemas.openxmlformats.org/presentationml/2006/main">
  <p:tag name="AS_UNIQUEID" val="1222"/>
</p:tagLst>
</file>

<file path=ppt/tags/tag308.xml><?xml version="1.0" encoding="utf-8"?>
<p:tagLst xmlns:p="http://schemas.openxmlformats.org/presentationml/2006/main">
  <p:tag name="AS_UNIQUEID" val="1223"/>
</p:tagLst>
</file>

<file path=ppt/tags/tag309.xml><?xml version="1.0" encoding="utf-8"?>
<p:tagLst xmlns:p="http://schemas.openxmlformats.org/presentationml/2006/main">
  <p:tag name="AS_UNIQUEID" val="1224"/>
</p:tagLst>
</file>

<file path=ppt/tags/tag31.xml><?xml version="1.0" encoding="utf-8"?>
<p:tagLst xmlns:p="http://schemas.openxmlformats.org/presentationml/2006/main">
  <p:tag name="AS_UNIQUEID" val="960"/>
</p:tagLst>
</file>

<file path=ppt/tags/tag310.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11.xml><?xml version="1.0" encoding="utf-8"?>
<p:tagLst xmlns:p="http://schemas.openxmlformats.org/presentationml/2006/main">
  <p:tag name="AS_UNIQUEID" val="1225"/>
</p:tagLst>
</file>

<file path=ppt/tags/tag312.xml><?xml version="1.0" encoding="utf-8"?>
<p:tagLst xmlns:p="http://schemas.openxmlformats.org/presentationml/2006/main">
  <p:tag name="AS_UNIQUEID" val="1226"/>
</p:tagLst>
</file>

<file path=ppt/tags/tag313.xml><?xml version="1.0" encoding="utf-8"?>
<p:tagLst xmlns:p="http://schemas.openxmlformats.org/presentationml/2006/main">
  <p:tag name="AS_UNIQUEID" val="1227"/>
</p:tagLst>
</file>

<file path=ppt/tags/tag314.xml><?xml version="1.0" encoding="utf-8"?>
<p:tagLst xmlns:p="http://schemas.openxmlformats.org/presentationml/2006/main">
  <p:tag name="AS_UNIQUEID" val="929"/>
</p:tagLst>
</file>

<file path=ppt/tags/tag315.xml><?xml version="1.0" encoding="utf-8"?>
<p:tagLst xmlns:p="http://schemas.openxmlformats.org/presentationml/2006/main">
  <p:tag name="AS_UNIQUEID" val="1228"/>
</p:tagLst>
</file>

<file path=ppt/tags/tag316.xml><?xml version="1.0" encoding="utf-8"?>
<p:tagLst xmlns:p="http://schemas.openxmlformats.org/presentationml/2006/main">
  <p:tag name="AS_UNIQUEID" val="1229"/>
</p:tagLst>
</file>

<file path=ppt/tags/tag317.xml><?xml version="1.0" encoding="utf-8"?>
<p:tagLst xmlns:p="http://schemas.openxmlformats.org/presentationml/2006/main">
  <p:tag name="AS_UNIQUEID" val="1230"/>
</p:tagLst>
</file>

<file path=ppt/tags/tag318.xml><?xml version="1.0" encoding="utf-8"?>
<p:tagLst xmlns:p="http://schemas.openxmlformats.org/presentationml/2006/main">
  <p:tag name="AS_UNIQUEID" val="1231"/>
</p:tagLst>
</file>

<file path=ppt/tags/tag319.xml><?xml version="1.0" encoding="utf-8"?>
<p:tagLst xmlns:p="http://schemas.openxmlformats.org/presentationml/2006/main">
  <p:tag name="AS_UNIQUEID" val="1232"/>
</p:tagLst>
</file>

<file path=ppt/tags/tag32.xml><?xml version="1.0" encoding="utf-8"?>
<p:tagLst xmlns:p="http://schemas.openxmlformats.org/presentationml/2006/main">
  <p:tag name="AS_UNIQUEID" val="961"/>
</p:tagLst>
</file>

<file path=ppt/tags/tag320.xml><?xml version="1.0" encoding="utf-8"?>
<p:tagLst xmlns:p="http://schemas.openxmlformats.org/presentationml/2006/main">
  <p:tag name="AS_UNIQUEID" val="1233"/>
</p:tagLst>
</file>

<file path=ppt/tags/tag321.xml><?xml version="1.0" encoding="utf-8"?>
<p:tagLst xmlns:p="http://schemas.openxmlformats.org/presentationml/2006/main">
  <p:tag name="AS_UNIQUEID" val="1234"/>
</p:tagLst>
</file>

<file path=ppt/tags/tag322.xml><?xml version="1.0" encoding="utf-8"?>
<p:tagLst xmlns:p="http://schemas.openxmlformats.org/presentationml/2006/main">
  <p:tag name="AS_UNIQUEID" val="1235"/>
</p:tagLst>
</file>

<file path=ppt/tags/tag323.xml><?xml version="1.0" encoding="utf-8"?>
<p:tagLst xmlns:p="http://schemas.openxmlformats.org/presentationml/2006/main">
  <p:tag name="AS_UNIQUEID" val="1236"/>
</p:tagLst>
</file>

<file path=ppt/tags/tag324.xml><?xml version="1.0" encoding="utf-8"?>
<p:tagLst xmlns:p="http://schemas.openxmlformats.org/presentationml/2006/main">
  <p:tag name="AS_UNIQUEID" val="1237"/>
</p:tagLst>
</file>

<file path=ppt/tags/tag325.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26.xml><?xml version="1.0" encoding="utf-8"?>
<p:tagLst xmlns:p="http://schemas.openxmlformats.org/presentationml/2006/main">
  <p:tag name="AS_UNIQUEID" val="1238"/>
</p:tagLst>
</file>

<file path=ppt/tags/tag327.xml><?xml version="1.0" encoding="utf-8"?>
<p:tagLst xmlns:p="http://schemas.openxmlformats.org/presentationml/2006/main">
  <p:tag name="AS_UNIQUEID" val="1239"/>
</p:tagLst>
</file>

<file path=ppt/tags/tag328.xml><?xml version="1.0" encoding="utf-8"?>
<p:tagLst xmlns:p="http://schemas.openxmlformats.org/presentationml/2006/main">
  <p:tag name="AS_UNIQUEID" val="1240"/>
</p:tagLst>
</file>

<file path=ppt/tags/tag329.xml><?xml version="1.0" encoding="utf-8"?>
<p:tagLst xmlns:p="http://schemas.openxmlformats.org/presentationml/2006/main">
  <p:tag name="AS_UNIQUEID" val="1241"/>
</p:tagLst>
</file>

<file path=ppt/tags/tag33.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30.xml><?xml version="1.0" encoding="utf-8"?>
<p:tagLst xmlns:p="http://schemas.openxmlformats.org/presentationml/2006/main">
  <p:tag name="AS_UNIQUEID" val="1242"/>
</p:tagLst>
</file>

<file path=ppt/tags/tag331.xml><?xml version="1.0" encoding="utf-8"?>
<p:tagLst xmlns:p="http://schemas.openxmlformats.org/presentationml/2006/main">
  <p:tag name="AS_UNIQUEID" val="1243"/>
</p:tagLst>
</file>

<file path=ppt/tags/tag332.xml><?xml version="1.0" encoding="utf-8"?>
<p:tagLst xmlns:p="http://schemas.openxmlformats.org/presentationml/2006/main">
  <p:tag name="AS_UNIQUEID" val="1244"/>
</p:tagLst>
</file>

<file path=ppt/tags/tag333.xml><?xml version="1.0" encoding="utf-8"?>
<p:tagLst xmlns:p="http://schemas.openxmlformats.org/presentationml/2006/main">
  <p:tag name="AS_UNIQUEID" val="1245"/>
</p:tagLst>
</file>

<file path=ppt/tags/tag334.xml><?xml version="1.0" encoding="utf-8"?>
<p:tagLst xmlns:p="http://schemas.openxmlformats.org/presentationml/2006/main">
  <p:tag name="AS_UNIQUEID" val="1246"/>
</p:tagLst>
</file>

<file path=ppt/tags/tag335.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36.xml><?xml version="1.0" encoding="utf-8"?>
<p:tagLst xmlns:p="http://schemas.openxmlformats.org/presentationml/2006/main">
  <p:tag name="AS_UNIQUEID" val="1247"/>
</p:tagLst>
</file>

<file path=ppt/tags/tag337.xml><?xml version="1.0" encoding="utf-8"?>
<p:tagLst xmlns:p="http://schemas.openxmlformats.org/presentationml/2006/main">
  <p:tag name="AS_UNIQUEID" val="1248"/>
</p:tagLst>
</file>

<file path=ppt/tags/tag338.xml><?xml version="1.0" encoding="utf-8"?>
<p:tagLst xmlns:p="http://schemas.openxmlformats.org/presentationml/2006/main">
  <p:tag name="AS_UNIQUEID" val="1249"/>
</p:tagLst>
</file>

<file path=ppt/tags/tag339.xml><?xml version="1.0" encoding="utf-8"?>
<p:tagLst xmlns:p="http://schemas.openxmlformats.org/presentationml/2006/main">
  <p:tag name="AS_UNIQUEID" val="1250"/>
</p:tagLst>
</file>

<file path=ppt/tags/tag34.xml><?xml version="1.0" encoding="utf-8"?>
<p:tagLst xmlns:p="http://schemas.openxmlformats.org/presentationml/2006/main">
  <p:tag name="AS_UNIQUEID" val="962"/>
</p:tagLst>
</file>

<file path=ppt/tags/tag340.xml><?xml version="1.0" encoding="utf-8"?>
<p:tagLst xmlns:p="http://schemas.openxmlformats.org/presentationml/2006/main">
  <p:tag name="AS_UNIQUEID" val="1251"/>
</p:tagLst>
</file>

<file path=ppt/tags/tag341.xml><?xml version="1.0" encoding="utf-8"?>
<p:tagLst xmlns:p="http://schemas.openxmlformats.org/presentationml/2006/main">
  <p:tag name="AS_UNIQUEID" val="1252"/>
</p:tagLst>
</file>

<file path=ppt/tags/tag342.xml><?xml version="1.0" encoding="utf-8"?>
<p:tagLst xmlns:p="http://schemas.openxmlformats.org/presentationml/2006/main">
  <p:tag name="AS_UNIQUEID" val="1253"/>
  <p:tag name="KSO_WM_UNIT_TABLE_BEAUTIFY" val="smartTable{458a459b-d9ad-48a0-a2a7-7f84b0cd31eb}"/>
  <p:tag name="TABLE_ENDDRAG_ORIGIN_RECT" val="548*73"/>
  <p:tag name="TABLE_ENDDRAG_RECT" val="96*321*548*73"/>
</p:tagLst>
</file>

<file path=ppt/tags/tag343.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44.xml><?xml version="1.0" encoding="utf-8"?>
<p:tagLst xmlns:p="http://schemas.openxmlformats.org/presentationml/2006/main">
  <p:tag name="AS_UNIQUEID" val="1254"/>
</p:tagLst>
</file>

<file path=ppt/tags/tag345.xml><?xml version="1.0" encoding="utf-8"?>
<p:tagLst xmlns:p="http://schemas.openxmlformats.org/presentationml/2006/main">
  <p:tag name="AS_UNIQUEID" val="1255"/>
</p:tagLst>
</file>

<file path=ppt/tags/tag346.xml><?xml version="1.0" encoding="utf-8"?>
<p:tagLst xmlns:p="http://schemas.openxmlformats.org/presentationml/2006/main">
  <p:tag name="AS_UNIQUEID" val="1256"/>
</p:tagLst>
</file>

<file path=ppt/tags/tag347.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48.xml><?xml version="1.0" encoding="utf-8"?>
<p:tagLst xmlns:p="http://schemas.openxmlformats.org/presentationml/2006/main">
  <p:tag name="AS_UNIQUEID" val="1257"/>
</p:tagLst>
</file>

<file path=ppt/tags/tag349.xml><?xml version="1.0" encoding="utf-8"?>
<p:tagLst xmlns:p="http://schemas.openxmlformats.org/presentationml/2006/main">
  <p:tag name="AS_UNIQUEID" val="1258"/>
</p:tagLst>
</file>

<file path=ppt/tags/tag35.xml><?xml version="1.0" encoding="utf-8"?>
<p:tagLst xmlns:p="http://schemas.openxmlformats.org/presentationml/2006/main">
  <p:tag name="AS_UNIQUEID" val="963"/>
</p:tagLst>
</file>

<file path=ppt/tags/tag350.xml><?xml version="1.0" encoding="utf-8"?>
<p:tagLst xmlns:p="http://schemas.openxmlformats.org/presentationml/2006/main">
  <p:tag name="AS_UNIQUEID" val="1259"/>
</p:tagLst>
</file>

<file path=ppt/tags/tag351.xml><?xml version="1.0" encoding="utf-8"?>
<p:tagLst xmlns:p="http://schemas.openxmlformats.org/presentationml/2006/main">
  <p:tag name="AS_UNIQUEID" val="1260"/>
</p:tagLst>
</file>

<file path=ppt/tags/tag352.xml><?xml version="1.0" encoding="utf-8"?>
<p:tagLst xmlns:p="http://schemas.openxmlformats.org/presentationml/2006/main">
  <p:tag name="AS_UNIQUEID" val="1261"/>
</p:tagLst>
</file>

<file path=ppt/tags/tag353.xml><?xml version="1.0" encoding="utf-8"?>
<p:tagLst xmlns:p="http://schemas.openxmlformats.org/presentationml/2006/main">
  <p:tag name="AS_UNIQUEID" val="1262"/>
</p:tagLst>
</file>

<file path=ppt/tags/tag354.xml><?xml version="1.0" encoding="utf-8"?>
<p:tagLst xmlns:p="http://schemas.openxmlformats.org/presentationml/2006/main">
  <p:tag name="AS_UNIQUEID" val="1263"/>
</p:tagLst>
</file>

<file path=ppt/tags/tag355.xml><?xml version="1.0" encoding="utf-8"?>
<p:tagLst xmlns:p="http://schemas.openxmlformats.org/presentationml/2006/main">
  <p:tag name="AS_UNIQUEID" val="1264"/>
</p:tagLst>
</file>

<file path=ppt/tags/tag356.xml><?xml version="1.0" encoding="utf-8"?>
<p:tagLst xmlns:p="http://schemas.openxmlformats.org/presentationml/2006/main">
  <p:tag name="AS_UNIQUEID" val="1265"/>
</p:tagLst>
</file>

<file path=ppt/tags/tag357.xml><?xml version="1.0" encoding="utf-8"?>
<p:tagLst xmlns:p="http://schemas.openxmlformats.org/presentationml/2006/main">
  <p:tag name="AS_UNIQUEID" val="1266"/>
</p:tagLst>
</file>

<file path=ppt/tags/tag358.xml><?xml version="1.0" encoding="utf-8"?>
<p:tagLst xmlns:p="http://schemas.openxmlformats.org/presentationml/2006/main">
  <p:tag name="AS_UNIQUEID" val="1267"/>
</p:tagLst>
</file>

<file path=ppt/tags/tag359.xml><?xml version="1.0" encoding="utf-8"?>
<p:tagLst xmlns:p="http://schemas.openxmlformats.org/presentationml/2006/main">
  <p:tag name="AS_UNIQUEID" val="1268"/>
</p:tagLst>
</file>

<file path=ppt/tags/tag36.xml><?xml version="1.0" encoding="utf-8"?>
<p:tagLst xmlns:p="http://schemas.openxmlformats.org/presentationml/2006/main">
  <p:tag name="AS_UNIQUEID" val="964"/>
</p:tagLst>
</file>

<file path=ppt/tags/tag360.xml><?xml version="1.0" encoding="utf-8"?>
<p:tagLst xmlns:p="http://schemas.openxmlformats.org/presentationml/2006/main">
  <p:tag name="AS_UNIQUEID" val="1269"/>
</p:tagLst>
</file>

<file path=ppt/tags/tag361.xml><?xml version="1.0" encoding="utf-8"?>
<p:tagLst xmlns:p="http://schemas.openxmlformats.org/presentationml/2006/main">
  <p:tag name="AS_UNIQUEID" val="1270"/>
</p:tagLst>
</file>

<file path=ppt/tags/tag362.xml><?xml version="1.0" encoding="utf-8"?>
<p:tagLst xmlns:p="http://schemas.openxmlformats.org/presentationml/2006/main">
  <p:tag name="AS_UNIQUEID" val="1271"/>
</p:tagLst>
</file>

<file path=ppt/tags/tag363.xml><?xml version="1.0" encoding="utf-8"?>
<p:tagLst xmlns:p="http://schemas.openxmlformats.org/presentationml/2006/main">
  <p:tag name="AS_UNIQUEID" val="1272"/>
</p:tagLst>
</file>

<file path=ppt/tags/tag364.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65.xml><?xml version="1.0" encoding="utf-8"?>
<p:tagLst xmlns:p="http://schemas.openxmlformats.org/presentationml/2006/main">
  <p:tag name="AS_UNIQUEID" val="1273"/>
</p:tagLst>
</file>

<file path=ppt/tags/tag366.xml><?xml version="1.0" encoding="utf-8"?>
<p:tagLst xmlns:p="http://schemas.openxmlformats.org/presentationml/2006/main">
  <p:tag name="AS_UNIQUEID" val="1274"/>
</p:tagLst>
</file>

<file path=ppt/tags/tag367.xml><?xml version="1.0" encoding="utf-8"?>
<p:tagLst xmlns:p="http://schemas.openxmlformats.org/presentationml/2006/main">
  <p:tag name="AS_UNIQUEID" val="1275"/>
</p:tagLst>
</file>

<file path=ppt/tags/tag368.xml><?xml version="1.0" encoding="utf-8"?>
<p:tagLst xmlns:p="http://schemas.openxmlformats.org/presentationml/2006/main">
  <p:tag name="AS_UNIQUEID" val="1276"/>
</p:tagLst>
</file>

<file path=ppt/tags/tag369.xml><?xml version="1.0" encoding="utf-8"?>
<p:tagLst xmlns:p="http://schemas.openxmlformats.org/presentationml/2006/main">
  <p:tag name="AS_UNIQUEID" val="1277"/>
</p:tagLst>
</file>

<file path=ppt/tags/tag37.xml><?xml version="1.0" encoding="utf-8"?>
<p:tagLst xmlns:p="http://schemas.openxmlformats.org/presentationml/2006/main">
  <p:tag name="AS_UNIQUEID" val="965"/>
</p:tagLst>
</file>

<file path=ppt/tags/tag370.xml><?xml version="1.0" encoding="utf-8"?>
<p:tagLst xmlns:p="http://schemas.openxmlformats.org/presentationml/2006/main">
  <p:tag name="AS_UNIQUEID" val="1278"/>
</p:tagLst>
</file>

<file path=ppt/tags/tag371.xml><?xml version="1.0" encoding="utf-8"?>
<p:tagLst xmlns:p="http://schemas.openxmlformats.org/presentationml/2006/main">
  <p:tag name="AS_UNIQUEID" val="1279"/>
</p:tagLst>
</file>

<file path=ppt/tags/tag372.xml><?xml version="1.0" encoding="utf-8"?>
<p:tagLst xmlns:p="http://schemas.openxmlformats.org/presentationml/2006/main">
  <p:tag name="AS_UNIQUEID" val="1280"/>
</p:tagLst>
</file>

<file path=ppt/tags/tag373.xml><?xml version="1.0" encoding="utf-8"?>
<p:tagLst xmlns:p="http://schemas.openxmlformats.org/presentationml/2006/main">
  <p:tag name="AS_UNIQUEID" val="1281"/>
</p:tagLst>
</file>

<file path=ppt/tags/tag374.xml><?xml version="1.0" encoding="utf-8"?>
<p:tagLst xmlns:p="http://schemas.openxmlformats.org/presentationml/2006/main">
  <p:tag name="AS_UNIQUEID" val="1282"/>
</p:tagLst>
</file>

<file path=ppt/tags/tag375.xml><?xml version="1.0" encoding="utf-8"?>
<p:tagLst xmlns:p="http://schemas.openxmlformats.org/presentationml/2006/main">
  <p:tag name="AS_UNIQUEID" val="1283"/>
</p:tagLst>
</file>

<file path=ppt/tags/tag376.xml><?xml version="1.0" encoding="utf-8"?>
<p:tagLst xmlns:p="http://schemas.openxmlformats.org/presentationml/2006/main">
  <p:tag name="AS_UNIQUEID" val="1284"/>
</p:tagLst>
</file>

<file path=ppt/tags/tag377.xml><?xml version="1.0" encoding="utf-8"?>
<p:tagLst xmlns:p="http://schemas.openxmlformats.org/presentationml/2006/main">
  <p:tag name="AS_UNIQUEID" val="1285"/>
</p:tagLst>
</file>

<file path=ppt/tags/tag378.xml><?xml version="1.0" encoding="utf-8"?>
<p:tagLst xmlns:p="http://schemas.openxmlformats.org/presentationml/2006/main">
  <p:tag name="AS_UNIQUEID" val="1286"/>
</p:tagLst>
</file>

<file path=ppt/tags/tag379.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38.xml><?xml version="1.0" encoding="utf-8"?>
<p:tagLst xmlns:p="http://schemas.openxmlformats.org/presentationml/2006/main">
  <p:tag name="AS_UNIQUEID" val="966"/>
</p:tagLst>
</file>

<file path=ppt/tags/tag380.xml><?xml version="1.0" encoding="utf-8"?>
<p:tagLst xmlns:p="http://schemas.openxmlformats.org/presentationml/2006/main">
  <p:tag name="AS_UNIQUEID" val="1287"/>
</p:tagLst>
</file>

<file path=ppt/tags/tag381.xml><?xml version="1.0" encoding="utf-8"?>
<p:tagLst xmlns:p="http://schemas.openxmlformats.org/presentationml/2006/main">
  <p:tag name="AS_UNIQUEID" val="1288"/>
</p:tagLst>
</file>

<file path=ppt/tags/tag382.xml><?xml version="1.0" encoding="utf-8"?>
<p:tagLst xmlns:p="http://schemas.openxmlformats.org/presentationml/2006/main">
  <p:tag name="AS_UNIQUEID" val="1289"/>
</p:tagLst>
</file>

<file path=ppt/tags/tag383.xml><?xml version="1.0" encoding="utf-8"?>
<p:tagLst xmlns:p="http://schemas.openxmlformats.org/presentationml/2006/main">
  <p:tag name="AS_UNIQUEID" val="1290"/>
</p:tagLst>
</file>

<file path=ppt/tags/tag384.xml><?xml version="1.0" encoding="utf-8"?>
<p:tagLst xmlns:p="http://schemas.openxmlformats.org/presentationml/2006/main">
  <p:tag name="AS_UNIQUEID" val="1291"/>
</p:tagLst>
</file>

<file path=ppt/tags/tag385.xml><?xml version="1.0" encoding="utf-8"?>
<p:tagLst xmlns:p="http://schemas.openxmlformats.org/presentationml/2006/main">
  <p:tag name="AS_UNIQUEID" val="1292"/>
</p:tagLst>
</file>

<file path=ppt/tags/tag386.xml><?xml version="1.0" encoding="utf-8"?>
<p:tagLst xmlns:p="http://schemas.openxmlformats.org/presentationml/2006/main">
  <p:tag name="AS_UNIQUEID" val="1293"/>
</p:tagLst>
</file>

<file path=ppt/tags/tag387.xml><?xml version="1.0" encoding="utf-8"?>
<p:tagLst xmlns:p="http://schemas.openxmlformats.org/presentationml/2006/main">
  <p:tag name="AS_UNIQUEID" val="1294"/>
</p:tagLst>
</file>

<file path=ppt/tags/tag388.xml><?xml version="1.0" encoding="utf-8"?>
<p:tagLst xmlns:p="http://schemas.openxmlformats.org/presentationml/2006/main">
  <p:tag name="AS_UNIQUEID" val="1295"/>
</p:tagLst>
</file>

<file path=ppt/tags/tag389.xml><?xml version="1.0" encoding="utf-8"?>
<p:tagLst xmlns:p="http://schemas.openxmlformats.org/presentationml/2006/main">
  <p:tag name="AS_UNIQUEID" val="1296"/>
</p:tagLst>
</file>

<file path=ppt/tags/tag39.xml><?xml version="1.0" encoding="utf-8"?>
<p:tagLst xmlns:p="http://schemas.openxmlformats.org/presentationml/2006/main">
  <p:tag name="AS_UNIQUEID" val="967"/>
</p:tagLst>
</file>

<file path=ppt/tags/tag390.xml><?xml version="1.0" encoding="utf-8"?>
<p:tagLst xmlns:p="http://schemas.openxmlformats.org/presentationml/2006/main">
  <p:tag name="AS_UNIQUEID" val="1297"/>
</p:tagLst>
</file>

<file path=ppt/tags/tag391.xml><?xml version="1.0" encoding="utf-8"?>
<p:tagLst xmlns:p="http://schemas.openxmlformats.org/presentationml/2006/main">
  <p:tag name="AS_UNIQUEID" val="1298"/>
</p:tagLst>
</file>

<file path=ppt/tags/tag392.xml><?xml version="1.0" encoding="utf-8"?>
<p:tagLst xmlns:p="http://schemas.openxmlformats.org/presentationml/2006/main">
  <p:tag name="AS_UNIQUEID" val="1299"/>
</p:tagLst>
</file>

<file path=ppt/tags/tag393.xml><?xml version="1.0" encoding="utf-8"?>
<p:tagLst xmlns:p="http://schemas.openxmlformats.org/presentationml/2006/main">
  <p:tag name="AS_UNIQUEID" val="1300"/>
</p:tagLst>
</file>

<file path=ppt/tags/tag394.xml><?xml version="1.0" encoding="utf-8"?>
<p:tagLst xmlns:p="http://schemas.openxmlformats.org/presentationml/2006/main">
  <p:tag name="AS_UNIQUEID" val="1301"/>
</p:tagLst>
</file>

<file path=ppt/tags/tag395.xml><?xml version="1.0" encoding="utf-8"?>
<p:tagLst xmlns:p="http://schemas.openxmlformats.org/presentationml/2006/main">
  <p:tag name="AS_UNIQUEID" val="1302"/>
</p:tagLst>
</file>

<file path=ppt/tags/tag396.xml><?xml version="1.0" encoding="utf-8"?>
<p:tagLst xmlns:p="http://schemas.openxmlformats.org/presentationml/2006/main">
  <p:tag name="AS_UNIQUEID" val="1303"/>
</p:tagLst>
</file>

<file path=ppt/tags/tag397.xml><?xml version="1.0" encoding="utf-8"?>
<p:tagLst xmlns:p="http://schemas.openxmlformats.org/presentationml/2006/main">
  <p:tag name="AS_UNIQUEID" val="1304"/>
</p:tagLst>
</file>

<file path=ppt/tags/tag398.xml><?xml version="1.0" encoding="utf-8"?>
<p:tagLst xmlns:p="http://schemas.openxmlformats.org/presentationml/2006/main">
  <p:tag name="AS_UNIQUEID" val="1305"/>
</p:tagLst>
</file>

<file path=ppt/tags/tag399.xml><?xml version="1.0" encoding="utf-8"?>
<p:tagLst xmlns:p="http://schemas.openxmlformats.org/presentationml/2006/main">
  <p:tag name="AS_UNIQUEID" val="1306"/>
</p:tagLst>
</file>

<file path=ppt/tags/tag4.xml><?xml version="1.0" encoding="utf-8"?>
<p:tagLst xmlns:p="http://schemas.openxmlformats.org/presentationml/2006/main">
  <p:tag name="AS_UNIQUEID" val="933"/>
</p:tagLst>
</file>

<file path=ppt/tags/tag40.xml><?xml version="1.0" encoding="utf-8"?>
<p:tagLst xmlns:p="http://schemas.openxmlformats.org/presentationml/2006/main">
  <p:tag name="AS_UNIQUEID" val="968"/>
</p:tagLst>
</file>

<file path=ppt/tags/tag400.xml><?xml version="1.0" encoding="utf-8"?>
<p:tagLst xmlns:p="http://schemas.openxmlformats.org/presentationml/2006/main">
  <p:tag name="AS_UNIQUEID" val="1307"/>
</p:tagLst>
</file>

<file path=ppt/tags/tag401.xml><?xml version="1.0" encoding="utf-8"?>
<p:tagLst xmlns:p="http://schemas.openxmlformats.org/presentationml/2006/main">
  <p:tag name="AS_UNIQUEID" val="1308"/>
</p:tagLst>
</file>

<file path=ppt/tags/tag402.xml><?xml version="1.0" encoding="utf-8"?>
<p:tagLst xmlns:p="http://schemas.openxmlformats.org/presentationml/2006/main">
  <p:tag name="AS_UNIQUEID" val="1309"/>
</p:tagLst>
</file>

<file path=ppt/tags/tag403.xml><?xml version="1.0" encoding="utf-8"?>
<p:tagLst xmlns:p="http://schemas.openxmlformats.org/presentationml/2006/main">
  <p:tag name="AS_UNIQUEID" val="1310"/>
</p:tagLst>
</file>

<file path=ppt/tags/tag404.xml><?xml version="1.0" encoding="utf-8"?>
<p:tagLst xmlns:p="http://schemas.openxmlformats.org/presentationml/2006/main">
  <p:tag name="AS_UNIQUEID" val="1311"/>
</p:tagLst>
</file>

<file path=ppt/tags/tag405.xml><?xml version="1.0" encoding="utf-8"?>
<p:tagLst xmlns:p="http://schemas.openxmlformats.org/presentationml/2006/main">
  <p:tag name="AS_UNIQUEID" val="1312"/>
</p:tagLst>
</file>

<file path=ppt/tags/tag406.xml><?xml version="1.0" encoding="utf-8"?>
<p:tagLst xmlns:p="http://schemas.openxmlformats.org/presentationml/2006/main">
  <p:tag name="AS_UNIQUEID" val="1313"/>
</p:tagLst>
</file>

<file path=ppt/tags/tag407.xml><?xml version="1.0" encoding="utf-8"?>
<p:tagLst xmlns:p="http://schemas.openxmlformats.org/presentationml/2006/main">
  <p:tag name="AS_UNIQUEID" val="1314"/>
</p:tagLst>
</file>

<file path=ppt/tags/tag408.xml><?xml version="1.0" encoding="utf-8"?>
<p:tagLst xmlns:p="http://schemas.openxmlformats.org/presentationml/2006/main">
  <p:tag name="AS_UNIQUEID" val="1315"/>
</p:tagLst>
</file>

<file path=ppt/tags/tag409.xml><?xml version="1.0" encoding="utf-8"?>
<p:tagLst xmlns:p="http://schemas.openxmlformats.org/presentationml/2006/main">
  <p:tag name="AS_UNIQUEID" val="1316"/>
</p:tagLst>
</file>

<file path=ppt/tags/tag41.xml><?xml version="1.0" encoding="utf-8"?>
<p:tagLst xmlns:p="http://schemas.openxmlformats.org/presentationml/2006/main">
  <p:tag name="AS_UNIQUEID" val="969"/>
</p:tagLst>
</file>

<file path=ppt/tags/tag410.xml><?xml version="1.0" encoding="utf-8"?>
<p:tagLst xmlns:p="http://schemas.openxmlformats.org/presentationml/2006/main">
  <p:tag name="AS_UNIQUEID" val="1317"/>
</p:tagLst>
</file>

<file path=ppt/tags/tag411.xml><?xml version="1.0" encoding="utf-8"?>
<p:tagLst xmlns:p="http://schemas.openxmlformats.org/presentationml/2006/main">
  <p:tag name="AS_UNIQUEID" val="1318"/>
</p:tagLst>
</file>

<file path=ppt/tags/tag412.xml><?xml version="1.0" encoding="utf-8"?>
<p:tagLst xmlns:p="http://schemas.openxmlformats.org/presentationml/2006/main">
  <p:tag name="AS_UNIQUEID" val="1319"/>
</p:tagLst>
</file>

<file path=ppt/tags/tag413.xml><?xml version="1.0" encoding="utf-8"?>
<p:tagLst xmlns:p="http://schemas.openxmlformats.org/presentationml/2006/main">
  <p:tag name="AS_UNIQUEID" val="1320"/>
</p:tagLst>
</file>

<file path=ppt/tags/tag414.xml><?xml version="1.0" encoding="utf-8"?>
<p:tagLst xmlns:p="http://schemas.openxmlformats.org/presentationml/2006/main">
  <p:tag name="AS_UNIQUEID" val="1321"/>
</p:tagLst>
</file>

<file path=ppt/tags/tag415.xml><?xml version="1.0" encoding="utf-8"?>
<p:tagLst xmlns:p="http://schemas.openxmlformats.org/presentationml/2006/main">
  <p:tag name="AS_UNIQUEID" val="1322"/>
</p:tagLst>
</file>

<file path=ppt/tags/tag416.xml><?xml version="1.0" encoding="utf-8"?>
<p:tagLst xmlns:p="http://schemas.openxmlformats.org/presentationml/2006/main">
  <p:tag name="AS_UNIQUEID" val="1323"/>
</p:tagLst>
</file>

<file path=ppt/tags/tag417.xml><?xml version="1.0" encoding="utf-8"?>
<p:tagLst xmlns:p="http://schemas.openxmlformats.org/presentationml/2006/main">
  <p:tag name="AS_UNIQUEID" val="1324"/>
</p:tagLst>
</file>

<file path=ppt/tags/tag418.xml><?xml version="1.0" encoding="utf-8"?>
<p:tagLst xmlns:p="http://schemas.openxmlformats.org/presentationml/2006/main">
  <p:tag name="AS_UNIQUEID" val="1325"/>
</p:tagLst>
</file>

<file path=ppt/tags/tag419.xml><?xml version="1.0" encoding="utf-8"?>
<p:tagLst xmlns:p="http://schemas.openxmlformats.org/presentationml/2006/main">
  <p:tag name="AS_UNIQUEID" val="1326"/>
</p:tagLst>
</file>

<file path=ppt/tags/tag42.xml><?xml version="1.0" encoding="utf-8"?>
<p:tagLst xmlns:p="http://schemas.openxmlformats.org/presentationml/2006/main">
  <p:tag name="AS_UNIQUEID" val="970"/>
</p:tagLst>
</file>

<file path=ppt/tags/tag420.xml><?xml version="1.0" encoding="utf-8"?>
<p:tagLst xmlns:p="http://schemas.openxmlformats.org/presentationml/2006/main">
  <p:tag name="AS_UNIQUEID" val="1327"/>
</p:tagLst>
</file>

<file path=ppt/tags/tag421.xml><?xml version="1.0" encoding="utf-8"?>
<p:tagLst xmlns:p="http://schemas.openxmlformats.org/presentationml/2006/main">
  <p:tag name="AS_UNIQUEID" val="1328"/>
</p:tagLst>
</file>

<file path=ppt/tags/tag422.xml><?xml version="1.0" encoding="utf-8"?>
<p:tagLst xmlns:p="http://schemas.openxmlformats.org/presentationml/2006/main">
  <p:tag name="AS_UNIQUEID" val="1329"/>
</p:tagLst>
</file>

<file path=ppt/tags/tag423.xml><?xml version="1.0" encoding="utf-8"?>
<p:tagLst xmlns:p="http://schemas.openxmlformats.org/presentationml/2006/main">
  <p:tag name="AS_UNIQUEID" val="1330"/>
</p:tagLst>
</file>

<file path=ppt/tags/tag424.xml><?xml version="1.0" encoding="utf-8"?>
<p:tagLst xmlns:p="http://schemas.openxmlformats.org/presentationml/2006/main">
  <p:tag name="AS_UNIQUEID" val="1331"/>
</p:tagLst>
</file>

<file path=ppt/tags/tag425.xml><?xml version="1.0" encoding="utf-8"?>
<p:tagLst xmlns:p="http://schemas.openxmlformats.org/presentationml/2006/main">
  <p:tag name="AS_UNIQUEID" val="1332"/>
</p:tagLst>
</file>

<file path=ppt/tags/tag426.xml><?xml version="1.0" encoding="utf-8"?>
<p:tagLst xmlns:p="http://schemas.openxmlformats.org/presentationml/2006/main">
  <p:tag name="AS_UNIQUEID" val="1333"/>
</p:tagLst>
</file>

<file path=ppt/tags/tag427.xml><?xml version="1.0" encoding="utf-8"?>
<p:tagLst xmlns:p="http://schemas.openxmlformats.org/presentationml/2006/main">
  <p:tag name="AS_UNIQUEID" val="1334"/>
</p:tagLst>
</file>

<file path=ppt/tags/tag428.xml><?xml version="1.0" encoding="utf-8"?>
<p:tagLst xmlns:p="http://schemas.openxmlformats.org/presentationml/2006/main">
  <p:tag name="AS_UNIQUEID" val="1335"/>
</p:tagLst>
</file>

<file path=ppt/tags/tag429.xml><?xml version="1.0" encoding="utf-8"?>
<p:tagLst xmlns:p="http://schemas.openxmlformats.org/presentationml/2006/main">
  <p:tag name="AS_UNIQUEID" val="1336"/>
</p:tagLst>
</file>

<file path=ppt/tags/tag43.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430.xml><?xml version="1.0" encoding="utf-8"?>
<p:tagLst xmlns:p="http://schemas.openxmlformats.org/presentationml/2006/main">
  <p:tag name="AS_UNIQUEID" val="1337"/>
</p:tagLst>
</file>

<file path=ppt/tags/tag431.xml><?xml version="1.0" encoding="utf-8"?>
<p:tagLst xmlns:p="http://schemas.openxmlformats.org/presentationml/2006/main">
  <p:tag name="AS_UNIQUEID" val="1338"/>
</p:tagLst>
</file>

<file path=ppt/tags/tag432.xml><?xml version="1.0" encoding="utf-8"?>
<p:tagLst xmlns:p="http://schemas.openxmlformats.org/presentationml/2006/main">
  <p:tag name="AS_UNIQUEID" val="1339"/>
</p:tagLst>
</file>

<file path=ppt/tags/tag433.xml><?xml version="1.0" encoding="utf-8"?>
<p:tagLst xmlns:p="http://schemas.openxmlformats.org/presentationml/2006/main">
  <p:tag name="AS_UNIQUEID" val="1340"/>
</p:tagLst>
</file>

<file path=ppt/tags/tag434.xml><?xml version="1.0" encoding="utf-8"?>
<p:tagLst xmlns:p="http://schemas.openxmlformats.org/presentationml/2006/main">
  <p:tag name="AS_UNIQUEID" val="1341"/>
</p:tagLst>
</file>

<file path=ppt/tags/tag435.xml><?xml version="1.0" encoding="utf-8"?>
<p:tagLst xmlns:p="http://schemas.openxmlformats.org/presentationml/2006/main">
  <p:tag name="AS_UNIQUEID" val="1342"/>
</p:tagLst>
</file>

<file path=ppt/tags/tag436.xml><?xml version="1.0" encoding="utf-8"?>
<p:tagLst xmlns:p="http://schemas.openxmlformats.org/presentationml/2006/main">
  <p:tag name="AS_UNIQUEID" val="1343"/>
</p:tagLst>
</file>

<file path=ppt/tags/tag437.xml><?xml version="1.0" encoding="utf-8"?>
<p:tagLst xmlns:p="http://schemas.openxmlformats.org/presentationml/2006/main">
  <p:tag name="AS_UNIQUEID" val="1344"/>
</p:tagLst>
</file>

<file path=ppt/tags/tag438.xml><?xml version="1.0" encoding="utf-8"?>
<p:tagLst xmlns:p="http://schemas.openxmlformats.org/presentationml/2006/main">
  <p:tag name="AS_UNIQUEID" val="1345"/>
</p:tagLst>
</file>

<file path=ppt/tags/tag439.xml><?xml version="1.0" encoding="utf-8"?>
<p:tagLst xmlns:p="http://schemas.openxmlformats.org/presentationml/2006/main">
  <p:tag name="AS_UNIQUEID" val="1346"/>
</p:tagLst>
</file>

<file path=ppt/tags/tag44.xml><?xml version="1.0" encoding="utf-8"?>
<p:tagLst xmlns:p="http://schemas.openxmlformats.org/presentationml/2006/main">
  <p:tag name="AS_UNIQUEID" val="971"/>
</p:tagLst>
</file>

<file path=ppt/tags/tag440.xml><?xml version="1.0" encoding="utf-8"?>
<p:tagLst xmlns:p="http://schemas.openxmlformats.org/presentationml/2006/main">
  <p:tag name="AS_UNIQUEID" val="1347"/>
</p:tagLst>
</file>

<file path=ppt/tags/tag441.xml><?xml version="1.0" encoding="utf-8"?>
<p:tagLst xmlns:p="http://schemas.openxmlformats.org/presentationml/2006/main">
  <p:tag name="AS_UNIQUEID" val="1348"/>
</p:tagLst>
</file>

<file path=ppt/tags/tag442.xml><?xml version="1.0" encoding="utf-8"?>
<p:tagLst xmlns:p="http://schemas.openxmlformats.org/presentationml/2006/main">
  <p:tag name="AS_UNIQUEID" val="1349"/>
</p:tagLst>
</file>

<file path=ppt/tags/tag443.xml><?xml version="1.0" encoding="utf-8"?>
<p:tagLst xmlns:p="http://schemas.openxmlformats.org/presentationml/2006/main">
  <p:tag name="AS_UNIQUEID" val="1350"/>
</p:tagLst>
</file>

<file path=ppt/tags/tag444.xml><?xml version="1.0" encoding="utf-8"?>
<p:tagLst xmlns:p="http://schemas.openxmlformats.org/presentationml/2006/main">
  <p:tag name="AS_UNIQUEID" val="1351"/>
</p:tagLst>
</file>

<file path=ppt/tags/tag445.xml><?xml version="1.0" encoding="utf-8"?>
<p:tagLst xmlns:p="http://schemas.openxmlformats.org/presentationml/2006/main">
  <p:tag name="AS_UNIQUEID" val="1352"/>
</p:tagLst>
</file>

<file path=ppt/tags/tag446.xml><?xml version="1.0" encoding="utf-8"?>
<p:tagLst xmlns:p="http://schemas.openxmlformats.org/presentationml/2006/main">
  <p:tag name="AS_UNIQUEID" val="1353"/>
</p:tagLst>
</file>

<file path=ppt/tags/tag447.xml><?xml version="1.0" encoding="utf-8"?>
<p:tagLst xmlns:p="http://schemas.openxmlformats.org/presentationml/2006/main">
  <p:tag name="AS_UNIQUEID" val="1354"/>
</p:tagLst>
</file>

<file path=ppt/tags/tag448.xml><?xml version="1.0" encoding="utf-8"?>
<p:tagLst xmlns:p="http://schemas.openxmlformats.org/presentationml/2006/main">
  <p:tag name="AS_UNIQUEID" val="1355"/>
</p:tagLst>
</file>

<file path=ppt/tags/tag449.xml><?xml version="1.0" encoding="utf-8"?>
<p:tagLst xmlns:p="http://schemas.openxmlformats.org/presentationml/2006/main">
  <p:tag name="AS_UNIQUEID" val="1356"/>
</p:tagLst>
</file>

<file path=ppt/tags/tag45.xml><?xml version="1.0" encoding="utf-8"?>
<p:tagLst xmlns:p="http://schemas.openxmlformats.org/presentationml/2006/main">
  <p:tag name="AS_UNIQUEID" val="972"/>
</p:tagLst>
</file>

<file path=ppt/tags/tag450.xml><?xml version="1.0" encoding="utf-8"?>
<p:tagLst xmlns:p="http://schemas.openxmlformats.org/presentationml/2006/main">
  <p:tag name="AS_UNIQUEID" val="1357"/>
</p:tagLst>
</file>

<file path=ppt/tags/tag451.xml><?xml version="1.0" encoding="utf-8"?>
<p:tagLst xmlns:p="http://schemas.openxmlformats.org/presentationml/2006/main">
  <p:tag name="AS_UNIQUEID" val="1358"/>
</p:tagLst>
</file>

<file path=ppt/tags/tag452.xml><?xml version="1.0" encoding="utf-8"?>
<p:tagLst xmlns:p="http://schemas.openxmlformats.org/presentationml/2006/main">
  <p:tag name="AS_UNIQUEID" val="1359"/>
</p:tagLst>
</file>

<file path=ppt/tags/tag453.xml><?xml version="1.0" encoding="utf-8"?>
<p:tagLst xmlns:p="http://schemas.openxmlformats.org/presentationml/2006/main">
  <p:tag name="AS_UNIQUEID" val="1360"/>
</p:tagLst>
</file>

<file path=ppt/tags/tag454.xml><?xml version="1.0" encoding="utf-8"?>
<p:tagLst xmlns:p="http://schemas.openxmlformats.org/presentationml/2006/main">
  <p:tag name="AS_UNIQUEID" val="1361"/>
</p:tagLst>
</file>

<file path=ppt/tags/tag455.xml><?xml version="1.0" encoding="utf-8"?>
<p:tagLst xmlns:p="http://schemas.openxmlformats.org/presentationml/2006/main">
  <p:tag name="AS_UNIQUEID" val="1362"/>
</p:tagLst>
</file>

<file path=ppt/tags/tag456.xml><?xml version="1.0" encoding="utf-8"?>
<p:tagLst xmlns:p="http://schemas.openxmlformats.org/presentationml/2006/main">
  <p:tag name="AS_UNIQUEID" val="1363"/>
</p:tagLst>
</file>

<file path=ppt/tags/tag457.xml><?xml version="1.0" encoding="utf-8"?>
<p:tagLst xmlns:p="http://schemas.openxmlformats.org/presentationml/2006/main">
  <p:tag name="AS_UNIQUEID" val="1364"/>
</p:tagLst>
</file>

<file path=ppt/tags/tag458.xml><?xml version="1.0" encoding="utf-8"?>
<p:tagLst xmlns:p="http://schemas.openxmlformats.org/presentationml/2006/main">
  <p:tag name="AS_UNIQUEID" val="1365"/>
</p:tagLst>
</file>

<file path=ppt/tags/tag459.xml><?xml version="1.0" encoding="utf-8"?>
<p:tagLst xmlns:p="http://schemas.openxmlformats.org/presentationml/2006/main">
  <p:tag name="AS_UNIQUEID" val="1366"/>
</p:tagLst>
</file>

<file path=ppt/tags/tag46.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460.xml><?xml version="1.0" encoding="utf-8"?>
<p:tagLst xmlns:p="http://schemas.openxmlformats.org/presentationml/2006/main">
  <p:tag name="AS_UNIQUEID" val="1367"/>
</p:tagLst>
</file>

<file path=ppt/tags/tag461.xml><?xml version="1.0" encoding="utf-8"?>
<p:tagLst xmlns:p="http://schemas.openxmlformats.org/presentationml/2006/main">
  <p:tag name="AS_UNIQUEID" val="1368"/>
</p:tagLst>
</file>

<file path=ppt/tags/tag462.xml><?xml version="1.0" encoding="utf-8"?>
<p:tagLst xmlns:p="http://schemas.openxmlformats.org/presentationml/2006/main">
  <p:tag name="AS_UNIQUEID" val="1369"/>
</p:tagLst>
</file>

<file path=ppt/tags/tag463.xml><?xml version="1.0" encoding="utf-8"?>
<p:tagLst xmlns:p="http://schemas.openxmlformats.org/presentationml/2006/main">
  <p:tag name="AS_UNIQUEID" val="1370"/>
</p:tagLst>
</file>

<file path=ppt/tags/tag464.xml><?xml version="1.0" encoding="utf-8"?>
<p:tagLst xmlns:p="http://schemas.openxmlformats.org/presentationml/2006/main">
  <p:tag name="AS_UNIQUEID" val="1371"/>
</p:tagLst>
</file>

<file path=ppt/tags/tag465.xml><?xml version="1.0" encoding="utf-8"?>
<p:tagLst xmlns:p="http://schemas.openxmlformats.org/presentationml/2006/main">
  <p:tag name="AS_UNIQUEID" val="1372"/>
</p:tagLst>
</file>

<file path=ppt/tags/tag466.xml><?xml version="1.0" encoding="utf-8"?>
<p:tagLst xmlns:p="http://schemas.openxmlformats.org/presentationml/2006/main">
  <p:tag name="AS_UNIQUEID" val="1373"/>
</p:tagLst>
</file>

<file path=ppt/tags/tag467.xml><?xml version="1.0" encoding="utf-8"?>
<p:tagLst xmlns:p="http://schemas.openxmlformats.org/presentationml/2006/main">
  <p:tag name="AS_UNIQUEID" val="1374"/>
</p:tagLst>
</file>

<file path=ppt/tags/tag468.xml><?xml version="1.0" encoding="utf-8"?>
<p:tagLst xmlns:p="http://schemas.openxmlformats.org/presentationml/2006/main">
  <p:tag name="AS_UNIQUEID" val="1375"/>
</p:tagLst>
</file>

<file path=ppt/tags/tag469.xml><?xml version="1.0" encoding="utf-8"?>
<p:tagLst xmlns:p="http://schemas.openxmlformats.org/presentationml/2006/main">
  <p:tag name="AS_UNIQUEID" val="1376"/>
</p:tagLst>
</file>

<file path=ppt/tags/tag47.xml><?xml version="1.0" encoding="utf-8"?>
<p:tagLst xmlns:p="http://schemas.openxmlformats.org/presentationml/2006/main">
  <p:tag name="AS_UNIQUEID" val="973"/>
</p:tagLst>
</file>

<file path=ppt/tags/tag470.xml><?xml version="1.0" encoding="utf-8"?>
<p:tagLst xmlns:p="http://schemas.openxmlformats.org/presentationml/2006/main">
  <p:tag name="AS_UNIQUEID" val="1377"/>
</p:tagLst>
</file>

<file path=ppt/tags/tag471.xml><?xml version="1.0" encoding="utf-8"?>
<p:tagLst xmlns:p="http://schemas.openxmlformats.org/presentationml/2006/main">
  <p:tag name="AS_UNIQUEID" val="1378"/>
</p:tagLst>
</file>

<file path=ppt/tags/tag472.xml><?xml version="1.0" encoding="utf-8"?>
<p:tagLst xmlns:p="http://schemas.openxmlformats.org/presentationml/2006/main">
  <p:tag name="AS_UNIQUEID" val="1379"/>
</p:tagLst>
</file>

<file path=ppt/tags/tag473.xml><?xml version="1.0" encoding="utf-8"?>
<p:tagLst xmlns:p="http://schemas.openxmlformats.org/presentationml/2006/main">
  <p:tag name="AS_UNIQUEID" val="1380"/>
</p:tagLst>
</file>

<file path=ppt/tags/tag474.xml><?xml version="1.0" encoding="utf-8"?>
<p:tagLst xmlns:p="http://schemas.openxmlformats.org/presentationml/2006/main">
  <p:tag name="AS_UNIQUEID" val="1381"/>
</p:tagLst>
</file>

<file path=ppt/tags/tag475.xml><?xml version="1.0" encoding="utf-8"?>
<p:tagLst xmlns:p="http://schemas.openxmlformats.org/presentationml/2006/main">
  <p:tag name="AS_UNIQUEID" val="1382"/>
</p:tagLst>
</file>

<file path=ppt/tags/tag476.xml><?xml version="1.0" encoding="utf-8"?>
<p:tagLst xmlns:p="http://schemas.openxmlformats.org/presentationml/2006/main">
  <p:tag name="AS_UNIQUEID" val="1383"/>
</p:tagLst>
</file>

<file path=ppt/tags/tag477.xml><?xml version="1.0" encoding="utf-8"?>
<p:tagLst xmlns:p="http://schemas.openxmlformats.org/presentationml/2006/main">
  <p:tag name="AS_UNIQUEID" val="1384"/>
</p:tagLst>
</file>

<file path=ppt/tags/tag478.xml><?xml version="1.0" encoding="utf-8"?>
<p:tagLst xmlns:p="http://schemas.openxmlformats.org/presentationml/2006/main">
  <p:tag name="AS_UNIQUEID" val="1385"/>
</p:tagLst>
</file>

<file path=ppt/tags/tag479.xml><?xml version="1.0" encoding="utf-8"?>
<p:tagLst xmlns:p="http://schemas.openxmlformats.org/presentationml/2006/main">
  <p:tag name="AS_UNIQUEID" val="1386"/>
</p:tagLst>
</file>

<file path=ppt/tags/tag48.xml><?xml version="1.0" encoding="utf-8"?>
<p:tagLst xmlns:p="http://schemas.openxmlformats.org/presentationml/2006/main">
  <p:tag name="AS_UNIQUEID" val="974"/>
</p:tagLst>
</file>

<file path=ppt/tags/tag480.xml><?xml version="1.0" encoding="utf-8"?>
<p:tagLst xmlns:p="http://schemas.openxmlformats.org/presentationml/2006/main">
  <p:tag name="AS_UNIQUEID" val="1387"/>
</p:tagLst>
</file>

<file path=ppt/tags/tag481.xml><?xml version="1.0" encoding="utf-8"?>
<p:tagLst xmlns:p="http://schemas.openxmlformats.org/presentationml/2006/main">
  <p:tag name="AS_UNIQUEID" val="1388"/>
</p:tagLst>
</file>

<file path=ppt/tags/tag482.xml><?xml version="1.0" encoding="utf-8"?>
<p:tagLst xmlns:p="http://schemas.openxmlformats.org/presentationml/2006/main">
  <p:tag name="AS_UNIQUEID" val="1389"/>
</p:tagLst>
</file>

<file path=ppt/tags/tag483.xml><?xml version="1.0" encoding="utf-8"?>
<p:tagLst xmlns:p="http://schemas.openxmlformats.org/presentationml/2006/main">
  <p:tag name="AS_UNIQUEID" val="1390"/>
</p:tagLst>
</file>

<file path=ppt/tags/tag484.xml><?xml version="1.0" encoding="utf-8"?>
<p:tagLst xmlns:p="http://schemas.openxmlformats.org/presentationml/2006/main">
  <p:tag name="AS_UNIQUEID" val="1391"/>
</p:tagLst>
</file>

<file path=ppt/tags/tag485.xml><?xml version="1.0" encoding="utf-8"?>
<p:tagLst xmlns:p="http://schemas.openxmlformats.org/presentationml/2006/main">
  <p:tag name="AS_UNIQUEID" val="1392"/>
</p:tagLst>
</file>

<file path=ppt/tags/tag486.xml><?xml version="1.0" encoding="utf-8"?>
<p:tagLst xmlns:p="http://schemas.openxmlformats.org/presentationml/2006/main">
  <p:tag name="AS_UNIQUEID" val="1393"/>
</p:tagLst>
</file>

<file path=ppt/tags/tag487.xml><?xml version="1.0" encoding="utf-8"?>
<p:tagLst xmlns:p="http://schemas.openxmlformats.org/presentationml/2006/main">
  <p:tag name="AS_UNIQUEID" val="1394"/>
</p:tagLst>
</file>

<file path=ppt/tags/tag488.xml><?xml version="1.0" encoding="utf-8"?>
<p:tagLst xmlns:p="http://schemas.openxmlformats.org/presentationml/2006/main">
  <p:tag name="AS_UNIQUEID" val="1395"/>
</p:tagLst>
</file>

<file path=ppt/tags/tag489.xml><?xml version="1.0" encoding="utf-8"?>
<p:tagLst xmlns:p="http://schemas.openxmlformats.org/presentationml/2006/main">
  <p:tag name="AS_UNIQUEID" val="1396"/>
</p:tagLst>
</file>

<file path=ppt/tags/tag49.xml><?xml version="1.0" encoding="utf-8"?>
<p:tagLst xmlns:p="http://schemas.openxmlformats.org/presentationml/2006/main">
  <p:tag name="AS_UNIQUEID" val="975"/>
</p:tagLst>
</file>

<file path=ppt/tags/tag490.xml><?xml version="1.0" encoding="utf-8"?>
<p:tagLst xmlns:p="http://schemas.openxmlformats.org/presentationml/2006/main">
  <p:tag name="AS_UNIQUEID" val="1397"/>
</p:tagLst>
</file>

<file path=ppt/tags/tag491.xml><?xml version="1.0" encoding="utf-8"?>
<p:tagLst xmlns:p="http://schemas.openxmlformats.org/presentationml/2006/main">
  <p:tag name="AS_UNIQUEID" val="1398"/>
</p:tagLst>
</file>

<file path=ppt/tags/tag492.xml><?xml version="1.0" encoding="utf-8"?>
<p:tagLst xmlns:p="http://schemas.openxmlformats.org/presentationml/2006/main">
  <p:tag name="AS_UNIQUEID" val="1399"/>
</p:tagLst>
</file>

<file path=ppt/tags/tag493.xml><?xml version="1.0" encoding="utf-8"?>
<p:tagLst xmlns:p="http://schemas.openxmlformats.org/presentationml/2006/main">
  <p:tag name="AS_UNIQUEID" val="1400"/>
</p:tagLst>
</file>

<file path=ppt/tags/tag494.xml><?xml version="1.0" encoding="utf-8"?>
<p:tagLst xmlns:p="http://schemas.openxmlformats.org/presentationml/2006/main">
  <p:tag name="AS_UNIQUEID" val="1401"/>
</p:tagLst>
</file>

<file path=ppt/tags/tag495.xml><?xml version="1.0" encoding="utf-8"?>
<p:tagLst xmlns:p="http://schemas.openxmlformats.org/presentationml/2006/main">
  <p:tag name="AS_UNIQUEID" val="1402"/>
</p:tagLst>
</file>

<file path=ppt/tags/tag496.xml><?xml version="1.0" encoding="utf-8"?>
<p:tagLst xmlns:p="http://schemas.openxmlformats.org/presentationml/2006/main">
  <p:tag name="AS_UNIQUEID" val="1403"/>
</p:tagLst>
</file>

<file path=ppt/tags/tag497.xml><?xml version="1.0" encoding="utf-8"?>
<p:tagLst xmlns:p="http://schemas.openxmlformats.org/presentationml/2006/main">
  <p:tag name="AS_UNIQUEID" val="1404"/>
</p:tagLst>
</file>

<file path=ppt/tags/tag498.xml><?xml version="1.0" encoding="utf-8"?>
<p:tagLst xmlns:p="http://schemas.openxmlformats.org/presentationml/2006/main">
  <p:tag name="AS_UNIQUEID" val="1405"/>
</p:tagLst>
</file>

<file path=ppt/tags/tag499.xml><?xml version="1.0" encoding="utf-8"?>
<p:tagLst xmlns:p="http://schemas.openxmlformats.org/presentationml/2006/main">
  <p:tag name="AS_UNIQUEID" val="1406"/>
</p:tagLst>
</file>

<file path=ppt/tags/tag5.xml><?xml version="1.0" encoding="utf-8"?>
<p:tagLst xmlns:p="http://schemas.openxmlformats.org/presentationml/2006/main">
  <p:tag name="AS_UNIQUEID" val="934"/>
</p:tagLst>
</file>

<file path=ppt/tags/tag50.xml><?xml version="1.0" encoding="utf-8"?>
<p:tagLst xmlns:p="http://schemas.openxmlformats.org/presentationml/2006/main">
  <p:tag name="AS_UNIQUEID" val="976"/>
</p:tagLst>
</file>

<file path=ppt/tags/tag500.xml><?xml version="1.0" encoding="utf-8"?>
<p:tagLst xmlns:p="http://schemas.openxmlformats.org/presentationml/2006/main">
  <p:tag name="AS_UNIQUEID" val="1407"/>
</p:tagLst>
</file>

<file path=ppt/tags/tag501.xml><?xml version="1.0" encoding="utf-8"?>
<p:tagLst xmlns:p="http://schemas.openxmlformats.org/presentationml/2006/main">
  <p:tag name="AS_UNIQUEID" val="1408"/>
</p:tagLst>
</file>

<file path=ppt/tags/tag502.xml><?xml version="1.0" encoding="utf-8"?>
<p:tagLst xmlns:p="http://schemas.openxmlformats.org/presentationml/2006/main">
  <p:tag name="AS_UNIQUEID" val="1409"/>
</p:tagLst>
</file>

<file path=ppt/tags/tag503.xml><?xml version="1.0" encoding="utf-8"?>
<p:tagLst xmlns:p="http://schemas.openxmlformats.org/presentationml/2006/main">
  <p:tag name="AS_UNIQUEID" val="1410"/>
</p:tagLst>
</file>

<file path=ppt/tags/tag504.xml><?xml version="1.0" encoding="utf-8"?>
<p:tagLst xmlns:p="http://schemas.openxmlformats.org/presentationml/2006/main">
  <p:tag name="AS_UNIQUEID" val="1411"/>
</p:tagLst>
</file>

<file path=ppt/tags/tag505.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506.xml><?xml version="1.0" encoding="utf-8"?>
<p:tagLst xmlns:p="http://schemas.openxmlformats.org/presentationml/2006/main">
  <p:tag name="AS_UNIQUEID" val="1412"/>
</p:tagLst>
</file>

<file path=ppt/tags/tag507.xml><?xml version="1.0" encoding="utf-8"?>
<p:tagLst xmlns:p="http://schemas.openxmlformats.org/presentationml/2006/main">
  <p:tag name="AS_UNIQUEID" val="1413"/>
</p:tagLst>
</file>

<file path=ppt/tags/tag508.xml><?xml version="1.0" encoding="utf-8"?>
<p:tagLst xmlns:p="http://schemas.openxmlformats.org/presentationml/2006/main">
  <p:tag name="AS_UNIQUEID" val="1414"/>
</p:tagLst>
</file>

<file path=ppt/tags/tag509.xml><?xml version="1.0" encoding="utf-8"?>
<p:tagLst xmlns:p="http://schemas.openxmlformats.org/presentationml/2006/main">
  <p:tag name="AS_UNIQUEID" val="1415"/>
</p:tagLst>
</file>

<file path=ppt/tags/tag51.xml><?xml version="1.0" encoding="utf-8"?>
<p:tagLst xmlns:p="http://schemas.openxmlformats.org/presentationml/2006/main">
  <p:tag name="AS_UNIQUEID" val="977"/>
</p:tagLst>
</file>

<file path=ppt/tags/tag510.xml><?xml version="1.0" encoding="utf-8"?>
<p:tagLst xmlns:p="http://schemas.openxmlformats.org/presentationml/2006/main">
  <p:tag name="AS_UNIQUEID" val="1416"/>
</p:tagLst>
</file>

<file path=ppt/tags/tag511.xml><?xml version="1.0" encoding="utf-8"?>
<p:tagLst xmlns:p="http://schemas.openxmlformats.org/presentationml/2006/main">
  <p:tag name="AS_UNIQUEID" val="1417"/>
</p:tagLst>
</file>

<file path=ppt/tags/tag512.xml><?xml version="1.0" encoding="utf-8"?>
<p:tagLst xmlns:p="http://schemas.openxmlformats.org/presentationml/2006/main">
  <p:tag name="AS_UNIQUEID" val="1418"/>
</p:tagLst>
</file>

<file path=ppt/tags/tag513.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514.xml><?xml version="1.0" encoding="utf-8"?>
<p:tagLst xmlns:p="http://schemas.openxmlformats.org/presentationml/2006/main">
  <p:tag name="AS_UNIQUEID" val="1419"/>
</p:tagLst>
</file>

<file path=ppt/tags/tag515.xml><?xml version="1.0" encoding="utf-8"?>
<p:tagLst xmlns:p="http://schemas.openxmlformats.org/presentationml/2006/main">
  <p:tag name="AS_UNIQUEID" val="1420"/>
</p:tagLst>
</file>

<file path=ppt/tags/tag516.xml><?xml version="1.0" encoding="utf-8"?>
<p:tagLst xmlns:p="http://schemas.openxmlformats.org/presentationml/2006/main">
  <p:tag name="AS_UNIQUEID" val="1421"/>
</p:tagLst>
</file>

<file path=ppt/tags/tag517.xml><?xml version="1.0" encoding="utf-8"?>
<p:tagLst xmlns:p="http://schemas.openxmlformats.org/presentationml/2006/main">
  <p:tag name="AS_UNIQUEID" val="1422"/>
</p:tagLst>
</file>

<file path=ppt/tags/tag518.xml><?xml version="1.0" encoding="utf-8"?>
<p:tagLst xmlns:p="http://schemas.openxmlformats.org/presentationml/2006/main">
  <p:tag name="AS_UNIQUEID" val="1423"/>
</p:tagLst>
</file>

<file path=ppt/tags/tag519.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52.xml><?xml version="1.0" encoding="utf-8"?>
<p:tagLst xmlns:p="http://schemas.openxmlformats.org/presentationml/2006/main">
  <p:tag name="AS_UNIQUEID" val="978"/>
</p:tagLst>
</file>

<file path=ppt/tags/tag520.xml><?xml version="1.0" encoding="utf-8"?>
<p:tagLst xmlns:p="http://schemas.openxmlformats.org/presentationml/2006/main">
  <p:tag name="AS_UNIQUEID" val="1424"/>
</p:tagLst>
</file>

<file path=ppt/tags/tag521.xml><?xml version="1.0" encoding="utf-8"?>
<p:tagLst xmlns:p="http://schemas.openxmlformats.org/presentationml/2006/main">
  <p:tag name="AS_UNIQUEID" val="1425"/>
</p:tagLst>
</file>

<file path=ppt/tags/tag522.xml><?xml version="1.0" encoding="utf-8"?>
<p:tagLst xmlns:p="http://schemas.openxmlformats.org/presentationml/2006/main">
  <p:tag name="AS_UNIQUEID" val="1426"/>
</p:tagLst>
</file>

<file path=ppt/tags/tag523.xml><?xml version="1.0" encoding="utf-8"?>
<p:tagLst xmlns:p="http://schemas.openxmlformats.org/presentationml/2006/main">
  <p:tag name="AS_UNIQUEID" val="1427"/>
</p:tagLst>
</file>

<file path=ppt/tags/tag524.xml><?xml version="1.0" encoding="utf-8"?>
<p:tagLst xmlns:p="http://schemas.openxmlformats.org/presentationml/2006/main">
  <p:tag name="AS_UNIQUEID" val="1428"/>
</p:tagLst>
</file>

<file path=ppt/tags/tag525.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526.xml><?xml version="1.0" encoding="utf-8"?>
<p:tagLst xmlns:p="http://schemas.openxmlformats.org/presentationml/2006/main">
  <p:tag name="AS_UNIQUEID" val="1429"/>
</p:tagLst>
</file>

<file path=ppt/tags/tag527.xml><?xml version="1.0" encoding="utf-8"?>
<p:tagLst xmlns:p="http://schemas.openxmlformats.org/presentationml/2006/main">
  <p:tag name="AS_UNIQUEID" val="1430"/>
</p:tagLst>
</file>

<file path=ppt/tags/tag528.xml><?xml version="1.0" encoding="utf-8"?>
<p:tagLst xmlns:p="http://schemas.openxmlformats.org/presentationml/2006/main">
  <p:tag name="AS_UNIQUEID" val="1431"/>
</p:tagLst>
</file>

<file path=ppt/tags/tag529.xml><?xml version="1.0" encoding="utf-8"?>
<p:tagLst xmlns:p="http://schemas.openxmlformats.org/presentationml/2006/main">
  <p:tag name="AS_UNIQUEID" val="1432"/>
</p:tagLst>
</file>

<file path=ppt/tags/tag53.xml><?xml version="1.0" encoding="utf-8"?>
<p:tagLst xmlns:p="http://schemas.openxmlformats.org/presentationml/2006/main">
  <p:tag name="AS_UNIQUEID" val="979"/>
</p:tagLst>
</file>

<file path=ppt/tags/tag530.xml><?xml version="1.0" encoding="utf-8"?>
<p:tagLst xmlns:p="http://schemas.openxmlformats.org/presentationml/2006/main">
  <p:tag name="AS_UNIQUEID" val="1433"/>
</p:tagLst>
</file>

<file path=ppt/tags/tag531.xml><?xml version="1.0" encoding="utf-8"?>
<p:tagLst xmlns:p="http://schemas.openxmlformats.org/presentationml/2006/main">
  <p:tag name="AS_UNIQUEID" val="1434"/>
</p:tagLst>
</file>

<file path=ppt/tags/tag532.xml><?xml version="1.0" encoding="utf-8"?>
<p:tagLst xmlns:p="http://schemas.openxmlformats.org/presentationml/2006/main">
  <p:tag name="AS_UNIQUEID" val="1435"/>
</p:tagLst>
</file>

<file path=ppt/tags/tag533.xml><?xml version="1.0" encoding="utf-8"?>
<p:tagLst xmlns:p="http://schemas.openxmlformats.org/presentationml/2006/main">
  <p:tag name="AS_UNIQUEID" val="1436"/>
</p:tagLst>
</file>

<file path=ppt/tags/tag534.xml><?xml version="1.0" encoding="utf-8"?>
<p:tagLst xmlns:p="http://schemas.openxmlformats.org/presentationml/2006/main">
  <p:tag name="AS_UNIQUEID" val="1437"/>
</p:tagLst>
</file>

<file path=ppt/tags/tag535.xml><?xml version="1.0" encoding="utf-8"?>
<p:tagLst xmlns:p="http://schemas.openxmlformats.org/presentationml/2006/main">
  <p:tag name="AS_UNIQUEID" val="1438"/>
</p:tagLst>
</file>

<file path=ppt/tags/tag536.xml><?xml version="1.0" encoding="utf-8"?>
<p:tagLst xmlns:p="http://schemas.openxmlformats.org/presentationml/2006/main">
  <p:tag name="AS_UNIQUEID" val="1439"/>
</p:tagLst>
</file>

<file path=ppt/tags/tag537.xml><?xml version="1.0" encoding="utf-8"?>
<p:tagLst xmlns:p="http://schemas.openxmlformats.org/presentationml/2006/main">
  <p:tag name="AS_UNIQUEID" val="1440"/>
</p:tagLst>
</file>

<file path=ppt/tags/tag538.xml><?xml version="1.0" encoding="utf-8"?>
<p:tagLst xmlns:p="http://schemas.openxmlformats.org/presentationml/2006/main">
  <p:tag name="AS_UNIQUEID" val="1441"/>
</p:tagLst>
</file>

<file path=ppt/tags/tag539.xml><?xml version="1.0" encoding="utf-8"?>
<p:tagLst xmlns:p="http://schemas.openxmlformats.org/presentationml/2006/main">
  <p:tag name="AS_UNIQUEID" val="1442"/>
</p:tagLst>
</file>

<file path=ppt/tags/tag54.xml><?xml version="1.0" encoding="utf-8"?>
<p:tagLst xmlns:p="http://schemas.openxmlformats.org/presentationml/2006/main">
  <p:tag name="AS_UNIQUEID" val="980"/>
</p:tagLst>
</file>

<file path=ppt/tags/tag540.xml><?xml version="1.0" encoding="utf-8"?>
<p:tagLst xmlns:p="http://schemas.openxmlformats.org/presentationml/2006/main">
  <p:tag name="AS_UNIQUEID" val="1443"/>
</p:tagLst>
</file>

<file path=ppt/tags/tag541.xml><?xml version="1.0" encoding="utf-8"?>
<p:tagLst xmlns:p="http://schemas.openxmlformats.org/presentationml/2006/main">
  <p:tag name="AS_UNIQUEID" val="1444"/>
</p:tagLst>
</file>

<file path=ppt/tags/tag542.xml><?xml version="1.0" encoding="utf-8"?>
<p:tagLst xmlns:p="http://schemas.openxmlformats.org/presentationml/2006/main">
  <p:tag name="AS_UNIQUEID" val="1445"/>
</p:tagLst>
</file>

<file path=ppt/tags/tag543.xml><?xml version="1.0" encoding="utf-8"?>
<p:tagLst xmlns:p="http://schemas.openxmlformats.org/presentationml/2006/main">
  <p:tag name="AS_UNIQUEID" val="1446"/>
</p:tagLst>
</file>

<file path=ppt/tags/tag544.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545.xml><?xml version="1.0" encoding="utf-8"?>
<p:tagLst xmlns:p="http://schemas.openxmlformats.org/presentationml/2006/main">
  <p:tag name="AS_OS" val="Unix 3.10 unknown"/>
  <p:tag name="AS_RELEASE_DATE" val="2023.03.31"/>
  <p:tag name="AS_TITLE" val="Aspose.Slides for Java"/>
  <p:tag name="AS_VERSION" val="23.3"/>
  <p:tag name="COMMONDATA" val="eyJoZGlkIjoiODM4MjkzYmE4MzMyMDcyNjEwMDQ3YmNkMzI1ZDJiOTYifQ=="/>
  <p:tag name="KSO_DOCER_TEMPLATE_OPEN_ONCE_MARK" val="1"/>
</p:tagLst>
</file>

<file path=ppt/tags/tag55.xml><?xml version="1.0" encoding="utf-8"?>
<p:tagLst xmlns:p="http://schemas.openxmlformats.org/presentationml/2006/main">
  <p:tag name="AS_UNIQUEID" val="981"/>
</p:tagLst>
</file>

<file path=ppt/tags/tag56.xml><?xml version="1.0" encoding="utf-8"?>
<p:tagLst xmlns:p="http://schemas.openxmlformats.org/presentationml/2006/main">
  <p:tag name="AS_UNIQUEID" val="982"/>
</p:tagLst>
</file>

<file path=ppt/tags/tag57.xml><?xml version="1.0" encoding="utf-8"?>
<p:tagLst xmlns:p="http://schemas.openxmlformats.org/presentationml/2006/main">
  <p:tag name="AS_UNIQUEID" val="983"/>
</p:tagLst>
</file>

<file path=ppt/tags/tag58.xml><?xml version="1.0" encoding="utf-8"?>
<p:tagLst xmlns:p="http://schemas.openxmlformats.org/presentationml/2006/main">
  <p:tag name="AS_UNIQUEID" val="984"/>
</p:tagLst>
</file>

<file path=ppt/tags/tag59.xml><?xml version="1.0" encoding="utf-8"?>
<p:tagLst xmlns:p="http://schemas.openxmlformats.org/presentationml/2006/main">
  <p:tag name="AS_UNIQUEID" val="985"/>
</p:tagLst>
</file>

<file path=ppt/tags/tag6.xml><?xml version="1.0" encoding="utf-8"?>
<p:tagLst xmlns:p="http://schemas.openxmlformats.org/presentationml/2006/main">
  <p:tag name="AS_UNIQUEID" val="935"/>
</p:tagLst>
</file>

<file path=ppt/tags/tag60.xml><?xml version="1.0" encoding="utf-8"?>
<p:tagLst xmlns:p="http://schemas.openxmlformats.org/presentationml/2006/main">
  <p:tag name="AS_UNIQUEID" val="986"/>
</p:tagLst>
</file>

<file path=ppt/tags/tag61.xml><?xml version="1.0" encoding="utf-8"?>
<p:tagLst xmlns:p="http://schemas.openxmlformats.org/presentationml/2006/main">
  <p:tag name="AS_UNIQUEID" val="987"/>
</p:tagLst>
</file>

<file path=ppt/tags/tag62.xml><?xml version="1.0" encoding="utf-8"?>
<p:tagLst xmlns:p="http://schemas.openxmlformats.org/presentationml/2006/main">
  <p:tag name="AS_UNIQUEID" val="988"/>
</p:tagLst>
</file>

<file path=ppt/tags/tag63.xml><?xml version="1.0" encoding="utf-8"?>
<p:tagLst xmlns:p="http://schemas.openxmlformats.org/presentationml/2006/main">
  <p:tag name="AS_UNIQUEID" val="989"/>
</p:tagLst>
</file>

<file path=ppt/tags/tag64.xml><?xml version="1.0" encoding="utf-8"?>
<p:tagLst xmlns:p="http://schemas.openxmlformats.org/presentationml/2006/main">
  <p:tag name="AS_UNIQUEID" val="990"/>
</p:tagLst>
</file>

<file path=ppt/tags/tag65.xml><?xml version="1.0" encoding="utf-8"?>
<p:tagLst xmlns:p="http://schemas.openxmlformats.org/presentationml/2006/main">
  <p:tag name="AS_UNIQUEID" val="991"/>
</p:tagLst>
</file>

<file path=ppt/tags/tag66.xml><?xml version="1.0" encoding="utf-8"?>
<p:tagLst xmlns:p="http://schemas.openxmlformats.org/presentationml/2006/main">
  <p:tag name="AS_UNIQUEID" val="992"/>
</p:tagLst>
</file>

<file path=ppt/tags/tag67.xml><?xml version="1.0" encoding="utf-8"?>
<p:tagLst xmlns:p="http://schemas.openxmlformats.org/presentationml/2006/main">
  <p:tag name="AS_UNIQUEID" val="993"/>
</p:tagLst>
</file>

<file path=ppt/tags/tag68.xml><?xml version="1.0" encoding="utf-8"?>
<p:tagLst xmlns:p="http://schemas.openxmlformats.org/presentationml/2006/main">
  <p:tag name="AS_UNIQUEID" val="994"/>
</p:tagLst>
</file>

<file path=ppt/tags/tag69.xml><?xml version="1.0" encoding="utf-8"?>
<p:tagLst xmlns:p="http://schemas.openxmlformats.org/presentationml/2006/main">
  <p:tag name="AS_UNIQUEID" val="995"/>
</p:tagLst>
</file>

<file path=ppt/tags/tag7.xml><?xml version="1.0" encoding="utf-8"?>
<p:tagLst xmlns:p="http://schemas.openxmlformats.org/presentationml/2006/main">
  <p:tag name="AS_UNIQUEID" val="936"/>
</p:tagLst>
</file>

<file path=ppt/tags/tag70.xml><?xml version="1.0" encoding="utf-8"?>
<p:tagLst xmlns:p="http://schemas.openxmlformats.org/presentationml/2006/main">
  <p:tag name="AS_UNIQUEID" val="996"/>
</p:tagLst>
</file>

<file path=ppt/tags/tag71.xml><?xml version="1.0" encoding="utf-8"?>
<p:tagLst xmlns:p="http://schemas.openxmlformats.org/presentationml/2006/main">
  <p:tag name="AS_UNIQUEID" val="997"/>
</p:tagLst>
</file>

<file path=ppt/tags/tag72.xml><?xml version="1.0" encoding="utf-8"?>
<p:tagLst xmlns:p="http://schemas.openxmlformats.org/presentationml/2006/main">
  <p:tag name="AS_UNIQUEID" val="998"/>
</p:tagLst>
</file>

<file path=ppt/tags/tag73.xml><?xml version="1.0" encoding="utf-8"?>
<p:tagLst xmlns:p="http://schemas.openxmlformats.org/presentationml/2006/main">
  <p:tag name="AS_UNIQUEID" val="999"/>
</p:tagLst>
</file>

<file path=ppt/tags/tag74.xml><?xml version="1.0" encoding="utf-8"?>
<p:tagLst xmlns:p="http://schemas.openxmlformats.org/presentationml/2006/main">
  <p:tag name="AS_UNIQUEID" val="1000"/>
</p:tagLst>
</file>

<file path=ppt/tags/tag75.xml><?xml version="1.0" encoding="utf-8"?>
<p:tagLst xmlns:p="http://schemas.openxmlformats.org/presentationml/2006/main">
  <p:tag name="AS_UNIQUEID" val="1001"/>
</p:tagLst>
</file>

<file path=ppt/tags/tag76.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77.xml><?xml version="1.0" encoding="utf-8"?>
<p:tagLst xmlns:p="http://schemas.openxmlformats.org/presentationml/2006/main">
  <p:tag name="AS_UNIQUEID" val="1002"/>
</p:tagLst>
</file>

<file path=ppt/tags/tag78.xml><?xml version="1.0" encoding="utf-8"?>
<p:tagLst xmlns:p="http://schemas.openxmlformats.org/presentationml/2006/main">
  <p:tag name="AS_UNIQUEID" val="1003"/>
</p:tagLst>
</file>

<file path=ppt/tags/tag79.xml><?xml version="1.0" encoding="utf-8"?>
<p:tagLst xmlns:p="http://schemas.openxmlformats.org/presentationml/2006/main">
  <p:tag name="AS_UNIQUEID" val="1004"/>
</p:tagLst>
</file>

<file path=ppt/tags/tag8.xml><?xml version="1.0" encoding="utf-8"?>
<p:tagLst xmlns:p="http://schemas.openxmlformats.org/presentationml/2006/main">
  <p:tag name="AS_UNIQUEID" val="937"/>
</p:tagLst>
</file>

<file path=ppt/tags/tag80.xml><?xml version="1.0" encoding="utf-8"?>
<p:tagLst xmlns:p="http://schemas.openxmlformats.org/presentationml/2006/main">
  <p:tag name="AS_UNIQUEID" val="1005"/>
</p:tagLst>
</file>

<file path=ppt/tags/tag81.xml><?xml version="1.0" encoding="utf-8"?>
<p:tagLst xmlns:p="http://schemas.openxmlformats.org/presentationml/2006/main">
  <p:tag name="AS_UNIQUEID" val="1006"/>
</p:tagLst>
</file>

<file path=ppt/tags/tag82.xml><?xml version="1.0" encoding="utf-8"?>
<p:tagLst xmlns:p="http://schemas.openxmlformats.org/presentationml/2006/main">
  <p:tag name="AS_UNIQUEID" val="1007"/>
</p:tagLst>
</file>

<file path=ppt/tags/tag83.xml><?xml version="1.0" encoding="utf-8"?>
<p:tagLst xmlns:p="http://schemas.openxmlformats.org/presentationml/2006/main">
  <p:tag name="AS_UNIQUEID" val="1008"/>
</p:tagLst>
</file>

<file path=ppt/tags/tag84.xml><?xml version="1.0" encoding="utf-8"?>
<p:tagLst xmlns:p="http://schemas.openxmlformats.org/presentationml/2006/main">
  <p:tag name="AS_UNIQUEID" val="1009"/>
</p:tagLst>
</file>

<file path=ppt/tags/tag85.xml><?xml version="1.0" encoding="utf-8"?>
<p:tagLst xmlns:p="http://schemas.openxmlformats.org/presentationml/2006/main">
  <p:tag name="AS_UNIQUEID" val="1010"/>
</p:tagLst>
</file>

<file path=ppt/tags/tag86.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87.xml><?xml version="1.0" encoding="utf-8"?>
<p:tagLst xmlns:p="http://schemas.openxmlformats.org/presentationml/2006/main">
  <p:tag name="AS_UNIQUEID" val="1011"/>
</p:tagLst>
</file>

<file path=ppt/tags/tag88.xml><?xml version="1.0" encoding="utf-8"?>
<p:tagLst xmlns:p="http://schemas.openxmlformats.org/presentationml/2006/main">
  <p:tag name="AS_UNIQUEID" val="1012"/>
</p:tagLst>
</file>

<file path=ppt/tags/tag89.xml><?xml version="1.0" encoding="utf-8"?>
<p:tagLst xmlns:p="http://schemas.openxmlformats.org/presentationml/2006/main">
  <p:tag name="AS_UNIQUEID" val="1013"/>
</p:tagLst>
</file>

<file path=ppt/tags/tag9.xml><?xml version="1.0" encoding="utf-8"?>
<p:tagLst xmlns:p="http://schemas.openxmlformats.org/presentationml/2006/main">
  <p:tag name="AS_UNIQUEID" val="938"/>
</p:tagLst>
</file>

<file path=ppt/tags/tag90.xml><?xml version="1.0" encoding="utf-8"?>
<p:tagLst xmlns:p="http://schemas.openxmlformats.org/presentationml/2006/main">
  <p:tag name="AS_UNIQUEID" val="1014"/>
</p:tagLst>
</file>

<file path=ppt/tags/tag91.xml><?xml version="1.0" encoding="utf-8"?>
<p:tagLst xmlns:p="http://schemas.openxmlformats.org/presentationml/2006/main">
  <p:tag name="AS_UNIQUEID" val="1015"/>
</p:tagLst>
</file>

<file path=ppt/tags/tag92.xml><?xml version="1.0" encoding="utf-8"?>
<p:tagLst xmlns:p="http://schemas.openxmlformats.org/presentationml/2006/main">
  <p:tag name="AS_UNIQUEID" val="1016"/>
</p:tagLst>
</file>

<file path=ppt/tags/tag93.xml><?xml version="1.0" encoding="utf-8"?>
<p:tagLst xmlns:p="http://schemas.openxmlformats.org/presentationml/2006/main">
  <p:tag name="AS_UNIQUEID" val="1017"/>
</p:tagLst>
</file>

<file path=ppt/tags/tag94.xml><?xml version="1.0" encoding="utf-8"?>
<p:tagLst xmlns:p="http://schemas.openxmlformats.org/presentationml/2006/main">
  <p:tag name="AS_UNIQUEID" val="1018"/>
</p:tagLst>
</file>

<file path=ppt/tags/tag95.xml><?xml version="1.0" encoding="utf-8"?>
<p:tagLst xmlns:p="http://schemas.openxmlformats.org/presentationml/2006/main">
  <p:tag name="AS_UNIQUEID" val="1019"/>
</p:tagLst>
</file>

<file path=ppt/tags/tag96.xml><?xml version="1.0" encoding="utf-8"?>
<p:tagLst xmlns:p="http://schemas.openxmlformats.org/presentationml/2006/main">
  <p:tag name="AS_UNIQUEID" val="1020"/>
</p:tagLst>
</file>

<file path=ppt/tags/tag97.xml><?xml version="1.0" encoding="utf-8"?>
<p:tagLst xmlns:p="http://schemas.openxmlformats.org/presentationml/2006/main">
  <p:tag name="KSO_WM_BEAUTIFY_FLAG" val="#wm#"/>
  <p:tag name="KSO_WM_SPECIAL_SOURCE" val="bdnull"/>
  <p:tag name="KSO_WM_TEMPLATE_CATEGORY" val="custom"/>
  <p:tag name="KSO_WM_TEMPLATE_INDEX" val="20205081"/>
</p:tagLst>
</file>

<file path=ppt/tags/tag98.xml><?xml version="1.0" encoding="utf-8"?>
<p:tagLst xmlns:p="http://schemas.openxmlformats.org/presentationml/2006/main">
  <p:tag name="AS_UNIQUEID" val="1021"/>
</p:tagLst>
</file>

<file path=ppt/tags/tag99.xml><?xml version="1.0" encoding="utf-8"?>
<p:tagLst xmlns:p="http://schemas.openxmlformats.org/presentationml/2006/main">
  <p:tag name="AS_UNIQUEID" val="1022"/>
</p:tagLst>
</file>

<file path=ppt/theme/theme1.xml><?xml version="1.0" encoding="utf-8"?>
<a:theme xmlns:r="http://schemas.openxmlformats.org/officeDocument/2006/relationships"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spAutoFit/>
      </a:bodyPr>
      <a:lstStyle>
        <a:defPPr>
          <a:lnSpc>
            <a:spcPct val="130000"/>
          </a:lnSpc>
          <a:defRPr lang="en-US" altLang="zh-CN" sz="2400">
            <a:latin typeface="Times New Roman" panose="02020603050405020304" charset="0"/>
            <a:ea typeface="宋体" panose="02010600030101010101" pitchFamily="2" charset="-122"/>
            <a:cs typeface="Times New Roman" panose="0202060305040502030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241</Paragraphs>
  <Slides>22</Slides>
  <Notes>1</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22</vt:i4>
      </vt:variant>
    </vt:vector>
  </HeadingPairs>
  <TitlesOfParts>
    <vt:vector baseType="lpstr" size="36">
      <vt:lpstr>Arial</vt:lpstr>
      <vt:lpstr>微软雅黑</vt:lpstr>
      <vt:lpstr>Wingdings</vt:lpstr>
      <vt:lpstr>黑体</vt:lpstr>
      <vt:lpstr>方正正黑简体</vt:lpstr>
      <vt:lpstr>Calibri Light</vt:lpstr>
      <vt:lpstr>Calibri</vt:lpstr>
      <vt:lpstr>Times New Roman</vt:lpstr>
      <vt:lpstr>宋体</vt:lpstr>
      <vt:lpstr>Hoefler Text</vt:lpstr>
      <vt:lpstr>楷体</vt:lpstr>
      <vt:lpstr>华文新魏</vt:lpstr>
      <vt:lpstr>方正书宋_GBK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2024-01-18T21:56:48.842</cp:lastPrinted>
  <dcterms:created xsi:type="dcterms:W3CDTF">2024-01-18T21:56:48Z</dcterms:created>
  <dcterms:modified xsi:type="dcterms:W3CDTF">2024-01-18T13:56:48Z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