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svg" ContentType="image/sv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2" r:id="rId3"/>
  </p:sldMasterIdLst>
  <p:notesMasterIdLst>
    <p:notesMasterId r:id="rId4"/>
  </p:notesMasterIdLst>
  <p:handoutMasterIdLst>
    <p:handoutMasterId r:id="rId5"/>
  </p:handoutMasterIdLst>
  <p:sldIdLst>
    <p:sldId id="256" r:id="rId6"/>
    <p:sldId id="312" r:id="rId7"/>
    <p:sldId id="320" r:id="rId8"/>
    <p:sldId id="332" r:id="rId9"/>
    <p:sldId id="499" r:id="rId10"/>
    <p:sldId id="322" r:id="rId11"/>
    <p:sldId id="321" r:id="rId12"/>
    <p:sldId id="323" r:id="rId13"/>
    <p:sldId id="334" r:id="rId14"/>
    <p:sldId id="331" r:id="rId15"/>
    <p:sldId id="333" r:id="rId16"/>
    <p:sldId id="441" r:id="rId17"/>
    <p:sldId id="442" r:id="rId18"/>
    <p:sldId id="345" r:id="rId19"/>
    <p:sldId id="337" r:id="rId20"/>
    <p:sldId id="349" r:id="rId21"/>
    <p:sldId id="443" r:id="rId22"/>
    <p:sldId id="352" r:id="rId23"/>
    <p:sldId id="354" r:id="rId24"/>
    <p:sldId id="355" r:id="rId25"/>
    <p:sldId id="356" r:id="rId26"/>
    <p:sldId id="357" r:id="rId27"/>
    <p:sldId id="393" r:id="rId28"/>
    <p:sldId id="358" r:id="rId29"/>
    <p:sldId id="361" r:id="rId30"/>
    <p:sldId id="362" r:id="rId31"/>
    <p:sldId id="364" r:id="rId32"/>
    <p:sldId id="365" r:id="rId33"/>
    <p:sldId id="370" r:id="rId34"/>
    <p:sldId id="371" r:id="rId35"/>
    <p:sldId id="372" r:id="rId36"/>
    <p:sldId id="368" r:id="rId37"/>
    <p:sldId id="374" r:id="rId38"/>
    <p:sldId id="375" r:id="rId39"/>
    <p:sldId id="504" r:id="rId40"/>
    <p:sldId id="505" r:id="rId41"/>
    <p:sldId id="506" r:id="rId42"/>
    <p:sldId id="395" r:id="rId43"/>
    <p:sldId id="488" r:id="rId44"/>
    <p:sldId id="494" r:id="rId45"/>
    <p:sldId id="495" r:id="rId46"/>
    <p:sldId id="377" r:id="rId47"/>
    <p:sldId id="378" r:id="rId48"/>
    <p:sldId id="379" r:id="rId49"/>
    <p:sldId id="380" r:id="rId50"/>
    <p:sldId id="390" r:id="rId51"/>
    <p:sldId id="381" r:id="rId52"/>
    <p:sldId id="270" r:id="rId53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73" userDrawn="1">
          <p15:clr>
            <a:srgbClr val="A4A3A4"/>
          </p15:clr>
        </p15:guide>
        <p15:guide id="3" pos="179" userDrawn="1">
          <p15:clr>
            <a:srgbClr val="A4A3A4"/>
          </p15:clr>
        </p15:guide>
        <p15:guide id="4" pos="7528" userDrawn="1">
          <p15:clr>
            <a:srgbClr val="A4A3A4"/>
          </p15:clr>
        </p15:guide>
        <p15:guide id="5" orient="horz" pos="298" userDrawn="1">
          <p15:clr>
            <a:srgbClr val="A4A3A4"/>
          </p15:clr>
        </p15:guide>
        <p15:guide id="6" orient="horz" pos="41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SkyUN.Org" initials="S" lastIdx="0" clrIdx="0"/>
  <p:cmAuthor id="2" name="作者" initials="A" lastIdx="0" clrIdx="1"/>
  <p:cmAuthor id="0" name="全品文教" initials="" lastIdx="0" clrIdx="0"/>
  <p:cmAuthor id="3" name="fafa" initials="f" lastIdx="0" clrIdx="1"/>
  <p:cmAuthor id="4" name="王习习" initials="王" lastIdx="0" clrIdx="0"/>
  <p:cmAuthor id="6" name="jwzx" initials="j" lastIdx="0" clrIdx="5"/>
  <p:cmAuthor id="5" name="Administrator" initials="A" lastIdx="0" clrIdx="4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0"/>
      </p:cViewPr>
      <p:guideLst>
        <p:guide orient="horz" pos="1979"/>
        <p:guide pos="3873"/>
        <p:guide pos="179"/>
        <p:guide pos="7528"/>
        <p:guide orient="horz" pos="298"/>
        <p:guide orient="horz" pos="41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slide" Target="slides/slide37.xml" /><Relationship Id="rId43" Type="http://schemas.openxmlformats.org/officeDocument/2006/relationships/slide" Target="slides/slide38.xml" /><Relationship Id="rId44" Type="http://schemas.openxmlformats.org/officeDocument/2006/relationships/slide" Target="slides/slide39.xml" /><Relationship Id="rId45" Type="http://schemas.openxmlformats.org/officeDocument/2006/relationships/slide" Target="slides/slide40.xml" /><Relationship Id="rId46" Type="http://schemas.openxmlformats.org/officeDocument/2006/relationships/slide" Target="slides/slide41.xml" /><Relationship Id="rId47" Type="http://schemas.openxmlformats.org/officeDocument/2006/relationships/slide" Target="slides/slide42.xml" /><Relationship Id="rId48" Type="http://schemas.openxmlformats.org/officeDocument/2006/relationships/slide" Target="slides/slide43.xml" /><Relationship Id="rId49" Type="http://schemas.openxmlformats.org/officeDocument/2006/relationships/slide" Target="slides/slide44.xml" /><Relationship Id="rId5" Type="http://schemas.openxmlformats.org/officeDocument/2006/relationships/handoutMaster" Target="handoutMasters/handoutMaster1.xml" /><Relationship Id="rId50" Type="http://schemas.openxmlformats.org/officeDocument/2006/relationships/slide" Target="slides/slide45.xml" /><Relationship Id="rId51" Type="http://schemas.openxmlformats.org/officeDocument/2006/relationships/slide" Target="slides/slide46.xml" /><Relationship Id="rId52" Type="http://schemas.openxmlformats.org/officeDocument/2006/relationships/slide" Target="slides/slide47.xml" /><Relationship Id="rId53" Type="http://schemas.openxmlformats.org/officeDocument/2006/relationships/slide" Target="slides/slide48.xml" /><Relationship Id="rId54" Type="http://schemas.openxmlformats.org/officeDocument/2006/relationships/tags" Target="tags/tag734.xml" /><Relationship Id="rId55" Type="http://schemas.openxmlformats.org/officeDocument/2006/relationships/presProps" Target="presProps.xml" /><Relationship Id="rId56" Type="http://schemas.openxmlformats.org/officeDocument/2006/relationships/viewProps" Target="viewProps.xml" /><Relationship Id="rId57" Type="http://schemas.openxmlformats.org/officeDocument/2006/relationships/theme" Target="theme/theme1.xml" /><Relationship Id="rId58" Type="http://schemas.openxmlformats.org/officeDocument/2006/relationships/tableStyles" Target="tableStyles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wmf" /><Relationship Id="rId2" Type="http://schemas.openxmlformats.org/officeDocument/2006/relationships/image" Target="../media/image18.w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0.xml" /><Relationship Id="rId2" Type="http://schemas.openxmlformats.org/officeDocument/2006/relationships/tags" Target="../tags/tag181.xml" /><Relationship Id="rId3" Type="http://schemas.openxmlformats.org/officeDocument/2006/relationships/tags" Target="../tags/tag182.xml" /><Relationship Id="rId4" Type="http://schemas.openxmlformats.org/officeDocument/2006/relationships/tags" Target="../tags/tag183.xml" /><Relationship Id="rId5" Type="http://schemas.openxmlformats.org/officeDocument/2006/relationships/tags" Target="../tags/tag184.xml" /><Relationship Id="rId6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3.xml" /><Relationship Id="rId2" Type="http://schemas.openxmlformats.org/officeDocument/2006/relationships/tags" Target="../tags/tag174.xml" /><Relationship Id="rId3" Type="http://schemas.openxmlformats.org/officeDocument/2006/relationships/tags" Target="../tags/tag175.xml" /><Relationship Id="rId4" Type="http://schemas.openxmlformats.org/officeDocument/2006/relationships/tags" Target="../tags/tag176.xml" /><Relationship Id="rId5" Type="http://schemas.openxmlformats.org/officeDocument/2006/relationships/tags" Target="../tags/tag177.xml" /><Relationship Id="rId6" Type="http://schemas.openxmlformats.org/officeDocument/2006/relationships/tags" Target="../tags/tag178.xml" /><Relationship Id="rId7" Type="http://schemas.openxmlformats.org/officeDocument/2006/relationships/tags" Target="../tags/tag179.xml" /><Relationship Id="rId8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14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913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14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15" name="Rectangle 4"/>
          <p:cNvSpPr>
            <a:spLocks noGrp="1" noRot="1" noChangeAspect="1" noChangeArrowheads="1" noTextEdit="1"/>
          </p:cNvSpPr>
          <p:nvPr>
            <p:ph type="sldImg" idx="2"/>
            <p:custDataLst>
              <p:tags r:id="rId4"/>
            </p:custDataLst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48916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48917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18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38.xml" /><Relationship Id="rId4" Type="http://schemas.openxmlformats.org/officeDocument/2006/relationships/tags" Target="../tags/tag339.xml" /><Relationship Id="rId5" Type="http://schemas.openxmlformats.org/officeDocument/2006/relationships/tags" Target="../tags/tag340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4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image" Target="../media/image1.png" /><Relationship Id="rId5" Type="http://schemas.openxmlformats.org/officeDocument/2006/relationships/image" Target="../media/image2.svg" /><Relationship Id="rId6" Type="http://schemas.openxmlformats.org/officeDocument/2006/relationships/tags" Target="../tags/tag73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4.xml" /><Relationship Id="rId2" Type="http://schemas.openxmlformats.org/officeDocument/2006/relationships/tags" Target="../tags/tag75.xml" /><Relationship Id="rId3" Type="http://schemas.openxmlformats.org/officeDocument/2006/relationships/image" Target="../media/image3.png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6.xml" /><Relationship Id="rId2" Type="http://schemas.openxmlformats.org/officeDocument/2006/relationships/tags" Target="../tags/tag87.xml" /><Relationship Id="rId3" Type="http://schemas.openxmlformats.org/officeDocument/2006/relationships/tags" Target="../tags/tag88.xml" /><Relationship Id="rId4" Type="http://schemas.openxmlformats.org/officeDocument/2006/relationships/tags" Target="../tags/tag89.xml" /><Relationship Id="rId5" Type="http://schemas.openxmlformats.org/officeDocument/2006/relationships/tags" Target="../tags/tag90.xml" /><Relationship Id="rId6" Type="http://schemas.openxmlformats.org/officeDocument/2006/relationships/tags" Target="../tags/tag91.xml" /><Relationship Id="rId7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2" Type="http://schemas.openxmlformats.org/officeDocument/2006/relationships/tags" Target="../tags/tag93.xml" /><Relationship Id="rId3" Type="http://schemas.openxmlformats.org/officeDocument/2006/relationships/tags" Target="../tags/tag94.xml" /><Relationship Id="rId4" Type="http://schemas.openxmlformats.org/officeDocument/2006/relationships/tags" Target="../tags/tag95.xml" /><Relationship Id="rId5" Type="http://schemas.openxmlformats.org/officeDocument/2006/relationships/tags" Target="../tags/tag96.xml" /><Relationship Id="rId6" Type="http://schemas.openxmlformats.org/officeDocument/2006/relationships/tags" Target="../tags/tag97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8.xml" /><Relationship Id="rId2" Type="http://schemas.openxmlformats.org/officeDocument/2006/relationships/tags" Target="../tags/tag9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4.xml" /><Relationship Id="rId2" Type="http://schemas.openxmlformats.org/officeDocument/2006/relationships/tags" Target="../tags/tag105.xml" /><Relationship Id="rId3" Type="http://schemas.openxmlformats.org/officeDocument/2006/relationships/tags" Target="../tags/tag106.xml" /><Relationship Id="rId4" Type="http://schemas.openxmlformats.org/officeDocument/2006/relationships/tags" Target="../tags/tag107.xml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tags" Target="../tags/tag110.xml" /><Relationship Id="rId8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1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Relationship Id="rId7" Type="http://schemas.openxmlformats.org/officeDocument/2006/relationships/tags" Target="../tags/tag117.xml" /><Relationship Id="rId8" Type="http://schemas.openxmlformats.org/officeDocument/2006/relationships/tags" Target="../tags/tag118.xml" /><Relationship Id="rId9" Type="http://schemas.openxmlformats.org/officeDocument/2006/relationships/tags" Target="../tags/tag119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0.xml" /><Relationship Id="rId2" Type="http://schemas.openxmlformats.org/officeDocument/2006/relationships/tags" Target="../tags/tag121.xml" /><Relationship Id="rId3" Type="http://schemas.openxmlformats.org/officeDocument/2006/relationships/tags" Target="../tags/tag122.xml" /><Relationship Id="rId4" Type="http://schemas.openxmlformats.org/officeDocument/2006/relationships/tags" Target="../tags/tag123.xml" /><Relationship Id="rId5" Type="http://schemas.openxmlformats.org/officeDocument/2006/relationships/tags" Target="../tags/tag124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5.xml" /><Relationship Id="rId2" Type="http://schemas.openxmlformats.org/officeDocument/2006/relationships/tags" Target="../tags/tag126.xml" /><Relationship Id="rId3" Type="http://schemas.openxmlformats.org/officeDocument/2006/relationships/tags" Target="../tags/tag127.xml" /><Relationship Id="rId4" Type="http://schemas.openxmlformats.org/officeDocument/2006/relationships/tags" Target="../tags/tag128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9.xml" /><Relationship Id="rId2" Type="http://schemas.openxmlformats.org/officeDocument/2006/relationships/tags" Target="../tags/tag130.xml" /><Relationship Id="rId3" Type="http://schemas.openxmlformats.org/officeDocument/2006/relationships/tags" Target="../tags/tag131.xml" /><Relationship Id="rId4" Type="http://schemas.openxmlformats.org/officeDocument/2006/relationships/tags" Target="../tags/tag132.xml" /><Relationship Id="rId5" Type="http://schemas.openxmlformats.org/officeDocument/2006/relationships/tags" Target="../tags/tag133.xml" /><Relationship Id="rId6" Type="http://schemas.openxmlformats.org/officeDocument/2006/relationships/tags" Target="../tags/tag134.xml" /><Relationship Id="rId7" Type="http://schemas.openxmlformats.org/officeDocument/2006/relationships/tags" Target="../tags/tag135.xml" /><Relationship Id="rId8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6.xml" /><Relationship Id="rId2" Type="http://schemas.openxmlformats.org/officeDocument/2006/relationships/tags" Target="../tags/tag137.xml" /><Relationship Id="rId3" Type="http://schemas.openxmlformats.org/officeDocument/2006/relationships/tags" Target="../tags/tag138.xml" /><Relationship Id="rId4" Type="http://schemas.openxmlformats.org/officeDocument/2006/relationships/tags" Target="../tags/tag139.xml" /><Relationship Id="rId5" Type="http://schemas.openxmlformats.org/officeDocument/2006/relationships/tags" Target="../tags/tag140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3.xml" /><Relationship Id="rId2" Type="http://schemas.openxmlformats.org/officeDocument/2006/relationships/tags" Target="../tags/tag144.xml" /><Relationship Id="rId3" Type="http://schemas.openxmlformats.org/officeDocument/2006/relationships/tags" Target="../tags/tag145.xml" /><Relationship Id="rId4" Type="http://schemas.openxmlformats.org/officeDocument/2006/relationships/tags" Target="../tags/tag146.xml" /><Relationship Id="rId5" Type="http://schemas.openxmlformats.org/officeDocument/2006/relationships/tags" Target="../tags/tag147.xml" /><Relationship Id="rId6" Type="http://schemas.openxmlformats.org/officeDocument/2006/relationships/tags" Target="../tags/tag148.xml" /><Relationship Id="rId7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9.xml" /><Relationship Id="rId2" Type="http://schemas.openxmlformats.org/officeDocument/2006/relationships/tags" Target="../tags/tag150.xml" /><Relationship Id="rId3" Type="http://schemas.openxmlformats.org/officeDocument/2006/relationships/tags" Target="../tags/tag151.xml" /><Relationship Id="rId4" Type="http://schemas.openxmlformats.org/officeDocument/2006/relationships/tags" Target="../tags/tag152.xml" /><Relationship Id="rId5" Type="http://schemas.openxmlformats.org/officeDocument/2006/relationships/tags" Target="../tags/tag153.xml" /><Relationship Id="rId6" Type="http://schemas.openxmlformats.org/officeDocument/2006/relationships/tags" Target="../tags/tag154.xml" /><Relationship Id="rId7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5.xml" /><Relationship Id="rId2" Type="http://schemas.openxmlformats.org/officeDocument/2006/relationships/tags" Target="../tags/tag156.xml" /><Relationship Id="rId3" Type="http://schemas.openxmlformats.org/officeDocument/2006/relationships/tags" Target="../tags/tag157.xml" /><Relationship Id="rId4" Type="http://schemas.openxmlformats.org/officeDocument/2006/relationships/image" Target="../media/image1.png" /><Relationship Id="rId5" Type="http://schemas.openxmlformats.org/officeDocument/2006/relationships/image" Target="../media/image2.svg" /><Relationship Id="rId6" Type="http://schemas.openxmlformats.org/officeDocument/2006/relationships/tags" Target="../tags/tag158.xml" /><Relationship Id="rId7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59.xml" /><Relationship Id="rId2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0.xml" /><Relationship Id="rId2" Type="http://schemas.openxmlformats.org/officeDocument/2006/relationships/tags" Target="../tags/tag161.xml" /><Relationship Id="rId3" Type="http://schemas.openxmlformats.org/officeDocument/2006/relationships/tags" Target="../tags/tag162.xml" /><Relationship Id="rId4" Type="http://schemas.openxmlformats.org/officeDocument/2006/relationships/tags" Target="../tags/tag163.xml" /><Relationship Id="rId5" Type="http://schemas.openxmlformats.org/officeDocument/2006/relationships/tags" Target="../tags/tag164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03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58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9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86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6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08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8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4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8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8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05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67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8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69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70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1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导航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5"/>
            <a:ext cx="12189601" cy="914400"/>
          </a:xfrm>
          <a:prstGeom prst="rect">
            <a:avLst/>
          </a:prstGeom>
          <a:solidFill>
            <a:srgbClr val="94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 userDrawn="1">
            <p:custDataLst>
              <p:tags r:id="rId3"/>
            </p:custDataLst>
          </p:nvPr>
        </p:nvSpPr>
        <p:spPr>
          <a:xfrm>
            <a:off x="1249748" y="238125"/>
            <a:ext cx="1690575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18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32313536323438353b32313536323437353bb0b8c0fdd1d0bebf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038" y="55245"/>
            <a:ext cx="801331" cy="804545"/>
          </a:xfrm>
          <a:prstGeom prst="rect">
            <a:avLst/>
          </a:prstGeom>
        </p:spPr>
      </p:pic>
    </p:spTree>
  </p:cSld>
  <p:clrMapOvr>
    <a:masterClrMapping/>
  </p:clrMapOvr>
  <p:transition spd="slow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8" y="302400"/>
            <a:ext cx="717214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49" y="5835510"/>
            <a:ext cx="717214" cy="720090"/>
          </a:xfrm>
          <a:prstGeom prst="rect">
            <a:avLst/>
          </a:prstGeom>
        </p:spPr>
      </p:pic>
    </p:spTree>
  </p:cSld>
  <p:clrMapOvr>
    <a:masterClrMapping/>
  </p:clrMapOvr>
  <p:transition spd="slow"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94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08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9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81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1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93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0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4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0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0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99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6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3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3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98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2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0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3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32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33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4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02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5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51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52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53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54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55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56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57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0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4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4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06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7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7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7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7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24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00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40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41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42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43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44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5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95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1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4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15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1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1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96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1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0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2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2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97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24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5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2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2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导航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5"/>
            <a:ext cx="12189601" cy="914400"/>
          </a:xfrm>
          <a:prstGeom prst="rect">
            <a:avLst/>
          </a:prstGeom>
          <a:solidFill>
            <a:srgbClr val="94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>
              <a:solidFill>
                <a:schemeClr val="lt1"/>
              </a:solidFill>
            </a:endParaRPr>
          </a:p>
        </p:txBody>
      </p:sp>
      <p:sp>
        <p:nvSpPr>
          <p:cNvPr id="4" name="文本框 3"/>
          <p:cNvSpPr txBox="1"/>
          <p:nvPr userDrawn="1">
            <p:custDataLst>
              <p:tags r:id="rId3"/>
            </p:custDataLst>
          </p:nvPr>
        </p:nvSpPr>
        <p:spPr>
          <a:xfrm>
            <a:off x="1249748" y="238125"/>
            <a:ext cx="1690575" cy="5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318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 descr="32313536323438353b32313536323437353bb0b8c0fdd1d0bebf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038" y="55245"/>
            <a:ext cx="801331" cy="804545"/>
          </a:xfrm>
          <a:prstGeom prst="rect">
            <a:avLst/>
          </a:prstGeom>
        </p:spPr>
      </p:pic>
    </p:spTree>
  </p:cSld>
  <p:clrMapOvr>
    <a:masterClrMapping/>
  </p:clrMapOvr>
  <p:transition spd="slow"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09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88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89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9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9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10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9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94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9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89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9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9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1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9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00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0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902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03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904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905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06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04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6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6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6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5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608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609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0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12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90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908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909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910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911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12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07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048877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78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79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80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881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82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78.xml" /><Relationship Id="rId15" Type="http://schemas.openxmlformats.org/officeDocument/2006/relationships/tags" Target="../tags/tag79.xml" /><Relationship Id="rId16" Type="http://schemas.openxmlformats.org/officeDocument/2006/relationships/tags" Target="../tags/tag80.xml" /><Relationship Id="rId17" Type="http://schemas.openxmlformats.org/officeDocument/2006/relationships/tags" Target="../tags/tag81.xml" /><Relationship Id="rId18" Type="http://schemas.openxmlformats.org/officeDocument/2006/relationships/tags" Target="../tags/tag82.xml" /><Relationship Id="rId19" Type="http://schemas.openxmlformats.org/officeDocument/2006/relationships/tags" Target="../tags/tag83.xml" /><Relationship Id="rId2" Type="http://schemas.openxmlformats.org/officeDocument/2006/relationships/slideLayout" Target="../slideLayouts/slideLayout2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4.png" /><Relationship Id="rId22" Type="http://schemas.openxmlformats.org/officeDocument/2006/relationships/tags" Target="../tags/tag84.xml" /><Relationship Id="rId23" Type="http://schemas.openxmlformats.org/officeDocument/2006/relationships/tags" Target="../tags/tag85.xml" /><Relationship Id="rId24" Type="http://schemas.openxmlformats.org/officeDocument/2006/relationships/image" Target="../media/image5.png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5.xml" /><Relationship Id="rId13" Type="http://schemas.openxmlformats.org/officeDocument/2006/relationships/slideLayout" Target="../slideLayouts/slideLayout26.xml" /><Relationship Id="rId14" Type="http://schemas.openxmlformats.org/officeDocument/2006/relationships/slideLayout" Target="../slideLayouts/slideLayout27.xml" /><Relationship Id="rId15" Type="http://schemas.openxmlformats.org/officeDocument/2006/relationships/tags" Target="../tags/tag165.xml" /><Relationship Id="rId16" Type="http://schemas.openxmlformats.org/officeDocument/2006/relationships/tags" Target="../tags/tag166.xml" /><Relationship Id="rId17" Type="http://schemas.openxmlformats.org/officeDocument/2006/relationships/tags" Target="../tags/tag167.xml" /><Relationship Id="rId18" Type="http://schemas.openxmlformats.org/officeDocument/2006/relationships/tags" Target="../tags/tag168.xml" /><Relationship Id="rId19" Type="http://schemas.openxmlformats.org/officeDocument/2006/relationships/tags" Target="../tags/tag169.xml" /><Relationship Id="rId2" Type="http://schemas.openxmlformats.org/officeDocument/2006/relationships/slideLayout" Target="../slideLayouts/slideLayout15.xml" /><Relationship Id="rId20" Type="http://schemas.openxmlformats.org/officeDocument/2006/relationships/tags" Target="../tags/tag170.xml" /><Relationship Id="rId21" Type="http://schemas.openxmlformats.org/officeDocument/2006/relationships/image" Target="file:///D:\qq&#25991;&#20214;\712321467\Image\C2C\Image2\%7b75232B38-A165-1FB7-499C-2E1C792CACB5%7d.png" TargetMode="External" /><Relationship Id="rId22" Type="http://schemas.openxmlformats.org/officeDocument/2006/relationships/image" Target="../media/image4.png" /><Relationship Id="rId23" Type="http://schemas.openxmlformats.org/officeDocument/2006/relationships/tags" Target="../tags/tag171.xml" /><Relationship Id="rId24" Type="http://schemas.openxmlformats.org/officeDocument/2006/relationships/tags" Target="../tags/tag172.xml" /><Relationship Id="rId25" Type="http://schemas.openxmlformats.org/officeDocument/2006/relationships/theme" Target="../theme/theme2.xml" /><Relationship Id="rId3" Type="http://schemas.openxmlformats.org/officeDocument/2006/relationships/slideLayout" Target="../slideLayouts/slideLayout16.xml" /><Relationship Id="rId4" Type="http://schemas.openxmlformats.org/officeDocument/2006/relationships/slideLayout" Target="../slideLayouts/slideLayout17.xml" /><Relationship Id="rId5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19.xml" /><Relationship Id="rId7" Type="http://schemas.openxmlformats.org/officeDocument/2006/relationships/slideLayout" Target="../slideLayouts/slideLayout20.xml" /><Relationship Id="rId8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4">
            <a:lum/>
          </a:blip>
          <a:stretch>
            <a:fillRect/>
          </a:stretch>
        </a:blipFill>
        <a:effectLst/>
      </p:bgPr>
    </p:bg>
    <p:spTree>
      <p:nvGrpSpPr>
        <p:cNvPr id="39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</a:xfrm>
      </p:grpSpPr>
      <p:sp>
        <p:nvSpPr>
          <p:cNvPr id="1048603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604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605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606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607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1048608" name="图片 1073743875" descr="学科网 zxxk.com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48609" name="图片 1073743875" descr="学科网 zxxk.com" title="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>
          <p:custDataLst>
            <p:tags r:id="rId15"/>
          </p:custDataLst>
        </p:nvPr>
      </p:nvGrpSpPr>
      <p:grpSpPr>
        <a:xfrm>
          <a:off x="0" y="0"/>
          <a: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803A1-9305-4DF3-8889-9FD3438A786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ED629-5C92-47D9-AA19-0BF1C76404F1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1048581" name="图片 1073743875" descr="学科网 zxxk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48582" name="图片 1073743875" descr="学科网 zxxk.com" title="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2" r:link="rId21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185.xml" /><Relationship Id="rId3" Type="http://schemas.openxmlformats.org/officeDocument/2006/relationships/image" Target="../media/image6.png" /><Relationship Id="rId4" Type="http://schemas.openxmlformats.org/officeDocument/2006/relationships/tags" Target="../tags/tag186.xml" /><Relationship Id="rId5" Type="http://schemas.openxmlformats.org/officeDocument/2006/relationships/tags" Target="../tags/tag187.xml" /><Relationship Id="rId6" Type="http://schemas.openxmlformats.org/officeDocument/2006/relationships/tags" Target="../tags/tag188.xml" /><Relationship Id="rId7" Type="http://schemas.openxmlformats.org/officeDocument/2006/relationships/tags" Target="../tags/tag189.xml" /><Relationship Id="rId8" Type="http://schemas.openxmlformats.org/officeDocument/2006/relationships/tags" Target="../tags/tag190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95.xml" /><Relationship Id="rId3" Type="http://schemas.openxmlformats.org/officeDocument/2006/relationships/tags" Target="../tags/tag296.xml" /><Relationship Id="rId4" Type="http://schemas.openxmlformats.org/officeDocument/2006/relationships/tags" Target="../tags/tag297.xml" /><Relationship Id="rId5" Type="http://schemas.openxmlformats.org/officeDocument/2006/relationships/tags" Target="../tags/tag298.xml" /><Relationship Id="rId6" Type="http://schemas.openxmlformats.org/officeDocument/2006/relationships/tags" Target="../tags/tag299.xml" /><Relationship Id="rId7" Type="http://schemas.openxmlformats.org/officeDocument/2006/relationships/tags" Target="../tags/tag300.xml" /><Relationship Id="rId8" Type="http://schemas.openxmlformats.org/officeDocument/2006/relationships/tags" Target="../tags/tag301.xml" /><Relationship Id="rId9" Type="http://schemas.openxmlformats.org/officeDocument/2006/relationships/tags" Target="../tags/tag30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303.xml" /><Relationship Id="rId3" Type="http://schemas.openxmlformats.org/officeDocument/2006/relationships/image" Target="../media/image6.png" /><Relationship Id="rId4" Type="http://schemas.openxmlformats.org/officeDocument/2006/relationships/tags" Target="../tags/tag304.xml" /><Relationship Id="rId5" Type="http://schemas.openxmlformats.org/officeDocument/2006/relationships/tags" Target="../tags/tag305.xml" /><Relationship Id="rId6" Type="http://schemas.openxmlformats.org/officeDocument/2006/relationships/tags" Target="../tags/tag306.xml" /><Relationship Id="rId7" Type="http://schemas.openxmlformats.org/officeDocument/2006/relationships/tags" Target="../tags/tag307.xml" /><Relationship Id="rId8" Type="http://schemas.openxmlformats.org/officeDocument/2006/relationships/tags" Target="../tags/tag308.xml" /><Relationship Id="rId9" Type="http://schemas.openxmlformats.org/officeDocument/2006/relationships/tags" Target="../tags/tag30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8.xml" /><Relationship Id="rId11" Type="http://schemas.openxmlformats.org/officeDocument/2006/relationships/tags" Target="../tags/tag319.xml" /><Relationship Id="rId12" Type="http://schemas.openxmlformats.org/officeDocument/2006/relationships/tags" Target="../tags/tag320.xml" /><Relationship Id="rId13" Type="http://schemas.openxmlformats.org/officeDocument/2006/relationships/tags" Target="../tags/tag321.xml" /><Relationship Id="rId14" Type="http://schemas.openxmlformats.org/officeDocument/2006/relationships/tags" Target="../tags/tag322.xml" /><Relationship Id="rId15" Type="http://schemas.openxmlformats.org/officeDocument/2006/relationships/tags" Target="../tags/tag323.xml" /><Relationship Id="rId16" Type="http://schemas.openxmlformats.org/officeDocument/2006/relationships/tags" Target="../tags/tag324.xml" /><Relationship Id="rId17" Type="http://schemas.openxmlformats.org/officeDocument/2006/relationships/tags" Target="../tags/tag325.xml" /><Relationship Id="rId18" Type="http://schemas.openxmlformats.org/officeDocument/2006/relationships/tags" Target="../tags/tag326.xml" /><Relationship Id="rId19" Type="http://schemas.openxmlformats.org/officeDocument/2006/relationships/tags" Target="../tags/tag327.xml" /><Relationship Id="rId2" Type="http://schemas.openxmlformats.org/officeDocument/2006/relationships/tags" Target="../tags/tag310.xml" /><Relationship Id="rId20" Type="http://schemas.openxmlformats.org/officeDocument/2006/relationships/tags" Target="../tags/tag328.xml" /><Relationship Id="rId21" Type="http://schemas.openxmlformats.org/officeDocument/2006/relationships/tags" Target="../tags/tag329.xml" /><Relationship Id="rId22" Type="http://schemas.openxmlformats.org/officeDocument/2006/relationships/tags" Target="../tags/tag330.xml" /><Relationship Id="rId23" Type="http://schemas.openxmlformats.org/officeDocument/2006/relationships/tags" Target="../tags/tag331.xml" /><Relationship Id="rId3" Type="http://schemas.openxmlformats.org/officeDocument/2006/relationships/tags" Target="../tags/tag311.xml" /><Relationship Id="rId4" Type="http://schemas.openxmlformats.org/officeDocument/2006/relationships/tags" Target="../tags/tag312.xml" /><Relationship Id="rId5" Type="http://schemas.openxmlformats.org/officeDocument/2006/relationships/tags" Target="../tags/tag313.xml" /><Relationship Id="rId6" Type="http://schemas.openxmlformats.org/officeDocument/2006/relationships/tags" Target="../tags/tag314.xml" /><Relationship Id="rId7" Type="http://schemas.openxmlformats.org/officeDocument/2006/relationships/tags" Target="../tags/tag315.xml" /><Relationship Id="rId8" Type="http://schemas.openxmlformats.org/officeDocument/2006/relationships/tags" Target="../tags/tag316.xml" /><Relationship Id="rId9" Type="http://schemas.openxmlformats.org/officeDocument/2006/relationships/tags" Target="../tags/tag31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32.xml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tags" Target="../tags/tag335.xml" /><Relationship Id="rId6" Type="http://schemas.openxmlformats.org/officeDocument/2006/relationships/tags" Target="../tags/tag336.xml" /><Relationship Id="rId7" Type="http://schemas.openxmlformats.org/officeDocument/2006/relationships/tags" Target="../tags/tag33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8.xml" /><Relationship Id="rId11" Type="http://schemas.openxmlformats.org/officeDocument/2006/relationships/image" Target="../media/image14.jpeg" /><Relationship Id="rId12" Type="http://schemas.openxmlformats.org/officeDocument/2006/relationships/tags" Target="../tags/tag349.xml" /><Relationship Id="rId13" Type="http://schemas.openxmlformats.org/officeDocument/2006/relationships/image" Target="../media/image15.jpeg" /><Relationship Id="rId14" Type="http://schemas.openxmlformats.org/officeDocument/2006/relationships/tags" Target="../tags/tag350.xml" /><Relationship Id="rId15" Type="http://schemas.openxmlformats.org/officeDocument/2006/relationships/tags" Target="../tags/tag351.xml" /><Relationship Id="rId16" Type="http://schemas.openxmlformats.org/officeDocument/2006/relationships/tags" Target="../tags/tag352.xml" /><Relationship Id="rId17" Type="http://schemas.openxmlformats.org/officeDocument/2006/relationships/tags" Target="../tags/tag353.xml" /><Relationship Id="rId18" Type="http://schemas.openxmlformats.org/officeDocument/2006/relationships/image" Target="../media/image16.png" /><Relationship Id="rId19" Type="http://schemas.openxmlformats.org/officeDocument/2006/relationships/tags" Target="../tags/tag354.xml" /><Relationship Id="rId2" Type="http://schemas.openxmlformats.org/officeDocument/2006/relationships/notesSlide" Target="../notesSlides/notesSlide1.xml" /><Relationship Id="rId20" Type="http://schemas.openxmlformats.org/officeDocument/2006/relationships/tags" Target="../tags/tag355.xml" /><Relationship Id="rId21" Type="http://schemas.openxmlformats.org/officeDocument/2006/relationships/tags" Target="../tags/tag356.xml" /><Relationship Id="rId22" Type="http://schemas.openxmlformats.org/officeDocument/2006/relationships/tags" Target="../tags/tag357.xml" /><Relationship Id="rId23" Type="http://schemas.openxmlformats.org/officeDocument/2006/relationships/tags" Target="../tags/tag358.xml" /><Relationship Id="rId3" Type="http://schemas.openxmlformats.org/officeDocument/2006/relationships/tags" Target="../tags/tag341.xml" /><Relationship Id="rId4" Type="http://schemas.openxmlformats.org/officeDocument/2006/relationships/tags" Target="../tags/tag342.xml" /><Relationship Id="rId5" Type="http://schemas.openxmlformats.org/officeDocument/2006/relationships/tags" Target="../tags/tag343.xml" /><Relationship Id="rId6" Type="http://schemas.openxmlformats.org/officeDocument/2006/relationships/tags" Target="../tags/tag344.xml" /><Relationship Id="rId7" Type="http://schemas.openxmlformats.org/officeDocument/2006/relationships/tags" Target="../tags/tag345.xml" /><Relationship Id="rId8" Type="http://schemas.openxmlformats.org/officeDocument/2006/relationships/tags" Target="../tags/tag346.xml" /><Relationship Id="rId9" Type="http://schemas.openxmlformats.org/officeDocument/2006/relationships/tags" Target="../tags/tag34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359.xml" /><Relationship Id="rId3" Type="http://schemas.openxmlformats.org/officeDocument/2006/relationships/image" Target="../media/image6.png" /><Relationship Id="rId4" Type="http://schemas.openxmlformats.org/officeDocument/2006/relationships/tags" Target="../tags/tag360.xml" /><Relationship Id="rId5" Type="http://schemas.openxmlformats.org/officeDocument/2006/relationships/tags" Target="../tags/tag361.xml" /><Relationship Id="rId6" Type="http://schemas.openxmlformats.org/officeDocument/2006/relationships/tags" Target="../tags/tag362.xml" /><Relationship Id="rId7" Type="http://schemas.openxmlformats.org/officeDocument/2006/relationships/tags" Target="../tags/tag363.xml" /><Relationship Id="rId8" Type="http://schemas.openxmlformats.org/officeDocument/2006/relationships/tags" Target="../tags/tag364.xml" /><Relationship Id="rId9" Type="http://schemas.openxmlformats.org/officeDocument/2006/relationships/tags" Target="../tags/tag36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74.xml" /><Relationship Id="rId11" Type="http://schemas.openxmlformats.org/officeDocument/2006/relationships/tags" Target="../tags/tag375.xml" /><Relationship Id="rId2" Type="http://schemas.openxmlformats.org/officeDocument/2006/relationships/tags" Target="../tags/tag366.xml" /><Relationship Id="rId3" Type="http://schemas.openxmlformats.org/officeDocument/2006/relationships/tags" Target="../tags/tag367.xml" /><Relationship Id="rId4" Type="http://schemas.openxmlformats.org/officeDocument/2006/relationships/tags" Target="../tags/tag368.xml" /><Relationship Id="rId5" Type="http://schemas.openxmlformats.org/officeDocument/2006/relationships/tags" Target="../tags/tag369.xml" /><Relationship Id="rId6" Type="http://schemas.openxmlformats.org/officeDocument/2006/relationships/tags" Target="../tags/tag370.xml" /><Relationship Id="rId7" Type="http://schemas.openxmlformats.org/officeDocument/2006/relationships/tags" Target="../tags/tag371.xml" /><Relationship Id="rId8" Type="http://schemas.openxmlformats.org/officeDocument/2006/relationships/tags" Target="../tags/tag372.xml" /><Relationship Id="rId9" Type="http://schemas.openxmlformats.org/officeDocument/2006/relationships/tags" Target="../tags/tag37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4.xml" /><Relationship Id="rId11" Type="http://schemas.openxmlformats.org/officeDocument/2006/relationships/tags" Target="../tags/tag385.xml" /><Relationship Id="rId12" Type="http://schemas.openxmlformats.org/officeDocument/2006/relationships/tags" Target="../tags/tag386.xml" /><Relationship Id="rId13" Type="http://schemas.openxmlformats.org/officeDocument/2006/relationships/tags" Target="../tags/tag387.xml" /><Relationship Id="rId14" Type="http://schemas.openxmlformats.org/officeDocument/2006/relationships/tags" Target="../tags/tag388.xml" /><Relationship Id="rId15" Type="http://schemas.openxmlformats.org/officeDocument/2006/relationships/tags" Target="../tags/tag389.xml" /><Relationship Id="rId2" Type="http://schemas.openxmlformats.org/officeDocument/2006/relationships/tags" Target="../tags/tag376.xml" /><Relationship Id="rId3" Type="http://schemas.openxmlformats.org/officeDocument/2006/relationships/tags" Target="../tags/tag377.xml" /><Relationship Id="rId4" Type="http://schemas.openxmlformats.org/officeDocument/2006/relationships/tags" Target="../tags/tag378.xml" /><Relationship Id="rId5" Type="http://schemas.openxmlformats.org/officeDocument/2006/relationships/tags" Target="../tags/tag379.xml" /><Relationship Id="rId6" Type="http://schemas.openxmlformats.org/officeDocument/2006/relationships/tags" Target="../tags/tag380.xml" /><Relationship Id="rId7" Type="http://schemas.openxmlformats.org/officeDocument/2006/relationships/tags" Target="../tags/tag381.xml" /><Relationship Id="rId8" Type="http://schemas.openxmlformats.org/officeDocument/2006/relationships/tags" Target="../tags/tag382.xml" /><Relationship Id="rId9" Type="http://schemas.openxmlformats.org/officeDocument/2006/relationships/tags" Target="../tags/tag38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98.xml" /><Relationship Id="rId11" Type="http://schemas.openxmlformats.org/officeDocument/2006/relationships/tags" Target="../tags/tag399.xml" /><Relationship Id="rId12" Type="http://schemas.openxmlformats.org/officeDocument/2006/relationships/tags" Target="../tags/tag400.xml" /><Relationship Id="rId13" Type="http://schemas.openxmlformats.org/officeDocument/2006/relationships/tags" Target="../tags/tag401.xml" /><Relationship Id="rId14" Type="http://schemas.openxmlformats.org/officeDocument/2006/relationships/tags" Target="../tags/tag402.xml" /><Relationship Id="rId15" Type="http://schemas.openxmlformats.org/officeDocument/2006/relationships/tags" Target="../tags/tag403.xml" /><Relationship Id="rId16" Type="http://schemas.openxmlformats.org/officeDocument/2006/relationships/tags" Target="../tags/tag404.xml" /><Relationship Id="rId17" Type="http://schemas.openxmlformats.org/officeDocument/2006/relationships/tags" Target="../tags/tag405.xml" /><Relationship Id="rId18" Type="http://schemas.openxmlformats.org/officeDocument/2006/relationships/tags" Target="../tags/tag406.xml" /><Relationship Id="rId19" Type="http://schemas.openxmlformats.org/officeDocument/2006/relationships/tags" Target="../tags/tag407.xml" /><Relationship Id="rId2" Type="http://schemas.openxmlformats.org/officeDocument/2006/relationships/tags" Target="../tags/tag390.xml" /><Relationship Id="rId20" Type="http://schemas.openxmlformats.org/officeDocument/2006/relationships/tags" Target="../tags/tag408.xml" /><Relationship Id="rId21" Type="http://schemas.openxmlformats.org/officeDocument/2006/relationships/tags" Target="../tags/tag409.xml" /><Relationship Id="rId22" Type="http://schemas.openxmlformats.org/officeDocument/2006/relationships/tags" Target="../tags/tag410.xml" /><Relationship Id="rId23" Type="http://schemas.openxmlformats.org/officeDocument/2006/relationships/tags" Target="../tags/tag411.xml" /><Relationship Id="rId3" Type="http://schemas.openxmlformats.org/officeDocument/2006/relationships/tags" Target="../tags/tag391.xml" /><Relationship Id="rId4" Type="http://schemas.openxmlformats.org/officeDocument/2006/relationships/tags" Target="../tags/tag392.xml" /><Relationship Id="rId5" Type="http://schemas.openxmlformats.org/officeDocument/2006/relationships/tags" Target="../tags/tag393.xml" /><Relationship Id="rId6" Type="http://schemas.openxmlformats.org/officeDocument/2006/relationships/tags" Target="../tags/tag394.xml" /><Relationship Id="rId7" Type="http://schemas.openxmlformats.org/officeDocument/2006/relationships/tags" Target="../tags/tag395.xml" /><Relationship Id="rId8" Type="http://schemas.openxmlformats.org/officeDocument/2006/relationships/tags" Target="../tags/tag396.xml" /><Relationship Id="rId9" Type="http://schemas.openxmlformats.org/officeDocument/2006/relationships/tags" Target="../tags/tag39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18.xml" /><Relationship Id="rId11" Type="http://schemas.openxmlformats.org/officeDocument/2006/relationships/oleObject" Target="../embeddings/oleObject2.bin" TargetMode="Internal" /><Relationship Id="rId12" Type="http://schemas.openxmlformats.org/officeDocument/2006/relationships/image" Target="../media/image18.wmf" /><Relationship Id="rId13" Type="http://schemas.openxmlformats.org/officeDocument/2006/relationships/tags" Target="../tags/tag419.xml" /><Relationship Id="rId14" Type="http://schemas.openxmlformats.org/officeDocument/2006/relationships/vmlDrawing" Target="../drawings/vmlDrawing1.vml" /><Relationship Id="rId2" Type="http://schemas.openxmlformats.org/officeDocument/2006/relationships/tags" Target="../tags/tag412.xml" /><Relationship Id="rId3" Type="http://schemas.openxmlformats.org/officeDocument/2006/relationships/tags" Target="../tags/tag413.xml" /><Relationship Id="rId4" Type="http://schemas.openxmlformats.org/officeDocument/2006/relationships/tags" Target="../tags/tag414.xml" /><Relationship Id="rId5" Type="http://schemas.openxmlformats.org/officeDocument/2006/relationships/tags" Target="../tags/tag415.xml" /><Relationship Id="rId6" Type="http://schemas.openxmlformats.org/officeDocument/2006/relationships/tags" Target="../tags/tag416.xml" /><Relationship Id="rId7" Type="http://schemas.openxmlformats.org/officeDocument/2006/relationships/tags" Target="../tags/tag417.xml" /><Relationship Id="rId8" Type="http://schemas.openxmlformats.org/officeDocument/2006/relationships/oleObject" Target="../embeddings/oleObject1.bin" TargetMode="Internal" /><Relationship Id="rId9" Type="http://schemas.openxmlformats.org/officeDocument/2006/relationships/image" Target="../media/image17.wm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1.xml" /><Relationship Id="rId3" Type="http://schemas.openxmlformats.org/officeDocument/2006/relationships/tags" Target="../tags/tag192.xml" /><Relationship Id="rId4" Type="http://schemas.openxmlformats.org/officeDocument/2006/relationships/tags" Target="../tags/tag193.xml" /><Relationship Id="rId5" Type="http://schemas.openxmlformats.org/officeDocument/2006/relationships/tags" Target="../tags/tag194.xml" /><Relationship Id="rId6" Type="http://schemas.openxmlformats.org/officeDocument/2006/relationships/tags" Target="../tags/tag195.xml" /><Relationship Id="rId7" Type="http://schemas.openxmlformats.org/officeDocument/2006/relationships/tags" Target="../tags/tag19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20.xml" /><Relationship Id="rId3" Type="http://schemas.openxmlformats.org/officeDocument/2006/relationships/tags" Target="../tags/tag421.xml" /><Relationship Id="rId4" Type="http://schemas.openxmlformats.org/officeDocument/2006/relationships/tags" Target="../tags/tag422.xml" /><Relationship Id="rId5" Type="http://schemas.openxmlformats.org/officeDocument/2006/relationships/tags" Target="../tags/tag423.xml" /><Relationship Id="rId6" Type="http://schemas.openxmlformats.org/officeDocument/2006/relationships/tags" Target="../tags/tag424.xml" /><Relationship Id="rId7" Type="http://schemas.openxmlformats.org/officeDocument/2006/relationships/tags" Target="../tags/tag425.xml" /><Relationship Id="rId8" Type="http://schemas.openxmlformats.org/officeDocument/2006/relationships/tags" Target="../tags/tag42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4.xml" /><Relationship Id="rId11" Type="http://schemas.openxmlformats.org/officeDocument/2006/relationships/tags" Target="../tags/tag435.xml" /><Relationship Id="rId12" Type="http://schemas.openxmlformats.org/officeDocument/2006/relationships/tags" Target="../tags/tag436.xml" /><Relationship Id="rId13" Type="http://schemas.openxmlformats.org/officeDocument/2006/relationships/tags" Target="../tags/tag437.xml" /><Relationship Id="rId2" Type="http://schemas.openxmlformats.org/officeDocument/2006/relationships/tags" Target="../tags/tag427.xml" /><Relationship Id="rId3" Type="http://schemas.openxmlformats.org/officeDocument/2006/relationships/tags" Target="../tags/tag428.xml" /><Relationship Id="rId4" Type="http://schemas.openxmlformats.org/officeDocument/2006/relationships/image" Target="../media/image19.png" /><Relationship Id="rId5" Type="http://schemas.openxmlformats.org/officeDocument/2006/relationships/tags" Target="../tags/tag429.xml" /><Relationship Id="rId6" Type="http://schemas.openxmlformats.org/officeDocument/2006/relationships/tags" Target="../tags/tag430.xml" /><Relationship Id="rId7" Type="http://schemas.openxmlformats.org/officeDocument/2006/relationships/tags" Target="../tags/tag431.xml" /><Relationship Id="rId8" Type="http://schemas.openxmlformats.org/officeDocument/2006/relationships/tags" Target="../tags/tag432.xml" /><Relationship Id="rId9" Type="http://schemas.openxmlformats.org/officeDocument/2006/relationships/tags" Target="../tags/tag43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438.xml" /><Relationship Id="rId3" Type="http://schemas.openxmlformats.org/officeDocument/2006/relationships/image" Target="../media/image6.png" /><Relationship Id="rId4" Type="http://schemas.openxmlformats.org/officeDocument/2006/relationships/tags" Target="../tags/tag439.xml" /><Relationship Id="rId5" Type="http://schemas.openxmlformats.org/officeDocument/2006/relationships/tags" Target="../tags/tag440.xml" /><Relationship Id="rId6" Type="http://schemas.openxmlformats.org/officeDocument/2006/relationships/tags" Target="../tags/tag441.xml" /><Relationship Id="rId7" Type="http://schemas.openxmlformats.org/officeDocument/2006/relationships/tags" Target="../tags/tag442.xml" /><Relationship Id="rId8" Type="http://schemas.openxmlformats.org/officeDocument/2006/relationships/tags" Target="../tags/tag443.xml" /><Relationship Id="rId9" Type="http://schemas.openxmlformats.org/officeDocument/2006/relationships/tags" Target="../tags/tag44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tags" Target="../tags/tag445.xml" /><Relationship Id="rId3" Type="http://schemas.openxmlformats.org/officeDocument/2006/relationships/tags" Target="../tags/tag446.xml" /><Relationship Id="rId4" Type="http://schemas.openxmlformats.org/officeDocument/2006/relationships/tags" Target="../tags/tag44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48.xml" /><Relationship Id="rId3" Type="http://schemas.openxmlformats.org/officeDocument/2006/relationships/tags" Target="../tags/tag449.xml" /><Relationship Id="rId4" Type="http://schemas.openxmlformats.org/officeDocument/2006/relationships/tags" Target="../tags/tag450.xml" /><Relationship Id="rId5" Type="http://schemas.openxmlformats.org/officeDocument/2006/relationships/tags" Target="../tags/tag451.xml" /><Relationship Id="rId6" Type="http://schemas.openxmlformats.org/officeDocument/2006/relationships/tags" Target="../tags/tag452.xml" /><Relationship Id="rId7" Type="http://schemas.openxmlformats.org/officeDocument/2006/relationships/tags" Target="../tags/tag45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2.xml" /><Relationship Id="rId11" Type="http://schemas.openxmlformats.org/officeDocument/2006/relationships/tags" Target="../tags/tag463.xml" /><Relationship Id="rId12" Type="http://schemas.openxmlformats.org/officeDocument/2006/relationships/tags" Target="../tags/tag464.xml" /><Relationship Id="rId2" Type="http://schemas.openxmlformats.org/officeDocument/2006/relationships/tags" Target="../tags/tag454.xml" /><Relationship Id="rId3" Type="http://schemas.openxmlformats.org/officeDocument/2006/relationships/tags" Target="../tags/tag455.xml" /><Relationship Id="rId4" Type="http://schemas.openxmlformats.org/officeDocument/2006/relationships/tags" Target="../tags/tag456.xml" /><Relationship Id="rId5" Type="http://schemas.openxmlformats.org/officeDocument/2006/relationships/tags" Target="../tags/tag457.xml" /><Relationship Id="rId6" Type="http://schemas.openxmlformats.org/officeDocument/2006/relationships/tags" Target="../tags/tag458.xml" /><Relationship Id="rId7" Type="http://schemas.openxmlformats.org/officeDocument/2006/relationships/tags" Target="../tags/tag459.xml" /><Relationship Id="rId8" Type="http://schemas.openxmlformats.org/officeDocument/2006/relationships/tags" Target="../tags/tag460.xml" /><Relationship Id="rId9" Type="http://schemas.openxmlformats.org/officeDocument/2006/relationships/tags" Target="../tags/tag46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65.xml" /><Relationship Id="rId3" Type="http://schemas.openxmlformats.org/officeDocument/2006/relationships/tags" Target="../tags/tag466.xml" /><Relationship Id="rId4" Type="http://schemas.openxmlformats.org/officeDocument/2006/relationships/tags" Target="../tags/tag467.xml" /><Relationship Id="rId5" Type="http://schemas.openxmlformats.org/officeDocument/2006/relationships/tags" Target="../tags/tag468.xml" /><Relationship Id="rId6" Type="http://schemas.openxmlformats.org/officeDocument/2006/relationships/tags" Target="../tags/tag469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70.xml" /><Relationship Id="rId3" Type="http://schemas.openxmlformats.org/officeDocument/2006/relationships/tags" Target="../tags/tag471.xml" /><Relationship Id="rId4" Type="http://schemas.openxmlformats.org/officeDocument/2006/relationships/tags" Target="../tags/tag472.xml" /><Relationship Id="rId5" Type="http://schemas.openxmlformats.org/officeDocument/2006/relationships/tags" Target="../tags/tag473.xml" /><Relationship Id="rId6" Type="http://schemas.openxmlformats.org/officeDocument/2006/relationships/tags" Target="../tags/tag474.xml" /><Relationship Id="rId7" Type="http://schemas.openxmlformats.org/officeDocument/2006/relationships/tags" Target="../tags/tag475.xml" /><Relationship Id="rId8" Type="http://schemas.openxmlformats.org/officeDocument/2006/relationships/tags" Target="../tags/tag476.xml" /><Relationship Id="rId9" Type="http://schemas.openxmlformats.org/officeDocument/2006/relationships/tags" Target="../tags/tag47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86.xml" /><Relationship Id="rId11" Type="http://schemas.openxmlformats.org/officeDocument/2006/relationships/tags" Target="../tags/tag487.xml" /><Relationship Id="rId12" Type="http://schemas.openxmlformats.org/officeDocument/2006/relationships/tags" Target="../tags/tag488.xml" /><Relationship Id="rId13" Type="http://schemas.openxmlformats.org/officeDocument/2006/relationships/tags" Target="../tags/tag489.xml" /><Relationship Id="rId14" Type="http://schemas.openxmlformats.org/officeDocument/2006/relationships/tags" Target="../tags/tag490.xml" /><Relationship Id="rId15" Type="http://schemas.openxmlformats.org/officeDocument/2006/relationships/image" Target="../media/image20.jpeg" /><Relationship Id="rId16" Type="http://schemas.openxmlformats.org/officeDocument/2006/relationships/tags" Target="../tags/tag491.xml" /><Relationship Id="rId17" Type="http://schemas.openxmlformats.org/officeDocument/2006/relationships/tags" Target="../tags/tag492.xml" /><Relationship Id="rId18" Type="http://schemas.openxmlformats.org/officeDocument/2006/relationships/tags" Target="../tags/tag493.xml" /><Relationship Id="rId19" Type="http://schemas.openxmlformats.org/officeDocument/2006/relationships/image" Target="../media/image21.jpeg" /><Relationship Id="rId2" Type="http://schemas.openxmlformats.org/officeDocument/2006/relationships/tags" Target="../tags/tag478.xml" /><Relationship Id="rId20" Type="http://schemas.openxmlformats.org/officeDocument/2006/relationships/tags" Target="../tags/tag494.xml" /><Relationship Id="rId21" Type="http://schemas.openxmlformats.org/officeDocument/2006/relationships/tags" Target="../tags/tag495.xml" /><Relationship Id="rId3" Type="http://schemas.openxmlformats.org/officeDocument/2006/relationships/tags" Target="../tags/tag479.xml" /><Relationship Id="rId4" Type="http://schemas.openxmlformats.org/officeDocument/2006/relationships/tags" Target="../tags/tag480.xml" /><Relationship Id="rId5" Type="http://schemas.openxmlformats.org/officeDocument/2006/relationships/tags" Target="../tags/tag481.xml" /><Relationship Id="rId6" Type="http://schemas.openxmlformats.org/officeDocument/2006/relationships/tags" Target="../tags/tag482.xml" /><Relationship Id="rId7" Type="http://schemas.openxmlformats.org/officeDocument/2006/relationships/tags" Target="../tags/tag483.xml" /><Relationship Id="rId8" Type="http://schemas.openxmlformats.org/officeDocument/2006/relationships/tags" Target="../tags/tag484.xml" /><Relationship Id="rId9" Type="http://schemas.openxmlformats.org/officeDocument/2006/relationships/tags" Target="../tags/tag48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3.xml" /><Relationship Id="rId11" Type="http://schemas.openxmlformats.org/officeDocument/2006/relationships/tags" Target="../tags/tag504.xml" /><Relationship Id="rId12" Type="http://schemas.openxmlformats.org/officeDocument/2006/relationships/tags" Target="../tags/tag505.xml" /><Relationship Id="rId13" Type="http://schemas.openxmlformats.org/officeDocument/2006/relationships/tags" Target="../tags/tag506.xml" /><Relationship Id="rId14" Type="http://schemas.openxmlformats.org/officeDocument/2006/relationships/tags" Target="../tags/tag507.xml" /><Relationship Id="rId15" Type="http://schemas.openxmlformats.org/officeDocument/2006/relationships/tags" Target="../tags/tag508.xml" /><Relationship Id="rId16" Type="http://schemas.openxmlformats.org/officeDocument/2006/relationships/tags" Target="../tags/tag509.xml" /><Relationship Id="rId2" Type="http://schemas.openxmlformats.org/officeDocument/2006/relationships/tags" Target="../tags/tag496.xml" /><Relationship Id="rId3" Type="http://schemas.openxmlformats.org/officeDocument/2006/relationships/tags" Target="../tags/tag497.xml" /><Relationship Id="rId4" Type="http://schemas.openxmlformats.org/officeDocument/2006/relationships/tags" Target="../tags/tag498.xml" /><Relationship Id="rId5" Type="http://schemas.openxmlformats.org/officeDocument/2006/relationships/tags" Target="../tags/tag499.xml" /><Relationship Id="rId6" Type="http://schemas.openxmlformats.org/officeDocument/2006/relationships/tags" Target="../tags/tag500.xml" /><Relationship Id="rId7" Type="http://schemas.openxmlformats.org/officeDocument/2006/relationships/tags" Target="../tags/tag501.xml" /><Relationship Id="rId8" Type="http://schemas.openxmlformats.org/officeDocument/2006/relationships/image" Target="../media/image22.png" /><Relationship Id="rId9" Type="http://schemas.openxmlformats.org/officeDocument/2006/relationships/tags" Target="../tags/tag50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5.xml" /><Relationship Id="rId2" Type="http://schemas.openxmlformats.org/officeDocument/2006/relationships/tags" Target="../tags/tag197.xml" /><Relationship Id="rId3" Type="http://schemas.openxmlformats.org/officeDocument/2006/relationships/tags" Target="../tags/tag198.xml" /><Relationship Id="rId4" Type="http://schemas.openxmlformats.org/officeDocument/2006/relationships/tags" Target="../tags/tag199.xml" /><Relationship Id="rId5" Type="http://schemas.openxmlformats.org/officeDocument/2006/relationships/tags" Target="../tags/tag200.xml" /><Relationship Id="rId6" Type="http://schemas.openxmlformats.org/officeDocument/2006/relationships/tags" Target="../tags/tag201.xml" /><Relationship Id="rId7" Type="http://schemas.openxmlformats.org/officeDocument/2006/relationships/tags" Target="../tags/tag202.xml" /><Relationship Id="rId8" Type="http://schemas.openxmlformats.org/officeDocument/2006/relationships/tags" Target="../tags/tag203.xml" /><Relationship Id="rId9" Type="http://schemas.openxmlformats.org/officeDocument/2006/relationships/tags" Target="../tags/tag20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17.xml" /><Relationship Id="rId11" Type="http://schemas.openxmlformats.org/officeDocument/2006/relationships/tags" Target="../tags/tag518.xml" /><Relationship Id="rId12" Type="http://schemas.openxmlformats.org/officeDocument/2006/relationships/tags" Target="../tags/tag519.xml" /><Relationship Id="rId13" Type="http://schemas.openxmlformats.org/officeDocument/2006/relationships/tags" Target="../tags/tag520.xml" /><Relationship Id="rId14" Type="http://schemas.openxmlformats.org/officeDocument/2006/relationships/tags" Target="../tags/tag521.xml" /><Relationship Id="rId15" Type="http://schemas.openxmlformats.org/officeDocument/2006/relationships/tags" Target="../tags/tag522.xml" /><Relationship Id="rId16" Type="http://schemas.openxmlformats.org/officeDocument/2006/relationships/tags" Target="../tags/tag523.xml" /><Relationship Id="rId17" Type="http://schemas.openxmlformats.org/officeDocument/2006/relationships/tags" Target="../tags/tag524.xml" /><Relationship Id="rId18" Type="http://schemas.openxmlformats.org/officeDocument/2006/relationships/tags" Target="../tags/tag525.xml" /><Relationship Id="rId2" Type="http://schemas.openxmlformats.org/officeDocument/2006/relationships/tags" Target="../tags/tag510.xml" /><Relationship Id="rId3" Type="http://schemas.openxmlformats.org/officeDocument/2006/relationships/tags" Target="../tags/tag511.xml" /><Relationship Id="rId4" Type="http://schemas.openxmlformats.org/officeDocument/2006/relationships/image" Target="../media/image23.png" /><Relationship Id="rId5" Type="http://schemas.openxmlformats.org/officeDocument/2006/relationships/tags" Target="../tags/tag512.xml" /><Relationship Id="rId6" Type="http://schemas.openxmlformats.org/officeDocument/2006/relationships/tags" Target="../tags/tag513.xml" /><Relationship Id="rId7" Type="http://schemas.openxmlformats.org/officeDocument/2006/relationships/tags" Target="../tags/tag514.xml" /><Relationship Id="rId8" Type="http://schemas.openxmlformats.org/officeDocument/2006/relationships/tags" Target="../tags/tag515.xml" /><Relationship Id="rId9" Type="http://schemas.openxmlformats.org/officeDocument/2006/relationships/tags" Target="../tags/tag51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26.xml" /><Relationship Id="rId3" Type="http://schemas.openxmlformats.org/officeDocument/2006/relationships/tags" Target="../tags/tag527.xml" /><Relationship Id="rId4" Type="http://schemas.openxmlformats.org/officeDocument/2006/relationships/tags" Target="../tags/tag528.xml" /><Relationship Id="rId5" Type="http://schemas.openxmlformats.org/officeDocument/2006/relationships/tags" Target="../tags/tag529.xml" /><Relationship Id="rId6" Type="http://schemas.openxmlformats.org/officeDocument/2006/relationships/image" Target="../media/image24.png" /><Relationship Id="rId7" Type="http://schemas.openxmlformats.org/officeDocument/2006/relationships/tags" Target="../tags/tag530.xml" /><Relationship Id="rId8" Type="http://schemas.openxmlformats.org/officeDocument/2006/relationships/image" Target="../media/image25.png" /><Relationship Id="rId9" Type="http://schemas.openxmlformats.org/officeDocument/2006/relationships/tags" Target="../tags/tag53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532.xml" /><Relationship Id="rId3" Type="http://schemas.openxmlformats.org/officeDocument/2006/relationships/tags" Target="../tags/tag533.xml" /><Relationship Id="rId4" Type="http://schemas.openxmlformats.org/officeDocument/2006/relationships/tags" Target="../tags/tag534.xml" /><Relationship Id="rId5" Type="http://schemas.openxmlformats.org/officeDocument/2006/relationships/tags" Target="../tags/tag535.xml" /><Relationship Id="rId6" Type="http://schemas.openxmlformats.org/officeDocument/2006/relationships/tags" Target="../tags/tag536.xml" /><Relationship Id="rId7" Type="http://schemas.openxmlformats.org/officeDocument/2006/relationships/tags" Target="../tags/tag537.xml" /><Relationship Id="rId8" Type="http://schemas.openxmlformats.org/officeDocument/2006/relationships/tags" Target="../tags/tag53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47.xml" /><Relationship Id="rId11" Type="http://schemas.openxmlformats.org/officeDocument/2006/relationships/tags" Target="../tags/tag548.xml" /><Relationship Id="rId12" Type="http://schemas.openxmlformats.org/officeDocument/2006/relationships/tags" Target="../tags/tag549.xml" /><Relationship Id="rId13" Type="http://schemas.openxmlformats.org/officeDocument/2006/relationships/tags" Target="../tags/tag550.xml" /><Relationship Id="rId14" Type="http://schemas.openxmlformats.org/officeDocument/2006/relationships/tags" Target="../tags/tag551.xml" /><Relationship Id="rId15" Type="http://schemas.openxmlformats.org/officeDocument/2006/relationships/tags" Target="../tags/tag552.xml" /><Relationship Id="rId16" Type="http://schemas.openxmlformats.org/officeDocument/2006/relationships/tags" Target="../tags/tag553.xml" /><Relationship Id="rId17" Type="http://schemas.openxmlformats.org/officeDocument/2006/relationships/tags" Target="../tags/tag554.xml" /><Relationship Id="rId18" Type="http://schemas.openxmlformats.org/officeDocument/2006/relationships/tags" Target="../tags/tag555.xml" /><Relationship Id="rId19" Type="http://schemas.openxmlformats.org/officeDocument/2006/relationships/tags" Target="../tags/tag556.xml" /><Relationship Id="rId2" Type="http://schemas.openxmlformats.org/officeDocument/2006/relationships/tags" Target="../tags/tag539.xml" /><Relationship Id="rId20" Type="http://schemas.openxmlformats.org/officeDocument/2006/relationships/tags" Target="../tags/tag557.xml" /><Relationship Id="rId21" Type="http://schemas.openxmlformats.org/officeDocument/2006/relationships/tags" Target="../tags/tag558.xml" /><Relationship Id="rId22" Type="http://schemas.openxmlformats.org/officeDocument/2006/relationships/tags" Target="../tags/tag559.xml" /><Relationship Id="rId3" Type="http://schemas.openxmlformats.org/officeDocument/2006/relationships/tags" Target="../tags/tag540.xml" /><Relationship Id="rId4" Type="http://schemas.openxmlformats.org/officeDocument/2006/relationships/tags" Target="../tags/tag541.xml" /><Relationship Id="rId5" Type="http://schemas.openxmlformats.org/officeDocument/2006/relationships/tags" Target="../tags/tag542.xml" /><Relationship Id="rId6" Type="http://schemas.openxmlformats.org/officeDocument/2006/relationships/tags" Target="../tags/tag543.xml" /><Relationship Id="rId7" Type="http://schemas.openxmlformats.org/officeDocument/2006/relationships/tags" Target="../tags/tag544.xml" /><Relationship Id="rId8" Type="http://schemas.openxmlformats.org/officeDocument/2006/relationships/tags" Target="../tags/tag545.xml" /><Relationship Id="rId9" Type="http://schemas.openxmlformats.org/officeDocument/2006/relationships/tags" Target="../tags/tag546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68.xml" /><Relationship Id="rId11" Type="http://schemas.openxmlformats.org/officeDocument/2006/relationships/tags" Target="../tags/tag569.xml" /><Relationship Id="rId12" Type="http://schemas.openxmlformats.org/officeDocument/2006/relationships/tags" Target="../tags/tag570.xml" /><Relationship Id="rId13" Type="http://schemas.openxmlformats.org/officeDocument/2006/relationships/tags" Target="../tags/tag571.xml" /><Relationship Id="rId14" Type="http://schemas.openxmlformats.org/officeDocument/2006/relationships/tags" Target="../tags/tag572.xml" /><Relationship Id="rId15" Type="http://schemas.openxmlformats.org/officeDocument/2006/relationships/tags" Target="../tags/tag573.xml" /><Relationship Id="rId16" Type="http://schemas.openxmlformats.org/officeDocument/2006/relationships/tags" Target="../tags/tag574.xml" /><Relationship Id="rId17" Type="http://schemas.openxmlformats.org/officeDocument/2006/relationships/tags" Target="../tags/tag575.xml" /><Relationship Id="rId18" Type="http://schemas.openxmlformats.org/officeDocument/2006/relationships/tags" Target="../tags/tag576.xml" /><Relationship Id="rId19" Type="http://schemas.openxmlformats.org/officeDocument/2006/relationships/tags" Target="../tags/tag577.xml" /><Relationship Id="rId2" Type="http://schemas.openxmlformats.org/officeDocument/2006/relationships/tags" Target="../tags/tag560.xml" /><Relationship Id="rId20" Type="http://schemas.openxmlformats.org/officeDocument/2006/relationships/tags" Target="../tags/tag578.xml" /><Relationship Id="rId21" Type="http://schemas.openxmlformats.org/officeDocument/2006/relationships/tags" Target="../tags/tag579.xml" /><Relationship Id="rId3" Type="http://schemas.openxmlformats.org/officeDocument/2006/relationships/tags" Target="../tags/tag561.xml" /><Relationship Id="rId4" Type="http://schemas.openxmlformats.org/officeDocument/2006/relationships/tags" Target="../tags/tag562.xml" /><Relationship Id="rId5" Type="http://schemas.openxmlformats.org/officeDocument/2006/relationships/tags" Target="../tags/tag563.xml" /><Relationship Id="rId6" Type="http://schemas.openxmlformats.org/officeDocument/2006/relationships/tags" Target="../tags/tag564.xml" /><Relationship Id="rId7" Type="http://schemas.openxmlformats.org/officeDocument/2006/relationships/tags" Target="../tags/tag565.xml" /><Relationship Id="rId8" Type="http://schemas.openxmlformats.org/officeDocument/2006/relationships/tags" Target="../tags/tag566.xml" /><Relationship Id="rId9" Type="http://schemas.openxmlformats.org/officeDocument/2006/relationships/tags" Target="../tags/tag567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88.xml" /><Relationship Id="rId11" Type="http://schemas.openxmlformats.org/officeDocument/2006/relationships/tags" Target="../tags/tag589.xml" /><Relationship Id="rId12" Type="http://schemas.openxmlformats.org/officeDocument/2006/relationships/tags" Target="../tags/tag590.xml" /><Relationship Id="rId13" Type="http://schemas.openxmlformats.org/officeDocument/2006/relationships/tags" Target="../tags/tag591.xml" /><Relationship Id="rId14" Type="http://schemas.openxmlformats.org/officeDocument/2006/relationships/image" Target="../media/image26.png" /><Relationship Id="rId15" Type="http://schemas.openxmlformats.org/officeDocument/2006/relationships/tags" Target="../tags/tag592.xml" /><Relationship Id="rId16" Type="http://schemas.openxmlformats.org/officeDocument/2006/relationships/image" Target="../media/image27.png" /><Relationship Id="rId17" Type="http://schemas.openxmlformats.org/officeDocument/2006/relationships/tags" Target="../tags/tag593.xml" /><Relationship Id="rId2" Type="http://schemas.openxmlformats.org/officeDocument/2006/relationships/tags" Target="../tags/tag580.xml" /><Relationship Id="rId3" Type="http://schemas.openxmlformats.org/officeDocument/2006/relationships/tags" Target="../tags/tag581.xml" /><Relationship Id="rId4" Type="http://schemas.openxmlformats.org/officeDocument/2006/relationships/tags" Target="../tags/tag582.xml" /><Relationship Id="rId5" Type="http://schemas.openxmlformats.org/officeDocument/2006/relationships/tags" Target="../tags/tag583.xml" /><Relationship Id="rId6" Type="http://schemas.openxmlformats.org/officeDocument/2006/relationships/tags" Target="../tags/tag584.xml" /><Relationship Id="rId7" Type="http://schemas.openxmlformats.org/officeDocument/2006/relationships/tags" Target="../tags/tag585.xml" /><Relationship Id="rId8" Type="http://schemas.openxmlformats.org/officeDocument/2006/relationships/tags" Target="../tags/tag586.xml" /><Relationship Id="rId9" Type="http://schemas.openxmlformats.org/officeDocument/2006/relationships/tags" Target="../tags/tag587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02.xml" /><Relationship Id="rId11" Type="http://schemas.openxmlformats.org/officeDocument/2006/relationships/tags" Target="../tags/tag603.xml" /><Relationship Id="rId12" Type="http://schemas.openxmlformats.org/officeDocument/2006/relationships/tags" Target="../tags/tag604.xml" /><Relationship Id="rId13" Type="http://schemas.openxmlformats.org/officeDocument/2006/relationships/tags" Target="../tags/tag605.xml" /><Relationship Id="rId14" Type="http://schemas.openxmlformats.org/officeDocument/2006/relationships/tags" Target="../tags/tag606.xml" /><Relationship Id="rId15" Type="http://schemas.openxmlformats.org/officeDocument/2006/relationships/tags" Target="../tags/tag607.xml" /><Relationship Id="rId16" Type="http://schemas.openxmlformats.org/officeDocument/2006/relationships/tags" Target="../tags/tag608.xml" /><Relationship Id="rId17" Type="http://schemas.openxmlformats.org/officeDocument/2006/relationships/tags" Target="../tags/tag609.xml" /><Relationship Id="rId18" Type="http://schemas.openxmlformats.org/officeDocument/2006/relationships/tags" Target="../tags/tag610.xml" /><Relationship Id="rId19" Type="http://schemas.openxmlformats.org/officeDocument/2006/relationships/tags" Target="../tags/tag611.xml" /><Relationship Id="rId2" Type="http://schemas.openxmlformats.org/officeDocument/2006/relationships/tags" Target="../tags/tag594.xml" /><Relationship Id="rId20" Type="http://schemas.openxmlformats.org/officeDocument/2006/relationships/tags" Target="../tags/tag612.xml" /><Relationship Id="rId21" Type="http://schemas.openxmlformats.org/officeDocument/2006/relationships/tags" Target="../tags/tag613.xml" /><Relationship Id="rId22" Type="http://schemas.openxmlformats.org/officeDocument/2006/relationships/tags" Target="../tags/tag614.xml" /><Relationship Id="rId23" Type="http://schemas.openxmlformats.org/officeDocument/2006/relationships/tags" Target="../tags/tag615.xml" /><Relationship Id="rId24" Type="http://schemas.openxmlformats.org/officeDocument/2006/relationships/tags" Target="../tags/tag616.xml" /><Relationship Id="rId25" Type="http://schemas.openxmlformats.org/officeDocument/2006/relationships/tags" Target="../tags/tag617.xml" /><Relationship Id="rId26" Type="http://schemas.openxmlformats.org/officeDocument/2006/relationships/tags" Target="../tags/tag618.xml" /><Relationship Id="rId27" Type="http://schemas.openxmlformats.org/officeDocument/2006/relationships/tags" Target="../tags/tag619.xml" /><Relationship Id="rId28" Type="http://schemas.openxmlformats.org/officeDocument/2006/relationships/tags" Target="../tags/tag620.xml" /><Relationship Id="rId29" Type="http://schemas.openxmlformats.org/officeDocument/2006/relationships/tags" Target="../tags/tag621.xml" /><Relationship Id="rId3" Type="http://schemas.openxmlformats.org/officeDocument/2006/relationships/tags" Target="../tags/tag595.xml" /><Relationship Id="rId30" Type="http://schemas.openxmlformats.org/officeDocument/2006/relationships/tags" Target="../tags/tag622.xml" /><Relationship Id="rId31" Type="http://schemas.openxmlformats.org/officeDocument/2006/relationships/tags" Target="../tags/tag623.xml" /><Relationship Id="rId32" Type="http://schemas.openxmlformats.org/officeDocument/2006/relationships/tags" Target="../tags/tag624.xml" /><Relationship Id="rId33" Type="http://schemas.openxmlformats.org/officeDocument/2006/relationships/tags" Target="../tags/tag625.xml" /><Relationship Id="rId34" Type="http://schemas.openxmlformats.org/officeDocument/2006/relationships/tags" Target="../tags/tag626.xml" /><Relationship Id="rId35" Type="http://schemas.openxmlformats.org/officeDocument/2006/relationships/tags" Target="../tags/tag627.xml" /><Relationship Id="rId36" Type="http://schemas.openxmlformats.org/officeDocument/2006/relationships/tags" Target="../tags/tag628.xml" /><Relationship Id="rId37" Type="http://schemas.openxmlformats.org/officeDocument/2006/relationships/tags" Target="../tags/tag629.xml" /><Relationship Id="rId38" Type="http://schemas.openxmlformats.org/officeDocument/2006/relationships/tags" Target="../tags/tag630.xml" /><Relationship Id="rId39" Type="http://schemas.openxmlformats.org/officeDocument/2006/relationships/tags" Target="../tags/tag631.xml" /><Relationship Id="rId4" Type="http://schemas.openxmlformats.org/officeDocument/2006/relationships/tags" Target="../tags/tag596.xml" /><Relationship Id="rId40" Type="http://schemas.openxmlformats.org/officeDocument/2006/relationships/tags" Target="../tags/tag632.xml" /><Relationship Id="rId41" Type="http://schemas.openxmlformats.org/officeDocument/2006/relationships/tags" Target="../tags/tag633.xml" /><Relationship Id="rId42" Type="http://schemas.openxmlformats.org/officeDocument/2006/relationships/tags" Target="../tags/tag634.xml" /><Relationship Id="rId43" Type="http://schemas.openxmlformats.org/officeDocument/2006/relationships/tags" Target="../tags/tag635.xml" /><Relationship Id="rId44" Type="http://schemas.openxmlformats.org/officeDocument/2006/relationships/tags" Target="../tags/tag636.xml" /><Relationship Id="rId5" Type="http://schemas.openxmlformats.org/officeDocument/2006/relationships/tags" Target="../tags/tag597.xml" /><Relationship Id="rId6" Type="http://schemas.openxmlformats.org/officeDocument/2006/relationships/tags" Target="../tags/tag598.xml" /><Relationship Id="rId7" Type="http://schemas.openxmlformats.org/officeDocument/2006/relationships/tags" Target="../tags/tag599.xml" /><Relationship Id="rId8" Type="http://schemas.openxmlformats.org/officeDocument/2006/relationships/tags" Target="../tags/tag600.xml" /><Relationship Id="rId9" Type="http://schemas.openxmlformats.org/officeDocument/2006/relationships/tags" Target="../tags/tag60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45.xml" /><Relationship Id="rId11" Type="http://schemas.openxmlformats.org/officeDocument/2006/relationships/tags" Target="../tags/tag646.xml" /><Relationship Id="rId12" Type="http://schemas.openxmlformats.org/officeDocument/2006/relationships/tags" Target="../tags/tag647.xml" /><Relationship Id="rId13" Type="http://schemas.openxmlformats.org/officeDocument/2006/relationships/tags" Target="../tags/tag648.xml" /><Relationship Id="rId14" Type="http://schemas.openxmlformats.org/officeDocument/2006/relationships/tags" Target="../tags/tag649.xml" /><Relationship Id="rId15" Type="http://schemas.openxmlformats.org/officeDocument/2006/relationships/tags" Target="../tags/tag650.xml" /><Relationship Id="rId16" Type="http://schemas.openxmlformats.org/officeDocument/2006/relationships/tags" Target="../tags/tag651.xml" /><Relationship Id="rId17" Type="http://schemas.openxmlformats.org/officeDocument/2006/relationships/tags" Target="../tags/tag652.xml" /><Relationship Id="rId18" Type="http://schemas.openxmlformats.org/officeDocument/2006/relationships/tags" Target="../tags/tag653.xml" /><Relationship Id="rId19" Type="http://schemas.openxmlformats.org/officeDocument/2006/relationships/tags" Target="../tags/tag654.xml" /><Relationship Id="rId2" Type="http://schemas.openxmlformats.org/officeDocument/2006/relationships/tags" Target="../tags/tag637.xml" /><Relationship Id="rId20" Type="http://schemas.openxmlformats.org/officeDocument/2006/relationships/tags" Target="../tags/tag655.xml" /><Relationship Id="rId21" Type="http://schemas.openxmlformats.org/officeDocument/2006/relationships/tags" Target="../tags/tag656.xml" /><Relationship Id="rId22" Type="http://schemas.openxmlformats.org/officeDocument/2006/relationships/tags" Target="../tags/tag657.xml" /><Relationship Id="rId23" Type="http://schemas.openxmlformats.org/officeDocument/2006/relationships/tags" Target="../tags/tag658.xml" /><Relationship Id="rId24" Type="http://schemas.openxmlformats.org/officeDocument/2006/relationships/tags" Target="../tags/tag659.xml" /><Relationship Id="rId25" Type="http://schemas.openxmlformats.org/officeDocument/2006/relationships/tags" Target="../tags/tag660.xml" /><Relationship Id="rId26" Type="http://schemas.openxmlformats.org/officeDocument/2006/relationships/tags" Target="../tags/tag661.xml" /><Relationship Id="rId3" Type="http://schemas.openxmlformats.org/officeDocument/2006/relationships/tags" Target="../tags/tag638.xml" /><Relationship Id="rId4" Type="http://schemas.openxmlformats.org/officeDocument/2006/relationships/tags" Target="../tags/tag639.xml" /><Relationship Id="rId5" Type="http://schemas.openxmlformats.org/officeDocument/2006/relationships/tags" Target="../tags/tag640.xml" /><Relationship Id="rId6" Type="http://schemas.openxmlformats.org/officeDocument/2006/relationships/tags" Target="../tags/tag641.xml" /><Relationship Id="rId7" Type="http://schemas.openxmlformats.org/officeDocument/2006/relationships/tags" Target="../tags/tag642.xml" /><Relationship Id="rId8" Type="http://schemas.openxmlformats.org/officeDocument/2006/relationships/tags" Target="../tags/tag643.xml" /><Relationship Id="rId9" Type="http://schemas.openxmlformats.org/officeDocument/2006/relationships/tags" Target="../tags/tag644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70.xml" /><Relationship Id="rId11" Type="http://schemas.openxmlformats.org/officeDocument/2006/relationships/tags" Target="../tags/tag671.xml" /><Relationship Id="rId12" Type="http://schemas.openxmlformats.org/officeDocument/2006/relationships/tags" Target="../tags/tag672.xml" /><Relationship Id="rId13" Type="http://schemas.openxmlformats.org/officeDocument/2006/relationships/tags" Target="../tags/tag673.xml" /><Relationship Id="rId14" Type="http://schemas.openxmlformats.org/officeDocument/2006/relationships/tags" Target="../tags/tag674.xml" /><Relationship Id="rId15" Type="http://schemas.openxmlformats.org/officeDocument/2006/relationships/tags" Target="../tags/tag675.xml" /><Relationship Id="rId16" Type="http://schemas.openxmlformats.org/officeDocument/2006/relationships/tags" Target="../tags/tag676.xml" /><Relationship Id="rId2" Type="http://schemas.openxmlformats.org/officeDocument/2006/relationships/tags" Target="../tags/tag662.xml" /><Relationship Id="rId3" Type="http://schemas.openxmlformats.org/officeDocument/2006/relationships/tags" Target="../tags/tag663.xml" /><Relationship Id="rId4" Type="http://schemas.openxmlformats.org/officeDocument/2006/relationships/tags" Target="../tags/tag664.xml" /><Relationship Id="rId5" Type="http://schemas.openxmlformats.org/officeDocument/2006/relationships/tags" Target="../tags/tag665.xml" /><Relationship Id="rId6" Type="http://schemas.openxmlformats.org/officeDocument/2006/relationships/tags" Target="../tags/tag666.xml" /><Relationship Id="rId7" Type="http://schemas.openxmlformats.org/officeDocument/2006/relationships/tags" Target="../tags/tag667.xml" /><Relationship Id="rId8" Type="http://schemas.openxmlformats.org/officeDocument/2006/relationships/tags" Target="../tags/tag668.xml" /><Relationship Id="rId9" Type="http://schemas.openxmlformats.org/officeDocument/2006/relationships/tags" Target="../tags/tag669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77.xml" /><Relationship Id="rId3" Type="http://schemas.openxmlformats.org/officeDocument/2006/relationships/tags" Target="../tags/tag678.xml" /><Relationship Id="rId4" Type="http://schemas.openxmlformats.org/officeDocument/2006/relationships/image" Target="../media/image28.jpeg" /><Relationship Id="rId5" Type="http://schemas.openxmlformats.org/officeDocument/2006/relationships/tags" Target="../tags/tag67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206.xml" /><Relationship Id="rId3" Type="http://schemas.openxmlformats.org/officeDocument/2006/relationships/image" Target="../media/image6.png" /><Relationship Id="rId4" Type="http://schemas.openxmlformats.org/officeDocument/2006/relationships/tags" Target="../tags/tag207.xml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Relationship Id="rId8" Type="http://schemas.openxmlformats.org/officeDocument/2006/relationships/tags" Target="../tags/tag211.xml" /><Relationship Id="rId9" Type="http://schemas.openxmlformats.org/officeDocument/2006/relationships/tags" Target="../tags/tag21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80.xml" /><Relationship Id="rId3" Type="http://schemas.openxmlformats.org/officeDocument/2006/relationships/tags" Target="../tags/tag681.xml" /><Relationship Id="rId4" Type="http://schemas.openxmlformats.org/officeDocument/2006/relationships/image" Target="../media/image29.jpeg" /><Relationship Id="rId5" Type="http://schemas.openxmlformats.org/officeDocument/2006/relationships/tags" Target="../tags/tag682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83.xml" /><Relationship Id="rId3" Type="http://schemas.openxmlformats.org/officeDocument/2006/relationships/tags" Target="../tags/tag684.xml" /><Relationship Id="rId4" Type="http://schemas.openxmlformats.org/officeDocument/2006/relationships/image" Target="../media/image30.png" /><Relationship Id="rId5" Type="http://schemas.openxmlformats.org/officeDocument/2006/relationships/tags" Target="../tags/tag685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86.xml" /><Relationship Id="rId3" Type="http://schemas.openxmlformats.org/officeDocument/2006/relationships/tags" Target="../tags/tag687.xml" /><Relationship Id="rId4" Type="http://schemas.openxmlformats.org/officeDocument/2006/relationships/tags" Target="../tags/tag688.xml" /><Relationship Id="rId5" Type="http://schemas.openxmlformats.org/officeDocument/2006/relationships/tags" Target="../tags/tag689.xml" /><Relationship Id="rId6" Type="http://schemas.openxmlformats.org/officeDocument/2006/relationships/tags" Target="../tags/tag690.xml" /><Relationship Id="rId7" Type="http://schemas.openxmlformats.org/officeDocument/2006/relationships/tags" Target="../tags/tag691.xml" /><Relationship Id="rId8" Type="http://schemas.openxmlformats.org/officeDocument/2006/relationships/tags" Target="../tags/tag69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693.xml" /><Relationship Id="rId3" Type="http://schemas.openxmlformats.org/officeDocument/2006/relationships/tags" Target="../tags/tag694.xml" /><Relationship Id="rId4" Type="http://schemas.openxmlformats.org/officeDocument/2006/relationships/tags" Target="../tags/tag695.xml" /><Relationship Id="rId5" Type="http://schemas.openxmlformats.org/officeDocument/2006/relationships/tags" Target="../tags/tag696.xml" /><Relationship Id="rId6" Type="http://schemas.openxmlformats.org/officeDocument/2006/relationships/tags" Target="../tags/tag697.xml" /><Relationship Id="rId7" Type="http://schemas.openxmlformats.org/officeDocument/2006/relationships/tags" Target="../tags/tag698.xml" /><Relationship Id="rId8" Type="http://schemas.openxmlformats.org/officeDocument/2006/relationships/tags" Target="../tags/tag699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00.xml" /><Relationship Id="rId3" Type="http://schemas.openxmlformats.org/officeDocument/2006/relationships/tags" Target="../tags/tag701.xml" /><Relationship Id="rId4" Type="http://schemas.openxmlformats.org/officeDocument/2006/relationships/tags" Target="../tags/tag702.xml" /><Relationship Id="rId5" Type="http://schemas.openxmlformats.org/officeDocument/2006/relationships/tags" Target="../tags/tag703.xml" /><Relationship Id="rId6" Type="http://schemas.openxmlformats.org/officeDocument/2006/relationships/tags" Target="../tags/tag704.xml" /><Relationship Id="rId7" Type="http://schemas.openxmlformats.org/officeDocument/2006/relationships/tags" Target="../tags/tag705.xml" /><Relationship Id="rId8" Type="http://schemas.openxmlformats.org/officeDocument/2006/relationships/tags" Target="../tags/tag706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707.xml" /><Relationship Id="rId3" Type="http://schemas.openxmlformats.org/officeDocument/2006/relationships/tags" Target="../tags/tag708.xml" /><Relationship Id="rId4" Type="http://schemas.openxmlformats.org/officeDocument/2006/relationships/tags" Target="../tags/tag709.xml" /><Relationship Id="rId5" Type="http://schemas.openxmlformats.org/officeDocument/2006/relationships/tags" Target="../tags/tag710.xml" /><Relationship Id="rId6" Type="http://schemas.openxmlformats.org/officeDocument/2006/relationships/tags" Target="../tags/tag711.xml" /><Relationship Id="rId7" Type="http://schemas.openxmlformats.org/officeDocument/2006/relationships/tags" Target="../tags/tag712.xml" /><Relationship Id="rId8" Type="http://schemas.openxmlformats.org/officeDocument/2006/relationships/tags" Target="../tags/tag713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14.xml" /><Relationship Id="rId3" Type="http://schemas.openxmlformats.org/officeDocument/2006/relationships/tags" Target="../tags/tag715.xml" /><Relationship Id="rId4" Type="http://schemas.openxmlformats.org/officeDocument/2006/relationships/tags" Target="../tags/tag716.xml" /><Relationship Id="rId5" Type="http://schemas.openxmlformats.org/officeDocument/2006/relationships/tags" Target="../tags/tag717.xml" /><Relationship Id="rId6" Type="http://schemas.openxmlformats.org/officeDocument/2006/relationships/tags" Target="../tags/tag718.xml" /><Relationship Id="rId7" Type="http://schemas.openxmlformats.org/officeDocument/2006/relationships/tags" Target="../tags/tag719.xml" /><Relationship Id="rId8" Type="http://schemas.openxmlformats.org/officeDocument/2006/relationships/tags" Target="../tags/tag720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21.xml" /><Relationship Id="rId3" Type="http://schemas.openxmlformats.org/officeDocument/2006/relationships/tags" Target="../tags/tag722.xml" /><Relationship Id="rId4" Type="http://schemas.openxmlformats.org/officeDocument/2006/relationships/tags" Target="../tags/tag723.xml" /><Relationship Id="rId5" Type="http://schemas.openxmlformats.org/officeDocument/2006/relationships/tags" Target="../tags/tag724.xml" /><Relationship Id="rId6" Type="http://schemas.openxmlformats.org/officeDocument/2006/relationships/tags" Target="../tags/tag725.xml" /><Relationship Id="rId7" Type="http://schemas.openxmlformats.org/officeDocument/2006/relationships/tags" Target="../tags/tag726.xml" /><Relationship Id="rId8" Type="http://schemas.openxmlformats.org/officeDocument/2006/relationships/tags" Target="../tags/tag727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tags" Target="../tags/tag728.xml" /><Relationship Id="rId3" Type="http://schemas.openxmlformats.org/officeDocument/2006/relationships/image" Target="../media/image6.png" /><Relationship Id="rId4" Type="http://schemas.openxmlformats.org/officeDocument/2006/relationships/tags" Target="../tags/tag729.xml" /><Relationship Id="rId5" Type="http://schemas.openxmlformats.org/officeDocument/2006/relationships/tags" Target="../tags/tag730.xml" /><Relationship Id="rId6" Type="http://schemas.openxmlformats.org/officeDocument/2006/relationships/tags" Target="../tags/tag731.xml" /><Relationship Id="rId7" Type="http://schemas.openxmlformats.org/officeDocument/2006/relationships/tags" Target="../tags/tag732.xml" /><Relationship Id="rId8" Type="http://schemas.openxmlformats.org/officeDocument/2006/relationships/tags" Target="../tags/tag73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3.xml" /><Relationship Id="rId3" Type="http://schemas.openxmlformats.org/officeDocument/2006/relationships/tags" Target="../tags/tag214.xml" /><Relationship Id="rId4" Type="http://schemas.openxmlformats.org/officeDocument/2006/relationships/image" Target="../media/image7.png" /><Relationship Id="rId5" Type="http://schemas.openxmlformats.org/officeDocument/2006/relationships/tags" Target="../tags/tag215.xml" /><Relationship Id="rId6" Type="http://schemas.openxmlformats.org/officeDocument/2006/relationships/video" Target="../media/media1.mp4" /><Relationship Id="rId7" Type="http://schemas.microsoft.com/office/2007/relationships/media" Target="../media/media1.mp4" /><Relationship Id="rId8" Type="http://schemas.openxmlformats.org/officeDocument/2006/relationships/image" Target="../media/image8.png" /><Relationship Id="rId9" Type="http://schemas.openxmlformats.org/officeDocument/2006/relationships/tags" Target="../tags/tag216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0.png" /><Relationship Id="rId11" Type="http://schemas.openxmlformats.org/officeDocument/2006/relationships/tags" Target="../tags/tag224.xml" /><Relationship Id="rId12" Type="http://schemas.openxmlformats.org/officeDocument/2006/relationships/image" Target="../media/image11.png" /><Relationship Id="rId13" Type="http://schemas.openxmlformats.org/officeDocument/2006/relationships/tags" Target="../tags/tag225.xml" /><Relationship Id="rId14" Type="http://schemas.openxmlformats.org/officeDocument/2006/relationships/tags" Target="../tags/tag226.xml" /><Relationship Id="rId15" Type="http://schemas.openxmlformats.org/officeDocument/2006/relationships/image" Target="../media/image12.png" /><Relationship Id="rId16" Type="http://schemas.openxmlformats.org/officeDocument/2006/relationships/tags" Target="../tags/tag227.xml" /><Relationship Id="rId17" Type="http://schemas.openxmlformats.org/officeDocument/2006/relationships/image" Target="../media/image13.png" /><Relationship Id="rId18" Type="http://schemas.openxmlformats.org/officeDocument/2006/relationships/tags" Target="../tags/tag228.xml" /><Relationship Id="rId19" Type="http://schemas.openxmlformats.org/officeDocument/2006/relationships/tags" Target="../tags/tag229.xml" /><Relationship Id="rId2" Type="http://schemas.openxmlformats.org/officeDocument/2006/relationships/tags" Target="../tags/tag217.xml" /><Relationship Id="rId20" Type="http://schemas.openxmlformats.org/officeDocument/2006/relationships/tags" Target="../tags/tag230.xml" /><Relationship Id="rId21" Type="http://schemas.openxmlformats.org/officeDocument/2006/relationships/tags" Target="../tags/tag231.xml" /><Relationship Id="rId22" Type="http://schemas.openxmlformats.org/officeDocument/2006/relationships/tags" Target="../tags/tag232.xml" /><Relationship Id="rId23" Type="http://schemas.openxmlformats.org/officeDocument/2006/relationships/tags" Target="../tags/tag233.xml" /><Relationship Id="rId24" Type="http://schemas.openxmlformats.org/officeDocument/2006/relationships/tags" Target="../tags/tag234.xml" /><Relationship Id="rId25" Type="http://schemas.openxmlformats.org/officeDocument/2006/relationships/tags" Target="../tags/tag235.xml" /><Relationship Id="rId26" Type="http://schemas.openxmlformats.org/officeDocument/2006/relationships/tags" Target="../tags/tag236.xml" /><Relationship Id="rId27" Type="http://schemas.openxmlformats.org/officeDocument/2006/relationships/tags" Target="../tags/tag237.xml" /><Relationship Id="rId28" Type="http://schemas.openxmlformats.org/officeDocument/2006/relationships/tags" Target="../tags/tag238.xml" /><Relationship Id="rId29" Type="http://schemas.openxmlformats.org/officeDocument/2006/relationships/tags" Target="../tags/tag239.xml" /><Relationship Id="rId3" Type="http://schemas.openxmlformats.org/officeDocument/2006/relationships/tags" Target="../tags/tag218.xml" /><Relationship Id="rId30" Type="http://schemas.openxmlformats.org/officeDocument/2006/relationships/tags" Target="../tags/tag240.xml" /><Relationship Id="rId31" Type="http://schemas.openxmlformats.org/officeDocument/2006/relationships/tags" Target="../tags/tag241.xml" /><Relationship Id="rId32" Type="http://schemas.openxmlformats.org/officeDocument/2006/relationships/tags" Target="../tags/tag242.xml" /><Relationship Id="rId33" Type="http://schemas.openxmlformats.org/officeDocument/2006/relationships/tags" Target="../tags/tag243.xml" /><Relationship Id="rId34" Type="http://schemas.openxmlformats.org/officeDocument/2006/relationships/tags" Target="../tags/tag244.xml" /><Relationship Id="rId35" Type="http://schemas.openxmlformats.org/officeDocument/2006/relationships/tags" Target="../tags/tag245.xml" /><Relationship Id="rId36" Type="http://schemas.openxmlformats.org/officeDocument/2006/relationships/tags" Target="../tags/tag246.xml" /><Relationship Id="rId37" Type="http://schemas.openxmlformats.org/officeDocument/2006/relationships/tags" Target="../tags/tag247.xml" /><Relationship Id="rId4" Type="http://schemas.openxmlformats.org/officeDocument/2006/relationships/tags" Target="../tags/tag219.xml" /><Relationship Id="rId5" Type="http://schemas.openxmlformats.org/officeDocument/2006/relationships/tags" Target="../tags/tag220.xml" /><Relationship Id="rId6" Type="http://schemas.openxmlformats.org/officeDocument/2006/relationships/tags" Target="../tags/tag221.xml" /><Relationship Id="rId7" Type="http://schemas.openxmlformats.org/officeDocument/2006/relationships/image" Target="../media/image9.png" /><Relationship Id="rId8" Type="http://schemas.openxmlformats.org/officeDocument/2006/relationships/tags" Target="../tags/tag222.xml" /><Relationship Id="rId9" Type="http://schemas.openxmlformats.org/officeDocument/2006/relationships/tags" Target="../tags/tag22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6.xml" /><Relationship Id="rId11" Type="http://schemas.openxmlformats.org/officeDocument/2006/relationships/tags" Target="../tags/tag257.xml" /><Relationship Id="rId12" Type="http://schemas.openxmlformats.org/officeDocument/2006/relationships/tags" Target="../tags/tag258.xml" /><Relationship Id="rId13" Type="http://schemas.openxmlformats.org/officeDocument/2006/relationships/tags" Target="../tags/tag259.xml" /><Relationship Id="rId14" Type="http://schemas.openxmlformats.org/officeDocument/2006/relationships/tags" Target="../tags/tag260.xml" /><Relationship Id="rId15" Type="http://schemas.openxmlformats.org/officeDocument/2006/relationships/image" Target="../media/image9.png" /><Relationship Id="rId16" Type="http://schemas.openxmlformats.org/officeDocument/2006/relationships/tags" Target="../tags/tag261.xml" /><Relationship Id="rId17" Type="http://schemas.openxmlformats.org/officeDocument/2006/relationships/tags" Target="../tags/tag262.xml" /><Relationship Id="rId18" Type="http://schemas.openxmlformats.org/officeDocument/2006/relationships/tags" Target="../tags/tag263.xml" /><Relationship Id="rId19" Type="http://schemas.openxmlformats.org/officeDocument/2006/relationships/tags" Target="../tags/tag264.xml" /><Relationship Id="rId2" Type="http://schemas.openxmlformats.org/officeDocument/2006/relationships/tags" Target="../tags/tag248.xml" /><Relationship Id="rId20" Type="http://schemas.openxmlformats.org/officeDocument/2006/relationships/tags" Target="../tags/tag265.xml" /><Relationship Id="rId21" Type="http://schemas.openxmlformats.org/officeDocument/2006/relationships/tags" Target="../tags/tag266.xml" /><Relationship Id="rId22" Type="http://schemas.openxmlformats.org/officeDocument/2006/relationships/tags" Target="../tags/tag267.xml" /><Relationship Id="rId23" Type="http://schemas.openxmlformats.org/officeDocument/2006/relationships/image" Target="../media/image10.png" /><Relationship Id="rId24" Type="http://schemas.openxmlformats.org/officeDocument/2006/relationships/tags" Target="../tags/tag268.xml" /><Relationship Id="rId25" Type="http://schemas.openxmlformats.org/officeDocument/2006/relationships/image" Target="../media/image13.png" /><Relationship Id="rId26" Type="http://schemas.openxmlformats.org/officeDocument/2006/relationships/tags" Target="../tags/tag269.xml" /><Relationship Id="rId27" Type="http://schemas.openxmlformats.org/officeDocument/2006/relationships/tags" Target="../tags/tag270.xml" /><Relationship Id="rId3" Type="http://schemas.openxmlformats.org/officeDocument/2006/relationships/tags" Target="../tags/tag249.xml" /><Relationship Id="rId4" Type="http://schemas.openxmlformats.org/officeDocument/2006/relationships/tags" Target="../tags/tag250.xml" /><Relationship Id="rId5" Type="http://schemas.openxmlformats.org/officeDocument/2006/relationships/tags" Target="../tags/tag251.xml" /><Relationship Id="rId6" Type="http://schemas.openxmlformats.org/officeDocument/2006/relationships/tags" Target="../tags/tag252.xml" /><Relationship Id="rId7" Type="http://schemas.openxmlformats.org/officeDocument/2006/relationships/tags" Target="../tags/tag253.xml" /><Relationship Id="rId8" Type="http://schemas.openxmlformats.org/officeDocument/2006/relationships/tags" Target="../tags/tag254.xml" /><Relationship Id="rId9" Type="http://schemas.openxmlformats.org/officeDocument/2006/relationships/tags" Target="../tags/tag25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9.xml" /><Relationship Id="rId11" Type="http://schemas.openxmlformats.org/officeDocument/2006/relationships/tags" Target="../tags/tag280.xml" /><Relationship Id="rId12" Type="http://schemas.openxmlformats.org/officeDocument/2006/relationships/tags" Target="../tags/tag281.xml" /><Relationship Id="rId13" Type="http://schemas.openxmlformats.org/officeDocument/2006/relationships/tags" Target="../tags/tag282.xml" /><Relationship Id="rId14" Type="http://schemas.openxmlformats.org/officeDocument/2006/relationships/tags" Target="../tags/tag283.xml" /><Relationship Id="rId15" Type="http://schemas.openxmlformats.org/officeDocument/2006/relationships/tags" Target="../tags/tag284.xml" /><Relationship Id="rId16" Type="http://schemas.openxmlformats.org/officeDocument/2006/relationships/tags" Target="../tags/tag285.xml" /><Relationship Id="rId17" Type="http://schemas.openxmlformats.org/officeDocument/2006/relationships/tags" Target="../tags/tag286.xml" /><Relationship Id="rId18" Type="http://schemas.openxmlformats.org/officeDocument/2006/relationships/tags" Target="../tags/tag287.xml" /><Relationship Id="rId19" Type="http://schemas.openxmlformats.org/officeDocument/2006/relationships/tags" Target="../tags/tag288.xml" /><Relationship Id="rId2" Type="http://schemas.openxmlformats.org/officeDocument/2006/relationships/tags" Target="../tags/tag271.xml" /><Relationship Id="rId3" Type="http://schemas.openxmlformats.org/officeDocument/2006/relationships/tags" Target="../tags/tag272.xml" /><Relationship Id="rId4" Type="http://schemas.openxmlformats.org/officeDocument/2006/relationships/tags" Target="../tags/tag273.xml" /><Relationship Id="rId5" Type="http://schemas.openxmlformats.org/officeDocument/2006/relationships/tags" Target="../tags/tag274.xml" /><Relationship Id="rId6" Type="http://schemas.openxmlformats.org/officeDocument/2006/relationships/tags" Target="../tags/tag275.xml" /><Relationship Id="rId7" Type="http://schemas.openxmlformats.org/officeDocument/2006/relationships/tags" Target="../tags/tag276.xml" /><Relationship Id="rId8" Type="http://schemas.openxmlformats.org/officeDocument/2006/relationships/tags" Target="../tags/tag277.xml" /><Relationship Id="rId9" Type="http://schemas.openxmlformats.org/officeDocument/2006/relationships/tags" Target="../tags/tag27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9.xml" /><Relationship Id="rId3" Type="http://schemas.openxmlformats.org/officeDocument/2006/relationships/tags" Target="../tags/tag290.xml" /><Relationship Id="rId4" Type="http://schemas.openxmlformats.org/officeDocument/2006/relationships/tags" Target="../tags/tag291.xml" /><Relationship Id="rId5" Type="http://schemas.openxmlformats.org/officeDocument/2006/relationships/tags" Target="../tags/tag292.xml" /><Relationship Id="rId6" Type="http://schemas.openxmlformats.org/officeDocument/2006/relationships/tags" Target="../tags/tag293.xml" /><Relationship Id="rId7" Type="http://schemas.openxmlformats.org/officeDocument/2006/relationships/tags" Target="../tags/tag29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25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97152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>
            <a:off x="-194553" y="0"/>
            <a:ext cx="3307404" cy="6858001"/>
          </a:xfrm>
          <a:prstGeom prst="rect">
            <a:avLst/>
          </a:prstGeom>
        </p:spPr>
      </p:pic>
      <p:pic>
        <p:nvPicPr>
          <p:cNvPr id="2097153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 rot="10800000">
            <a:off x="8934653" y="0"/>
            <a:ext cx="3307404" cy="6858001"/>
          </a:xfrm>
          <a:prstGeom prst="rect">
            <a:avLst/>
          </a:prstGeom>
        </p:spPr>
      </p:pic>
      <p:grpSp>
        <p:nvGrpSpPr>
          <p:cNvPr id="2" name="组合 1" title=""/>
          <p:cNvGrpSpPr/>
          <p:nvPr>
            <p:custDataLst>
              <p:tags r:id="rId6"/>
            </p:custDataLst>
          </p:nvPr>
        </p:nvGrpSpPr>
        <p:grpSpPr>
          <a:xfrm>
            <a:off x="1905635" y="2089150"/>
            <a:ext cx="8381365" cy="2679700"/>
            <a:chOff x="2860" y="2780"/>
            <a:chExt cx="13199" cy="4220"/>
          </a:xfrm>
        </p:grpSpPr>
        <p:sp>
          <p:nvSpPr>
            <p:cNvPr id="8" name="标题 7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2860" y="2780"/>
              <a:ext cx="13199" cy="4060"/>
            </a:xfrm>
            <a:prstGeom prst="rect">
              <a:avLst/>
            </a:prstGeom>
          </p:spPr>
          <p:txBody>
            <a:bodyPr vert="horz" wrap="square" lIns="0" tIns="0" rIns="0" bIns="0" rtlCol="0" anchor="b" anchorCtr="0">
              <a:normAutofit fontScale="50000"/>
            </a:bodyPr>
            <a:lstStyle>
              <a:lvl1pPr marL="0" marR="0" lvl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defRPr kumimoji="0" lang="zh-CN" altLang="en-US" sz="7200" b="1" i="0" u="none" strike="noStrike" kern="1200" cap="none" spc="-200" normalizeH="0" baseline="0" noProof="1">
                  <a:solidFill>
                    <a:schemeClr val="dk1">
                      <a:lumMod val="85000"/>
                      <a:lumOff val="15000"/>
                    </a:schemeClr>
                  </a:solidFill>
                  <a:uFillTx/>
                  <a:latin typeface="Arial" panose="020b0604020202020204" pitchFamily="34" charset="0"/>
                  <a:ea typeface="汉仪乐喵体W" panose="00020600040101010101" charset="-122"/>
                  <a:cs typeface="+mj-cs"/>
                  <a:sym typeface="+mn-ea"/>
                </a:defRPr>
              </a:lvl1pPr>
            </a:lstStyle>
            <a:p>
              <a:pPr indent="0" algn="ctr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SzTx/>
                <a:buNone/>
              </a:pPr>
              <a:r>
                <a:rPr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ea"/>
                </a:rPr>
                <a:t>第四章   物质结构   元素周期律</a:t>
              </a:r>
              <a:br>
                <a:rPr lang="zh-CN" altLang="en-US"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lt"/>
                </a:rPr>
              </a:br>
              <a:r>
                <a:rPr lang="zh-CN" altLang="en-US"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lt"/>
                </a:rPr>
                <a:t>第三节</a:t>
              </a:r>
              <a:r>
                <a:rPr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lt"/>
                </a:rPr>
                <a:t>   </a:t>
              </a:r>
              <a:r>
                <a:rPr lang="zh-CN" altLang="en-US"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lt"/>
                </a:rPr>
                <a:t>化学键</a:t>
              </a:r>
              <a:br>
                <a:rPr lang="zh-CN" altLang="en-US"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lt"/>
                </a:rPr>
              </a:br>
              <a:r>
                <a:rPr lang="zh-CN" altLang="en-US" sz="9000" b="0" spc="0" noProof="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ea typeface="汉仪雁翎体简" panose="02010600000101010101" charset="-122"/>
                  <a:cs typeface="+mn-cs"/>
                  <a:sym typeface="+mn-lt"/>
                </a:rPr>
                <a:t>化学键、分子间作用力和氢键</a:t>
              </a:r>
              <a:endParaRPr lang="zh-CN" altLang="en-US" sz="9000" b="0" spc="0" noProof="0">
                <a:ln w="0"/>
                <a:solidFill>
                  <a:srgbClr val="788EA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ea typeface="汉仪雁翎体简" panose="02010600000101010101" charset="-122"/>
                <a:cs typeface="+mn-cs"/>
                <a:sym typeface="+mn-lt"/>
              </a:endParaRPr>
            </a:p>
          </p:txBody>
        </p:sp>
        <p:cxnSp>
          <p:nvCxnSpPr>
            <p:cNvPr id="1" name="直接连接符 17"/>
            <p:cNvCxnSpPr/>
            <p:nvPr>
              <p:custDataLst>
                <p:tags r:id="rId8"/>
              </p:custDataLst>
            </p:nvPr>
          </p:nvCxnSpPr>
          <p:spPr>
            <a:xfrm flipV="1">
              <a:off x="3587" y="7000"/>
              <a:ext cx="12265" cy="0"/>
            </a:xfrm>
            <a:prstGeom prst="line">
              <a:avLst/>
            </a:prstGeom>
            <a:ln w="38100">
              <a:solidFill>
                <a:srgbClr val="788E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1414938" cy="706755"/>
            <a:chOff x="334963" y="455941"/>
            <a:chExt cx="141493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思考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 Box 3" title=""/>
          <p:cNvSpPr txBox="1"/>
          <p:nvPr>
            <p:custDataLst>
              <p:tags r:id="rId6"/>
            </p:custDataLst>
          </p:nvPr>
        </p:nvSpPr>
        <p:spPr>
          <a:xfrm>
            <a:off x="2067560" y="935990"/>
            <a:ext cx="831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只有旧化学键断裂一定是化学变化？</a:t>
            </a:r>
            <a:endParaRPr lang="zh-CN" altLang="en-US" sz="3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1234440" y="1668780"/>
            <a:ext cx="972312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HCl</a:t>
            </a: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等物质溶于水有旧化学键断裂，但没有新化学键生成，是物理变化。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1362075" y="4170680"/>
            <a:ext cx="9723120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特殊：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NaCl</a:t>
            </a:r>
            <a:r>
              <a:rPr 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溶液结晶过程，有新化学键生成，但无旧化学键断裂，是物理变化。</a:t>
            </a:r>
            <a:endParaRPr lang="zh-CN" sz="36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3" title=""/>
          <p:cNvSpPr txBox="1"/>
          <p:nvPr>
            <p:custDataLst>
              <p:tags r:id="rId9"/>
            </p:custDataLst>
          </p:nvPr>
        </p:nvSpPr>
        <p:spPr>
          <a:xfrm>
            <a:off x="1995805" y="3307080"/>
            <a:ext cx="8199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只有新化学键生成一定是化学变化？</a:t>
            </a:r>
            <a:endParaRPr lang="zh-CN" altLang="en-US" sz="3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8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97158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>
            <a:off x="-194553" y="0"/>
            <a:ext cx="3307404" cy="6858001"/>
          </a:xfrm>
          <a:prstGeom prst="rect">
            <a:avLst/>
          </a:prstGeom>
        </p:spPr>
      </p:pic>
      <p:pic>
        <p:nvPicPr>
          <p:cNvPr id="2097159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 rot="10800000">
            <a:off x="8934653" y="0"/>
            <a:ext cx="3307404" cy="6858001"/>
          </a:xfrm>
          <a:prstGeom prst="rect">
            <a:avLst/>
          </a:prstGeom>
        </p:spPr>
      </p:pic>
      <p:sp>
        <p:nvSpPr>
          <p:cNvPr id="1048641" name="椭圆 7" title=""/>
          <p:cNvSpPr/>
          <p:nvPr>
            <p:custDataLst>
              <p:tags r:id="rId6"/>
            </p:custDataLst>
          </p:nvPr>
        </p:nvSpPr>
        <p:spPr>
          <a:xfrm>
            <a:off x="3789964" y="1122329"/>
            <a:ext cx="4613342" cy="4613342"/>
          </a:xfrm>
          <a:prstGeom prst="ellipse">
            <a:avLst/>
          </a:prstGeom>
          <a:solidFill>
            <a:srgbClr val="718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9" name="组合 8" title=""/>
          <p:cNvGrpSpPr/>
          <p:nvPr>
            <p:custDataLst>
              <p:tags r:id="rId7"/>
            </p:custDataLst>
          </p:nvPr>
        </p:nvGrpSpPr>
        <p:grpSpPr>
          <a:xfrm>
            <a:off x="4284170" y="1788727"/>
            <a:ext cx="3602071" cy="2571681"/>
            <a:chOff x="4348851" y="1563583"/>
            <a:chExt cx="3602071" cy="2571681"/>
          </a:xfrm>
        </p:grpSpPr>
        <p:sp>
          <p:nvSpPr>
            <p:cNvPr id="1048642" name="矩形 9"/>
            <p:cNvSpPr/>
            <p:nvPr>
              <p:custDataLst>
                <p:tags r:id="rId8"/>
              </p:custDataLst>
            </p:nvPr>
          </p:nvSpPr>
          <p:spPr>
            <a:xfrm>
              <a:off x="4348851" y="3274839"/>
              <a:ext cx="3602071" cy="86042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5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雁翎体简" panose="02010600000101010101" charset="-122"/>
                  <a:cs typeface="Times New Roman" panose="02020603050405020304" pitchFamily="18" charset="0"/>
                </a:rPr>
                <a:t>8</a:t>
              </a:r>
              <a:r>
                <a:rPr kumimoji="0" lang="zh-CN" altLang="en-US" sz="5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雁翎体简" panose="02010600000101010101" charset="-122"/>
                  <a:cs typeface="Times New Roman" panose="02020603050405020304" pitchFamily="18" charset="0"/>
                </a:rPr>
                <a:t>电子结构</a:t>
              </a:r>
              <a:endParaRPr kumimoji="0" lang="en-US" altLang="zh-CN" sz="5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雁翎体简" panose="0201060000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8643" name="矩形 10"/>
            <p:cNvSpPr/>
            <p:nvPr>
              <p:custDataLst>
                <p:tags r:id="rId9"/>
              </p:custDataLst>
            </p:nvPr>
          </p:nvSpPr>
          <p:spPr>
            <a:xfrm>
              <a:off x="5474881" y="1563583"/>
              <a:ext cx="1371600" cy="1322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汉仪楷体S" panose="00020600040101010101" charset="-122"/>
                  <a:cs typeface="+mn-cs"/>
                </a:rPr>
                <a:t>02</a:t>
              </a:r>
              <a:endParaRPr kumimoji="0" lang="en-US" altLang="zh-CN" sz="8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楷体S" panose="0002060004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90595" y="408940"/>
            <a:ext cx="57277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共价型分子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“8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电子稳定结构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 title=""/>
          <p:cNvSpPr/>
          <p:nvPr>
            <p:custDataLst>
              <p:tags r:id="rId4"/>
            </p:custDataLst>
          </p:nvPr>
        </p:nvSpPr>
        <p:spPr>
          <a:xfrm>
            <a:off x="470535" y="1272540"/>
            <a:ext cx="20593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判断方法：</a:t>
            </a:r>
            <a:endParaRPr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470535" y="2010410"/>
            <a:ext cx="6496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</a:rPr>
              <a:t>①写出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电子式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</a:rPr>
              <a:t>，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每种元素都要检验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</a:rPr>
              <a:t>。</a:t>
            </a:r>
            <a:endParaRPr lang="zh-CN" altLang="en-US" sz="3200" b="1" smtClean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6"/>
            </p:custDataLst>
          </p:nvPr>
        </p:nvSpPr>
        <p:spPr>
          <a:xfrm>
            <a:off x="470535" y="2748280"/>
            <a:ext cx="8168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</a:rPr>
              <a:t>②经验规律法，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最外层电子数 + |化合价| = 8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</a:rPr>
              <a:t>。</a:t>
            </a:r>
            <a:endParaRPr lang="zh-CN" altLang="en-US" sz="3200" b="1" smtClean="0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7"/>
            </p:custDataLst>
          </p:nvPr>
        </p:nvSpPr>
        <p:spPr>
          <a:xfrm>
            <a:off x="470535" y="3550285"/>
            <a:ext cx="9652635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2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练习：请判断以下哪些物质属于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“8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电子结构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？</a:t>
            </a:r>
            <a:endParaRPr lang="zh-CN" altLang="en-US" sz="3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ctr" fontAlgn="auto">
              <a:lnSpc>
                <a:spcPct val="120000"/>
              </a:lnSpc>
            </a:pPr>
            <a:endParaRPr lang="en-US" altLang="zh-CN" sz="3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algn="ctr" fontAlgn="auto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PCl</a:t>
            </a:r>
            <a:r>
              <a:rPr lang="en-US" altLang="zh-CN" sz="36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PCl</a:t>
            </a:r>
            <a:r>
              <a:rPr lang="en-US" altLang="zh-CN" sz="36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CS</a:t>
            </a:r>
            <a:r>
              <a:rPr lang="en-US" altLang="zh-CN" sz="36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BF</a:t>
            </a:r>
            <a:r>
              <a:rPr lang="en-US" altLang="zh-CN" sz="36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36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endParaRPr lang="zh-CN" altLang="en-US" sz="36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216217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260667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0"/>
            </p:custDataLst>
          </p:nvPr>
        </p:nvSpPr>
        <p:spPr>
          <a:xfrm>
            <a:off x="351345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396684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2"/>
            </p:custDataLst>
          </p:nvPr>
        </p:nvSpPr>
        <p:spPr>
          <a:xfrm>
            <a:off x="486473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3"/>
            </p:custDataLst>
          </p:nvPr>
        </p:nvSpPr>
        <p:spPr>
          <a:xfrm>
            <a:off x="528129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4"/>
            </p:custDataLst>
          </p:nvPr>
        </p:nvSpPr>
        <p:spPr>
          <a:xfrm>
            <a:off x="604202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5"/>
            </p:custDataLst>
          </p:nvPr>
        </p:nvSpPr>
        <p:spPr>
          <a:xfrm>
            <a:off x="6437630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 title=""/>
          <p:cNvSpPr txBox="1"/>
          <p:nvPr>
            <p:custDataLst>
              <p:tags r:id="rId16"/>
            </p:custDataLst>
          </p:nvPr>
        </p:nvSpPr>
        <p:spPr>
          <a:xfrm>
            <a:off x="7279640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17"/>
            </p:custDataLst>
          </p:nvPr>
        </p:nvSpPr>
        <p:spPr>
          <a:xfrm>
            <a:off x="7658735" y="4576445"/>
            <a:ext cx="624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8"/>
            </p:custDataLst>
          </p:nvPr>
        </p:nvSpPr>
        <p:spPr>
          <a:xfrm>
            <a:off x="3733800" y="5573395"/>
            <a:ext cx="717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en-US" altLang="zh-CN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19"/>
            </p:custDataLst>
          </p:nvPr>
        </p:nvSpPr>
        <p:spPr>
          <a:xfrm>
            <a:off x="2410460" y="5573395"/>
            <a:ext cx="717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20"/>
            </p:custDataLst>
          </p:nvPr>
        </p:nvSpPr>
        <p:spPr>
          <a:xfrm>
            <a:off x="5057140" y="5573395"/>
            <a:ext cx="717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√</a:t>
            </a:r>
            <a:endParaRPr lang="en-US" altLang="zh-CN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21"/>
            </p:custDataLst>
          </p:nvPr>
        </p:nvSpPr>
        <p:spPr>
          <a:xfrm>
            <a:off x="6239510" y="5573395"/>
            <a:ext cx="717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22"/>
            </p:custDataLst>
          </p:nvPr>
        </p:nvSpPr>
        <p:spPr>
          <a:xfrm>
            <a:off x="7421880" y="5573395"/>
            <a:ext cx="717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×</a:t>
            </a:r>
            <a:endParaRPr lang="zh-CN" altLang="en-US" sz="36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23"/>
            </p:custDataLst>
          </p:nvPr>
        </p:nvSpPr>
        <p:spPr>
          <a:xfrm>
            <a:off x="8517255" y="4389120"/>
            <a:ext cx="329057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分子中若含有氢元素，则氢原子不能满足最外层</a:t>
            </a:r>
            <a:r>
              <a:rPr lang="en-US" altLang="zh-CN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8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电子稳定结构</a:t>
            </a:r>
            <a:endParaRPr lang="zh-CN" altLang="en-US" sz="3200" b="1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  <p:cond evt="onBegin" delay="0">
                          <p:tn val="8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  <p:cond evt="onBegin" delay="0">
                          <p:tn val="87"/>
                        </p:cond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  <p:cond evt="onBegin" delay="0">
                          <p:tn val="92"/>
                        </p:cond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  <p:cond evt="onBegin" delay="0">
                          <p:tn val="97"/>
                        </p:cond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  <p:cond evt="onBegin" delay="0">
                          <p:tn val="102"/>
                        </p:cond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18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1414938" cy="706755"/>
            <a:chOff x="334963" y="455941"/>
            <a:chExt cx="141493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练习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Rectangle 2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621030" y="1257300"/>
            <a:ext cx="10576560" cy="33089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7200" algn="l" fontAlgn="auto">
              <a:lnSpc>
                <a:spcPct val="120000"/>
              </a:lnSpc>
            </a:pP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、下列分子中，所有原子最外层都满足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</a:t>
            </a:r>
            <a:r>
              <a:rPr lang="zh-CN" altLang="en-US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电子结构的是（          ）</a:t>
            </a:r>
            <a:br>
              <a:rPr lang="zh-CN" altLang="en-US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</a:b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A. NO</a:t>
            </a:r>
            <a:r>
              <a:rPr lang="en-US" altLang="zh-CN" sz="3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B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BF</a:t>
            </a:r>
            <a:r>
              <a:rPr lang="en-US" altLang="zh-CN" sz="3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  C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SF</a:t>
            </a:r>
            <a:r>
              <a:rPr lang="en-US" altLang="zh-CN" sz="3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</a:t>
            </a:r>
            <a:endParaRPr lang="en-US" altLang="zh-CN" sz="3400" b="1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 algn="l" fontAlgn="auto">
              <a:lnSpc>
                <a:spcPct val="120000"/>
              </a:lnSpc>
            </a:pP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D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CO</a:t>
            </a:r>
            <a:r>
              <a:rPr lang="en-US" altLang="zh-CN" sz="3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  E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PCl</a:t>
            </a:r>
            <a:r>
              <a:rPr lang="en-US" altLang="zh-CN" sz="3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    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F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PCl</a:t>
            </a:r>
            <a:r>
              <a:rPr lang="en-US" altLang="zh-CN" sz="3400" b="1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en-US" altLang="zh-CN" sz="3400" b="1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 algn="l" fontAlgn="auto">
              <a:lnSpc>
                <a:spcPct val="120000"/>
              </a:lnSpc>
            </a:pP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G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en-US" altLang="zh-CN" sz="34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NaOH </a:t>
            </a:r>
            <a:endParaRPr lang="en-US" altLang="zh-CN" sz="3400" b="1" smtClean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7"/>
            </p:custDataLst>
          </p:nvPr>
        </p:nvSpPr>
        <p:spPr>
          <a:xfrm>
            <a:off x="2197735" y="1931670"/>
            <a:ext cx="78422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400" b="1" smtClean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DE</a:t>
            </a:r>
            <a:endParaRPr lang="en-US" altLang="zh-CN" sz="3400" b="1" smtClean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4"/>
            </p:custDataLst>
          </p:nvPr>
        </p:nvGrpSpPr>
        <p:grpSpPr>
          <a:xfrm>
            <a:off x="342583" y="455941"/>
            <a:ext cx="2946558" cy="706755"/>
            <a:chOff x="334963" y="455941"/>
            <a:chExt cx="2946558" cy="706755"/>
          </a:xfrm>
        </p:grpSpPr>
        <p:sp>
          <p:nvSpPr>
            <p:cNvPr id="1048712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545941" y="455941"/>
              <a:ext cx="27355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思考与讨论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6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Group 4" title=""/>
          <p:cNvGrpSpPr/>
          <p:nvPr>
            <p:custDataLst>
              <p:tags r:id="rId7"/>
            </p:custDataLst>
          </p:nvPr>
        </p:nvGrpSpPr>
        <p:grpSpPr>
          <a:xfrm>
            <a:off x="2822851" y="1333658"/>
            <a:ext cx="5821828" cy="834853"/>
            <a:chOff x="0" y="-111"/>
            <a:chExt cx="3682" cy="528"/>
          </a:xfrm>
        </p:grpSpPr>
        <p:sp>
          <p:nvSpPr>
            <p:cNvPr id="7" name="Text Box 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0" y="48"/>
              <a:ext cx="3682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H</a:t>
              </a:r>
              <a:r>
                <a:rPr lang="zh-CN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(</a:t>
              </a:r>
              <a:r>
                <a:rPr lang="zh-CN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l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)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           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         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H</a:t>
              </a:r>
              <a:r>
                <a:rPr lang="zh-CN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(</a:t>
              </a:r>
              <a:r>
                <a:rPr lang="en-US" altLang="zh-CN" sz="3200" b="1" i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g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)</a:t>
              </a:r>
              <a:r>
                <a:rPr lang="zh-CN" altLang="zh-CN" sz="3200" b="1">
                  <a:solidFill>
                    <a:srgbClr val="000000"/>
                  </a:solidFill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 </a:t>
              </a:r>
              <a:endParaRPr lang="zh-CN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309" y="232"/>
              <a:ext cx="960" cy="0"/>
            </a:xfrm>
            <a:prstGeom prst="line">
              <a:avLst/>
            </a:prstGeom>
            <a:noFill/>
            <a:ln w="28575" cmpd="sng">
              <a:solidFill>
                <a:srgbClr val="C00000"/>
              </a:solidFill>
              <a:prstDash val="solid"/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9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2" y="-111"/>
              <a:ext cx="59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zh-CN" altLang="zh-CN" sz="239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能量</a:t>
              </a:r>
              <a:endParaRPr lang="zh-CN" altLang="zh-CN" sz="239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pic>
        <p:nvPicPr>
          <p:cNvPr id="100" name="图片 99" title="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0105" y="1121410"/>
            <a:ext cx="1982470" cy="1510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 title=""/>
          <p:cNvPicPr/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481060" y="1091565"/>
            <a:ext cx="1982470" cy="1510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>
            <p:custDataLst>
              <p:tags r:id="rId15"/>
            </p:custDataLst>
          </p:nvPr>
        </p:nvSpPr>
        <p:spPr>
          <a:xfrm>
            <a:off x="1064895" y="2646680"/>
            <a:ext cx="10062210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-4572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  <a:defRPr/>
            </a:pP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在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100℃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、101kPa时，将1mol</a:t>
            </a:r>
            <a:r>
              <a:rPr lang="en-US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zh-CN" sz="3200" b="1" kern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O(</a:t>
            </a:r>
            <a:r>
              <a:rPr lang="zh-CN" altLang="zh-CN" sz="3200" b="1" i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l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)变成1mol H</a:t>
            </a:r>
            <a:r>
              <a:rPr lang="zh-CN" altLang="zh-CN" sz="3200" b="1" kern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O(</a:t>
            </a:r>
            <a:r>
              <a:rPr lang="zh-CN" altLang="zh-CN" sz="3200" b="1" i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)需吸收能量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47.3 kJ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3200" b="1" kern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Text Box 17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4895" y="3919220"/>
            <a:ext cx="9963785" cy="127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将水分子分解为氢气和氧气需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2000℃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以上的高温，将1mol H</a:t>
            </a:r>
            <a:r>
              <a:rPr lang="zh-CN" altLang="zh-CN" sz="3200" b="1" kern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O拆分为2mol H和1mol O需吸收能量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436 kJ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zh-CN" sz="3200" b="1" kern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 title=""/>
          <p:cNvGrpSpPr/>
          <p:nvPr>
            <p:custDataLst>
              <p:tags r:id="rId17"/>
            </p:custDataLst>
          </p:nvPr>
        </p:nvGrpSpPr>
        <p:grpSpPr>
          <a:xfrm>
            <a:off x="9698990" y="5299075"/>
            <a:ext cx="1583690" cy="792480"/>
            <a:chOff x="4445" y="8588"/>
            <a:chExt cx="2494" cy="1248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8"/>
            <a:srcRect l="73732" t="60670" r="9549" b="24232"/>
            <a:stretch>
              <a:fillRect/>
            </a:stretch>
          </p:blipFill>
          <p:spPr>
            <a:xfrm>
              <a:off x="4445" y="8588"/>
              <a:ext cx="2495" cy="1248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>
              <p:custDataLst>
                <p:tags r:id="rId20"/>
              </p:custDataLst>
            </p:nvPr>
          </p:nvCxnSpPr>
          <p:spPr>
            <a:xfrm>
              <a:off x="4860" y="8838"/>
              <a:ext cx="922" cy="751"/>
            </a:xfrm>
            <a:prstGeom prst="line">
              <a:avLst/>
            </a:prstGeom>
            <a:ln w="28575" cmpd="dbl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21"/>
              </p:custDataLst>
            </p:nvPr>
          </p:nvCxnSpPr>
          <p:spPr>
            <a:xfrm flipH="1">
              <a:off x="5487" y="9012"/>
              <a:ext cx="958" cy="577"/>
            </a:xfrm>
            <a:prstGeom prst="line">
              <a:avLst/>
            </a:prstGeom>
            <a:ln w="28575" cmpd="dbl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 Box 9" title="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64895" y="5352415"/>
            <a:ext cx="82581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1mol H</a:t>
            </a:r>
            <a:r>
              <a:rPr kumimoji="0" lang="zh-CN" altLang="zh-CN" sz="3200" b="1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zh-CN" sz="32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断裂2mol H</a:t>
            </a:r>
            <a:r>
              <a:rPr lang="en-US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O键，需要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436kJ</a:t>
            </a:r>
            <a:r>
              <a:rPr lang="zh-CN" altLang="zh-CN" sz="3200" b="1" kern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能量</a:t>
            </a:r>
            <a:endParaRPr kumimoji="0" lang="zh-CN" altLang="zh-CN" sz="32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云形标注 3" title=""/>
          <p:cNvSpPr/>
          <p:nvPr>
            <p:custDataLst>
              <p:tags r:id="rId23"/>
            </p:custDataLst>
          </p:nvPr>
        </p:nvSpPr>
        <p:spPr>
          <a:xfrm>
            <a:off x="3288665" y="93980"/>
            <a:ext cx="8704580" cy="1592580"/>
          </a:xfrm>
          <a:prstGeom prst="cloudCallout">
            <a:avLst>
              <a:gd name="adj1" fmla="val -22497"/>
              <a:gd name="adj2" fmla="val 984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想一想：以上两种变化分别物理变化还是化学变化？所消耗的能量差距为什么这么大呢？</a:t>
            </a:r>
            <a:endParaRPr lang="zh-CN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  <p:bldP spid="24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8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97158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>
            <a:off x="-194553" y="0"/>
            <a:ext cx="3307404" cy="6858001"/>
          </a:xfrm>
          <a:prstGeom prst="rect">
            <a:avLst/>
          </a:prstGeom>
        </p:spPr>
      </p:pic>
      <p:pic>
        <p:nvPicPr>
          <p:cNvPr id="2097159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 rot="10800000">
            <a:off x="8934653" y="0"/>
            <a:ext cx="3307404" cy="6858001"/>
          </a:xfrm>
          <a:prstGeom prst="rect">
            <a:avLst/>
          </a:prstGeom>
        </p:spPr>
      </p:pic>
      <p:sp>
        <p:nvSpPr>
          <p:cNvPr id="1048641" name="椭圆 7" title=""/>
          <p:cNvSpPr/>
          <p:nvPr>
            <p:custDataLst>
              <p:tags r:id="rId6"/>
            </p:custDataLst>
          </p:nvPr>
        </p:nvSpPr>
        <p:spPr>
          <a:xfrm>
            <a:off x="3789964" y="1122964"/>
            <a:ext cx="4613342" cy="4613342"/>
          </a:xfrm>
          <a:prstGeom prst="ellipse">
            <a:avLst/>
          </a:prstGeom>
          <a:solidFill>
            <a:srgbClr val="718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9" name="组合 8" title=""/>
          <p:cNvGrpSpPr/>
          <p:nvPr>
            <p:custDataLst>
              <p:tags r:id="rId7"/>
            </p:custDataLst>
          </p:nvPr>
        </p:nvGrpSpPr>
        <p:grpSpPr>
          <a:xfrm>
            <a:off x="4283535" y="2106862"/>
            <a:ext cx="3602071" cy="2373561"/>
            <a:chOff x="4348216" y="1881718"/>
            <a:chExt cx="3602071" cy="2373561"/>
          </a:xfrm>
        </p:grpSpPr>
        <p:sp>
          <p:nvSpPr>
            <p:cNvPr id="1048642" name="矩形 9"/>
            <p:cNvSpPr/>
            <p:nvPr>
              <p:custDataLst>
                <p:tags r:id="rId8"/>
              </p:custDataLst>
            </p:nvPr>
          </p:nvSpPr>
          <p:spPr>
            <a:xfrm>
              <a:off x="4348216" y="3548524"/>
              <a:ext cx="3602071" cy="7067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4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雁翎体简" panose="02010600000101010101" charset="-122"/>
                  <a:cs typeface="Times New Roman" panose="02020603050405020304" pitchFamily="18" charset="0"/>
                </a:rPr>
                <a:t>分子间作用力</a:t>
              </a:r>
              <a:endParaRPr kumimoji="0" lang="zh-CN" sz="4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雁翎体简" panose="0201060000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8643" name="矩形 10"/>
            <p:cNvSpPr/>
            <p:nvPr>
              <p:custDataLst>
                <p:tags r:id="rId9"/>
              </p:custDataLst>
            </p:nvPr>
          </p:nvSpPr>
          <p:spPr>
            <a:xfrm>
              <a:off x="5474881" y="1881718"/>
              <a:ext cx="1371600" cy="1322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汉仪楷体S" panose="00020600040101010101" charset="-122"/>
                  <a:cs typeface="+mn-cs"/>
                </a:rPr>
                <a:t>03</a:t>
              </a:r>
              <a:endParaRPr kumimoji="0" lang="en-US" altLang="zh-CN" sz="8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楷体S" panose="0002060004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9940" y="473075"/>
            <a:ext cx="29914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分子间作用力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115" y="1304290"/>
            <a:ext cx="16446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1、定义：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2346325" y="1283335"/>
            <a:ext cx="94259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2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分子之间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还存在一种把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分子聚集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在一起的作用力称为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分子间作用力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，又称范德华力。</a:t>
            </a:r>
            <a:endParaRPr lang="zh-CN" altLang="en-US" sz="30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13" title=""/>
          <p:cNvGrpSpPr/>
          <p:nvPr>
            <p:custDataLst>
              <p:tags r:id="rId6"/>
            </p:custDataLst>
          </p:nvPr>
        </p:nvGrpSpPr>
        <p:grpSpPr>
          <a:xfrm>
            <a:off x="3402831" y="3340418"/>
            <a:ext cx="5384537" cy="1019175"/>
            <a:chOff x="1720" y="1325"/>
            <a:chExt cx="3449" cy="642"/>
          </a:xfrm>
        </p:grpSpPr>
        <p:sp>
          <p:nvSpPr>
            <p:cNvPr id="8211" name="Rectangle 7"/>
            <p:cNvSpPr/>
            <p:nvPr>
              <p:custDataLst>
                <p:tags r:id="rId7"/>
              </p:custDataLst>
            </p:nvPr>
          </p:nvSpPr>
          <p:spPr>
            <a:xfrm>
              <a:off x="1720" y="1580"/>
              <a:ext cx="3449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00" b="1">
                  <a:solidFill>
                    <a:srgbClr val="0000FF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分子</a:t>
              </a:r>
              <a:r>
                <a:rPr lang="zh-CN" altLang="en-US" sz="3400" b="1">
                  <a:solidFill>
                    <a:srgbClr val="FF0000"/>
                  </a:solidFill>
                  <a:highlight>
                    <a:srgbClr val="FFFF00"/>
                  </a:highlight>
                  <a:latin typeface="+mj-ea"/>
                  <a:ea typeface="+mj-ea"/>
                  <a:cs typeface="+mj-ea"/>
                </a:rPr>
                <a:t>                    </a:t>
              </a:r>
              <a:r>
                <a:rPr lang="zh-CN" altLang="en-US" sz="3400" b="1">
                  <a:solidFill>
                    <a:srgbClr val="0000FF"/>
                  </a:solidFill>
                  <a:highlight>
                    <a:srgbClr val="FFFF00"/>
                  </a:highlight>
                  <a:latin typeface="+mj-ea"/>
                  <a:ea typeface="+mj-ea"/>
                  <a:cs typeface="+mj-ea"/>
                </a:rPr>
                <a:t>       </a:t>
              </a:r>
              <a:r>
                <a:rPr lang="zh-CN" altLang="en-US" sz="3400" b="1">
                  <a:solidFill>
                    <a:srgbClr val="0000FF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rPr>
                <a:t>分子</a:t>
              </a:r>
              <a:r>
                <a:rPr lang="zh-CN" altLang="en-US" sz="3400" b="1">
                  <a:solidFill>
                    <a:srgbClr val="FF0000"/>
                  </a:solidFill>
                  <a:highlight>
                    <a:srgbClr val="FFFF00"/>
                  </a:highlight>
                  <a:latin typeface="+mj-ea"/>
                  <a:ea typeface="+mj-ea"/>
                  <a:cs typeface="+mj-ea"/>
                </a:rPr>
                <a:t>  </a:t>
              </a:r>
              <a:endParaRPr lang="zh-CN" altLang="en-US" sz="3400" b="1">
                <a:solidFill>
                  <a:srgbClr val="FF0000"/>
                </a:solidFill>
                <a:highlight>
                  <a:srgbClr val="FFFF00"/>
                </a:highlight>
                <a:latin typeface="+mj-ea"/>
                <a:ea typeface="+mj-ea"/>
                <a:cs typeface="+mj-ea"/>
              </a:endParaRPr>
            </a:p>
          </p:txBody>
        </p:sp>
        <p:grpSp>
          <p:nvGrpSpPr>
            <p:cNvPr id="8212" name="Group 12"/>
            <p:cNvGrpSpPr/>
            <p:nvPr>
              <p:custDataLst>
                <p:tags r:id="rId8"/>
              </p:custDataLst>
            </p:nvPr>
          </p:nvGrpSpPr>
          <p:grpSpPr>
            <a:xfrm>
              <a:off x="2510" y="1325"/>
              <a:ext cx="1784" cy="449"/>
              <a:chOff x="2510" y="1325"/>
              <a:chExt cx="1784" cy="449"/>
            </a:xfrm>
          </p:grpSpPr>
          <p:sp>
            <p:nvSpPr>
              <p:cNvPr id="8213" name="Text Box 1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510" y="1325"/>
                <a:ext cx="1784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zh-CN" altLang="en-US" sz="3200" b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华文中宋" panose="02010600040101010101" charset="-122"/>
                    <a:cs typeface="Times New Roman" panose="02020603050405020304" pitchFamily="18" charset="0"/>
                  </a:rPr>
                  <a:t>分子间作用力 </a:t>
                </a:r>
                <a:endParaRPr lang="zh-CN" altLang="en-US" sz="3200" b="1" smtClean="0">
                  <a:solidFill>
                    <a:srgbClr val="0000FF"/>
                  </a:solidFill>
                  <a:highlight>
                    <a:srgbClr val="FFFF00"/>
                  </a:highlight>
                  <a:latin typeface="Times New Roman" panose="02020603050405020304" pitchFamily="18" charset="0"/>
                  <a:ea typeface="华文中宋" panose="0201060004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14" name="Line 1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562" y="1774"/>
                <a:ext cx="1679" cy="0"/>
              </a:xfrm>
              <a:prstGeom prst="line">
                <a:avLst/>
              </a:prstGeom>
              <a:ln w="28575" cap="flat" cmpd="sng">
                <a:solidFill>
                  <a:srgbClr val="0070C0"/>
                </a:solidFill>
                <a:prstDash val="solid"/>
                <a:headEnd type="triangle" w="med" len="med"/>
                <a:tailEnd type="triangle" w="med" len="med"/>
              </a:ln>
            </p:spPr>
            <p:txBody>
              <a:bodyPr/>
              <a:lstStyle/>
              <a:p/>
            </p:txBody>
          </p:sp>
        </p:grpSp>
      </p:grpSp>
      <p:sp>
        <p:nvSpPr>
          <p:cNvPr id="12" name="Rectangle 4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9750" y="2757170"/>
            <a:ext cx="18065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、存在：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9940" y="473075"/>
            <a:ext cx="29914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分子间作用力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750" y="1132205"/>
            <a:ext cx="18065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、存在：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8793" name="Text Box 9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750" y="1694180"/>
            <a:ext cx="9545955" cy="652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indent="0" fontAlgn="auto">
              <a:spcBef>
                <a:spcPct val="0"/>
              </a:spcBef>
            </a:pP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①绝大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多数</a:t>
            </a:r>
            <a:r>
              <a:rPr lang="zh-CN" altLang="en-US" sz="32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非金属单质</a:t>
            </a: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60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Songti SC Bold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9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750" y="2275205"/>
            <a:ext cx="5719445" cy="554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indent="0" fontAlgn="auto">
              <a:spcBef>
                <a:spcPct val="0"/>
              </a:spcBef>
            </a:pP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②</a:t>
            </a: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稀有气体</a:t>
            </a: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Songti SC Bold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9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750" y="2927350"/>
            <a:ext cx="6916420" cy="610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indent="0" fontAlgn="auto">
              <a:spcBef>
                <a:spcPct val="0"/>
              </a:spcBef>
            </a:pP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③所有酸</a:t>
            </a: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HNO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Songti SC Bold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9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750" y="3535045"/>
            <a:ext cx="7133590" cy="574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indent="0" fontAlgn="auto">
              <a:spcBef>
                <a:spcPct val="0"/>
              </a:spcBef>
            </a:pP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④非金属氢化物</a:t>
            </a: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HF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HBr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Songti SC Bold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9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750" y="4129405"/>
            <a:ext cx="8408035" cy="652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indent="0" fontAlgn="auto">
              <a:spcBef>
                <a:spcPct val="0"/>
              </a:spcBef>
            </a:pP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⑤非金属氧化物</a:t>
            </a: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等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Songti SC Bold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 Box 9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9115" y="4716780"/>
            <a:ext cx="9218295" cy="652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indent="0" fontAlgn="auto">
              <a:spcBef>
                <a:spcPct val="0"/>
              </a:spcBef>
            </a:pPr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⑥绝大多数有机物</a:t>
            </a:r>
            <a:r>
              <a:rPr lang="zh-CN" altLang="en-US" sz="3200" b="1" kern="10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、蔗糖等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Songti SC Bold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2346325" y="1164590"/>
            <a:ext cx="526351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 smtClean="0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广泛存在由</a:t>
            </a:r>
            <a:r>
              <a:rPr lang="zh-CN" altLang="en-US" sz="3000" b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分子构成</a:t>
            </a:r>
            <a:r>
              <a:rPr lang="zh-CN" altLang="en-US" sz="3000" b="1" smtClean="0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的物质中</a:t>
            </a:r>
            <a:endParaRPr lang="zh-CN" altLang="en-US" sz="3000" b="1" smtClean="0">
              <a:highlight>
                <a:srgbClr val="FFFF00"/>
              </a:highlight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2"/>
            </p:custDataLst>
          </p:nvPr>
        </p:nvSpPr>
        <p:spPr>
          <a:xfrm>
            <a:off x="539750" y="5282565"/>
            <a:ext cx="11217275" cy="1198880"/>
          </a:xfrm>
          <a:prstGeom prst="rect">
            <a:avLst/>
          </a:prstGeom>
          <a:noFill/>
          <a:ln w="28575" cmpd="sng">
            <a:noFill/>
            <a:prstDash val="solid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0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温馨提示：</a:t>
            </a:r>
            <a:r>
              <a:rPr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像</a:t>
            </a:r>
            <a:r>
              <a:rPr lang="en-US"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SiO</a:t>
            </a:r>
            <a:r>
              <a:rPr lang="en-US" sz="3000" b="1" baseline="-250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2</a:t>
            </a:r>
            <a:r>
              <a:rPr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、金刚石</a:t>
            </a:r>
            <a:r>
              <a:rPr lang="en-US"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(</a:t>
            </a:r>
            <a:r>
              <a:rPr lang="zh-CN" altLang="en-US"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原子晶体</a:t>
            </a:r>
            <a:r>
              <a:rPr lang="en-US"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)</a:t>
            </a:r>
            <a:r>
              <a:rPr sz="3000" b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等由共价键形成的物质，微粒之间不存在分子间作用力</a:t>
            </a:r>
            <a:r>
              <a:rPr sz="3000" b="1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Wingdings" panose="05000000000000000000" charset="0"/>
              </a:rPr>
              <a:t>。</a:t>
            </a:r>
            <a:endParaRPr lang="zh-CN" altLang="en-US" sz="3000" b="1" smtClean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Wingdings" panose="05000000000000000000" charset="0"/>
            </a:endParaRPr>
          </a:p>
        </p:txBody>
      </p:sp>
      <p:sp>
        <p:nvSpPr>
          <p:cNvPr id="14" name="右大括号 13" title=""/>
          <p:cNvSpPr/>
          <p:nvPr>
            <p:custDataLst>
              <p:tags r:id="rId13"/>
            </p:custDataLst>
          </p:nvPr>
        </p:nvSpPr>
        <p:spPr>
          <a:xfrm>
            <a:off x="9876790" y="3240405"/>
            <a:ext cx="335915" cy="1779905"/>
          </a:xfrm>
          <a:prstGeom prst="rightBrace">
            <a:avLst>
              <a:gd name="adj1" fmla="val 15154"/>
              <a:gd name="adj2" fmla="val 50534"/>
            </a:avLst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title=""/>
          <p:cNvSpPr txBox="1"/>
          <p:nvPr>
            <p:custDataLst>
              <p:tags r:id="rId14"/>
            </p:custDataLst>
          </p:nvPr>
        </p:nvSpPr>
        <p:spPr>
          <a:xfrm>
            <a:off x="10382885" y="2830195"/>
            <a:ext cx="96583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分子构成的共价化合物</a:t>
            </a:r>
            <a:endParaRPr lang="zh-CN" altLang="en-US" sz="30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5"/>
            </p:custDataLst>
          </p:nvPr>
        </p:nvSpPr>
        <p:spPr>
          <a:xfrm>
            <a:off x="9876790" y="1732915"/>
            <a:ext cx="18472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共价单质</a:t>
            </a:r>
            <a:endParaRPr lang="zh-CN" altLang="en-US" sz="30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3" grpId="0"/>
      <p:bldP spid="8" grpId="0"/>
      <p:bldP spid="9" grpId="0"/>
      <p:bldP spid="10" grpId="0"/>
      <p:bldP spid="2" grpId="0"/>
      <p:bldP spid="3" grpId="0"/>
      <p:bldP spid="11" grpId="0"/>
      <p:bldP spid="14" grpId="0" animBg="1"/>
      <p:bldP spid="15" grpId="0"/>
      <p:bldP spid="1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99940" y="473075"/>
            <a:ext cx="299148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分子间作用力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3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115" y="1118235"/>
            <a:ext cx="18472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、强弱：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2346325" y="1118235"/>
            <a:ext cx="29489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比化学键弱得多</a:t>
            </a:r>
            <a:endParaRPr lang="zh-CN" altLang="en-US" sz="3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" name="组合 8" title=""/>
          <p:cNvGrpSpPr/>
          <p:nvPr>
            <p:custDataLst>
              <p:tags r:id="rId6"/>
            </p:custDataLst>
          </p:nvPr>
        </p:nvGrpSpPr>
        <p:grpSpPr>
          <a:xfrm>
            <a:off x="5897881" y="2094548"/>
            <a:ext cx="1765300" cy="1309688"/>
            <a:chOff x="4887" y="183"/>
            <a:chExt cx="1112" cy="825"/>
          </a:xfrm>
        </p:grpSpPr>
        <p:sp>
          <p:nvSpPr>
            <p:cNvPr id="10" name="直接连接符 9"/>
            <p:cNvSpPr/>
            <p:nvPr>
              <p:custDataLst>
                <p:tags r:id="rId7"/>
              </p:custDataLst>
            </p:nvPr>
          </p:nvSpPr>
          <p:spPr>
            <a:xfrm flipH="1">
              <a:off x="5058" y="432"/>
              <a:ext cx="336" cy="240"/>
            </a:xfrm>
            <a:prstGeom prst="line">
              <a:avLst/>
            </a:prstGeom>
            <a:ln w="76200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1" name="直接连接符 10"/>
            <p:cNvSpPr/>
            <p:nvPr>
              <p:custDataLst>
                <p:tags r:id="rId8"/>
              </p:custDataLst>
            </p:nvPr>
          </p:nvSpPr>
          <p:spPr>
            <a:xfrm>
              <a:off x="5580" y="432"/>
              <a:ext cx="288" cy="240"/>
            </a:xfrm>
            <a:prstGeom prst="line">
              <a:avLst/>
            </a:prstGeom>
            <a:ln w="76200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2" name="矩形 11"/>
            <p:cNvSpPr/>
            <p:nvPr>
              <p:custDataLst>
                <p:tags r:id="rId9"/>
              </p:custDataLst>
            </p:nvPr>
          </p:nvSpPr>
          <p:spPr>
            <a:xfrm>
              <a:off x="5321" y="183"/>
              <a:ext cx="33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10"/>
              </p:custDataLst>
            </p:nvPr>
          </p:nvSpPr>
          <p:spPr>
            <a:xfrm>
              <a:off x="5660" y="602"/>
              <a:ext cx="33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H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4887" y="589"/>
              <a:ext cx="33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H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 title=""/>
          <p:cNvGrpSpPr/>
          <p:nvPr>
            <p:custDataLst>
              <p:tags r:id="rId12"/>
            </p:custDataLst>
          </p:nvPr>
        </p:nvGrpSpPr>
        <p:grpSpPr>
          <a:xfrm rot="2474883">
            <a:off x="3641828" y="3333468"/>
            <a:ext cx="1903413" cy="1330325"/>
            <a:chOff x="4800" y="384"/>
            <a:chExt cx="1199" cy="838"/>
          </a:xfrm>
        </p:grpSpPr>
        <p:sp>
          <p:nvSpPr>
            <p:cNvPr id="17" name="直接连接符 16"/>
            <p:cNvSpPr/>
            <p:nvPr>
              <p:custDataLst>
                <p:tags r:id="rId13"/>
              </p:custDataLst>
            </p:nvPr>
          </p:nvSpPr>
          <p:spPr>
            <a:xfrm flipH="1">
              <a:off x="4992" y="672"/>
              <a:ext cx="336" cy="240"/>
            </a:xfrm>
            <a:prstGeom prst="line">
              <a:avLst/>
            </a:prstGeom>
            <a:ln w="76200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8" name="直接连接符 17"/>
            <p:cNvSpPr/>
            <p:nvPr>
              <p:custDataLst>
                <p:tags r:id="rId14"/>
              </p:custDataLst>
            </p:nvPr>
          </p:nvSpPr>
          <p:spPr>
            <a:xfrm>
              <a:off x="5472" y="672"/>
              <a:ext cx="288" cy="240"/>
            </a:xfrm>
            <a:prstGeom prst="line">
              <a:avLst/>
            </a:prstGeom>
            <a:ln w="76200" cap="flat" cmpd="sng">
              <a:solidFill>
                <a:srgbClr val="990033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9" name="矩形 18"/>
            <p:cNvSpPr/>
            <p:nvPr>
              <p:custDataLst>
                <p:tags r:id="rId15"/>
              </p:custDataLst>
            </p:nvPr>
          </p:nvSpPr>
          <p:spPr>
            <a:xfrm>
              <a:off x="5232" y="384"/>
              <a:ext cx="33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O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16"/>
              </p:custDataLst>
            </p:nvPr>
          </p:nvSpPr>
          <p:spPr>
            <a:xfrm>
              <a:off x="5660" y="816"/>
              <a:ext cx="33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H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>
              <a:off x="4800" y="816"/>
              <a:ext cx="339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3600" b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H</a:t>
              </a:r>
              <a:endParaRPr lang="en-US" altLang="zh-CN" sz="36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线形标注 1 21" title=""/>
          <p:cNvSpPr/>
          <p:nvPr>
            <p:custDataLst>
              <p:tags r:id="rId18"/>
            </p:custDataLst>
          </p:nvPr>
        </p:nvSpPr>
        <p:spPr>
          <a:xfrm>
            <a:off x="1474470" y="2375535"/>
            <a:ext cx="2645410" cy="609600"/>
          </a:xfrm>
          <a:prstGeom prst="borderCallout1">
            <a:avLst>
              <a:gd name="adj1" fmla="val 52083"/>
              <a:gd name="adj2" fmla="val 101463"/>
              <a:gd name="adj3" fmla="val 160208"/>
              <a:gd name="adj4" fmla="val 152534"/>
            </a:avLst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分子间作用力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直接连接符 22" title=""/>
          <p:cNvSpPr/>
          <p:nvPr>
            <p:custDataLst>
              <p:tags r:id="rId19"/>
            </p:custDataLst>
          </p:nvPr>
        </p:nvSpPr>
        <p:spPr>
          <a:xfrm flipV="1">
            <a:off x="5078095" y="3213100"/>
            <a:ext cx="819150" cy="410845"/>
          </a:xfrm>
          <a:prstGeom prst="line">
            <a:avLst/>
          </a:prstGeom>
          <a:ln w="5715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24" name="线形标注 1 23" title=""/>
          <p:cNvSpPr/>
          <p:nvPr>
            <p:custDataLst>
              <p:tags r:id="rId20"/>
            </p:custDataLst>
          </p:nvPr>
        </p:nvSpPr>
        <p:spPr>
          <a:xfrm>
            <a:off x="7830820" y="3738880"/>
            <a:ext cx="1626235" cy="609600"/>
          </a:xfrm>
          <a:prstGeom prst="borderCallout1">
            <a:avLst>
              <a:gd name="adj1" fmla="val 50416"/>
              <a:gd name="adj2" fmla="val -1288"/>
              <a:gd name="adj3" fmla="val -168437"/>
              <a:gd name="adj4" fmla="val -84771"/>
            </a:avLst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化学键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21"/>
            </p:custDataLst>
          </p:nvPr>
        </p:nvSpPr>
        <p:spPr>
          <a:xfrm>
            <a:off x="1834515" y="3101975"/>
            <a:ext cx="1604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</a:t>
            </a:r>
            <a:r>
              <a:rPr lang="zh-CN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较弱）</a:t>
            </a:r>
            <a:endParaRPr lang="zh-CN" altLang="zh-CN" sz="36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22"/>
            </p:custDataLst>
          </p:nvPr>
        </p:nvSpPr>
        <p:spPr>
          <a:xfrm>
            <a:off x="7898765" y="4487545"/>
            <a:ext cx="1558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zh-CN" sz="36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(较强）</a:t>
            </a:r>
            <a:endParaRPr lang="zh-CN" altLang="zh-CN" sz="280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23"/>
            </p:custDataLst>
          </p:nvPr>
        </p:nvSpPr>
        <p:spPr>
          <a:xfrm>
            <a:off x="428625" y="5045710"/>
            <a:ext cx="11334115" cy="1272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>
              <a:lnSpc>
                <a:spcPct val="120000"/>
              </a:lnSpc>
            </a:pP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※</a:t>
            </a:r>
            <a:r>
              <a:rPr lang="en-US" altLang="zh-CN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范德华力很弱，约比化学键的键能小</a:t>
            </a:r>
            <a:r>
              <a:rPr lang="en-US" altLang="zh-CN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1 - 2</a:t>
            </a:r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数量级，</a:t>
            </a:r>
            <a:r>
              <a:rPr lang="zh-CN" altLang="en-US" sz="3200" b="1">
                <a:highlight>
                  <a:srgbClr val="00FFFF"/>
                </a:highligh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化学键的能量在120kJ/mol以上，而分子间作用力在2～20kJ/mol。</a:t>
            </a:r>
            <a:endParaRPr lang="zh-CN" altLang="en-US" sz="3200" b="1">
              <a:solidFill>
                <a:schemeClr val="tx1"/>
              </a:solidFill>
              <a:highlight>
                <a:srgbClr val="00FFFF"/>
              </a:highligh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22" grpId="0" animBg="1"/>
      <p:bldP spid="24" grpId="0" animBg="1"/>
      <p:bldP spid="25" grpId="0"/>
      <p:bldP spid="2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Rectangle 4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115" y="1118235"/>
            <a:ext cx="430149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、对物质性质的影响：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7966710" y="1148715"/>
            <a:ext cx="22180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（物理性质）</a:t>
            </a:r>
            <a:endParaRPr lang="zh-CN" altLang="en-US" sz="3000" b="1" smtClean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5"/>
            </p:custDataLst>
          </p:nvPr>
        </p:nvSpPr>
        <p:spPr>
          <a:xfrm>
            <a:off x="4725035" y="1148715"/>
            <a:ext cx="324167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熔沸点、溶解性等</a:t>
            </a:r>
            <a:endParaRPr lang="zh-CN" altLang="en-US" sz="3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6"/>
            </p:custDataLst>
          </p:nvPr>
        </p:nvSpPr>
        <p:spPr>
          <a:xfrm>
            <a:off x="632460" y="1818640"/>
            <a:ext cx="10926445" cy="1537970"/>
          </a:xfrm>
          <a:prstGeom prst="rect">
            <a:avLst/>
          </a:prstGeom>
          <a:noFill/>
          <a:ln w="28575" cmpd="sng">
            <a:solidFill>
              <a:srgbClr val="DA30D4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组成和结构相似的物质：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相对分子质量↑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分子间作用力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熔沸点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熔</a:t>
            </a:r>
            <a:r>
              <a:rPr lang="zh-CN" altLang="en-US" sz="30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沸点：</a:t>
            </a:r>
            <a:r>
              <a:rPr lang="en-US" altLang="zh-CN" sz="30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</a:t>
            </a:r>
            <a:r>
              <a:rPr lang="en-US" altLang="zh-CN" sz="3000" b="1" baseline="-2500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＞ Br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＞ Cl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0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＞ 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＞ CBr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＞ CCl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＞ CF</a:t>
            </a:r>
            <a:r>
              <a:rPr lang="en-US" altLang="zh-CN" sz="3000" b="1" baseline="-250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000" b="1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5299" name="Object 3" title="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3279775" y="3522980"/>
          <a:ext cx="2221230" cy="28721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8" imgW="2276475" imgH="2943225" progId="ChemWindow.Document">
                  <p:embed/>
                </p:oleObj>
              </mc:Choice>
              <mc:Fallback>
                <p:oleObj r:id="rId8" imgW="2276475" imgH="2943225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9775" y="3522980"/>
                        <a:ext cx="2221230" cy="28721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 title="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6820535" y="3523615"/>
          <a:ext cx="2332355" cy="28714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11" imgW="2295525" imgH="2990850" progId="ChemWindow.Document">
                  <p:embed/>
                </p:oleObj>
              </mc:Choice>
              <mc:Fallback>
                <p:oleObj r:id="rId11" imgW="2295525" imgH="2990850" progId="ChemWindow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0535" y="3523615"/>
                        <a:ext cx="2332355" cy="28714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13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279775" y="473075"/>
            <a:ext cx="569912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分子间作用力（范德华力）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spTree>
      <p:nvGrpSpPr>
        <p:cNvPr id="72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学习目标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6"/>
            </p:custDataLst>
          </p:nvPr>
        </p:nvSpPr>
        <p:spPr>
          <a:xfrm>
            <a:off x="3108325" y="2023110"/>
            <a:ext cx="59747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Arial" panose="020b0604020202020204" pitchFamily="34" charset="0"/>
                <a:ea typeface="汉仪楷体S" panose="00020600040101010101" charset="-122"/>
              </a:rPr>
              <a:t>元素的金属性和非金属性是否也随着原子序数的变化，而呈现周期性的变化？</a:t>
            </a:r>
            <a:endParaRPr lang="zh-CN" altLang="en-US" sz="3600" b="1">
              <a:solidFill>
                <a:schemeClr val="bg1"/>
              </a:solidFill>
              <a:latin typeface="Arial" panose="020b0604020202020204" pitchFamily="34" charset="0"/>
              <a:ea typeface="汉仪楷体S" panose="0002060004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7"/>
            </p:custDataLst>
          </p:nvPr>
        </p:nvSpPr>
        <p:spPr>
          <a:xfrm>
            <a:off x="342900" y="1305560"/>
            <a:ext cx="11381740" cy="44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1、认识构成物质的微粒之间存在相互作用，建立化学键的概念，了解化学键的定义。</a:t>
            </a:r>
            <a:endParaRPr lang="zh-CN" altLang="en-US" sz="3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2、认识化学键的断裂和形成是化学反应中物质变化的实质，认识化学反应的实质。</a:t>
            </a:r>
            <a:endParaRPr lang="zh-CN" altLang="en-US" sz="3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3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、理解范德华力和氢键。</a:t>
            </a:r>
            <a:endParaRPr lang="zh-CN" altLang="en-US" sz="3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4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、了解分子间作用力、氢键和化学键的关系。</a:t>
            </a:r>
            <a:endParaRPr lang="zh-CN" altLang="en-US" sz="3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  <a:p>
            <a:pPr indent="457200" fontAlgn="auto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5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思源黑体" panose="020b0500000000000000" pitchFamily="34" charset="-122"/>
              </a:rPr>
              <a:t>、了解分子间作用力、氢键对物质性质的影响。</a:t>
            </a:r>
            <a:endParaRPr lang="zh-CN" altLang="en-US" sz="34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Rectangle 4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115" y="1118235"/>
            <a:ext cx="430149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、对物质性质的影响：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7966710" y="1148715"/>
            <a:ext cx="22180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（物理性质）</a:t>
            </a:r>
            <a:endParaRPr lang="zh-CN" altLang="en-US" sz="3000" b="1" smtClean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Text Box 1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69030" y="473075"/>
            <a:ext cx="535432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分子间作用力（范德华力）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矩形 6" title=""/>
          <p:cNvSpPr/>
          <p:nvPr>
            <p:custDataLst>
              <p:tags r:id="rId6"/>
            </p:custDataLst>
          </p:nvPr>
        </p:nvSpPr>
        <p:spPr>
          <a:xfrm>
            <a:off x="4725035" y="1148715"/>
            <a:ext cx="324167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熔沸点、溶解性等</a:t>
            </a:r>
            <a:endParaRPr lang="zh-CN" altLang="en-US" sz="3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爆炸形 2 1" title=""/>
          <p:cNvSpPr/>
          <p:nvPr>
            <p:custDataLst>
              <p:tags r:id="rId7"/>
            </p:custDataLst>
          </p:nvPr>
        </p:nvSpPr>
        <p:spPr>
          <a:xfrm>
            <a:off x="855345" y="3473450"/>
            <a:ext cx="10480675" cy="3083560"/>
          </a:xfrm>
          <a:prstGeom prst="irregularSeal2">
            <a:avLst/>
          </a:prstGeom>
          <a:solidFill>
            <a:schemeClr val="bg1"/>
          </a:solidFill>
          <a:ln w="28575" cmpd="dbl"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l" fontAlgn="auto">
              <a:lnSpc>
                <a:spcPct val="120000"/>
              </a:lnSpc>
            </a:pPr>
            <a:r>
              <a:rPr lang="zh-CN" altLang="en-US" sz="2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分子间作用力范围很小，即分子充分接近时才有相互间作用力。分子需充分接近，如固体、液体中</a:t>
            </a:r>
            <a:r>
              <a:rPr lang="zh-CN" altLang="en-US">
                <a:latin typeface="Calibri"/>
                <a:sym typeface="+mn-ea"/>
              </a:rPr>
              <a:t>；</a:t>
            </a:r>
            <a:endParaRPr lang="zh-CN" altLang="en-US">
              <a:latin typeface="Calibri"/>
              <a:sym typeface="+mn-ea"/>
            </a:endParaRPr>
          </a:p>
          <a:p>
            <a:pPr algn="l"/>
            <a:endParaRPr lang="zh-CN" altLang="en-US"/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632460" y="1818640"/>
            <a:ext cx="10926445" cy="1537970"/>
          </a:xfrm>
          <a:prstGeom prst="rect">
            <a:avLst/>
          </a:prstGeom>
          <a:noFill/>
          <a:ln w="28575" cmpd="sng">
            <a:solidFill>
              <a:srgbClr val="DA30D4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相对分子质量相同或相近时：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分子极性↑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分子间作用力↑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熔沸点↑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熔沸点：CO ＞ Ar</a:t>
            </a:r>
            <a:r>
              <a:rPr lang="en-US" altLang="zh-CN" sz="3000" b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000" b="1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0" name="组合 9" title=""/>
          <p:cNvGrpSpPr/>
          <p:nvPr>
            <p:custDataLst>
              <p:tags r:id="rId3"/>
            </p:custDataLst>
          </p:nvPr>
        </p:nvGrpSpPr>
        <p:grpSpPr>
          <a:xfrm>
            <a:off x="7052310" y="481330"/>
            <a:ext cx="4406900" cy="5956935"/>
            <a:chOff x="12276" y="1022"/>
            <a:chExt cx="6940" cy="9381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276" y="1022"/>
              <a:ext cx="6940" cy="8400"/>
            </a:xfrm>
            <a:prstGeom prst="rect">
              <a:avLst/>
            </a:prstGeom>
          </p:spPr>
        </p:pic>
        <p:sp>
          <p:nvSpPr>
            <p:cNvPr id="5" name="Text Box 140"/>
            <p:cNvSpPr/>
            <p:nvPr>
              <p:custDataLst>
                <p:tags r:id="rId6"/>
              </p:custDataLst>
            </p:nvPr>
          </p:nvSpPr>
          <p:spPr>
            <a:xfrm>
              <a:off x="13537" y="9581"/>
              <a:ext cx="5084" cy="82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部分氢化物的沸点</a:t>
              </a:r>
              <a:endPara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10596" name="Text Box 4" title=""/>
          <p:cNvSpPr txBox="1"/>
          <p:nvPr>
            <p:custDataLst>
              <p:tags r:id="rId7"/>
            </p:custDataLst>
          </p:nvPr>
        </p:nvSpPr>
        <p:spPr>
          <a:xfrm>
            <a:off x="469265" y="4277995"/>
            <a:ext cx="64306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有些氢化物的熔沸点的递变规律出现反常，如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HF</a:t>
            </a:r>
            <a:r>
              <a:rPr lang="zh-CN" altLang="en-US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的沸点就反常的高，这是什么原因造成的呢</a:t>
            </a:r>
            <a:r>
              <a:rPr lang="en-US" altLang="zh-CN" sz="30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?</a:t>
            </a:r>
            <a:endParaRPr lang="zh-CN" altLang="en-US" sz="30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8"/>
            </p:custDataLst>
          </p:nvPr>
        </p:nvGrpSpPr>
        <p:grpSpPr>
          <a:xfrm>
            <a:off x="342583" y="455941"/>
            <a:ext cx="2946558" cy="706755"/>
            <a:chOff x="334963" y="455941"/>
            <a:chExt cx="2946558" cy="706755"/>
          </a:xfrm>
        </p:grpSpPr>
        <p:sp>
          <p:nvSpPr>
            <p:cNvPr id="1048712" name="文本框 4"/>
            <p:cNvSpPr txBox="1"/>
            <p:nvPr>
              <p:custDataLst>
                <p:tags r:id="rId9"/>
              </p:custDataLst>
            </p:nvPr>
          </p:nvSpPr>
          <p:spPr>
            <a:xfrm>
              <a:off x="545941" y="455941"/>
              <a:ext cx="273558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思考与讨论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10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" name="Text Box 4" title=""/>
          <p:cNvSpPr txBox="1"/>
          <p:nvPr>
            <p:custDataLst>
              <p:tags r:id="rId11"/>
            </p:custDataLst>
          </p:nvPr>
        </p:nvSpPr>
        <p:spPr>
          <a:xfrm>
            <a:off x="553720" y="1162685"/>
            <a:ext cx="5417820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请比较下列氢化物的沸点？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SiH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GeH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SnH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4</a:t>
            </a:r>
            <a:endParaRPr lang="en-US" altLang="zh-CN" sz="3200" b="1" baseline="-2500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NH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PH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 AsH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  SbH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</a:t>
            </a:r>
            <a:endParaRPr lang="en-US" altLang="zh-CN" sz="3200" b="1" baseline="-2500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O    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     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Se     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Te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200" b="1" err="1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  HF      HCl     HBr      HI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 title=""/>
          <p:cNvSpPr/>
          <p:nvPr>
            <p:custDataLst>
              <p:tags r:id="rId12"/>
            </p:custDataLst>
          </p:nvPr>
        </p:nvSpPr>
        <p:spPr>
          <a:xfrm>
            <a:off x="621030" y="2407920"/>
            <a:ext cx="1126490" cy="1692910"/>
          </a:xfrm>
          <a:prstGeom prst="roundRect">
            <a:avLst/>
          </a:prstGeom>
          <a:noFill/>
          <a:ln w="28575" cmpd="sng">
            <a:solidFill>
              <a:srgbClr val="DA30D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5776595" y="2621915"/>
            <a:ext cx="1275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氢键</a:t>
            </a:r>
            <a:endParaRPr lang="zh-CN" altLang="en-US" sz="4000" b="1">
              <a:highlight>
                <a:srgbClr val="FFFF00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6" grpId="0"/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8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97158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>
            <a:off x="-194553" y="0"/>
            <a:ext cx="3307404" cy="6858001"/>
          </a:xfrm>
          <a:prstGeom prst="rect">
            <a:avLst/>
          </a:prstGeom>
        </p:spPr>
      </p:pic>
      <p:pic>
        <p:nvPicPr>
          <p:cNvPr id="2097159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 rot="10800000">
            <a:off x="8934653" y="0"/>
            <a:ext cx="3307404" cy="6858001"/>
          </a:xfrm>
          <a:prstGeom prst="rect">
            <a:avLst/>
          </a:prstGeom>
        </p:spPr>
      </p:pic>
      <p:sp>
        <p:nvSpPr>
          <p:cNvPr id="1048641" name="椭圆 7" title=""/>
          <p:cNvSpPr/>
          <p:nvPr>
            <p:custDataLst>
              <p:tags r:id="rId6"/>
            </p:custDataLst>
          </p:nvPr>
        </p:nvSpPr>
        <p:spPr>
          <a:xfrm>
            <a:off x="3789964" y="1122964"/>
            <a:ext cx="4613342" cy="4613342"/>
          </a:xfrm>
          <a:prstGeom prst="ellipse">
            <a:avLst/>
          </a:prstGeom>
          <a:solidFill>
            <a:srgbClr val="718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9" name="组合 8" title=""/>
          <p:cNvGrpSpPr/>
          <p:nvPr>
            <p:custDataLst>
              <p:tags r:id="rId7"/>
            </p:custDataLst>
          </p:nvPr>
        </p:nvGrpSpPr>
        <p:grpSpPr>
          <a:xfrm>
            <a:off x="4847415" y="2106862"/>
            <a:ext cx="2498090" cy="2681605"/>
            <a:chOff x="4912096" y="1881718"/>
            <a:chExt cx="2498090" cy="2681605"/>
          </a:xfrm>
        </p:grpSpPr>
        <p:sp>
          <p:nvSpPr>
            <p:cNvPr id="1048642" name="矩形 9"/>
            <p:cNvSpPr/>
            <p:nvPr>
              <p:custDataLst>
                <p:tags r:id="rId8"/>
              </p:custDataLst>
            </p:nvPr>
          </p:nvSpPr>
          <p:spPr>
            <a:xfrm>
              <a:off x="4912096" y="3548593"/>
              <a:ext cx="2498090" cy="10147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雁翎体简" panose="02010600000101010101" charset="-122"/>
                  <a:cs typeface="Times New Roman" panose="02020603050405020304" pitchFamily="18" charset="0"/>
                </a:rPr>
                <a:t>氢</a:t>
              </a:r>
              <a:r>
                <a:rPr kumimoji="0" lang="en-US" altLang="zh-CN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雁翎体简" panose="02010600000101010101" charset="-122"/>
                  <a:cs typeface="Times New Roman" panose="02020603050405020304" pitchFamily="18" charset="0"/>
                </a:rPr>
                <a:t>  </a:t>
              </a:r>
              <a:r>
                <a:rPr kumimoji="0" lang="zh-CN" sz="6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汉仪雁翎体简" panose="02010600000101010101" charset="-122"/>
                  <a:cs typeface="Times New Roman" panose="02020603050405020304" pitchFamily="18" charset="0"/>
                </a:rPr>
                <a:t>键</a:t>
              </a:r>
              <a:endParaRPr kumimoji="0" lang="zh-CN" sz="6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雁翎体简" panose="0201060000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8643" name="矩形 10"/>
            <p:cNvSpPr/>
            <p:nvPr>
              <p:custDataLst>
                <p:tags r:id="rId9"/>
              </p:custDataLst>
            </p:nvPr>
          </p:nvSpPr>
          <p:spPr>
            <a:xfrm>
              <a:off x="5474881" y="1881718"/>
              <a:ext cx="1371600" cy="1322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汉仪楷体S" panose="00020600040101010101" charset="-122"/>
                  <a:cs typeface="+mn-cs"/>
                </a:rPr>
                <a:t>04</a:t>
              </a:r>
              <a:endParaRPr kumimoji="0" lang="en-US" altLang="zh-CN" sz="8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楷体S" panose="0002060004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3554" name="内容占位符 2" title="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3220" y="1332230"/>
            <a:ext cx="11465560" cy="3978275"/>
          </a:xfrm>
        </p:spPr>
        <p:txBody>
          <a:bodyPr vert="horz" wrap="square" lIns="91440" tIns="45720" rIns="91440" bIns="45720" anchor="t" anchorCtr="0">
            <a:noAutofit/>
          </a:bodyPr>
          <a:lstStyle/>
          <a:p>
            <a:pPr marL="0" indent="457200" fontAlgn="auto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当氢原子与非金属性较强（电负性大）的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原子以共价键结合时，它们之间的共用电子对强烈地偏向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原子，使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原子几乎成为“裸露”的质子，这样相对显正电性的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原子与另一分子中相对显负电性的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（或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）原子相接近并产生静电相互作用和一定程度的轨道的重叠作用，这种相互作用称为氢键。</a:t>
            </a:r>
            <a:endParaRPr lang="zh-CN" altLang="en-US" sz="3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3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18150" y="473075"/>
            <a:ext cx="1156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氢键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55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" name="Rectangle 4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115" y="1118235"/>
            <a:ext cx="1898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、定义：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 title=""/>
          <p:cNvSpPr/>
          <p:nvPr>
            <p:custDataLst>
              <p:tags r:id="rId4"/>
            </p:custDataLst>
          </p:nvPr>
        </p:nvSpPr>
        <p:spPr>
          <a:xfrm>
            <a:off x="2361565" y="1118235"/>
            <a:ext cx="942721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fontAlgn="auto">
              <a:lnSpc>
                <a:spcPct val="120000"/>
              </a:lnSpc>
            </a:pP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化合物分子通过它的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氢原子(H)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与另一分子中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吸引电子能力较强的原子(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F、O、N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间，所产生的相互作用，称为氢键。</a:t>
            </a:r>
            <a:endParaRPr lang="zh-CN" altLang="en-US" sz="3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Rectangle 4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115" y="3002915"/>
            <a:ext cx="1898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、存在：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2437130" y="3002915"/>
            <a:ext cx="90424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F、O、N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原子与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原子之间形成。如存在于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O、HF、液态NH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、N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、CH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OH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等部分物质的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液态和固态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中。</a:t>
            </a:r>
            <a:endParaRPr lang="zh-CN" altLang="en-US" sz="3000" b="1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13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18150" y="473075"/>
            <a:ext cx="1156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氢键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7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8150" y="473075"/>
            <a:ext cx="1156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氢键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115" y="1118235"/>
            <a:ext cx="273939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、表示方法：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54984" name="Text Box 8" title=""/>
          <p:cNvSpPr txBox="1"/>
          <p:nvPr>
            <p:custDataLst>
              <p:tags r:id="rId5"/>
            </p:custDataLst>
          </p:nvPr>
        </p:nvSpPr>
        <p:spPr>
          <a:xfrm>
            <a:off x="4673600" y="2670175"/>
            <a:ext cx="2844165" cy="86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X—H</a:t>
            </a:r>
            <a:r>
              <a:rPr lang="en-US" altLang="zh-CN" sz="5000" b="1" baseline="30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…</a:t>
            </a:r>
            <a:r>
              <a:rPr lang="en-US" altLang="zh-CN" sz="5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Y</a:t>
            </a:r>
            <a:r>
              <a:rPr lang="en-US" altLang="zh-CN" sz="5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</a:t>
            </a:r>
            <a:endParaRPr lang="en-US" altLang="zh-CN" sz="5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 title=""/>
          <p:cNvGrpSpPr/>
          <p:nvPr>
            <p:custDataLst>
              <p:tags r:id="rId6"/>
            </p:custDataLst>
          </p:nvPr>
        </p:nvGrpSpPr>
        <p:grpSpPr>
          <a:xfrm>
            <a:off x="3474720" y="3258820"/>
            <a:ext cx="2621280" cy="1388110"/>
            <a:chOff x="5472" y="4877"/>
            <a:chExt cx="4128" cy="2186"/>
          </a:xfrm>
        </p:grpSpPr>
        <p:sp>
          <p:nvSpPr>
            <p:cNvPr id="34829" name="直接连接符 34828"/>
            <p:cNvSpPr/>
            <p:nvPr>
              <p:custDataLst>
                <p:tags r:id="rId7"/>
              </p:custDataLst>
            </p:nvPr>
          </p:nvSpPr>
          <p:spPr>
            <a:xfrm flipV="1">
              <a:off x="7608" y="4877"/>
              <a:ext cx="1335" cy="1267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/>
          </p:txBody>
        </p:sp>
        <p:sp>
          <p:nvSpPr>
            <p:cNvPr id="34830" name="文本框 34829"/>
            <p:cNvSpPr txBox="1"/>
            <p:nvPr>
              <p:custDataLst>
                <p:tags r:id="rId8"/>
              </p:custDataLst>
            </p:nvPr>
          </p:nvSpPr>
          <p:spPr>
            <a:xfrm>
              <a:off x="5472" y="6145"/>
              <a:ext cx="412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200" b="1">
                  <a:solidFill>
                    <a:schemeClr val="tx1"/>
                  </a:solidFill>
                  <a:latin typeface="+mn-ea"/>
                </a:rPr>
                <a:t>实线：共价键</a:t>
              </a:r>
              <a:endParaRPr lang="zh-CN" altLang="en-US" sz="3200" b="1">
                <a:solidFill>
                  <a:schemeClr val="tx1"/>
                </a:solidFill>
                <a:latin typeface="+mn-ea"/>
              </a:endParaRPr>
            </a:p>
          </p:txBody>
        </p:sp>
      </p:grpSp>
      <p:grpSp>
        <p:nvGrpSpPr>
          <p:cNvPr id="7" name="组合 6" title=""/>
          <p:cNvGrpSpPr/>
          <p:nvPr>
            <p:custDataLst>
              <p:tags r:id="rId9"/>
            </p:custDataLst>
          </p:nvPr>
        </p:nvGrpSpPr>
        <p:grpSpPr>
          <a:xfrm>
            <a:off x="6014720" y="1464945"/>
            <a:ext cx="2358390" cy="1522095"/>
            <a:chOff x="9472" y="2052"/>
            <a:chExt cx="3714" cy="2397"/>
          </a:xfrm>
        </p:grpSpPr>
        <p:sp>
          <p:nvSpPr>
            <p:cNvPr id="34826" name="直接连接符 34825"/>
            <p:cNvSpPr/>
            <p:nvPr>
              <p:custDataLst>
                <p:tags r:id="rId10"/>
              </p:custDataLst>
            </p:nvPr>
          </p:nvSpPr>
          <p:spPr>
            <a:xfrm flipH="1">
              <a:off x="10511" y="2971"/>
              <a:ext cx="855" cy="1479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stealth" w="med" len="lg"/>
            </a:ln>
          </p:spPr>
          <p:txBody>
            <a:bodyPr/>
            <a:lstStyle/>
            <a:p/>
          </p:txBody>
        </p:sp>
        <p:sp>
          <p:nvSpPr>
            <p:cNvPr id="34827" name="文本框 34826"/>
            <p:cNvSpPr txBox="1"/>
            <p:nvPr>
              <p:custDataLst>
                <p:tags r:id="rId11"/>
              </p:custDataLst>
            </p:nvPr>
          </p:nvSpPr>
          <p:spPr>
            <a:xfrm>
              <a:off x="9472" y="2052"/>
              <a:ext cx="3714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200" b="1">
                  <a:latin typeface="+mn-ea"/>
                </a:rPr>
                <a:t>虚线：氢键</a:t>
              </a:r>
              <a:endParaRPr lang="zh-CN" altLang="en-US" sz="3200" b="1">
                <a:latin typeface="+mn-ea"/>
              </a:endParaRPr>
            </a:p>
          </p:txBody>
        </p:sp>
      </p:grpSp>
      <p:sp>
        <p:nvSpPr>
          <p:cNvPr id="8" name="文本框 7" title=""/>
          <p:cNvSpPr txBox="1"/>
          <p:nvPr>
            <p:custDataLst>
              <p:tags r:id="rId12"/>
            </p:custDataLst>
          </p:nvPr>
        </p:nvSpPr>
        <p:spPr>
          <a:xfrm>
            <a:off x="539115" y="4863465"/>
            <a:ext cx="11074400" cy="1272540"/>
          </a:xfrm>
          <a:prstGeom prst="rect">
            <a:avLst/>
          </a:prstGeom>
          <a:noFill/>
          <a:ln w="28575" cmpd="sng">
            <a:solidFill>
              <a:srgbClr val="DA30D4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“X―H∙ ∙ ∙Y”表示氢键，三原子要在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一条直线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上，其中X、Y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可同可不同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。如</a:t>
            </a:r>
            <a:r>
              <a:rPr lang="pt-BR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F―H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∙ ∙ ∙ </a:t>
            </a:r>
            <a:r>
              <a:rPr lang="pt-BR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pt-BR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O―H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∙ ∙ ∙ </a:t>
            </a:r>
            <a:r>
              <a:rPr lang="pt-BR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pt-BR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N―H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∙ ∙ ∙ </a:t>
            </a:r>
            <a:r>
              <a:rPr lang="pt-BR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4" grpId="0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8150" y="473075"/>
            <a:ext cx="1156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氢键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115" y="1118235"/>
            <a:ext cx="273939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、形成条件：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115" y="1769745"/>
            <a:ext cx="10869295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indent="457200" defTabSz="914400" fontAlgn="auto">
              <a:lnSpc>
                <a:spcPct val="12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）分子中必须要带</a:t>
            </a:r>
            <a:r>
              <a:rPr kumimoji="0" lang="zh-CN" altLang="en-US" sz="3000" b="1" kern="1200" cap="none" spc="0" normalizeH="0" baseline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孤电子对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en-US" sz="3000" b="1" kern="1200" cap="none" spc="0" normalizeH="0" baseline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原子半径小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且</a:t>
            </a:r>
            <a:r>
              <a:rPr kumimoji="0" lang="zh-CN" altLang="en-US" sz="3000" b="1" kern="1200" cap="none" spc="0" normalizeH="0" baseline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吸引电子能力很强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3000" b="1" kern="1200" cap="none" spc="0" normalizeH="0" baseline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非金属元素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zh-CN" altLang="en-US" sz="3000" b="1" kern="1200" cap="none" spc="0" normalizeH="0" baseline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F、O、N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）；</a:t>
            </a:r>
            <a:endParaRPr kumimoji="1" lang="zh-CN" altLang="en-US" sz="3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Text Box 3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115" y="3036570"/>
            <a:ext cx="11172825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indent="457200" defTabSz="914400" fontAlgn="auto">
              <a:lnSpc>
                <a:spcPct val="12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）分子中必须有一个与吸引电子能力很强的非金属元素形成</a:t>
            </a:r>
            <a:r>
              <a:rPr kumimoji="0" lang="zh-CN" altLang="en-US" sz="3000" b="1" kern="1200" cap="none" spc="0" normalizeH="0" baseline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共价键的氢原子</a:t>
            </a:r>
            <a:r>
              <a:rPr lang="zh-CN" altLang="en-US" sz="3000" b="1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3000" b="1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kumimoji="0" lang="zh-CN" altLang="en-US" sz="3000" b="1" kern="1200" cap="none" spc="0" normalizeH="0" baseline="0" noProof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  <a:endParaRPr kumimoji="1" lang="zh-CN" altLang="en-US" sz="3000" b="1" kern="1200" cap="none" spc="0" normalizeH="0" baseline="0" noProof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8150" y="473075"/>
            <a:ext cx="1156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氢键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115" y="1057275"/>
            <a:ext cx="192849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、注意：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Text Box 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9115" y="1640840"/>
            <a:ext cx="10322560" cy="5530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氢键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不是化学键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，通常看作一种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较强的分子间作用力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000" b="1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3362960" y="2193925"/>
            <a:ext cx="5650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化学键</a:t>
            </a:r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氢键</a:t>
            </a:r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分子间作用力</a:t>
            </a:r>
            <a:endParaRPr lang="zh-CN" altLang="en-US" sz="3200" b="1">
              <a:highlight>
                <a:srgbClr val="FFFF00"/>
              </a:highlight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Text Box 3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9115" y="2777490"/>
            <a:ext cx="10799445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indent="0" defTabSz="914400" fontAlgn="auto">
              <a:lnSpc>
                <a:spcPct val="12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zh-CN" altLang="en-US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、H</a:t>
            </a:r>
            <a:r>
              <a:rPr lang="zh-CN" altLang="en-US" sz="3000" b="1" baseline="-2500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O、HF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的分子之间既存在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分子间作用力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，又存在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氢键</a:t>
            </a:r>
            <a:r>
              <a:rPr lang="zh-CN" altLang="en-US" sz="3000" b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000" b="1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3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9115" y="3853180"/>
            <a:ext cx="1097153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indent="0" algn="l" fontAlgn="auto">
              <a:lnSpc>
                <a:spcPct val="120000"/>
              </a:lnSpc>
              <a:spcBef>
                <a:spcPct val="0"/>
              </a:spcBef>
            </a:pP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凡分子中含有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H—N、H—O、H—F键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的物质，分子间都会形成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氢键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000" b="1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3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9115" y="4963160"/>
            <a:ext cx="1097153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indent="0" algn="l" fontAlgn="auto">
              <a:lnSpc>
                <a:spcPct val="120000"/>
              </a:lnSpc>
              <a:spcBef>
                <a:spcPct val="0"/>
              </a:spcBef>
            </a:pP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000" b="1" kern="1200" cap="none" spc="0" normalizeH="0" baseline="0" noProof="0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饱和性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方向性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（一般在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同一直线上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，在这样的方向上成键两原子电子云间的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排斥力最小、最稳定</a:t>
            </a:r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）。</a:t>
            </a:r>
            <a:endParaRPr lang="zh-CN" altLang="en-US" sz="3000" b="1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18150" y="473075"/>
            <a:ext cx="1156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微软雅黑" panose="020b0503020204020204" charset="-122"/>
              </a:rPr>
              <a:t>氢键</a:t>
            </a:r>
            <a:endParaRPr lang="zh-CN" altLang="en-US"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9115" y="1118235"/>
            <a:ext cx="431101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6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、对物质性质的影响：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9152890" y="1148715"/>
            <a:ext cx="22180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（物理性质）</a:t>
            </a:r>
            <a:endParaRPr lang="zh-CN" altLang="en-US" sz="3000" b="1" smtClean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矩形 6" title=""/>
          <p:cNvSpPr/>
          <p:nvPr>
            <p:custDataLst>
              <p:tags r:id="rId6"/>
            </p:custDataLst>
          </p:nvPr>
        </p:nvSpPr>
        <p:spPr>
          <a:xfrm>
            <a:off x="4725035" y="1148715"/>
            <a:ext cx="449897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熔沸点、溶解性、硬度等</a:t>
            </a:r>
            <a:endParaRPr lang="zh-CN" altLang="en-US" sz="3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7"/>
            </p:custDataLst>
          </p:nvPr>
        </p:nvSpPr>
        <p:spPr>
          <a:xfrm>
            <a:off x="539180" y="1674664"/>
            <a:ext cx="20847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①熔沸点</a:t>
            </a:r>
            <a:r>
              <a:rPr lang="zh-CN" altLang="en-US" sz="30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</a:rPr>
              <a:t>↑</a:t>
            </a:r>
            <a:endParaRPr lang="zh-CN" altLang="en-US" sz="3000" b="1">
              <a:latin typeface="Arial" panose="020b0604020202020204" pitchFamily="34" charset="0"/>
              <a:ea typeface="华文中宋" panose="02010600040101010101" charset="-122"/>
              <a:cs typeface="Arial" panose="020b0604020202020204" pitchFamily="34" charset="0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8"/>
            </p:custDataLst>
          </p:nvPr>
        </p:nvSpPr>
        <p:spPr>
          <a:xfrm>
            <a:off x="2623820" y="1679575"/>
            <a:ext cx="51860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如：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O &gt; 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Te &gt; 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Se &gt; 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S</a:t>
            </a:r>
            <a:endParaRPr lang="en-US" altLang="zh-CN" sz="30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00" name="文本框 99" title=""/>
          <p:cNvSpPr txBox="1"/>
          <p:nvPr>
            <p:custDataLst>
              <p:tags r:id="rId9"/>
            </p:custDataLst>
          </p:nvPr>
        </p:nvSpPr>
        <p:spPr>
          <a:xfrm>
            <a:off x="2623820" y="2227580"/>
            <a:ext cx="4530090" cy="55308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标况下：</a:t>
            </a:r>
            <a:r>
              <a:rPr 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H</a:t>
            </a:r>
            <a:r>
              <a:rPr lang="en-US" sz="3000" b="1" baseline="-250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O</a:t>
            </a:r>
            <a:r>
              <a:rPr lang="zh-CN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、</a:t>
            </a:r>
            <a:r>
              <a:rPr 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HF</a:t>
            </a:r>
            <a:r>
              <a:rPr lang="zh-CN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非气态</a:t>
            </a:r>
            <a:endParaRPr lang="zh-CN" altLang="en-US" sz="3000" b="1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0"/>
            </p:custDataLst>
          </p:nvPr>
        </p:nvSpPr>
        <p:spPr>
          <a:xfrm>
            <a:off x="539115" y="2846705"/>
            <a:ext cx="20847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②溶解度</a:t>
            </a:r>
            <a:r>
              <a:rPr lang="zh-CN" altLang="en-US" sz="3000" b="1">
                <a:latin typeface="Arial" panose="020b0604020202020204" pitchFamily="34" charset="0"/>
                <a:ea typeface="华文中宋" panose="02010600040101010101" charset="-122"/>
                <a:cs typeface="Arial" panose="020b0604020202020204" pitchFamily="34" charset="0"/>
                <a:sym typeface="+mn-ea"/>
              </a:rPr>
              <a:t>↑</a:t>
            </a:r>
            <a:endParaRPr lang="zh-CN" altLang="en-US" sz="3000" b="1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1"/>
            </p:custDataLst>
          </p:nvPr>
        </p:nvSpPr>
        <p:spPr>
          <a:xfrm>
            <a:off x="2623820" y="2846705"/>
            <a:ext cx="87464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如：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极易溶于水（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1 : 700</a:t>
            </a: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），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0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分子间存在氢键</a:t>
            </a:r>
            <a:endParaRPr lang="zh-CN" altLang="en-US" sz="30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12"/>
            </p:custDataLst>
          </p:nvPr>
        </p:nvSpPr>
        <p:spPr>
          <a:xfrm>
            <a:off x="539115" y="4044950"/>
            <a:ext cx="155702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③密度↓</a:t>
            </a:r>
            <a:endParaRPr lang="zh-CN" altLang="en-US" sz="3000" b="1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13"/>
            </p:custDataLst>
          </p:nvPr>
        </p:nvSpPr>
        <p:spPr>
          <a:xfrm>
            <a:off x="2623889" y="4078733"/>
            <a:ext cx="800753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如：氢键存在使密度反常，如水密度 ＞ 冰密度</a:t>
            </a:r>
            <a:endParaRPr lang="zh-CN" altLang="en-US" sz="3000" b="1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14"/>
            </p:custDataLst>
          </p:nvPr>
        </p:nvGrpSpPr>
        <p:grpSpPr>
          <a:xfrm>
            <a:off x="1305560" y="4782185"/>
            <a:ext cx="4394200" cy="1513840"/>
            <a:chOff x="2056" y="7531"/>
            <a:chExt cx="6920" cy="2384"/>
          </a:xfrm>
        </p:grpSpPr>
        <p:pic>
          <p:nvPicPr>
            <p:cNvPr id="8" name="图片 7"/>
            <p:cNvPicPr/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2056" y="7531"/>
              <a:ext cx="2961" cy="2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文本框 8"/>
            <p:cNvSpPr txBox="1"/>
            <p:nvPr>
              <p:custDataLst>
                <p:tags r:id="rId17"/>
              </p:custDataLst>
            </p:nvPr>
          </p:nvSpPr>
          <p:spPr>
            <a:xfrm>
              <a:off x="5192" y="8278"/>
              <a:ext cx="378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水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= 1g/cm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endParaRPr lang="zh-CN" altLang="en-US" sz="2800" b="1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 title=""/>
          <p:cNvGrpSpPr/>
          <p:nvPr>
            <p:custDataLst>
              <p:tags r:id="rId18"/>
            </p:custDataLst>
          </p:nvPr>
        </p:nvGrpSpPr>
        <p:grpSpPr>
          <a:xfrm>
            <a:off x="6362700" y="4782185"/>
            <a:ext cx="4790440" cy="1504950"/>
            <a:chOff x="10020" y="7531"/>
            <a:chExt cx="7544" cy="2370"/>
          </a:xfrm>
        </p:grpSpPr>
        <p:pic>
          <p:nvPicPr>
            <p:cNvPr id="101" name="图片 100"/>
            <p:cNvPicPr/>
            <p:nvPr>
              <p:custDataLst>
                <p:tags r:id="rId20"/>
              </p:custDataLst>
            </p:nvPr>
          </p:nvPicPr>
          <p:blipFill>
            <a:blip r:embed="rId19"/>
            <a:srcRect b="21157"/>
            <a:stretch>
              <a:fillRect/>
            </a:stretch>
          </p:blipFill>
          <p:spPr>
            <a:xfrm>
              <a:off x="10020" y="7531"/>
              <a:ext cx="2960" cy="23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12"/>
            <p:cNvSpPr txBox="1"/>
            <p:nvPr>
              <p:custDataLst>
                <p:tags r:id="rId21"/>
              </p:custDataLst>
            </p:nvPr>
          </p:nvSpPr>
          <p:spPr>
            <a:xfrm>
              <a:off x="13156" y="8278"/>
              <a:ext cx="44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i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en-US" sz="2800" b="1" baseline="-25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冰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= 0.92g/cm</a:t>
              </a:r>
              <a:r>
                <a:rPr lang="en-US" altLang="zh-CN" sz="2800" b="1" baseline="30000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3</a:t>
              </a:r>
              <a:endParaRPr lang="zh-CN" altLang="en-US" sz="2800" b="1" baseline="30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5" grpId="0"/>
      <p:bldP spid="17" grpId="0"/>
      <p:bldP spid="18" grpId="0"/>
      <p:bldP spid="100" grpId="0" animBg="1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1414938" cy="706755"/>
            <a:chOff x="334963" y="455941"/>
            <a:chExt cx="141493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思考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342900" y="1028065"/>
            <a:ext cx="11271250" cy="2602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</a:t>
            </a:r>
            <a:r>
              <a:rPr lang="zh-CN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最多形成几个氢键？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HF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分子最多形成几个氢键？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1mol 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400" b="1" baseline="-250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分子</a:t>
            </a:r>
            <a:r>
              <a:rPr lang="zh-CN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最多形成几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mol</a:t>
            </a:r>
            <a:r>
              <a:rPr lang="zh-CN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氢键？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1mol HF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分子呢？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）含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的化合物分子之间都有氢键吗？ 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" name="组合 9" title=""/>
          <p:cNvGrpSpPr/>
          <p:nvPr>
            <p:custDataLst>
              <p:tags r:id="rId7"/>
            </p:custDataLst>
          </p:nvPr>
        </p:nvGrpSpPr>
        <p:grpSpPr>
          <a:xfrm>
            <a:off x="1149350" y="3630295"/>
            <a:ext cx="9658350" cy="2802890"/>
            <a:chOff x="1622" y="5717"/>
            <a:chExt cx="15210" cy="4414"/>
          </a:xfrm>
        </p:grpSpPr>
        <p:pic>
          <p:nvPicPr>
            <p:cNvPr id="20485" name="Picture 1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628" y="5717"/>
              <a:ext cx="11613" cy="4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622" y="7418"/>
              <a:ext cx="175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3600" b="1" baseline="-25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5490" y="7418"/>
              <a:ext cx="1343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 algn="ctr" fontAlgn="auto">
                <a:buClrTx/>
                <a:buSzTx/>
                <a:buFontTx/>
              </a:pPr>
              <a:r>
                <a:rPr lang="en-US" altLang="zh-CN" sz="36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HF</a:t>
              </a:r>
              <a:endPara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1" name="文本框 10" title=""/>
          <p:cNvSpPr txBox="1"/>
          <p:nvPr>
            <p:custDataLst>
              <p:tags r:id="rId12"/>
            </p:custDataLst>
          </p:nvPr>
        </p:nvSpPr>
        <p:spPr>
          <a:xfrm>
            <a:off x="5553710" y="609600"/>
            <a:ext cx="8496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</a:t>
            </a:r>
            <a:endParaRPr lang="zh-CN" altLang="en-US" sz="3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3"/>
            </p:custDataLst>
          </p:nvPr>
        </p:nvSpPr>
        <p:spPr>
          <a:xfrm>
            <a:off x="10133330" y="609600"/>
            <a:ext cx="8496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个</a:t>
            </a:r>
            <a:endParaRPr lang="zh-CN" altLang="en-US" sz="3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4"/>
            </p:custDataLst>
          </p:nvPr>
        </p:nvSpPr>
        <p:spPr>
          <a:xfrm>
            <a:off x="6005195" y="1862455"/>
            <a:ext cx="11741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4mol</a:t>
            </a:r>
            <a:endParaRPr lang="en-US" altLang="zh-CN" sz="3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9970770" y="1862455"/>
            <a:ext cx="11741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2mol</a:t>
            </a:r>
            <a:endParaRPr lang="en-US" altLang="zh-CN" sz="3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6"/>
            </p:custDataLst>
          </p:nvPr>
        </p:nvSpPr>
        <p:spPr>
          <a:xfrm>
            <a:off x="8532495" y="3003550"/>
            <a:ext cx="14230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不一定</a:t>
            </a:r>
            <a:endParaRPr lang="zh-CN" altLang="en-US" sz="30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Rectangle 2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15925" y="693420"/>
            <a:ext cx="11776075" cy="511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1pPr>
            <a:lvl2pPr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9pPr>
          </a:lstStyle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en-US" sz="3400" smtClean="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400" smtClean="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、在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CaCl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err="1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NaOH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Na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S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 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NH</a:t>
            </a:r>
            <a:r>
              <a:rPr lang="en-US" altLang="zh-CN" sz="3400" baseline="-250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Cl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中， 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）只含有离子键的是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</a:rPr>
              <a:t>_______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）只含有极性键的是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）只含有非极性键的是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）既含有离子键又含有极性键的是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）既含有离子键又含有非极性键的是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______________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）属于离子化合物的是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___________________________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266700"/>
                <a:tab pos="1466850"/>
                <a:tab pos="1593850"/>
                <a:tab pos="1715770"/>
                <a:tab pos="2667000"/>
                <a:tab pos="2819400"/>
                <a:tab pos="2941320"/>
                <a:tab pos="3867150"/>
                <a:tab pos="4044950"/>
                <a:tab pos="4166870"/>
                <a:tab pos="4289425"/>
                <a:tab pos="4800600"/>
              </a:tabLst>
            </a:pP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     属于共价化合物的是</a:t>
            </a:r>
            <a:r>
              <a:rPr lang="en-US" altLang="zh-CN" sz="34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zh-CN" altLang="en-US" sz="3400">
                <a:solidFill>
                  <a:schemeClr val="tx1"/>
                </a:solidFill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3400">
              <a:solidFill>
                <a:schemeClr val="tx1"/>
              </a:solidFill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61940" y="1379220"/>
            <a:ext cx="14681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CaCl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25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99608" y="1962896"/>
            <a:ext cx="1192659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72575" y="2647708"/>
            <a:ext cx="95748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25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38745" y="3241040"/>
            <a:ext cx="31419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49360" y="3824605"/>
            <a:ext cx="14681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25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99735" y="4467860"/>
            <a:ext cx="58953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NaOH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CaCl</a:t>
            </a:r>
            <a:r>
              <a:rPr lang="en-US" altLang="zh-CN" sz="3200" b="1" baseline="-2500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Cl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Na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25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34940" y="5051425"/>
            <a:ext cx="2503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SzTx/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S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3200" b="1" baseline="-2500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>
            <p:custDataLst>
              <p:tags r:id="rId3"/>
            </p:custDataLst>
          </p:nvPr>
        </p:nvGrpSpPr>
        <p:grpSpPr>
          <a:xfrm>
            <a:off x="1003935" y="996950"/>
            <a:ext cx="4615180" cy="4735830"/>
            <a:chOff x="1581" y="2349"/>
            <a:chExt cx="7268" cy="7458"/>
          </a:xfrm>
        </p:grpSpPr>
        <p:pic>
          <p:nvPicPr>
            <p:cNvPr id="12" name="图片 11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1" y="2349"/>
              <a:ext cx="7268" cy="5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4336" y="8791"/>
              <a:ext cx="175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</a:t>
              </a:r>
              <a:r>
                <a:rPr lang="en-US" altLang="zh-CN" sz="3600" b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O</a:t>
              </a:r>
              <a:endPara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9" name="组合 8" title=""/>
          <p:cNvGrpSpPr/>
          <p:nvPr>
            <p:custDataLst>
              <p:tags r:id="rId7"/>
            </p:custDataLst>
          </p:nvPr>
        </p:nvGrpSpPr>
        <p:grpSpPr>
          <a:xfrm>
            <a:off x="6407827" y="2482532"/>
            <a:ext cx="4638676" cy="3250248"/>
            <a:chOff x="10091" y="4688"/>
            <a:chExt cx="7305" cy="5119"/>
          </a:xfrm>
        </p:grpSpPr>
        <p:grpSp>
          <p:nvGrpSpPr>
            <p:cNvPr id="28" name="Group 6"/>
            <p:cNvGrpSpPr/>
            <p:nvPr>
              <p:custDataLst>
                <p:tags r:id="rId8"/>
              </p:custDataLst>
            </p:nvPr>
          </p:nvGrpSpPr>
          <p:grpSpPr>
            <a:xfrm>
              <a:off x="10091" y="4688"/>
              <a:ext cx="7305" cy="1753"/>
              <a:chOff x="-1" y="25"/>
              <a:chExt cx="2922" cy="701"/>
            </a:xfrm>
          </p:grpSpPr>
          <p:sp>
            <p:nvSpPr>
              <p:cNvPr id="29" name="Text Box 7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9395018">
                <a:off x="135" y="335"/>
                <a:ext cx="61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 Box 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2438839">
                <a:off x="854" y="25"/>
                <a:ext cx="61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rot="19395018">
                <a:off x="1464" y="335"/>
                <a:ext cx="650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rot="2438839">
                <a:off x="2136" y="38"/>
                <a:ext cx="612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zh-CN" sz="26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Rectangle 1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rot="19126062">
                <a:off x="555" y="38"/>
                <a:ext cx="452" cy="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Rectangle 1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rot="19126062">
                <a:off x="1899" y="86"/>
                <a:ext cx="4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Rectangle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rot="2778520">
                <a:off x="1234" y="278"/>
                <a:ext cx="4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2778520">
                <a:off x="-70" y="230"/>
                <a:ext cx="4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2778520">
                <a:off x="2521" y="326"/>
                <a:ext cx="46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algn="ctr" dir="2700000" dist="35921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zh-CN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endPara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文本框 6"/>
            <p:cNvSpPr txBox="1"/>
            <p:nvPr>
              <p:custDataLst>
                <p:tags r:id="rId18"/>
              </p:custDataLst>
            </p:nvPr>
          </p:nvSpPr>
          <p:spPr>
            <a:xfrm>
              <a:off x="13211" y="8791"/>
              <a:ext cx="1757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36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HF</a:t>
              </a:r>
              <a:endPara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69665" y="540385"/>
            <a:ext cx="485330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smtClea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冰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中水</a:t>
            </a:r>
            <a:r>
              <a:rPr lang="zh-CN" altLang="zh-CN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分子之间</a:t>
            </a:r>
            <a:r>
              <a:rPr lang="zh-CN" altLang="en-US" sz="36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zh-CN" sz="3600" b="1" smtClea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氢键</a:t>
            </a:r>
            <a:endParaRPr lang="zh-CN" altLang="zh-CN" sz="3600" b="1" smtClean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7486015" y="1283335"/>
            <a:ext cx="422592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fontAlgn="auto"/>
            <a:r>
              <a:rPr lang="zh-CN" altLang="en-US" sz="3000" b="1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水在液态时，除了单个水分子，还有几个水分子通过氢键结合而形成的缔合水分子(</a:t>
            </a:r>
            <a:r>
              <a:rPr lang="en-US" altLang="zh-CN" sz="3000" b="1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000" b="1" baseline="-2500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000" b="1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3000" b="1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)</a:t>
            </a:r>
            <a:r>
              <a:rPr lang="en-US" altLang="zh-CN" sz="3000" b="1" baseline="-25000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n</a:t>
            </a:r>
            <a:r>
              <a:rPr lang="zh-CN" altLang="en-US" sz="3000" b="1"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</a:rPr>
              <a:t>存在。在固态水（冰）中水分子间以氢键结合成排列规整的晶体。由于冰的结构中有空隙，造成体积膨胀、密度减小至低于液态水的密度，所以冰会浮在水面上。</a:t>
            </a:r>
            <a:endParaRPr lang="zh-CN" altLang="en-US" sz="3000" b="1"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 title=""/>
          <p:cNvGrpSpPr/>
          <p:nvPr>
            <p:custDataLst>
              <p:tags r:id="rId5"/>
            </p:custDataLst>
          </p:nvPr>
        </p:nvGrpSpPr>
        <p:grpSpPr>
          <a:xfrm>
            <a:off x="466725" y="1510030"/>
            <a:ext cx="6832600" cy="4281170"/>
            <a:chOff x="735" y="2378"/>
            <a:chExt cx="10760" cy="6742"/>
          </a:xfrm>
        </p:grpSpPr>
        <p:pic>
          <p:nvPicPr>
            <p:cNvPr id="13" name="图片 12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 bwMode="auto">
            <a:xfrm>
              <a:off x="735" y="2378"/>
              <a:ext cx="10760" cy="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3332" y="2378"/>
              <a:ext cx="4194" cy="55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知识拓展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 10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3720" y="1189355"/>
            <a:ext cx="10970260" cy="224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l" fontAlgn="auto"/>
            <a:r>
              <a:rPr lang="zh-CN" altLang="en-US" sz="2800" b="1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知识拓展</a:t>
            </a:r>
            <a:r>
              <a:rPr lang="en-US" altLang="zh-CN" sz="2800" b="1" smtClean="0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smtClean="0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冰的晶体中，氢键的存在使得每个水分子只与处于四面体顶角方向的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四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个相邻的水分子连接。这种排列就使冰中水分子的空间利用率不高，留有相当大的空隙。当冰融化时，热运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动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使冰的结构部分解体，水分子间的空隙减小，密度反而增大，从而使水中的生物在寒冷的冬季得以在冰层下的水中存活。</a:t>
            </a:r>
            <a:endParaRPr lang="zh-CN" altLang="zh-CN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1030" y="5302885"/>
            <a:ext cx="10902950" cy="102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indent="457200" algn="l" fontAlgn="auto"/>
            <a:r>
              <a:rPr lang="zh-CN" altLang="en-US" sz="2800" b="1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知识拓展</a:t>
            </a:r>
            <a:r>
              <a:rPr lang="en-US" altLang="zh-CN" sz="2800" b="1" smtClean="0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smtClean="0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kumimoji="1"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溶质</a:t>
            </a:r>
            <a:r>
              <a:rPr kumimoji="1"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和溶剂分子之间氢键的形成使溶质的溶解度增大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如：</a:t>
            </a:r>
            <a:r>
              <a:rPr lang="en-US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baseline="-25000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极易溶于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矩形 4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1030" y="3461385"/>
            <a:ext cx="10902950" cy="181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l" fontAlgn="auto"/>
            <a:r>
              <a:rPr lang="zh-CN" altLang="en-US" sz="2800" b="1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知识拓展</a:t>
            </a:r>
            <a:r>
              <a:rPr lang="en-US" altLang="zh-CN" sz="2800" b="1" smtClean="0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solidFill>
                  <a:srgbClr val="DA30D4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：</a:t>
            </a:r>
            <a:r>
              <a:rPr lang="zh-CN" altLang="zh-CN" sz="2800" b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水蒸气中，水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是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单个的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分子形式存在；在液态水中通常是几个水分子通过氢键结合起来，形成缔合水分子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(H</a:t>
            </a:r>
            <a:r>
              <a:rPr lang="en-US" altLang="zh-CN" sz="28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O)</a:t>
            </a:r>
            <a:r>
              <a:rPr lang="en-US" altLang="zh-CN" sz="2800" b="1" i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；在固态水中水分子都是以氢键相互联结。可见在水中随着温度的降低，形成氢键的数目在增多。</a:t>
            </a:r>
            <a:endParaRPr lang="zh-CN" altLang="zh-CN" sz="28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1414938" cy="706755"/>
            <a:chOff x="334963" y="455941"/>
            <a:chExt cx="141493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练习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 Box 3" title=""/>
          <p:cNvSpPr txBox="1"/>
          <p:nvPr>
            <p:custDataLst>
              <p:tags r:id="rId6"/>
            </p:custDataLst>
          </p:nvPr>
        </p:nvSpPr>
        <p:spPr>
          <a:xfrm>
            <a:off x="621030" y="1099185"/>
            <a:ext cx="10931525" cy="36899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）冰熔化或汽化时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被破坏，分子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变化（填没有发生或发生），属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变化；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）水分解时________被破坏，分子______变化，属于_______变化；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）碘化氢分解时_______被破坏，属于_____变化；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457200" fontAlgn="auto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）干冰升华时_____________被破坏，属于_____变化。 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14" title=""/>
          <p:cNvSpPr txBox="1"/>
          <p:nvPr>
            <p:custDataLst>
              <p:tags r:id="rId7"/>
            </p:custDataLst>
          </p:nvPr>
        </p:nvSpPr>
        <p:spPr>
          <a:xfrm>
            <a:off x="5168265" y="1162685"/>
            <a:ext cx="3924300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氢键和分子间作用力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矩形 18" title=""/>
          <p:cNvSpPr/>
          <p:nvPr>
            <p:custDataLst>
              <p:tags r:id="rId8"/>
            </p:custDataLst>
          </p:nvPr>
        </p:nvSpPr>
        <p:spPr>
          <a:xfrm>
            <a:off x="1236681" y="1692174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没有发生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矩形 19" title=""/>
          <p:cNvSpPr/>
          <p:nvPr>
            <p:custDataLst>
              <p:tags r:id="rId9"/>
            </p:custDataLst>
          </p:nvPr>
        </p:nvSpPr>
        <p:spPr>
          <a:xfrm>
            <a:off x="9092809" y="1692493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物理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 Box 15" title=""/>
          <p:cNvSpPr txBox="1"/>
          <p:nvPr>
            <p:custDataLst>
              <p:tags r:id="rId10"/>
            </p:custDataLst>
          </p:nvPr>
        </p:nvSpPr>
        <p:spPr>
          <a:xfrm>
            <a:off x="3887398" y="2280386"/>
            <a:ext cx="14020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 title=""/>
          <p:cNvSpPr/>
          <p:nvPr>
            <p:custDataLst>
              <p:tags r:id="rId11"/>
            </p:custDataLst>
          </p:nvPr>
        </p:nvSpPr>
        <p:spPr>
          <a:xfrm>
            <a:off x="8002669" y="2280070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发生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矩形 22" title=""/>
          <p:cNvSpPr/>
          <p:nvPr>
            <p:custDataLst>
              <p:tags r:id="rId12"/>
            </p:custDataLst>
          </p:nvPr>
        </p:nvSpPr>
        <p:spPr>
          <a:xfrm>
            <a:off x="935518" y="2864905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化学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Text Box 15" title=""/>
          <p:cNvSpPr txBox="1"/>
          <p:nvPr>
            <p:custDataLst>
              <p:tags r:id="rId13"/>
            </p:custDataLst>
          </p:nvPr>
        </p:nvSpPr>
        <p:spPr>
          <a:xfrm>
            <a:off x="4664003" y="3448786"/>
            <a:ext cx="14020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矩形 36" title=""/>
          <p:cNvSpPr/>
          <p:nvPr>
            <p:custDataLst>
              <p:tags r:id="rId14"/>
            </p:custDataLst>
          </p:nvPr>
        </p:nvSpPr>
        <p:spPr>
          <a:xfrm>
            <a:off x="8588538" y="3447200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化学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 Box 14" title=""/>
          <p:cNvSpPr txBox="1"/>
          <p:nvPr>
            <p:custDataLst>
              <p:tags r:id="rId15"/>
            </p:custDataLst>
          </p:nvPr>
        </p:nvSpPr>
        <p:spPr>
          <a:xfrm>
            <a:off x="4209415" y="4051935"/>
            <a:ext cx="2778760" cy="534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分子间作用力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 title=""/>
          <p:cNvSpPr/>
          <p:nvPr>
            <p:custDataLst>
              <p:tags r:id="rId16"/>
            </p:custDataLst>
          </p:nvPr>
        </p:nvSpPr>
        <p:spPr>
          <a:xfrm>
            <a:off x="9369669" y="4052153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物理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39" title=""/>
          <p:cNvSpPr txBox="1"/>
          <p:nvPr>
            <p:custDataLst>
              <p:tags r:id="rId17"/>
            </p:custDataLst>
          </p:nvPr>
        </p:nvSpPr>
        <p:spPr>
          <a:xfrm>
            <a:off x="696595" y="4860290"/>
            <a:ext cx="4027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分子直接构成的物质：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 title=""/>
          <p:cNvSpPr txBox="1"/>
          <p:nvPr>
            <p:custDataLst>
              <p:tags r:id="rId18"/>
            </p:custDataLst>
          </p:nvPr>
        </p:nvSpPr>
        <p:spPr>
          <a:xfrm>
            <a:off x="4739640" y="4860290"/>
            <a:ext cx="2364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物理性质 →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19"/>
            </p:custDataLst>
          </p:nvPr>
        </p:nvSpPr>
        <p:spPr>
          <a:xfrm>
            <a:off x="4739640" y="5559425"/>
            <a:ext cx="2285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化学性质→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3" name="文本框 42" title=""/>
          <p:cNvSpPr txBox="1"/>
          <p:nvPr>
            <p:custDataLst>
              <p:tags r:id="rId20"/>
            </p:custDataLst>
          </p:nvPr>
        </p:nvSpPr>
        <p:spPr>
          <a:xfrm>
            <a:off x="7103558" y="4862207"/>
            <a:ext cx="2621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分子间作用力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4" name="文本框 43" title=""/>
          <p:cNvSpPr txBox="1"/>
          <p:nvPr>
            <p:custDataLst>
              <p:tags r:id="rId21"/>
            </p:custDataLst>
          </p:nvPr>
        </p:nvSpPr>
        <p:spPr>
          <a:xfrm>
            <a:off x="7119107" y="5559437"/>
            <a:ext cx="1402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共价键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7" grpId="0"/>
      <p:bldP spid="37" grpId="0"/>
      <p:bldP spid="38" grpId="0"/>
      <p:bldP spid="39" grpId="0"/>
      <p:bldP spid="40" grpId="0"/>
      <p:bldP spid="42" grpId="0"/>
      <p:bldP spid="41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1414938" cy="706755"/>
            <a:chOff x="334963" y="455941"/>
            <a:chExt cx="141493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练习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 Box 3" title=""/>
          <p:cNvSpPr txBox="1"/>
          <p:nvPr>
            <p:custDataLst>
              <p:tags r:id="rId6"/>
            </p:custDataLst>
          </p:nvPr>
        </p:nvSpPr>
        <p:spPr>
          <a:xfrm>
            <a:off x="621030" y="1099185"/>
            <a:ext cx="9298305" cy="728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）食盐融化时_______被破坏，属于_____变化；</a:t>
            </a:r>
            <a:r>
              <a:rPr lang="zh-CN" altLang="en-US" sz="3200" b="1">
                <a:solidFill>
                  <a:schemeClr val="accent5">
                    <a:lumMod val="10000"/>
                  </a:schemeClr>
                </a:solidFill>
                <a:ea typeface="+mj-ea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7" name="Text Box 15" title=""/>
          <p:cNvSpPr txBox="1"/>
          <p:nvPr>
            <p:custDataLst>
              <p:tags r:id="rId7"/>
            </p:custDataLst>
          </p:nvPr>
        </p:nvSpPr>
        <p:spPr>
          <a:xfrm>
            <a:off x="3791513" y="1099286"/>
            <a:ext cx="14020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离子键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 title=""/>
          <p:cNvSpPr/>
          <p:nvPr>
            <p:custDataLst>
              <p:tags r:id="rId8"/>
            </p:custDataLst>
          </p:nvPr>
        </p:nvSpPr>
        <p:spPr>
          <a:xfrm>
            <a:off x="7674219" y="1099403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物理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15" title=""/>
          <p:cNvSpPr txBox="1"/>
          <p:nvPr>
            <p:custDataLst>
              <p:tags r:id="rId9"/>
            </p:custDataLst>
          </p:nvPr>
        </p:nvSpPr>
        <p:spPr>
          <a:xfrm>
            <a:off x="4436038" y="3292576"/>
            <a:ext cx="1402080" cy="5340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 title=""/>
          <p:cNvSpPr/>
          <p:nvPr>
            <p:custDataLst>
              <p:tags r:id="rId10"/>
            </p:custDataLst>
          </p:nvPr>
        </p:nvSpPr>
        <p:spPr>
          <a:xfrm>
            <a:off x="8328269" y="3292693"/>
            <a:ext cx="9969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物理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1"/>
            </p:custDataLst>
          </p:nvPr>
        </p:nvSpPr>
        <p:spPr>
          <a:xfrm>
            <a:off x="862965" y="3292475"/>
            <a:ext cx="966597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）金刚石融化时_______被破坏，属于_____变化。 </a:t>
            </a:r>
            <a:endParaRPr lang="zh-CN" altLang="en-US" sz="3200" b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 title=""/>
          <p:cNvSpPr txBox="1"/>
          <p:nvPr>
            <p:custDataLst>
              <p:tags r:id="rId12"/>
            </p:custDataLst>
          </p:nvPr>
        </p:nvSpPr>
        <p:spPr>
          <a:xfrm>
            <a:off x="964565" y="1899285"/>
            <a:ext cx="23920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离子化合物：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文本框 40" title=""/>
          <p:cNvSpPr txBox="1"/>
          <p:nvPr>
            <p:custDataLst>
              <p:tags r:id="rId13"/>
            </p:custDataLst>
          </p:nvPr>
        </p:nvSpPr>
        <p:spPr>
          <a:xfrm>
            <a:off x="3356610" y="1896110"/>
            <a:ext cx="2364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物理性质 →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2" name="文本框 41" title=""/>
          <p:cNvSpPr txBox="1"/>
          <p:nvPr>
            <p:custDataLst>
              <p:tags r:id="rId14"/>
            </p:custDataLst>
          </p:nvPr>
        </p:nvSpPr>
        <p:spPr>
          <a:xfrm>
            <a:off x="3356610" y="2595245"/>
            <a:ext cx="2285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化学性质→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3" name="文本框 42" title=""/>
          <p:cNvSpPr txBox="1"/>
          <p:nvPr>
            <p:custDataLst>
              <p:tags r:id="rId15"/>
            </p:custDataLst>
          </p:nvPr>
        </p:nvSpPr>
        <p:spPr>
          <a:xfrm>
            <a:off x="5720528" y="1898027"/>
            <a:ext cx="14039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离子键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4" name="文本框 43" title=""/>
          <p:cNvSpPr txBox="1"/>
          <p:nvPr>
            <p:custDataLst>
              <p:tags r:id="rId16"/>
            </p:custDataLst>
          </p:nvPr>
        </p:nvSpPr>
        <p:spPr>
          <a:xfrm>
            <a:off x="5736077" y="2595257"/>
            <a:ext cx="14039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离子键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7"/>
            </p:custDataLst>
          </p:nvPr>
        </p:nvSpPr>
        <p:spPr>
          <a:xfrm>
            <a:off x="1041400" y="4140835"/>
            <a:ext cx="400304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原子直接构成的物质：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8"/>
            </p:custDataLst>
          </p:nvPr>
        </p:nvSpPr>
        <p:spPr>
          <a:xfrm>
            <a:off x="5059680" y="4173220"/>
            <a:ext cx="23641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物理性质 →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9"/>
            </p:custDataLst>
          </p:nvPr>
        </p:nvSpPr>
        <p:spPr>
          <a:xfrm>
            <a:off x="5059680" y="4872355"/>
            <a:ext cx="2285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化学性质→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20"/>
            </p:custDataLst>
          </p:nvPr>
        </p:nvSpPr>
        <p:spPr>
          <a:xfrm>
            <a:off x="7423598" y="4175137"/>
            <a:ext cx="14039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共价键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21"/>
            </p:custDataLst>
          </p:nvPr>
        </p:nvSpPr>
        <p:spPr>
          <a:xfrm>
            <a:off x="7439147" y="4872367"/>
            <a:ext cx="14039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共价键</a:t>
            </a:r>
            <a:endParaRPr lang="zh-CN" altLang="en-US" sz="3200" b="1">
              <a:solidFill>
                <a:srgbClr val="0000FF"/>
              </a:solidFill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5" grpId="0"/>
      <p:bldP spid="6" grpId="0"/>
      <p:bldP spid="32" grpId="0"/>
      <p:bldP spid="42" grpId="0"/>
      <p:bldP spid="41" grpId="0"/>
      <p:bldP spid="43" grpId="0"/>
      <p:bldP spid="44" grpId="0"/>
      <p:bldP spid="8" grpId="0"/>
      <p:bldP spid="10" grpId="0"/>
      <p:bldP spid="9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5455" y="473075"/>
            <a:ext cx="872109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物质发生变化时化学键是否被破坏的判断</a:t>
            </a:r>
            <a:endParaRPr lang="zh-CN" altLang="en-US"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434340" y="1311275"/>
            <a:ext cx="572516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30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、离子化合物的溶解或熔化过程</a:t>
            </a:r>
            <a:endParaRPr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 title=""/>
          <p:cNvSpPr/>
          <p:nvPr>
            <p:custDataLst>
              <p:tags r:id="rId5"/>
            </p:custDataLst>
          </p:nvPr>
        </p:nvSpPr>
        <p:spPr>
          <a:xfrm>
            <a:off x="668428" y="2421350"/>
            <a:ext cx="2288673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离子化合物</a:t>
            </a:r>
            <a:endParaRPr lang="zh-CN" altLang="en-US" sz="3000" b="1" smtClean="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 title=""/>
          <p:cNvGrpSpPr/>
          <p:nvPr>
            <p:custDataLst>
              <p:tags r:id="rId6"/>
            </p:custDataLst>
          </p:nvPr>
        </p:nvGrpSpPr>
        <p:grpSpPr>
          <a:xfrm>
            <a:off x="3048349" y="2133565"/>
            <a:ext cx="2122076" cy="579538"/>
            <a:chOff x="3064210" y="1552387"/>
            <a:chExt cx="2122076" cy="579538"/>
          </a:xfrm>
        </p:grpSpPr>
        <p:sp>
          <p:nvSpPr>
            <p:cNvPr id="6" name="矩形 5"/>
            <p:cNvSpPr/>
            <p:nvPr>
              <p:custDataLst>
                <p:tags r:id="rId7"/>
              </p:custDataLst>
            </p:nvPr>
          </p:nvSpPr>
          <p:spPr>
            <a:xfrm>
              <a:off x="3064210" y="1552387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溶解或熔化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接箭头连接符 7"/>
            <p:cNvCxnSpPr/>
            <p:nvPr>
              <p:custDataLst>
                <p:tags r:id="rId8"/>
              </p:custDataLst>
            </p:nvPr>
          </p:nvCxnSpPr>
          <p:spPr>
            <a:xfrm>
              <a:off x="3064402" y="2131925"/>
              <a:ext cx="2121884" cy="0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 title=""/>
          <p:cNvSpPr/>
          <p:nvPr>
            <p:custDataLst>
              <p:tags r:id="rId9"/>
            </p:custDataLst>
          </p:nvPr>
        </p:nvSpPr>
        <p:spPr>
          <a:xfrm>
            <a:off x="5261865" y="2421350"/>
            <a:ext cx="1052993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电离</a:t>
            </a:r>
            <a:endParaRPr lang="zh-CN" altLang="en-US" sz="3000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 title=""/>
          <p:cNvGrpSpPr/>
          <p:nvPr>
            <p:custDataLst>
              <p:tags r:id="rId10"/>
            </p:custDataLst>
          </p:nvPr>
        </p:nvGrpSpPr>
        <p:grpSpPr>
          <a:xfrm>
            <a:off x="6406377" y="2134835"/>
            <a:ext cx="2417300" cy="580808"/>
            <a:chOff x="1756302" y="-761553"/>
            <a:chExt cx="2417300" cy="580808"/>
          </a:xfrm>
        </p:grpSpPr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1814052" y="-761553"/>
              <a:ext cx="232791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离子键被破坏</a:t>
              </a:r>
              <a:endParaRPr lang="zh-CN" altLang="en-US" sz="28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接箭头连接符 20"/>
            <p:cNvCxnSpPr/>
            <p:nvPr>
              <p:custDataLst>
                <p:tags r:id="rId12"/>
              </p:custDataLst>
            </p:nvPr>
          </p:nvCxnSpPr>
          <p:spPr>
            <a:xfrm>
              <a:off x="1756302" y="-180745"/>
              <a:ext cx="2417300" cy="0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21" title=""/>
          <p:cNvSpPr/>
          <p:nvPr>
            <p:custDataLst>
              <p:tags r:id="rId13"/>
            </p:custDataLst>
          </p:nvPr>
        </p:nvSpPr>
        <p:spPr>
          <a:xfrm>
            <a:off x="8915117" y="2421349"/>
            <a:ext cx="2239084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阴、阳离子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rcRect l="2951" t="4365" r="2559"/>
          <a:stretch>
            <a:fillRect/>
          </a:stretch>
        </p:blipFill>
        <p:spPr>
          <a:xfrm>
            <a:off x="855980" y="3430270"/>
            <a:ext cx="6064250" cy="2729865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rcRect t="8700" r="155"/>
          <a:stretch>
            <a:fillRect/>
          </a:stretch>
        </p:blipFill>
        <p:spPr>
          <a:xfrm>
            <a:off x="7113270" y="3423920"/>
            <a:ext cx="4256405" cy="27362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5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5455" y="473075"/>
            <a:ext cx="872109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物质发生变化时化学键是否被破坏的判断</a:t>
            </a:r>
            <a:endParaRPr lang="zh-CN" altLang="en-US"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434340" y="1209040"/>
            <a:ext cx="572516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30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、共价化合物的溶解或熔化过程</a:t>
            </a:r>
            <a:endParaRPr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 title=""/>
          <p:cNvSpPr/>
          <p:nvPr>
            <p:custDataLst>
              <p:tags r:id="rId5"/>
            </p:custDataLst>
          </p:nvPr>
        </p:nvSpPr>
        <p:spPr>
          <a:xfrm>
            <a:off x="497215" y="2881287"/>
            <a:ext cx="607510" cy="239966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共价</a:t>
            </a:r>
            <a:endParaRPr lang="en-US" altLang="zh-CN" sz="3000" b="1" smtClean="0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化合物</a:t>
            </a:r>
            <a:endParaRPr lang="zh-CN" altLang="en-US" sz="3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5" name="组合 24" title=""/>
          <p:cNvGrpSpPr/>
          <p:nvPr>
            <p:custDataLst>
              <p:tags r:id="rId6"/>
            </p:custDataLst>
          </p:nvPr>
        </p:nvGrpSpPr>
        <p:grpSpPr>
          <a:xfrm flipH="1">
            <a:off x="1159510" y="3155315"/>
            <a:ext cx="605790" cy="1926590"/>
            <a:chOff x="4765040" y="3081075"/>
            <a:chExt cx="734122" cy="1055829"/>
          </a:xfrm>
        </p:grpSpPr>
        <p:cxnSp>
          <p:nvCxnSpPr>
            <p:cNvPr id="26" name="直接箭头连接符 25"/>
            <p:cNvCxnSpPr/>
            <p:nvPr>
              <p:custDataLst>
                <p:tags r:id="rId7"/>
              </p:custDataLst>
            </p:nvPr>
          </p:nvCxnSpPr>
          <p:spPr>
            <a:xfrm>
              <a:off x="5228136" y="3608989"/>
              <a:ext cx="271026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组合 26"/>
            <p:cNvGrpSpPr/>
            <p:nvPr>
              <p:custDataLst>
                <p:tags r:id="rId8"/>
              </p:custDataLst>
            </p:nvPr>
          </p:nvGrpSpPr>
          <p:grpSpPr>
            <a:xfrm>
              <a:off x="4765040" y="3081075"/>
              <a:ext cx="463099" cy="1055829"/>
              <a:chOff x="6762012" y="2419863"/>
              <a:chExt cx="463099" cy="1345910"/>
            </a:xfrm>
          </p:grpSpPr>
          <p:cxnSp>
            <p:nvCxnSpPr>
              <p:cNvPr id="28" name="直接连接符 27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7225111" y="2419863"/>
                <a:ext cx="0" cy="134591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762012" y="2419863"/>
                <a:ext cx="463099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762012" y="3765773"/>
                <a:ext cx="463099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矩形 30" title=""/>
          <p:cNvSpPr/>
          <p:nvPr>
            <p:custDataLst>
              <p:tags r:id="rId12"/>
            </p:custDataLst>
          </p:nvPr>
        </p:nvSpPr>
        <p:spPr>
          <a:xfrm>
            <a:off x="1839993" y="2437285"/>
            <a:ext cx="566047" cy="147637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</a:rPr>
              <a:t>溶于水</a:t>
            </a:r>
            <a:endParaRPr lang="zh-CN" altLang="en-US" sz="3000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矩形 31" title=""/>
          <p:cNvSpPr/>
          <p:nvPr>
            <p:custDataLst>
              <p:tags r:id="rId13"/>
            </p:custDataLst>
          </p:nvPr>
        </p:nvSpPr>
        <p:spPr>
          <a:xfrm>
            <a:off x="1839993" y="4588579"/>
            <a:ext cx="566047" cy="1077218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smtClean="0">
                <a:latin typeface="Times New Roman" panose="02020603050405020304" pitchFamily="18" charset="0"/>
                <a:ea typeface="华文中宋" panose="02010600040101010101" charset="-122"/>
              </a:rPr>
              <a:t>熔化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grpSp>
        <p:nvGrpSpPr>
          <p:cNvPr id="33" name="组合 32" title=""/>
          <p:cNvGrpSpPr/>
          <p:nvPr>
            <p:custDataLst>
              <p:tags r:id="rId14"/>
            </p:custDataLst>
          </p:nvPr>
        </p:nvGrpSpPr>
        <p:grpSpPr>
          <a:xfrm flipH="1">
            <a:off x="2509545" y="2421423"/>
            <a:ext cx="731521" cy="1492271"/>
            <a:chOff x="4765040" y="3081075"/>
            <a:chExt cx="734122" cy="1055829"/>
          </a:xfrm>
        </p:grpSpPr>
        <p:cxnSp>
          <p:nvCxnSpPr>
            <p:cNvPr id="34" name="直接箭头连接符 33"/>
            <p:cNvCxnSpPr/>
            <p:nvPr>
              <p:custDataLst>
                <p:tags r:id="rId15"/>
              </p:custDataLst>
            </p:nvPr>
          </p:nvCxnSpPr>
          <p:spPr>
            <a:xfrm>
              <a:off x="4765040" y="3608989"/>
              <a:ext cx="734122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>
              <p:custDataLst>
                <p:tags r:id="rId16"/>
              </p:custDataLst>
            </p:nvPr>
          </p:nvGrpSpPr>
          <p:grpSpPr>
            <a:xfrm>
              <a:off x="4765040" y="3081075"/>
              <a:ext cx="463099" cy="1055829"/>
              <a:chOff x="6762012" y="2419863"/>
              <a:chExt cx="463099" cy="1345910"/>
            </a:xfrm>
          </p:grpSpPr>
          <p:cxnSp>
            <p:nvCxnSpPr>
              <p:cNvPr id="36" name="直接连接符 35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7225111" y="2419863"/>
                <a:ext cx="0" cy="134591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6762012" y="2419863"/>
                <a:ext cx="463099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prstDash val="solid"/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6762012" y="3765773"/>
                <a:ext cx="463099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prstDash val="solid"/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矩形 38" title=""/>
          <p:cNvSpPr/>
          <p:nvPr>
            <p:custDataLst>
              <p:tags r:id="rId20"/>
            </p:custDataLst>
          </p:nvPr>
        </p:nvSpPr>
        <p:spPr>
          <a:xfrm>
            <a:off x="3313430" y="2136140"/>
            <a:ext cx="2199005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</a:rPr>
              <a:t>能与水反应</a:t>
            </a:r>
            <a:endParaRPr lang="zh-CN" altLang="en-US" sz="3000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0" name="组合 39" title=""/>
          <p:cNvGrpSpPr/>
          <p:nvPr>
            <p:custDataLst>
              <p:tags r:id="rId21"/>
            </p:custDataLst>
          </p:nvPr>
        </p:nvGrpSpPr>
        <p:grpSpPr>
          <a:xfrm>
            <a:off x="5585119" y="1852942"/>
            <a:ext cx="2244725" cy="568873"/>
            <a:chOff x="492652" y="2377122"/>
            <a:chExt cx="2244725" cy="568873"/>
          </a:xfrm>
        </p:grpSpPr>
        <p:sp>
          <p:nvSpPr>
            <p:cNvPr id="41" name="矩形 40"/>
            <p:cNvSpPr/>
            <p:nvPr>
              <p:custDataLst>
                <p:tags r:id="rId22"/>
              </p:custDataLst>
            </p:nvPr>
          </p:nvSpPr>
          <p:spPr>
            <a:xfrm>
              <a:off x="538021" y="2377122"/>
              <a:ext cx="213677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如SO</a:t>
              </a:r>
              <a:r>
                <a:rPr lang="zh-CN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、CO</a:t>
              </a:r>
              <a:r>
                <a:rPr lang="zh-CN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zh-CN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箭头连接符 41"/>
            <p:cNvCxnSpPr/>
            <p:nvPr>
              <p:custDataLst>
                <p:tags r:id="rId23"/>
              </p:custDataLst>
            </p:nvPr>
          </p:nvCxnSpPr>
          <p:spPr>
            <a:xfrm flipV="1">
              <a:off x="492652" y="2942820"/>
              <a:ext cx="2244725" cy="3175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 title=""/>
          <p:cNvSpPr/>
          <p:nvPr>
            <p:custDataLst>
              <p:tags r:id="rId24"/>
            </p:custDataLst>
          </p:nvPr>
        </p:nvSpPr>
        <p:spPr>
          <a:xfrm>
            <a:off x="7901940" y="2122805"/>
            <a:ext cx="3677920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旧</a:t>
            </a:r>
            <a:r>
              <a:rPr lang="zh-CN" altLang="en-US" sz="3000" b="1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键断裂、新键形成</a:t>
            </a:r>
            <a:endParaRPr lang="zh-CN" altLang="en-US" sz="3000" b="1" smtClean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矩形 43" title=""/>
          <p:cNvSpPr/>
          <p:nvPr>
            <p:custDataLst>
              <p:tags r:id="rId25"/>
            </p:custDataLst>
          </p:nvPr>
        </p:nvSpPr>
        <p:spPr>
          <a:xfrm>
            <a:off x="3344475" y="2898808"/>
            <a:ext cx="1414855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</a:rPr>
              <a:t>电解质</a:t>
            </a:r>
            <a:endParaRPr lang="zh-CN" altLang="en-US" sz="3000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5" name="组合 44" title=""/>
          <p:cNvGrpSpPr/>
          <p:nvPr>
            <p:custDataLst>
              <p:tags r:id="rId26"/>
            </p:custDataLst>
          </p:nvPr>
        </p:nvGrpSpPr>
        <p:grpSpPr>
          <a:xfrm>
            <a:off x="4863117" y="2661293"/>
            <a:ext cx="1254563" cy="521970"/>
            <a:chOff x="7361635" y="-1824103"/>
            <a:chExt cx="1254563" cy="521970"/>
          </a:xfrm>
        </p:grpSpPr>
        <p:sp>
          <p:nvSpPr>
            <p:cNvPr id="46" name="矩形 45"/>
            <p:cNvSpPr/>
            <p:nvPr>
              <p:custDataLst>
                <p:tags r:id="rId27"/>
              </p:custDataLst>
            </p:nvPr>
          </p:nvSpPr>
          <p:spPr>
            <a:xfrm>
              <a:off x="7383321" y="-1824103"/>
              <a:ext cx="1172845" cy="52197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如HCl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箭头连接符 46"/>
            <p:cNvCxnSpPr/>
            <p:nvPr>
              <p:custDataLst>
                <p:tags r:id="rId28"/>
              </p:custDataLst>
            </p:nvPr>
          </p:nvCxnSpPr>
          <p:spPr>
            <a:xfrm>
              <a:off x="7361635" y="-1311526"/>
              <a:ext cx="1254563" cy="0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矩形 47" title=""/>
          <p:cNvSpPr/>
          <p:nvPr>
            <p:custDataLst>
              <p:tags r:id="rId29"/>
            </p:custDataLst>
          </p:nvPr>
        </p:nvSpPr>
        <p:spPr>
          <a:xfrm>
            <a:off x="6221095" y="2861310"/>
            <a:ext cx="4831080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有共价键断裂、无新键形成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0" name="矩形 49" title=""/>
          <p:cNvSpPr/>
          <p:nvPr>
            <p:custDataLst>
              <p:tags r:id="rId30"/>
            </p:custDataLst>
          </p:nvPr>
        </p:nvSpPr>
        <p:spPr>
          <a:xfrm>
            <a:off x="3313430" y="3658235"/>
            <a:ext cx="2630805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</a:rPr>
              <a:t>部分非电解质</a:t>
            </a:r>
            <a:endParaRPr lang="en-US" altLang="zh-CN" sz="3200" b="1"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grpSp>
        <p:nvGrpSpPr>
          <p:cNvPr id="51" name="组合 50" title=""/>
          <p:cNvGrpSpPr/>
          <p:nvPr>
            <p:custDataLst>
              <p:tags r:id="rId31"/>
            </p:custDataLst>
          </p:nvPr>
        </p:nvGrpSpPr>
        <p:grpSpPr>
          <a:xfrm>
            <a:off x="6016540" y="3422631"/>
            <a:ext cx="1384506" cy="549823"/>
            <a:chOff x="7621359" y="-992823"/>
            <a:chExt cx="1384506" cy="549823"/>
          </a:xfrm>
        </p:grpSpPr>
        <p:sp>
          <p:nvSpPr>
            <p:cNvPr id="52" name="矩形 51"/>
            <p:cNvSpPr/>
            <p:nvPr>
              <p:custDataLst>
                <p:tags r:id="rId32"/>
              </p:custDataLst>
            </p:nvPr>
          </p:nvSpPr>
          <p:spPr>
            <a:xfrm>
              <a:off x="7621404" y="-992823"/>
              <a:ext cx="125539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如酒精</a:t>
              </a:r>
              <a:endPara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53" name="直接箭头连接符 52"/>
            <p:cNvCxnSpPr/>
            <p:nvPr>
              <p:custDataLst>
                <p:tags r:id="rId33"/>
              </p:custDataLst>
            </p:nvPr>
          </p:nvCxnSpPr>
          <p:spPr>
            <a:xfrm>
              <a:off x="7621359" y="-443000"/>
              <a:ext cx="1384506" cy="0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 title=""/>
          <p:cNvSpPr/>
          <p:nvPr>
            <p:custDataLst>
              <p:tags r:id="rId34"/>
            </p:custDataLst>
          </p:nvPr>
        </p:nvSpPr>
        <p:spPr>
          <a:xfrm>
            <a:off x="7529830" y="3680460"/>
            <a:ext cx="3700780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只破坏分子间作用力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6" name="组合 55" title=""/>
          <p:cNvGrpSpPr/>
          <p:nvPr>
            <p:custDataLst>
              <p:tags r:id="rId35"/>
            </p:custDataLst>
          </p:nvPr>
        </p:nvGrpSpPr>
        <p:grpSpPr>
          <a:xfrm flipH="1">
            <a:off x="2480945" y="4839335"/>
            <a:ext cx="5139690" cy="684530"/>
            <a:chOff x="4558132" y="3081075"/>
            <a:chExt cx="743956" cy="1055829"/>
          </a:xfrm>
        </p:grpSpPr>
        <p:cxnSp>
          <p:nvCxnSpPr>
            <p:cNvPr id="57" name="直接箭头连接符 56"/>
            <p:cNvCxnSpPr/>
            <p:nvPr>
              <p:custDataLst>
                <p:tags r:id="rId36"/>
              </p:custDataLst>
            </p:nvPr>
          </p:nvCxnSpPr>
          <p:spPr>
            <a:xfrm>
              <a:off x="5228135" y="3516141"/>
              <a:ext cx="73953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>
              <p:custDataLst>
                <p:tags r:id="rId37"/>
              </p:custDataLst>
            </p:nvPr>
          </p:nvGrpSpPr>
          <p:grpSpPr>
            <a:xfrm>
              <a:off x="4558132" y="3081075"/>
              <a:ext cx="670007" cy="1055829"/>
              <a:chOff x="6555104" y="2419863"/>
              <a:chExt cx="670007" cy="1345910"/>
            </a:xfrm>
          </p:grpSpPr>
          <p:cxnSp>
            <p:nvCxnSpPr>
              <p:cNvPr id="59" name="直接连接符 58"/>
              <p:cNvCxnSpPr/>
              <p:nvPr>
                <p:custDataLst>
                  <p:tags r:id="rId38"/>
                </p:custDataLst>
              </p:nvPr>
            </p:nvCxnSpPr>
            <p:spPr>
              <a:xfrm flipH="1">
                <a:off x="7225111" y="2419863"/>
                <a:ext cx="0" cy="1345910"/>
              </a:xfrm>
              <a:prstGeom prst="line">
                <a:avLst/>
              </a:prstGeom>
              <a:ln w="1905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6555104" y="2419863"/>
                <a:ext cx="670007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箭头连接符 60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6555104" y="3765773"/>
                <a:ext cx="670007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矩形 66" title=""/>
          <p:cNvSpPr/>
          <p:nvPr>
            <p:custDataLst>
              <p:tags r:id="rId41"/>
            </p:custDataLst>
          </p:nvPr>
        </p:nvSpPr>
        <p:spPr>
          <a:xfrm>
            <a:off x="3241021" y="4317342"/>
            <a:ext cx="4115435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由分子构成的物质，如冰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8" name="矩形 67" title=""/>
          <p:cNvSpPr/>
          <p:nvPr>
            <p:custDataLst>
              <p:tags r:id="rId42"/>
            </p:custDataLst>
          </p:nvPr>
        </p:nvSpPr>
        <p:spPr>
          <a:xfrm>
            <a:off x="2992111" y="5605245"/>
            <a:ext cx="4446905" cy="5219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由原子构成的物质，如SiO</a:t>
            </a:r>
            <a:r>
              <a:rPr lang="zh-CN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en-US" sz="2800" b="1" baseline="-25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 title=""/>
          <p:cNvSpPr/>
          <p:nvPr>
            <p:custDataLst>
              <p:tags r:id="rId43"/>
            </p:custDataLst>
          </p:nvPr>
        </p:nvSpPr>
        <p:spPr>
          <a:xfrm>
            <a:off x="7722870" y="4546600"/>
            <a:ext cx="3728085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只破坏分子间作用力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矩形 69" title=""/>
          <p:cNvSpPr/>
          <p:nvPr>
            <p:custDataLst>
              <p:tags r:id="rId44"/>
            </p:custDataLst>
          </p:nvPr>
        </p:nvSpPr>
        <p:spPr>
          <a:xfrm>
            <a:off x="7723023" y="5238074"/>
            <a:ext cx="2655497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共价键被破坏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  <p:cond evt="onBegin" delay="0">
                          <p:tn val="86"/>
                        </p:cond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  <p:cond evt="onBegin" delay="0">
                          <p:tn val="93"/>
                        </p:cond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  <p:cond evt="onBegin" delay="0">
                          <p:tn val="98"/>
                        </p:cond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  <p:cond evt="onBegin" delay="0">
                          <p:tn val="105"/>
                        </p:cond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  <p:cond evt="onBegin" delay="0">
                          <p:tn val="112"/>
                        </p:cond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  <p:cond evt="onBegin" delay="0">
                          <p:tn val="119"/>
                        </p:cond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31" grpId="0" animBg="1"/>
      <p:bldP spid="32" grpId="0" animBg="1"/>
      <p:bldP spid="39" grpId="0" animBg="1"/>
      <p:bldP spid="43" grpId="0" animBg="1"/>
      <p:bldP spid="44" grpId="0" animBg="1"/>
      <p:bldP spid="48" grpId="0" animBg="1"/>
      <p:bldP spid="50" grpId="0" animBg="1"/>
      <p:bldP spid="54" grpId="0" animBg="1"/>
      <p:bldP spid="67" grpId="0"/>
      <p:bldP spid="68" grpId="0"/>
      <p:bldP spid="69" grpId="0" animBg="1"/>
      <p:bldP spid="7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5455" y="473075"/>
            <a:ext cx="872109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物质发生变化时化学键是否被破坏的判断</a:t>
            </a:r>
            <a:endParaRPr lang="zh-CN" altLang="en-US" sz="3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4"/>
            </p:custDataLst>
          </p:nvPr>
        </p:nvSpPr>
        <p:spPr>
          <a:xfrm>
            <a:off x="434340" y="1118235"/>
            <a:ext cx="457898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3000" b="1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、单质的溶解或熔化过程</a:t>
            </a:r>
            <a:endParaRPr lang="zh-CN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 title=""/>
          <p:cNvSpPr/>
          <p:nvPr>
            <p:custDataLst>
              <p:tags r:id="rId5"/>
            </p:custDataLst>
          </p:nvPr>
        </p:nvSpPr>
        <p:spPr>
          <a:xfrm>
            <a:off x="529600" y="3617887"/>
            <a:ext cx="607510" cy="1014730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sz="3000" b="1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单质</a:t>
            </a:r>
            <a:endParaRPr lang="zh-CN" sz="30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3" name="组合 32" title=""/>
          <p:cNvGrpSpPr/>
          <p:nvPr>
            <p:custDataLst>
              <p:tags r:id="rId6"/>
            </p:custDataLst>
          </p:nvPr>
        </p:nvGrpSpPr>
        <p:grpSpPr>
          <a:xfrm flipH="1">
            <a:off x="1245870" y="2673985"/>
            <a:ext cx="731520" cy="2831464"/>
            <a:chOff x="4765040" y="3081075"/>
            <a:chExt cx="734122" cy="926760"/>
          </a:xfrm>
        </p:grpSpPr>
        <p:cxnSp>
          <p:nvCxnSpPr>
            <p:cNvPr id="34" name="直接箭头连接符 33"/>
            <p:cNvCxnSpPr/>
            <p:nvPr>
              <p:custDataLst>
                <p:tags r:id="rId7"/>
              </p:custDataLst>
            </p:nvPr>
          </p:nvCxnSpPr>
          <p:spPr>
            <a:xfrm>
              <a:off x="4765040" y="3575111"/>
              <a:ext cx="734122" cy="0"/>
            </a:xfrm>
            <a:prstGeom prst="straightConnector1">
              <a:avLst/>
            </a:prstGeom>
            <a:ln w="19050">
              <a:solidFill>
                <a:schemeClr val="accent5"/>
              </a:solidFill>
              <a:prstDash val="solid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>
              <p:custDataLst>
                <p:tags r:id="rId8"/>
              </p:custDataLst>
            </p:nvPr>
          </p:nvGrpSpPr>
          <p:grpSpPr>
            <a:xfrm>
              <a:off x="4765040" y="3081075"/>
              <a:ext cx="463099" cy="926760"/>
              <a:chOff x="6762012" y="2419863"/>
              <a:chExt cx="463099" cy="1181380"/>
            </a:xfrm>
          </p:grpSpPr>
          <p:cxnSp>
            <p:nvCxnSpPr>
              <p:cNvPr id="36" name="直接连接符 35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7209817" y="2419863"/>
                <a:ext cx="15294" cy="1176082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箭头连接符 36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762012" y="2419863"/>
                <a:ext cx="463099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prstDash val="solid"/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762012" y="3601243"/>
                <a:ext cx="463099" cy="0"/>
              </a:xfrm>
              <a:prstGeom prst="straightConnector1">
                <a:avLst/>
              </a:prstGeom>
              <a:ln w="19050">
                <a:solidFill>
                  <a:schemeClr val="accent5"/>
                </a:solidFill>
                <a:prstDash val="solid"/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矩形 38" title=""/>
          <p:cNvSpPr/>
          <p:nvPr>
            <p:custDataLst>
              <p:tags r:id="rId12"/>
            </p:custDataLst>
          </p:nvPr>
        </p:nvSpPr>
        <p:spPr>
          <a:xfrm>
            <a:off x="2085975" y="1852930"/>
            <a:ext cx="2199005" cy="147637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</a:rPr>
              <a:t>能与水反应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的某些活泼非金属单质</a:t>
            </a:r>
            <a:endParaRPr lang="zh-CN" altLang="en-US" sz="3000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0" name="组合 39" title=""/>
          <p:cNvGrpSpPr/>
          <p:nvPr>
            <p:custDataLst>
              <p:tags r:id="rId13"/>
            </p:custDataLst>
          </p:nvPr>
        </p:nvGrpSpPr>
        <p:grpSpPr>
          <a:xfrm>
            <a:off x="4384969" y="2083447"/>
            <a:ext cx="2244725" cy="568873"/>
            <a:chOff x="492652" y="2377122"/>
            <a:chExt cx="2244725" cy="568873"/>
          </a:xfrm>
        </p:grpSpPr>
        <p:sp>
          <p:nvSpPr>
            <p:cNvPr id="41" name="矩形 40"/>
            <p:cNvSpPr/>
            <p:nvPr>
              <p:custDataLst>
                <p:tags r:id="rId14"/>
              </p:custDataLst>
            </p:nvPr>
          </p:nvSpPr>
          <p:spPr>
            <a:xfrm>
              <a:off x="755509" y="2377122"/>
              <a:ext cx="170180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如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Cl</a:t>
              </a:r>
              <a:r>
                <a:rPr lang="zh-CN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</a:t>
              </a:r>
              <a:r>
                <a:rPr lang="zh-CN" altLang="en-US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2</a:t>
              </a:r>
              <a:endParaRPr lang="zh-CN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箭头连接符 41"/>
            <p:cNvCxnSpPr/>
            <p:nvPr>
              <p:custDataLst>
                <p:tags r:id="rId15"/>
              </p:custDataLst>
            </p:nvPr>
          </p:nvCxnSpPr>
          <p:spPr>
            <a:xfrm flipV="1">
              <a:off x="492652" y="2942820"/>
              <a:ext cx="2244725" cy="3175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矩形 69" title=""/>
          <p:cNvSpPr/>
          <p:nvPr>
            <p:custDataLst>
              <p:tags r:id="rId16"/>
            </p:custDataLst>
          </p:nvPr>
        </p:nvSpPr>
        <p:spPr>
          <a:xfrm>
            <a:off x="6720993" y="2362794"/>
            <a:ext cx="2655497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共价键被破坏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矩形 43" title=""/>
          <p:cNvSpPr/>
          <p:nvPr>
            <p:custDataLst>
              <p:tags r:id="rId17"/>
            </p:custDataLst>
          </p:nvPr>
        </p:nvSpPr>
        <p:spPr>
          <a:xfrm>
            <a:off x="2085975" y="3647440"/>
            <a:ext cx="2199005" cy="1014730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黑体" panose="02010609060101010101" charset="-122"/>
                <a:ea typeface="黑体" panose="02010609060101010101" charset="-122"/>
              </a:rPr>
              <a:t>由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分子构成的固体单质</a:t>
            </a:r>
            <a:endParaRPr lang="zh-CN" altLang="en-US" sz="3000" b="1" smtClean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8" name="组合 7" title=""/>
          <p:cNvGrpSpPr/>
          <p:nvPr>
            <p:custDataLst>
              <p:tags r:id="rId18"/>
            </p:custDataLst>
          </p:nvPr>
        </p:nvGrpSpPr>
        <p:grpSpPr>
          <a:xfrm>
            <a:off x="4393859" y="3617607"/>
            <a:ext cx="2244725" cy="568873"/>
            <a:chOff x="492652" y="2377122"/>
            <a:chExt cx="2244725" cy="568873"/>
          </a:xfrm>
        </p:grpSpPr>
        <p:sp>
          <p:nvSpPr>
            <p:cNvPr id="9" name="矩形 8"/>
            <p:cNvSpPr/>
            <p:nvPr>
              <p:custDataLst>
                <p:tags r:id="rId19"/>
              </p:custDataLst>
            </p:nvPr>
          </p:nvSpPr>
          <p:spPr>
            <a:xfrm>
              <a:off x="834567" y="2377122"/>
              <a:ext cx="1543685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如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P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S</a:t>
              </a:r>
              <a:r>
                <a:rPr lang="en-US" altLang="zh-CN" sz="2800" b="1" baseline="-250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8</a:t>
              </a:r>
              <a:endParaRPr lang="en-US" altLang="zh-CN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0" name="直接箭头连接符 9"/>
            <p:cNvCxnSpPr/>
            <p:nvPr>
              <p:custDataLst>
                <p:tags r:id="rId20"/>
              </p:custDataLst>
            </p:nvPr>
          </p:nvCxnSpPr>
          <p:spPr>
            <a:xfrm flipV="1">
              <a:off x="492652" y="2942820"/>
              <a:ext cx="2244725" cy="3175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矩形 53" title=""/>
          <p:cNvSpPr/>
          <p:nvPr>
            <p:custDataLst>
              <p:tags r:id="rId21"/>
            </p:custDataLst>
          </p:nvPr>
        </p:nvSpPr>
        <p:spPr>
          <a:xfrm>
            <a:off x="6746875" y="3845560"/>
            <a:ext cx="3700780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只破坏分子间作用力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 title=""/>
          <p:cNvSpPr/>
          <p:nvPr>
            <p:custDataLst>
              <p:tags r:id="rId22"/>
            </p:custDataLst>
          </p:nvPr>
        </p:nvSpPr>
        <p:spPr>
          <a:xfrm>
            <a:off x="2085975" y="4980305"/>
            <a:ext cx="3155950" cy="1014730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由原子构成的单质</a:t>
            </a:r>
            <a:r>
              <a:rPr lang="en-US" altLang="zh-CN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稀有气体除外</a:t>
            </a:r>
            <a:r>
              <a:rPr lang="en-US" altLang="zh-CN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0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3" name="组合 12" title=""/>
          <p:cNvGrpSpPr/>
          <p:nvPr>
            <p:custDataLst>
              <p:tags r:id="rId23"/>
            </p:custDataLst>
          </p:nvPr>
        </p:nvGrpSpPr>
        <p:grpSpPr>
          <a:xfrm>
            <a:off x="5350804" y="4936502"/>
            <a:ext cx="2244725" cy="568873"/>
            <a:chOff x="492652" y="2377122"/>
            <a:chExt cx="2244725" cy="568873"/>
          </a:xfrm>
        </p:grpSpPr>
        <p:sp>
          <p:nvSpPr>
            <p:cNvPr id="14" name="矩形 13"/>
            <p:cNvSpPr/>
            <p:nvPr>
              <p:custDataLst>
                <p:tags r:id="rId24"/>
              </p:custDataLst>
            </p:nvPr>
          </p:nvSpPr>
          <p:spPr>
            <a:xfrm>
              <a:off x="799963" y="2377122"/>
              <a:ext cx="161290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如金刚石</a:t>
              </a:r>
              <a:endParaRPr 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箭头连接符 14"/>
            <p:cNvCxnSpPr/>
            <p:nvPr>
              <p:custDataLst>
                <p:tags r:id="rId25"/>
              </p:custDataLst>
            </p:nvPr>
          </p:nvCxnSpPr>
          <p:spPr>
            <a:xfrm flipV="1">
              <a:off x="492652" y="2942820"/>
              <a:ext cx="2244725" cy="3175"/>
            </a:xfrm>
            <a:prstGeom prst="straightConnector1">
              <a:avLst/>
            </a:prstGeom>
            <a:ln w="28575" cmpd="sng">
              <a:solidFill>
                <a:schemeClr val="accent5"/>
              </a:solidFill>
              <a:prstDash val="soli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 title=""/>
          <p:cNvSpPr/>
          <p:nvPr>
            <p:custDataLst>
              <p:tags r:id="rId26"/>
            </p:custDataLst>
          </p:nvPr>
        </p:nvSpPr>
        <p:spPr>
          <a:xfrm>
            <a:off x="7703973" y="5227279"/>
            <a:ext cx="2655497" cy="553085"/>
          </a:xfrm>
          <a:prstGeom prst="rect">
            <a:avLst/>
          </a:prstGeom>
          <a:ln w="28575" cmpd="sng">
            <a:solidFill>
              <a:schemeClr val="accent5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30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共价键被破坏</a:t>
            </a:r>
            <a:endParaRPr lang="zh-CN" altLang="en-US" sz="30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39" grpId="0" animBg="1"/>
      <p:bldP spid="70" grpId="0" animBg="1"/>
      <p:bldP spid="44" grpId="0" animBg="1"/>
      <p:bldP spid="54" grpId="0" animBg="1"/>
      <p:bldP spid="11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7" name="标题 57345" title="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2123440" y="408305"/>
            <a:ext cx="7841615" cy="747395"/>
          </a:xfrm>
          <a:prstGeom prst="rect">
            <a:avLst/>
          </a:prstGeom>
        </p:spPr>
        <p:txBody>
          <a:bodyPr vert="horz" lIns="91074" tIns="45537" rIns="91074" bIns="45537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分子间作用力、氢键与化学键的比较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 title="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17531" y="1297025"/>
          <a:ext cx="11352530" cy="4930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1285"/>
                <a:gridCol w="2745740"/>
                <a:gridCol w="2628900"/>
                <a:gridCol w="3316605"/>
              </a:tblGrid>
              <a:tr h="58737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化学键</a:t>
                      </a:r>
                      <a:endParaRPr lang="zh-CN" altLang="en-US" sz="3000" b="1" smtClean="0">
                        <a:ln>
                          <a:noFill/>
                        </a:ln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范德华力</a:t>
                      </a:r>
                      <a:endParaRPr lang="zh-CN" altLang="en-US" sz="3000" b="1" smtClean="0">
                        <a:ln>
                          <a:noFill/>
                        </a:ln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氢键</a:t>
                      </a:r>
                      <a:endParaRPr lang="zh-CN" altLang="en-US" sz="3000" b="1" smtClean="0">
                        <a:ln>
                          <a:noFill/>
                        </a:ln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074" marR="91074" marT="45537" marB="45537" anchor="ctr"/>
                </a:tc>
              </a:tr>
              <a:tr h="165100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概念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</a:tr>
              <a:tr h="59626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存在范围</a:t>
                      </a:r>
                      <a:endParaRPr kumimoji="0" lang="zh-CN" altLang="en-US" sz="3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  <a:sym typeface="+mn-ea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</a:tr>
              <a:tr h="96139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作用力强弱</a:t>
                      </a:r>
                      <a:endParaRPr lang="zh-CN" altLang="en-US" sz="30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</a:tr>
              <a:tr h="113411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3000" b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sym typeface="+mn-ea"/>
                        </a:rPr>
                        <a:t>对物质的影响</a:t>
                      </a:r>
                      <a:endParaRPr lang="zh-CN" altLang="en-US" sz="3000" b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  <a:sym typeface="+mn-ea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en-US" altLang="zh-CN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30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1074" marR="91074" marT="45537" marB="45537" anchor="ctr"/>
                </a:tc>
              </a:tr>
            </a:tbl>
          </a:graphicData>
        </a:graphic>
      </p:graphicFrame>
      <p:sp>
        <p:nvSpPr>
          <p:cNvPr id="271388" name="Text Box 28" title=""/>
          <p:cNvSpPr txBox="1"/>
          <p:nvPr>
            <p:custDataLst>
              <p:tags r:id="rId5"/>
            </p:custDataLst>
          </p:nvPr>
        </p:nvSpPr>
        <p:spPr>
          <a:xfrm>
            <a:off x="3101340" y="1979295"/>
            <a:ext cx="26866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 fontAlgn="auto">
              <a:spcBef>
                <a:spcPct val="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相邻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的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原子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之间强烈的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相互作用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1389" name="Text Box 29" title=""/>
          <p:cNvSpPr txBox="1"/>
          <p:nvPr>
            <p:custDataLst>
              <p:tags r:id="rId6"/>
            </p:custDataLst>
          </p:nvPr>
        </p:nvSpPr>
        <p:spPr>
          <a:xfrm>
            <a:off x="5788025" y="2239645"/>
            <a:ext cx="27508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 fontAlgn="auto">
              <a:spcBef>
                <a:spcPct val="0"/>
              </a:spcBef>
            </a:pP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把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分子聚集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在一起的作用力</a:t>
            </a:r>
            <a:endParaRPr lang="zh-CN" altLang="en-US" sz="28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390" name="Text Box 30" title=""/>
          <p:cNvSpPr txBox="1"/>
          <p:nvPr>
            <p:custDataLst>
              <p:tags r:id="rId7"/>
            </p:custDataLst>
          </p:nvPr>
        </p:nvSpPr>
        <p:spPr>
          <a:xfrm>
            <a:off x="3101340" y="3566160"/>
            <a:ext cx="27355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分子内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</a:rPr>
              <a:t>、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原子间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1391" name="Text Box 31" title=""/>
          <p:cNvSpPr txBox="1"/>
          <p:nvPr>
            <p:custDataLst>
              <p:tags r:id="rId8"/>
            </p:custDataLst>
          </p:nvPr>
        </p:nvSpPr>
        <p:spPr>
          <a:xfrm>
            <a:off x="6204585" y="3566160"/>
            <a:ext cx="17233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分子之间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392" name="Text Box 32" title=""/>
          <p:cNvSpPr txBox="1"/>
          <p:nvPr>
            <p:custDataLst>
              <p:tags r:id="rId9"/>
            </p:custDataLst>
          </p:nvPr>
        </p:nvSpPr>
        <p:spPr>
          <a:xfrm>
            <a:off x="3913505" y="4354195"/>
            <a:ext cx="10687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较强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393" name="Text Box 33" title=""/>
          <p:cNvSpPr txBox="1"/>
          <p:nvPr>
            <p:custDataLst>
              <p:tags r:id="rId10"/>
            </p:custDataLst>
          </p:nvPr>
        </p:nvSpPr>
        <p:spPr>
          <a:xfrm>
            <a:off x="5866130" y="4354195"/>
            <a:ext cx="2595245" cy="522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比化学键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弱的多</a:t>
            </a:r>
            <a:endParaRPr lang="zh-CN" altLang="en-US" sz="26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394" name="Text Box 34" title=""/>
          <p:cNvSpPr txBox="1"/>
          <p:nvPr>
            <p:custDataLst>
              <p:tags r:id="rId11"/>
            </p:custDataLst>
          </p:nvPr>
        </p:nvSpPr>
        <p:spPr>
          <a:xfrm>
            <a:off x="3101340" y="5142865"/>
            <a:ext cx="26130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主要影响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化学性质</a:t>
            </a:r>
            <a:endParaRPr lang="zh-CN" altLang="en-US" sz="28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395" name="Text Box 35" title=""/>
          <p:cNvSpPr txBox="1"/>
          <p:nvPr>
            <p:custDataLst>
              <p:tags r:id="rId12"/>
            </p:custDataLst>
          </p:nvPr>
        </p:nvSpPr>
        <p:spPr>
          <a:xfrm>
            <a:off x="5979795" y="5142865"/>
            <a:ext cx="255905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主要影响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物理性质</a:t>
            </a: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（如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熔沸点</a:t>
            </a: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</a:t>
            </a:r>
            <a:endParaRPr lang="zh-CN" altLang="en-US" sz="26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427" name="Text Box 67" title=""/>
          <p:cNvSpPr txBox="1"/>
          <p:nvPr>
            <p:custDataLst>
              <p:tags r:id="rId13"/>
            </p:custDataLst>
          </p:nvPr>
        </p:nvSpPr>
        <p:spPr>
          <a:xfrm>
            <a:off x="8461375" y="1901190"/>
            <a:ext cx="33089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457200" fontAlgn="auto">
              <a:spcBef>
                <a:spcPct val="0"/>
              </a:spcBef>
            </a:pPr>
            <a:r>
              <a:rPr lang="zh-CN" altLang="en-US" sz="24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分子内“裸露”的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氢核</a:t>
            </a:r>
            <a:r>
              <a:rPr lang="zh-CN" altLang="en-US" sz="24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与另一分子中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带负电荷的原子</a:t>
            </a:r>
            <a:r>
              <a:rPr lang="zh-CN" altLang="en-US" sz="24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产生的静电作用</a:t>
            </a:r>
            <a:endParaRPr lang="zh-CN" altLang="en-US" sz="24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436" name="Text Box 76" title=""/>
          <p:cNvSpPr txBox="1"/>
          <p:nvPr>
            <p:custDataLst>
              <p:tags r:id="rId14"/>
            </p:custDataLst>
          </p:nvPr>
        </p:nvSpPr>
        <p:spPr>
          <a:xfrm>
            <a:off x="8796655" y="3566160"/>
            <a:ext cx="24276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某些</a:t>
            </a:r>
            <a:r>
              <a:rPr lang="zh-CN" altLang="en-US" sz="28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分子之间</a:t>
            </a:r>
            <a:endParaRPr lang="zh-CN" altLang="en-US" sz="28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441" name="Text Box 81" title=""/>
          <p:cNvSpPr txBox="1"/>
          <p:nvPr>
            <p:custDataLst>
              <p:tags r:id="rId15"/>
            </p:custDataLst>
          </p:nvPr>
        </p:nvSpPr>
        <p:spPr>
          <a:xfrm>
            <a:off x="8659495" y="5204460"/>
            <a:ext cx="290068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主要影响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物理性质</a:t>
            </a: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（如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熔沸点</a:t>
            </a: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</a:t>
            </a:r>
            <a:endParaRPr lang="zh-CN" altLang="en-US" sz="26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1442" name="Text Box 82" title=""/>
          <p:cNvSpPr txBox="1"/>
          <p:nvPr>
            <p:custDataLst>
              <p:tags r:id="rId16"/>
            </p:custDataLst>
          </p:nvPr>
        </p:nvSpPr>
        <p:spPr>
          <a:xfrm>
            <a:off x="8659495" y="4184650"/>
            <a:ext cx="2913380" cy="891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远小于</a:t>
            </a: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化学键，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略大于</a:t>
            </a:r>
            <a:r>
              <a:rPr lang="zh-CN" altLang="en-US" sz="26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范德华力</a:t>
            </a:r>
            <a:endParaRPr lang="zh-CN" altLang="en-US" sz="26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1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1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1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139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139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13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13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1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7" name="标题 57345" title="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5071110" y="408305"/>
            <a:ext cx="2049780" cy="747395"/>
          </a:xfrm>
          <a:prstGeom prst="rect">
            <a:avLst/>
          </a:prstGeom>
        </p:spPr>
        <p:txBody>
          <a:bodyPr vert="horz" lIns="91074" tIns="45537" rIns="91074" bIns="45537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课堂小结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1268" name="图片 3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690" y="1216660"/>
            <a:ext cx="10295255" cy="49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58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97158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>
            <a:off x="-194553" y="0"/>
            <a:ext cx="3307404" cy="6858001"/>
          </a:xfrm>
          <a:prstGeom prst="rect">
            <a:avLst/>
          </a:prstGeom>
        </p:spPr>
      </p:pic>
      <p:pic>
        <p:nvPicPr>
          <p:cNvPr id="2097159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 rot="10800000">
            <a:off x="8934653" y="0"/>
            <a:ext cx="3307404" cy="6858001"/>
          </a:xfrm>
          <a:prstGeom prst="rect">
            <a:avLst/>
          </a:prstGeom>
        </p:spPr>
      </p:pic>
      <p:sp>
        <p:nvSpPr>
          <p:cNvPr id="1048641" name="椭圆 7" title=""/>
          <p:cNvSpPr/>
          <p:nvPr>
            <p:custDataLst>
              <p:tags r:id="rId6"/>
            </p:custDataLst>
          </p:nvPr>
        </p:nvSpPr>
        <p:spPr>
          <a:xfrm>
            <a:off x="3789964" y="1122329"/>
            <a:ext cx="4613342" cy="4613342"/>
          </a:xfrm>
          <a:prstGeom prst="ellipse">
            <a:avLst/>
          </a:prstGeom>
          <a:solidFill>
            <a:srgbClr val="718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9" name="组合 8" title=""/>
          <p:cNvGrpSpPr/>
          <p:nvPr>
            <p:custDataLst>
              <p:tags r:id="rId7"/>
            </p:custDataLst>
          </p:nvPr>
        </p:nvGrpSpPr>
        <p:grpSpPr>
          <a:xfrm>
            <a:off x="4294330" y="1788727"/>
            <a:ext cx="3602071" cy="2887911"/>
            <a:chOff x="4359011" y="1563583"/>
            <a:chExt cx="3602071" cy="2887911"/>
          </a:xfrm>
        </p:grpSpPr>
        <p:sp>
          <p:nvSpPr>
            <p:cNvPr id="1048642" name="矩形 9"/>
            <p:cNvSpPr/>
            <p:nvPr>
              <p:custDataLst>
                <p:tags r:id="rId8"/>
              </p:custDataLst>
            </p:nvPr>
          </p:nvSpPr>
          <p:spPr>
            <a:xfrm>
              <a:off x="4359011" y="3129424"/>
              <a:ext cx="3602071" cy="1322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8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汉仪雁翎体简" panose="02010600000101010101" charset="-122"/>
                  <a:cs typeface="+mn-cs"/>
                </a:rPr>
                <a:t>化学键</a:t>
              </a:r>
              <a:endParaRPr kumimoji="0" lang="zh-CN" altLang="en-US" sz="8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雁翎体简" panose="02010600000101010101" charset="-122"/>
                <a:cs typeface="+mn-cs"/>
              </a:endParaRPr>
            </a:p>
          </p:txBody>
        </p:sp>
        <p:sp>
          <p:nvSpPr>
            <p:cNvPr id="1048643" name="矩形 10"/>
            <p:cNvSpPr/>
            <p:nvPr>
              <p:custDataLst>
                <p:tags r:id="rId9"/>
              </p:custDataLst>
            </p:nvPr>
          </p:nvSpPr>
          <p:spPr>
            <a:xfrm>
              <a:off x="5474881" y="1563583"/>
              <a:ext cx="1371600" cy="132207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0" b="1" i="0" u="none" strike="noStrike" kern="1200" cap="none" spc="0" normalizeH="0" baseline="0" noProof="0">
                  <a:ln w="0"/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汉仪楷体S" panose="00020600040101010101" charset="-122"/>
                  <a:cs typeface="+mn-cs"/>
                </a:rPr>
                <a:t>01</a:t>
              </a:r>
              <a:endParaRPr kumimoji="0" lang="en-US" altLang="zh-CN" sz="8000" b="1" i="0" u="none" strike="noStrike" kern="1200" cap="none" spc="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汉仪楷体S" panose="0002060004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7" name="标题 57345" title="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5071110" y="408305"/>
            <a:ext cx="2049780" cy="747395"/>
          </a:xfrm>
          <a:prstGeom prst="rect">
            <a:avLst/>
          </a:prstGeom>
        </p:spPr>
        <p:txBody>
          <a:bodyPr vert="horz" lIns="91074" tIns="45537" rIns="91074" bIns="45537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课堂小结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" name="21N97.eps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91995" y="1155700"/>
            <a:ext cx="8329930" cy="5085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7" name="标题 57345" title="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5071110" y="408305"/>
            <a:ext cx="2049780" cy="747395"/>
          </a:xfrm>
          <a:prstGeom prst="rect">
            <a:avLst/>
          </a:prstGeom>
        </p:spPr>
        <p:txBody>
          <a:bodyPr vert="horz" lIns="91074" tIns="45537" rIns="91074" bIns="45537" rtlCol="0" anchor="ctr">
            <a:normAutofit/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 algn="ctr" fontAlgn="auto">
              <a:lnSpc>
                <a:spcPct val="100000"/>
              </a:lnSpc>
            </a:pP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课堂小结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6386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7655" y="1155700"/>
            <a:ext cx="9076690" cy="520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621030" y="1275080"/>
            <a:ext cx="9518650" cy="3886835"/>
          </a:xfrm>
          <a:prstGeom prst="rect">
            <a:avLst/>
          </a:prstGeom>
        </p:spPr>
        <p:txBody>
          <a:bodyPr wrap="square" lIns="121087" tIns="60542" rIns="121087" bIns="60542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34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3400" b="1" kern="10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下列说法正确的是（</a:t>
            </a: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zh-CN" sz="34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A.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分子间作用力与化学键大小相当</a:t>
            </a:r>
            <a:endParaRPr lang="zh-CN" altLang="zh-CN" sz="34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B.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分子间作用力是一种很强的作用力</a:t>
            </a:r>
            <a:endParaRPr lang="zh-CN" altLang="zh-CN" sz="34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C.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分子间作用力主要影响物质的化学性质</a:t>
            </a:r>
            <a:endParaRPr lang="zh-CN" altLang="zh-CN" sz="34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algn="l" fontAlgn="auto">
              <a:lnSpc>
                <a:spcPct val="120000"/>
              </a:lnSpc>
              <a:spcAft>
                <a:spcPct val="0"/>
              </a:spcAft>
            </a:pP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D.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分子内部相邻原子之间的相互作用为化学键，而分子间也有相互作用，为分子间作用力</a:t>
            </a:r>
            <a:endParaRPr lang="zh-CN" altLang="zh-CN" sz="34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TextBox 9" title=""/>
          <p:cNvSpPr txBox="1"/>
          <p:nvPr>
            <p:custDataLst>
              <p:tags r:id="rId4"/>
            </p:custDataLst>
          </p:nvPr>
        </p:nvSpPr>
        <p:spPr>
          <a:xfrm>
            <a:off x="5391785" y="1337945"/>
            <a:ext cx="64135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4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</a:t>
            </a:r>
            <a:endParaRPr lang="en-US" altLang="zh-CN" sz="34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5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学习评价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7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2530" name="Text Box 2" title=""/>
          <p:cNvSpPr txBox="1"/>
          <p:nvPr>
            <p:custDataLst>
              <p:tags r:id="rId3"/>
            </p:custDataLst>
          </p:nvPr>
        </p:nvSpPr>
        <p:spPr>
          <a:xfrm>
            <a:off x="621030" y="1162685"/>
            <a:ext cx="9858375" cy="4015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、下列关于氢键的说法中正确的是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A. 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每个水分子内含有两个氢键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B. 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在所有的水蒸气、水、冰中都含有氢键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C. 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分子间能形成氢键，使物质的熔沸点升高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D.  HF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稳定性很强，是因为其分子间能形成氢键 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3252" name="Text Box 4" title=""/>
          <p:cNvSpPr txBox="1"/>
          <p:nvPr>
            <p:custDataLst>
              <p:tags r:id="rId4"/>
            </p:custDataLst>
          </p:nvPr>
        </p:nvSpPr>
        <p:spPr>
          <a:xfrm>
            <a:off x="7980680" y="1319530"/>
            <a:ext cx="669925" cy="578485"/>
          </a:xfrm>
          <a:prstGeom prst="rect">
            <a:avLst/>
          </a:prstGeom>
          <a:noFill/>
          <a:ln w="9525">
            <a:noFill/>
          </a:ln>
        </p:spPr>
        <p:txBody>
          <a:bodyPr lIns="89640" tIns="46613" rIns="89640" bIns="46613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endParaRPr lang="en-US" altLang="zh-CN" sz="34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5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学习评价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7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8"/>
    </p:custDataLst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6" name="Text Box 2" title=""/>
          <p:cNvSpPr txBox="1"/>
          <p:nvPr>
            <p:custDataLst>
              <p:tags r:id="rId3"/>
            </p:custDataLst>
          </p:nvPr>
        </p:nvSpPr>
        <p:spPr>
          <a:xfrm>
            <a:off x="621030" y="1254760"/>
            <a:ext cx="10425430" cy="4815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、下列说法正确的是</a:t>
            </a:r>
            <a:r>
              <a:rPr lang="zh-CN" altLang="zh-CN" sz="32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zh-CN" sz="32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A.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水很稳定是由于水分子间存在氢键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B. NaOH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融化时离子键和共价键发生断裂  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C.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碳酸钙分解时发生了化学键的断裂和形成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D.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冰融化时要吸热，所以共价键断裂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E.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任何分子中都含有共价键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F. 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分子间作用力越大，熔化或汽化时所需的能量就越多，其化学性质也越稳定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4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学习评价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6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3252" name="Text Box 4" title=""/>
          <p:cNvSpPr txBox="1"/>
          <p:nvPr>
            <p:custDataLst>
              <p:tags r:id="rId7"/>
            </p:custDataLst>
          </p:nvPr>
        </p:nvSpPr>
        <p:spPr>
          <a:xfrm>
            <a:off x="5089525" y="1319530"/>
            <a:ext cx="669925" cy="578485"/>
          </a:xfrm>
          <a:prstGeom prst="rect">
            <a:avLst/>
          </a:prstGeom>
          <a:noFill/>
          <a:ln w="9525">
            <a:noFill/>
          </a:ln>
        </p:spPr>
        <p:txBody>
          <a:bodyPr lIns="89640" tIns="46613" rIns="89640" bIns="46613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</a:t>
            </a:r>
            <a:endParaRPr lang="en-US" altLang="zh-CN" sz="34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2770" name="Text Box 5" title=""/>
          <p:cNvSpPr txBox="1"/>
          <p:nvPr>
            <p:custDataLst>
              <p:tags r:id="rId3"/>
            </p:custDataLst>
          </p:nvPr>
        </p:nvSpPr>
        <p:spPr>
          <a:xfrm>
            <a:off x="621030" y="1206500"/>
            <a:ext cx="10309860" cy="3857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、下列事实与氢键有关的是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A.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水加热到很高的温度都难以分解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B.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水结成冰体积膨胀，密度变小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C. CH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SiH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GeH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SnH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的熔点随相对分子质量的增大而升高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D. HF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HCl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HBr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HI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的热稳定性依次减弱</a:t>
            </a:r>
            <a:endParaRPr lang="zh-CN" altLang="en-US" sz="3400" b="1" baseline="-2500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4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学习评价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6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9" title=""/>
          <p:cNvSpPr txBox="1"/>
          <p:nvPr>
            <p:custDataLst>
              <p:tags r:id="rId7"/>
            </p:custDataLst>
          </p:nvPr>
        </p:nvSpPr>
        <p:spPr>
          <a:xfrm>
            <a:off x="6710045" y="1206500"/>
            <a:ext cx="64135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3400" b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</a:t>
            </a:r>
            <a:endParaRPr lang="en-US" altLang="zh-CN" sz="3400" b="1" kern="10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3" name="Text Box 5" title=""/>
          <p:cNvSpPr txBox="1"/>
          <p:nvPr>
            <p:custDataLst>
              <p:tags r:id="rId3"/>
            </p:custDataLst>
          </p:nvPr>
        </p:nvSpPr>
        <p:spPr>
          <a:xfrm>
            <a:off x="621030" y="1261110"/>
            <a:ext cx="10281920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离子键、共价键、分子间作用力都是微粒间的作用力。下列物质中，只存在一种作用力的是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A.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干冰       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B. NaCl                C. NaOH</a:t>
            </a:r>
            <a:endParaRPr lang="en-US" altLang="zh-CN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457200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D. I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          E. H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SO</a:t>
            </a:r>
            <a:r>
              <a:rPr lang="en-US" altLang="zh-CN" sz="3400" b="1" baseline="-25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　 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F. Ar</a:t>
            </a:r>
            <a:endParaRPr lang="en-US" altLang="zh-CN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4038" name="Rectangle 6" title=""/>
          <p:cNvSpPr/>
          <p:nvPr>
            <p:custDataLst>
              <p:tags r:id="rId4"/>
            </p:custDataLst>
          </p:nvPr>
        </p:nvSpPr>
        <p:spPr>
          <a:xfrm>
            <a:off x="9862185" y="2193925"/>
            <a:ext cx="834390" cy="614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BF</a:t>
            </a:r>
            <a:endParaRPr lang="en-US" altLang="zh-CN" sz="34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5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学习评价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7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2" name="Rectangle 4" title=""/>
          <p:cNvSpPr/>
          <p:nvPr>
            <p:custDataLst>
              <p:tags r:id="rId3"/>
            </p:custDataLst>
          </p:nvPr>
        </p:nvSpPr>
        <p:spPr>
          <a:xfrm>
            <a:off x="553720" y="1162685"/>
            <a:ext cx="9378315" cy="40151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、物质变化时，没有克服化学键的是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zh-CN" sz="3400" b="1" kern="1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400" b="1" kern="10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A.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</a:t>
            </a:r>
            <a:r>
              <a:rPr lang="en-US" altLang="zh-CN" sz="3400" b="1" baseline="-30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O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电解 　　　 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B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</a:t>
            </a:r>
            <a:r>
              <a:rPr lang="en-US" altLang="zh-CN" sz="3400" b="1" baseline="-300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升华  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C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烧碱熔化　　　　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D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NaCl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溶于水 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E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HCl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溶于水             </a:t>
            </a: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F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蔗糖溶于水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G</a:t>
            </a:r>
            <a:r>
              <a:rPr lang="en-US" altLang="zh-CN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sz="3400" b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400" b="1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冰融化</a:t>
            </a:r>
            <a:endParaRPr lang="zh-CN" altLang="en-US" sz="3400" b="1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4039" name="Text Box 7" title=""/>
          <p:cNvSpPr txBox="1"/>
          <p:nvPr>
            <p:custDataLst>
              <p:tags r:id="rId4"/>
            </p:custDataLst>
          </p:nvPr>
        </p:nvSpPr>
        <p:spPr>
          <a:xfrm>
            <a:off x="8165465" y="1341120"/>
            <a:ext cx="1173480" cy="614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400" b="1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BFG</a:t>
            </a:r>
            <a:endParaRPr lang="en-US" altLang="zh-CN" sz="3400" b="1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73" name="组合 1" title=""/>
          <p:cNvGrpSpPr/>
          <p:nvPr>
            <p:custDataLst>
              <p:tags r:id="rId5"/>
            </p:custDataLst>
          </p:nvPr>
        </p:nvGrpSpPr>
        <p:grpSpPr>
          <a:xfrm>
            <a:off x="342583" y="455941"/>
            <a:ext cx="2436018" cy="706755"/>
            <a:chOff x="334963" y="455941"/>
            <a:chExt cx="2436018" cy="706755"/>
          </a:xfrm>
        </p:grpSpPr>
        <p:sp>
          <p:nvSpPr>
            <p:cNvPr id="1048712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545941" y="455941"/>
              <a:ext cx="222504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学习评价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7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9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097164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>
            <a:off x="-194553" y="0"/>
            <a:ext cx="3307404" cy="6858001"/>
          </a:xfrm>
          <a:prstGeom prst="rect">
            <a:avLst/>
          </a:prstGeom>
        </p:spPr>
      </p:pic>
      <p:pic>
        <p:nvPicPr>
          <p:cNvPr id="2097165" name="图片 4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rcRect r="72854"/>
          <a:stretch>
            <a:fillRect/>
          </a:stretch>
        </p:blipFill>
        <p:spPr>
          <a:xfrm rot="10800000">
            <a:off x="8934653" y="0"/>
            <a:ext cx="3307404" cy="6858001"/>
          </a:xfrm>
          <a:prstGeom prst="rect">
            <a:avLst/>
          </a:prstGeom>
        </p:spPr>
      </p:pic>
      <p:grpSp>
        <p:nvGrpSpPr>
          <p:cNvPr id="92" name="组合 16" title=""/>
          <p:cNvGrpSpPr/>
          <p:nvPr>
            <p:custDataLst>
              <p:tags r:id="rId6"/>
            </p:custDataLst>
          </p:nvPr>
        </p:nvGrpSpPr>
        <p:grpSpPr>
          <a:xfrm>
            <a:off x="3074276" y="2181175"/>
            <a:ext cx="6043448" cy="1477329"/>
            <a:chOff x="3074276" y="1991709"/>
            <a:chExt cx="6043448" cy="1477329"/>
          </a:xfrm>
        </p:grpSpPr>
        <p:cxnSp>
          <p:nvCxnSpPr>
            <p:cNvPr id="3145734" name="直接连接符 17"/>
            <p:cNvCxnSpPr/>
            <p:nvPr>
              <p:custDataLst>
                <p:tags r:id="rId7"/>
              </p:custDataLst>
            </p:nvPr>
          </p:nvCxnSpPr>
          <p:spPr>
            <a:xfrm flipV="1">
              <a:off x="3074276" y="3469037"/>
              <a:ext cx="6043448" cy="1"/>
            </a:xfrm>
            <a:prstGeom prst="line">
              <a:avLst/>
            </a:prstGeom>
            <a:ln w="38100">
              <a:solidFill>
                <a:srgbClr val="788E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8802" name="矩形 19"/>
            <p:cNvSpPr/>
            <p:nvPr>
              <p:custDataLst>
                <p:tags r:id="rId8"/>
              </p:custDataLst>
            </p:nvPr>
          </p:nvSpPr>
          <p:spPr>
            <a:xfrm>
              <a:off x="3484179" y="1991709"/>
              <a:ext cx="5223642" cy="14763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9000">
                  <a:ln w="0"/>
                  <a:solidFill>
                    <a:srgbClr val="788EAC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汉仪雁翎体简" panose="02010600000101010101" charset="-122"/>
                </a:rPr>
                <a:t>谢谢观看</a:t>
              </a:r>
              <a:endParaRPr kumimoji="0" lang="zh-CN" altLang="en-US" sz="9000" b="0" i="0" u="none" strike="noStrike" kern="1200" cap="none" spc="0" normalizeH="0" baseline="0" noProof="0">
                <a:ln w="0"/>
                <a:solidFill>
                  <a:srgbClr val="788EAC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汉仪雁翎体简" panose="02010600000101010101" charset="-122"/>
                <a:cs typeface="+mn-cs"/>
              </a:endParaRPr>
            </a:p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18660" y="473075"/>
            <a:ext cx="315404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化学反应本质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反应实质" title="">
            <a:hlinkClick action="ppaction://media"/>
          </p:cNvPr>
          <p:cNvPicPr>
            <a:picLocks noChangeAspect="1"/>
          </p:cNvPicPr>
          <p:nvPr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7995" y="1198880"/>
            <a:ext cx="8715375" cy="49028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 flipH="1">
            <a:off x="11506200" y="10909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73" name="组合 1" title=""/>
          <p:cNvGrpSpPr/>
          <p:nvPr>
            <p:custDataLst>
              <p:tags r:id="rId3"/>
            </p:custDataLst>
          </p:nvPr>
        </p:nvGrpSpPr>
        <p:grpSpPr>
          <a:xfrm>
            <a:off x="342583" y="455941"/>
            <a:ext cx="1414938" cy="706755"/>
            <a:chOff x="334963" y="455941"/>
            <a:chExt cx="1414938" cy="706755"/>
          </a:xfrm>
        </p:grpSpPr>
        <p:sp>
          <p:nvSpPr>
            <p:cNvPr id="1048712" name="文本框 4"/>
            <p:cNvSpPr txBox="1"/>
            <p:nvPr>
              <p:custDataLst>
                <p:tags r:id="rId4"/>
              </p:custDataLst>
            </p:nvPr>
          </p:nvSpPr>
          <p:spPr>
            <a:xfrm>
              <a:off x="545941" y="455941"/>
              <a:ext cx="120396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4000" b="1">
                  <a:solidFill>
                    <a:srgbClr val="7188A8"/>
                  </a:solidFill>
                  <a:latin typeface="Arial" panose="020b0604020202020204" pitchFamily="34" charset="0"/>
                  <a:ea typeface="汉仪雁翎体简" panose="02010600000101010101" charset="-122"/>
                  <a:cs typeface="+mn-ea"/>
                  <a:sym typeface="+mn-lt"/>
                </a:rPr>
                <a:t>思考</a:t>
              </a:r>
              <a:endParaRPr lang="zh-CN" sz="4000" b="1">
                <a:solidFill>
                  <a:srgbClr val="7188A8"/>
                </a:solidFill>
                <a:latin typeface="Arial" panose="020b0604020202020204" pitchFamily="34" charset="0"/>
                <a:ea typeface="汉仪雁翎体简" panose="02010600000101010101" charset="-122"/>
                <a:cs typeface="+mn-ea"/>
                <a:sym typeface="+mn-lt"/>
              </a:endParaRPr>
            </a:p>
          </p:txBody>
        </p:sp>
        <p:sp>
          <p:nvSpPr>
            <p:cNvPr id="1048714" name="矩形 3"/>
            <p:cNvSpPr/>
            <p:nvPr>
              <p:custDataLst>
                <p:tags r:id="rId5"/>
              </p:custDataLst>
            </p:nvPr>
          </p:nvSpPr>
          <p:spPr>
            <a:xfrm>
              <a:off x="334963" y="486219"/>
              <a:ext cx="278711" cy="541682"/>
            </a:xfrm>
            <a:prstGeom prst="rect">
              <a:avLst/>
            </a:prstGeom>
            <a:solidFill>
              <a:srgbClr val="7188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 Box 3" title=""/>
          <p:cNvSpPr txBox="1"/>
          <p:nvPr>
            <p:custDataLst>
              <p:tags r:id="rId6"/>
            </p:custDataLst>
          </p:nvPr>
        </p:nvSpPr>
        <p:spPr>
          <a:xfrm>
            <a:off x="1872615" y="935990"/>
            <a:ext cx="85350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用化学键的观点分析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6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Cl</a:t>
            </a:r>
            <a:r>
              <a:rPr lang="en-US" altLang="zh-CN" sz="3600" b="1" baseline="-25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反应的过程</a:t>
            </a:r>
            <a:r>
              <a:rPr lang="en-US" altLang="zh-CN" sz="36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?</a:t>
            </a:r>
            <a:endParaRPr lang="en-US" altLang="zh-CN" sz="3600" b="1">
              <a:solidFill>
                <a:schemeClr val="tx1"/>
              </a:solidFill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31" name="图片 30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r="69075"/>
          <a:stretch>
            <a:fillRect/>
          </a:stretch>
        </p:blipFill>
        <p:spPr>
          <a:xfrm>
            <a:off x="2319655" y="2566670"/>
            <a:ext cx="1182370" cy="768350"/>
          </a:xfrm>
          <a:prstGeom prst="rect">
            <a:avLst/>
          </a:prstGeom>
        </p:spPr>
      </p:pic>
      <p:grpSp>
        <p:nvGrpSpPr>
          <p:cNvPr id="9" name="组合 8" title=""/>
          <p:cNvGrpSpPr/>
          <p:nvPr>
            <p:custDataLst>
              <p:tags r:id="rId9"/>
            </p:custDataLst>
          </p:nvPr>
        </p:nvGrpSpPr>
        <p:grpSpPr>
          <a:xfrm>
            <a:off x="2218690" y="3745230"/>
            <a:ext cx="1283335" cy="454660"/>
            <a:chOff x="1128" y="4330"/>
            <a:chExt cx="2021" cy="716"/>
          </a:xfrm>
        </p:grpSpPr>
        <p:pic>
          <p:nvPicPr>
            <p:cNvPr id="32" name="图片 3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128" y="4330"/>
              <a:ext cx="852" cy="687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2297" y="4330"/>
              <a:ext cx="852" cy="717"/>
            </a:xfrm>
            <a:prstGeom prst="rect">
              <a:avLst/>
            </a:prstGeom>
          </p:spPr>
        </p:pic>
      </p:grpSp>
      <p:grpSp>
        <p:nvGrpSpPr>
          <p:cNvPr id="10" name="组合 9" title=""/>
          <p:cNvGrpSpPr/>
          <p:nvPr>
            <p:custDataLst>
              <p:tags r:id="rId14"/>
            </p:custDataLst>
          </p:nvPr>
        </p:nvGrpSpPr>
        <p:grpSpPr>
          <a:xfrm>
            <a:off x="4070350" y="3535680"/>
            <a:ext cx="2132330" cy="730250"/>
            <a:chOff x="4281" y="8989"/>
            <a:chExt cx="3358" cy="1150"/>
          </a:xfrm>
        </p:grpSpPr>
        <p:pic>
          <p:nvPicPr>
            <p:cNvPr id="34" name="图片 3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4281" y="8989"/>
              <a:ext cx="1479" cy="1150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6145" y="9018"/>
              <a:ext cx="1494" cy="1121"/>
            </a:xfrm>
            <a:prstGeom prst="rect">
              <a:avLst/>
            </a:prstGeom>
          </p:spPr>
        </p:pic>
      </p:grpSp>
      <p:sp>
        <p:nvSpPr>
          <p:cNvPr id="36" name="文本框 35" title=""/>
          <p:cNvSpPr txBox="1"/>
          <p:nvPr>
            <p:custDataLst>
              <p:tags r:id="rId19"/>
            </p:custDataLst>
          </p:nvPr>
        </p:nvSpPr>
        <p:spPr>
          <a:xfrm>
            <a:off x="2123440" y="1903095"/>
            <a:ext cx="1553210" cy="6140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auto"/>
            <a:r>
              <a:rPr lang="en-US" altLang="zh-CN" sz="34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H—H</a:t>
            </a:r>
            <a:endParaRPr lang="en-US" altLang="zh-CN" sz="34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20"/>
            </p:custDataLst>
          </p:nvPr>
        </p:nvSpPr>
        <p:spPr>
          <a:xfrm>
            <a:off x="4458335" y="1870710"/>
            <a:ext cx="1553210" cy="6140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auto"/>
            <a:r>
              <a:rPr lang="en-US" altLang="zh-CN" sz="34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Cl—Cl</a:t>
            </a:r>
            <a:endParaRPr lang="en-US" altLang="zh-CN" sz="34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图片 10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"/>
          <a:srcRect l="49377" t="909"/>
          <a:stretch>
            <a:fillRect/>
          </a:stretch>
        </p:blipFill>
        <p:spPr>
          <a:xfrm>
            <a:off x="4267200" y="2573655"/>
            <a:ext cx="1935480" cy="761365"/>
          </a:xfrm>
          <a:prstGeom prst="rect">
            <a:avLst/>
          </a:prstGeom>
        </p:spPr>
      </p:pic>
      <p:sp>
        <p:nvSpPr>
          <p:cNvPr id="12" name="文本框 11" title=""/>
          <p:cNvSpPr txBox="1"/>
          <p:nvPr>
            <p:custDataLst>
              <p:tags r:id="rId22"/>
            </p:custDataLst>
          </p:nvPr>
        </p:nvSpPr>
        <p:spPr>
          <a:xfrm>
            <a:off x="3561715" y="2663190"/>
            <a:ext cx="64579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/>
            <a:r>
              <a:rPr lang="en-US" altLang="zh-CN" sz="3400" b="1"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en-US" altLang="zh-CN" sz="3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23"/>
            </p:custDataLst>
          </p:nvPr>
        </p:nvSpPr>
        <p:spPr>
          <a:xfrm>
            <a:off x="6967855" y="2663190"/>
            <a:ext cx="64579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/>
            <a:r>
              <a:rPr lang="en-US" altLang="zh-CN" sz="3400" b="1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→</a:t>
            </a:r>
            <a:endParaRPr lang="en-US" altLang="zh-CN" sz="34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6" name="组合 15" title=""/>
          <p:cNvGrpSpPr/>
          <p:nvPr>
            <p:custDataLst>
              <p:tags r:id="rId24"/>
            </p:custDataLst>
          </p:nvPr>
        </p:nvGrpSpPr>
        <p:grpSpPr>
          <a:xfrm>
            <a:off x="8168539" y="2597785"/>
            <a:ext cx="1489181" cy="711522"/>
            <a:chOff x="1775" y="7384"/>
            <a:chExt cx="2345" cy="1121"/>
          </a:xfrm>
        </p:grpSpPr>
        <p:pic>
          <p:nvPicPr>
            <p:cNvPr id="14" name="图片 13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75" y="7601"/>
              <a:ext cx="852" cy="687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626" y="7384"/>
              <a:ext cx="1494" cy="1121"/>
            </a:xfrm>
            <a:prstGeom prst="rect">
              <a:avLst/>
            </a:prstGeom>
          </p:spPr>
        </p:pic>
      </p:grpSp>
      <p:grpSp>
        <p:nvGrpSpPr>
          <p:cNvPr id="18" name="组合 17" title=""/>
          <p:cNvGrpSpPr/>
          <p:nvPr>
            <p:custDataLst>
              <p:tags r:id="rId27"/>
            </p:custDataLst>
          </p:nvPr>
        </p:nvGrpSpPr>
        <p:grpSpPr>
          <a:xfrm>
            <a:off x="6511814" y="3554095"/>
            <a:ext cx="1634606" cy="711522"/>
            <a:chOff x="1546" y="7384"/>
            <a:chExt cx="2574" cy="1121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546" y="7601"/>
              <a:ext cx="852" cy="687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626" y="7384"/>
              <a:ext cx="1494" cy="1121"/>
            </a:xfrm>
            <a:prstGeom prst="rect">
              <a:avLst/>
            </a:prstGeom>
          </p:spPr>
        </p:pic>
      </p:grpSp>
      <p:sp>
        <p:nvSpPr>
          <p:cNvPr id="25" name="文本框 24" title=""/>
          <p:cNvSpPr txBox="1"/>
          <p:nvPr>
            <p:custDataLst>
              <p:tags r:id="rId30"/>
            </p:custDataLst>
          </p:nvPr>
        </p:nvSpPr>
        <p:spPr>
          <a:xfrm>
            <a:off x="441960" y="3651885"/>
            <a:ext cx="1681480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3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阶段：</a:t>
            </a:r>
            <a:endParaRPr lang="zh-CN" altLang="en-US" sz="3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31"/>
            </p:custDataLst>
          </p:nvPr>
        </p:nvSpPr>
        <p:spPr>
          <a:xfrm>
            <a:off x="8104505" y="1903095"/>
            <a:ext cx="1553210" cy="61404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indent="0" algn="ctr" fontAlgn="auto"/>
            <a:r>
              <a:rPr lang="en-US" altLang="zh-CN" sz="3400" b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H—Cl</a:t>
            </a:r>
            <a:endParaRPr lang="en-US" altLang="zh-CN" sz="3400" b="1">
              <a:solidFill>
                <a:srgbClr val="C00000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 title=""/>
          <p:cNvSpPr txBox="1"/>
          <p:nvPr>
            <p:custDataLst>
              <p:tags r:id="rId32"/>
            </p:custDataLst>
          </p:nvPr>
        </p:nvSpPr>
        <p:spPr>
          <a:xfrm>
            <a:off x="8380730" y="3648075"/>
            <a:ext cx="1681480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3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3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阶段：</a:t>
            </a:r>
            <a:endParaRPr lang="zh-CN" altLang="en-US" sz="30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 title=""/>
          <p:cNvGrpSpPr/>
          <p:nvPr>
            <p:custDataLst>
              <p:tags r:id="rId33"/>
            </p:custDataLst>
          </p:nvPr>
        </p:nvGrpSpPr>
        <p:grpSpPr>
          <a:xfrm>
            <a:off x="10220859" y="3528060"/>
            <a:ext cx="1489816" cy="711522"/>
            <a:chOff x="1774" y="7384"/>
            <a:chExt cx="2346" cy="1121"/>
          </a:xfrm>
        </p:grpSpPr>
        <p:pic>
          <p:nvPicPr>
            <p:cNvPr id="29" name="图片 28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774" y="7601"/>
              <a:ext cx="852" cy="687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2626" y="7384"/>
              <a:ext cx="1494" cy="1121"/>
            </a:xfrm>
            <a:prstGeom prst="rect">
              <a:avLst/>
            </a:prstGeom>
          </p:spPr>
        </p:pic>
      </p:grpSp>
      <p:sp>
        <p:nvSpPr>
          <p:cNvPr id="38" name="文本框 37" title=""/>
          <p:cNvSpPr txBox="1"/>
          <p:nvPr>
            <p:custDataLst>
              <p:tags r:id="rId36"/>
            </p:custDataLst>
          </p:nvPr>
        </p:nvSpPr>
        <p:spPr>
          <a:xfrm>
            <a:off x="2462530" y="4466590"/>
            <a:ext cx="2928620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旧化学键断裂</a:t>
            </a:r>
            <a:endParaRPr lang="zh-CN" altLang="en-US" sz="3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文本框 38" title=""/>
          <p:cNvSpPr txBox="1"/>
          <p:nvPr>
            <p:custDataLst>
              <p:tags r:id="rId37"/>
            </p:custDataLst>
          </p:nvPr>
        </p:nvSpPr>
        <p:spPr>
          <a:xfrm>
            <a:off x="8538845" y="4466590"/>
            <a:ext cx="2928620" cy="570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4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新化学键生成</a:t>
            </a:r>
            <a:endParaRPr lang="zh-CN" altLang="en-US" sz="34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/>
      <p:bldP spid="12" grpId="0"/>
      <p:bldP spid="13" grpId="0"/>
      <p:bldP spid="26" grpId="0"/>
      <p:bldP spid="38" grpId="0"/>
      <p:bldP spid="39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6083" name="Text Box 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33550" y="3416300"/>
            <a:ext cx="1484630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反应物分子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4" name="AutoShape 4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17371" y="3848425"/>
            <a:ext cx="2074863" cy="111125"/>
          </a:xfrm>
          <a:prstGeom prst="rightArrow">
            <a:avLst>
              <a:gd name="adj1" fmla="val 50000"/>
              <a:gd name="adj2" fmla="val 46678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7" name="Rectangle 7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87240" y="2457450"/>
            <a:ext cx="2866390" cy="583565"/>
          </a:xfrm>
          <a:prstGeom prst="rect">
            <a:avLst/>
          </a:prstGeom>
          <a:noFill/>
          <a:ln w="28575" cmpd="sng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</a:rPr>
              <a:t>分子原子观点</a:t>
            </a:r>
            <a:endParaRPr lang="zh-CN" altLang="en-US" sz="3200" b="1">
              <a:solidFill>
                <a:schemeClr val="tx1"/>
              </a:solidFill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8" name="Rectangle 8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76597" y="3213650"/>
            <a:ext cx="1219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分解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89" name="Rectangle 9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16403" y="3277799"/>
            <a:ext cx="1981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重新组合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0" name="AutoShape 10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16473" y="3850429"/>
            <a:ext cx="2074862" cy="111125"/>
          </a:xfrm>
          <a:prstGeom prst="rightArrow">
            <a:avLst>
              <a:gd name="adj1" fmla="val 50000"/>
              <a:gd name="adj2" fmla="val 466786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1" name="Rectangle 11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218375" y="3970120"/>
            <a:ext cx="18288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旧键断裂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2" name="Rectangle 12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16790" y="3958382"/>
            <a:ext cx="19812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新键生成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7" name="Rectangle 17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9715" y="3612515"/>
            <a:ext cx="113157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原子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098" name="Rectangle 18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39595" y="3416316"/>
            <a:ext cx="1600200" cy="1076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生成物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分子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Rectangle 13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8520" y="4767580"/>
            <a:ext cx="2785110" cy="675005"/>
          </a:xfrm>
          <a:prstGeom prst="rect">
            <a:avLst/>
          </a:prstGeom>
          <a:noFill/>
          <a:ln w="28575" cmpd="sng">
            <a:noFill/>
            <a:prstDash val="solid"/>
            <a:miter lim="800000"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zh-CN" altLang="en-US" sz="3200" b="1">
                <a:solidFill>
                  <a:srgbClr val="008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200" b="1">
                <a:highlight>
                  <a:srgbClr val="00FFFF"/>
                </a:highlight>
                <a:latin typeface="微软雅黑" panose="020b0503020204020204" charset="-122"/>
                <a:ea typeface="微软雅黑" panose="020b0503020204020204" charset="-122"/>
              </a:rPr>
              <a:t>化学键的观点</a:t>
            </a:r>
            <a:endParaRPr lang="zh-CN" altLang="en-US" sz="3200" b="1">
              <a:highlight>
                <a:srgbClr val="00FFFF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 title=""/>
          <p:cNvGrpSpPr/>
          <p:nvPr>
            <p:custDataLst>
              <p:tags r:id="rId14"/>
            </p:custDataLst>
          </p:nvPr>
        </p:nvGrpSpPr>
        <p:grpSpPr>
          <a:xfrm>
            <a:off x="2138045" y="575310"/>
            <a:ext cx="7534275" cy="1464310"/>
            <a:chOff x="3344" y="2946"/>
            <a:chExt cx="11865" cy="2306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5"/>
            <a:srcRect r="69075"/>
            <a:stretch>
              <a:fillRect/>
            </a:stretch>
          </p:blipFill>
          <p:spPr>
            <a:xfrm>
              <a:off x="3653" y="4042"/>
              <a:ext cx="1862" cy="121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3344" y="2997"/>
              <a:ext cx="2446" cy="96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indent="0" algn="ctr" fontAlgn="auto"/>
              <a:r>
                <a:rPr lang="en-US" altLang="zh-CN" sz="3400" b="1">
                  <a:solidFill>
                    <a:schemeClr val="tx1"/>
                  </a:solidFill>
                  <a:latin typeface="Times New Roman" panose="02020603050405020304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H—H</a:t>
              </a:r>
              <a:endParaRPr lang="en-US" altLang="zh-CN" sz="3400" b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8"/>
              </p:custDataLst>
            </p:nvPr>
          </p:nvSpPr>
          <p:spPr>
            <a:xfrm>
              <a:off x="7021" y="2946"/>
              <a:ext cx="2446" cy="96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indent="0" algn="ctr" fontAlgn="auto"/>
              <a:r>
                <a:rPr lang="en-US" altLang="zh-CN" sz="3400" b="1">
                  <a:solidFill>
                    <a:schemeClr val="tx1"/>
                  </a:solidFill>
                  <a:latin typeface="Times New Roman" panose="02020603050405020304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Cl—Cl</a:t>
              </a:r>
              <a:endParaRPr lang="en-US" altLang="zh-CN" sz="3400" b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5"/>
            <a:srcRect l="49377" t="909"/>
            <a:stretch>
              <a:fillRect/>
            </a:stretch>
          </p:blipFill>
          <p:spPr>
            <a:xfrm>
              <a:off x="6720" y="4053"/>
              <a:ext cx="3048" cy="119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>
              <p:custDataLst>
                <p:tags r:id="rId20"/>
              </p:custDataLst>
            </p:nvPr>
          </p:nvSpPr>
          <p:spPr>
            <a:xfrm>
              <a:off x="5609" y="4194"/>
              <a:ext cx="1017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/>
              <a:r>
                <a:rPr lang="en-US" altLang="zh-CN" sz="3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en-US" altLang="zh-CN" sz="3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21"/>
              </p:custDataLst>
            </p:nvPr>
          </p:nvSpPr>
          <p:spPr>
            <a:xfrm>
              <a:off x="10973" y="4194"/>
              <a:ext cx="1017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/>
              <a:r>
                <a:rPr lang="en-US" altLang="zh-CN" sz="34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→</a:t>
              </a:r>
              <a:endParaRPr lang="en-US" altLang="zh-CN" sz="3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16" name="组合 15"/>
            <p:cNvGrpSpPr/>
            <p:nvPr>
              <p:custDataLst>
                <p:tags r:id="rId22"/>
              </p:custDataLst>
            </p:nvPr>
          </p:nvGrpSpPr>
          <p:grpSpPr>
            <a:xfrm>
              <a:off x="12864" y="4091"/>
              <a:ext cx="2345" cy="1121"/>
              <a:chOff x="1775" y="7384"/>
              <a:chExt cx="2345" cy="1121"/>
            </a:xfrm>
          </p:grpSpPr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23"/>
              <a:stretch>
                <a:fillRect/>
              </a:stretch>
            </p:blipFill>
            <p:spPr>
              <a:xfrm>
                <a:off x="1775" y="7601"/>
                <a:ext cx="852" cy="687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25"/>
              <a:stretch>
                <a:fillRect/>
              </a:stretch>
            </p:blipFill>
            <p:spPr>
              <a:xfrm>
                <a:off x="2626" y="7384"/>
                <a:ext cx="1494" cy="1121"/>
              </a:xfrm>
              <a:prstGeom prst="rect">
                <a:avLst/>
              </a:prstGeom>
            </p:spPr>
          </p:pic>
        </p:grpSp>
        <p:sp>
          <p:nvSpPr>
            <p:cNvPr id="26" name="文本框 25"/>
            <p:cNvSpPr txBox="1"/>
            <p:nvPr>
              <p:custDataLst>
                <p:tags r:id="rId27"/>
              </p:custDataLst>
            </p:nvPr>
          </p:nvSpPr>
          <p:spPr>
            <a:xfrm>
              <a:off x="12763" y="2997"/>
              <a:ext cx="2446" cy="967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anchor="t">
              <a:spAutoFit/>
            </a:bodyPr>
            <a:lstStyle/>
            <a:p>
              <a:pPr indent="0" algn="ctr" fontAlgn="auto"/>
              <a:r>
                <a:rPr lang="en-US" altLang="zh-CN" sz="3400" b="1">
                  <a:solidFill>
                    <a:schemeClr val="tx1"/>
                  </a:solidFill>
                  <a:latin typeface="Times New Roman" panose="02020603050405020304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H—Cl</a:t>
              </a:r>
              <a:endParaRPr lang="en-US" altLang="zh-CN" sz="3400" b="1">
                <a:solidFill>
                  <a:schemeClr val="tx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7" grpId="0" animBg="1"/>
      <p:bldP spid="46098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ext Box 1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63515" y="473075"/>
            <a:ext cx="1664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 Box 30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8165" y="3869690"/>
            <a:ext cx="382651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、化学反应</a:t>
            </a:r>
            <a:r>
              <a:rPr kumimoji="0"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实质：</a:t>
            </a:r>
            <a:endParaRPr kumimoji="0"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8" name="Text Box 33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84675" y="3869690"/>
            <a:ext cx="7414260" cy="175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30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反应物分子内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旧化学键的断裂</a:t>
            </a:r>
            <a:r>
              <a:rPr lang="zh-CN" altLang="zh-CN" sz="30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(吸收能量)</a:t>
            </a:r>
            <a:r>
              <a:rPr lang="zh-CN" altLang="en-US" sz="30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和产物分子中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新化学键的形成</a:t>
            </a:r>
            <a:r>
              <a:rPr lang="zh-CN" altLang="zh-CN" sz="30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(</a:t>
            </a:r>
            <a:r>
              <a:rPr lang="zh-CN" altLang="zh-CN" sz="3000" b="1" smtClean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释放能量)</a:t>
            </a:r>
            <a:r>
              <a:rPr lang="zh-CN" altLang="en-US" sz="30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过程</a:t>
            </a:r>
            <a:r>
              <a:rPr lang="en-US" altLang="zh-CN" sz="30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    </a:t>
            </a:r>
            <a:endParaRPr lang="zh-CN" altLang="zh-CN" sz="3000" b="1" smtClean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Rectangle 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9115" y="1146810"/>
            <a:ext cx="16446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1、定义：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 title=""/>
          <p:cNvSpPr/>
          <p:nvPr>
            <p:custDataLst>
              <p:tags r:id="rId7"/>
            </p:custDataLst>
          </p:nvPr>
        </p:nvSpPr>
        <p:spPr>
          <a:xfrm>
            <a:off x="2346564" y="1126000"/>
            <a:ext cx="552577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相邻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原子</a:t>
            </a:r>
            <a:r>
              <a:rPr lang="zh-CN" altLang="en-US" sz="3000" b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之间强烈的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相互作用</a:t>
            </a:r>
            <a:endParaRPr lang="zh-CN" altLang="en-US" sz="30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Text Box 23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8165" y="2454910"/>
            <a:ext cx="16256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2、分类</a:t>
            </a:r>
            <a:endParaRPr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Text Box 24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13788" y="1686631"/>
            <a:ext cx="1461069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离子键</a:t>
            </a:r>
            <a:endParaRPr lang="zh-CN" altLang="en-US" sz="30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Text Box 26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13835" y="2485390"/>
            <a:ext cx="139192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共价键</a:t>
            </a:r>
            <a:endParaRPr lang="zh-CN" altLang="en-US" sz="30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27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23890" y="2874645"/>
            <a:ext cx="280733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Tx/>
              <a:buSzTx/>
              <a:buFontTx/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非极性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共价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键</a:t>
            </a:r>
            <a:endParaRPr lang="zh-CN" altLang="en-US" sz="30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28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23890" y="2037080"/>
            <a:ext cx="247015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极性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共价</a:t>
            </a: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键</a:t>
            </a:r>
            <a:endParaRPr lang="zh-CN" altLang="en-US" sz="3000" b="1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AutoShape 31" title=""/>
          <p:cNvSpPr/>
          <p:nvPr>
            <p:custDataLst>
              <p:tags r:id="rId13"/>
            </p:custDataLst>
          </p:nvPr>
        </p:nvSpPr>
        <p:spPr bwMode="auto">
          <a:xfrm>
            <a:off x="3771103" y="1893256"/>
            <a:ext cx="166970" cy="1707019"/>
          </a:xfrm>
          <a:prstGeom prst="leftBrace">
            <a:avLst>
              <a:gd name="adj1" fmla="val 36637"/>
              <a:gd name="adj2" fmla="val 50000"/>
            </a:avLst>
          </a:prstGeom>
          <a:noFill/>
          <a:ln w="28575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1795" b="0">
              <a:solidFill>
                <a:srgbClr val="66FF33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AutoShape 32" title=""/>
          <p:cNvSpPr/>
          <p:nvPr>
            <p:custDataLst>
              <p:tags r:id="rId14"/>
            </p:custDataLst>
          </p:nvPr>
        </p:nvSpPr>
        <p:spPr bwMode="auto">
          <a:xfrm>
            <a:off x="5382260" y="2366010"/>
            <a:ext cx="254000" cy="789940"/>
          </a:xfrm>
          <a:prstGeom prst="leftBrace">
            <a:avLst>
              <a:gd name="adj1" fmla="val 20902"/>
              <a:gd name="adj2" fmla="val 50000"/>
            </a:avLst>
          </a:prstGeom>
          <a:noFill/>
          <a:ln w="28575" cmpd="sng">
            <a:solidFill>
              <a:schemeClr val="tx1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zh-CN" altLang="zh-CN" sz="2390" b="0">
              <a:solidFill>
                <a:srgbClr val="66FF33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5"/>
            </p:custDataLst>
          </p:nvPr>
        </p:nvSpPr>
        <p:spPr>
          <a:xfrm>
            <a:off x="2367860" y="2485281"/>
            <a:ext cx="1327785" cy="553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0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化学键</a:t>
            </a:r>
            <a:endParaRPr lang="zh-CN" altLang="en-US" sz="279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 Box 26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14072" y="3305572"/>
            <a:ext cx="1417474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金属键</a:t>
            </a:r>
            <a:endParaRPr lang="zh-CN" altLang="en-US" sz="3000" b="1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4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58165" y="5622925"/>
            <a:ext cx="430149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0" fontAlgn="auto"/>
            <a:r>
              <a:rPr kumimoji="0" lang="en-US" altLang="zh-CN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kumimoji="0"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、对物质性质的影响：</a:t>
            </a:r>
            <a:endParaRPr kumimoji="0"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 title=""/>
          <p:cNvSpPr/>
          <p:nvPr>
            <p:custDataLst>
              <p:tags r:id="rId18"/>
            </p:custDataLst>
          </p:nvPr>
        </p:nvSpPr>
        <p:spPr>
          <a:xfrm>
            <a:off x="9499600" y="5622925"/>
            <a:ext cx="221805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（化学性质）</a:t>
            </a:r>
            <a:endParaRPr lang="zh-CN" altLang="en-US" sz="3000" b="1" smtClean="0">
              <a:solidFill>
                <a:srgbClr val="C0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矩形 8" title=""/>
          <p:cNvSpPr/>
          <p:nvPr>
            <p:custDataLst>
              <p:tags r:id="rId19"/>
            </p:custDataLst>
          </p:nvPr>
        </p:nvSpPr>
        <p:spPr>
          <a:xfrm>
            <a:off x="4763135" y="5633720"/>
            <a:ext cx="487489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稳定性、氧化性、还原性等</a:t>
            </a:r>
            <a:endParaRPr lang="zh-CN" altLang="en-US" sz="3000" b="1" smtClean="0">
              <a:solidFill>
                <a:srgbClr val="0000FF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  <p:cond evt="onBegin" delay="0">
                          <p:tn val="66"/>
                        </p:cond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  <p:cond evt="onBegin" delay="0">
                          <p:tn val="82"/>
                        </p:cond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8" grpId="0" animBg="1"/>
      <p:bldP spid="2" grpId="0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5" grpId="0"/>
      <p:bldP spid="6" grpId="0" animBg="1"/>
      <p:bldP spid="13" grpId="0" animBg="1"/>
      <p:bldP spid="3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7" name="矩形 36" title=""/>
          <p:cNvSpPr/>
          <p:nvPr>
            <p:custDataLst>
              <p:tags r:id="rId3"/>
            </p:custDataLst>
          </p:nvPr>
        </p:nvSpPr>
        <p:spPr>
          <a:xfrm>
            <a:off x="470535" y="1336675"/>
            <a:ext cx="417957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对化学键的几点说明：</a:t>
            </a:r>
            <a:endParaRPr lang="zh-CN" altLang="en-US" sz="3200" b="1" smtClean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 title=""/>
          <p:cNvSpPr/>
          <p:nvPr>
            <p:custDataLst>
              <p:tags r:id="rId4"/>
            </p:custDataLst>
          </p:nvPr>
        </p:nvSpPr>
        <p:spPr>
          <a:xfrm>
            <a:off x="576580" y="2011680"/>
            <a:ext cx="11037570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（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1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）“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相邻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”是指化学键只在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直接相邻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的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两个或多个原子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之间存在。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39" name="矩形 38" title=""/>
          <p:cNvSpPr/>
          <p:nvPr>
            <p:custDataLst>
              <p:tags r:id="rId5"/>
            </p:custDataLst>
          </p:nvPr>
        </p:nvSpPr>
        <p:spPr>
          <a:xfrm>
            <a:off x="576580" y="3375660"/>
            <a:ext cx="11037570" cy="1272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（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2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）“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原子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”是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广义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的原子，不仅仅指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原子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，也包含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阴、阳离子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。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40" name="矩形 39" title=""/>
          <p:cNvSpPr/>
          <p:nvPr>
            <p:custDataLst>
              <p:tags r:id="rId6"/>
            </p:custDataLst>
          </p:nvPr>
        </p:nvSpPr>
        <p:spPr>
          <a:xfrm>
            <a:off x="576599" y="4739365"/>
            <a:ext cx="9493253" cy="6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20000"/>
              </a:lnSpc>
            </a:pP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（</a:t>
            </a:r>
            <a:r>
              <a:rPr lang="en-US" altLang="zh-CN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3</a:t>
            </a:r>
            <a:r>
              <a:rPr lang="zh-C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）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稀有气体是单原子分子，其中不含化学键。</a:t>
            </a:r>
            <a:endParaRPr lang="zh-CN" altLang="en-US" sz="3200" b="1" smtClean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charset="-122"/>
            </a:endParaRPr>
          </a:p>
        </p:txBody>
      </p:sp>
      <p:sp>
        <p:nvSpPr>
          <p:cNvPr id="4" name="Text Box 13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63515" y="473075"/>
            <a:ext cx="166433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endParaRPr lang="en-US" altLang="zh-CN" sz="36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tags/tag1.xml><?xml version="1.0" encoding="utf-8"?>
<p:tagLst xmlns:p="http://schemas.openxmlformats.org/presentationml/2006/main">
  <p:tag name="AS_UNIQUEID" val="3946"/>
</p:tagLst>
</file>

<file path=ppt/tags/tag10.xml><?xml version="1.0" encoding="utf-8"?>
<p:tagLst xmlns:p="http://schemas.openxmlformats.org/presentationml/2006/main">
  <p:tag name="AS_UNIQUEID" val="393"/>
</p:tagLst>
</file>

<file path=ppt/tags/tag100.xml><?xml version="1.0" encoding="utf-8"?>
<p:tagLst xmlns:p="http://schemas.openxmlformats.org/presentationml/2006/main">
  <p:tag name="AS_UNIQUEID" val="474"/>
</p:tagLst>
</file>

<file path=ppt/tags/tag101.xml><?xml version="1.0" encoding="utf-8"?>
<p:tagLst xmlns:p="http://schemas.openxmlformats.org/presentationml/2006/main">
  <p:tag name="AS_UNIQUEID" val="475"/>
</p:tagLst>
</file>

<file path=ppt/tags/tag102.xml><?xml version="1.0" encoding="utf-8"?>
<p:tagLst xmlns:p="http://schemas.openxmlformats.org/presentationml/2006/main">
  <p:tag name="AS_UNIQUEID" val="476"/>
</p:tagLst>
</file>

<file path=ppt/tags/tag103.xml><?xml version="1.0" encoding="utf-8"?>
<p:tagLst xmlns:p="http://schemas.openxmlformats.org/presentationml/2006/main">
  <p:tag name="AS_UNIQUEID" val="477"/>
</p:tagLst>
</file>

<file path=ppt/tags/tag104.xml><?xml version="1.0" encoding="utf-8"?>
<p:tagLst xmlns:p="http://schemas.openxmlformats.org/presentationml/2006/main">
  <p:tag name="AS_UNIQUEID" val="3964"/>
</p:tagLst>
</file>

<file path=ppt/tags/tag105.xml><?xml version="1.0" encoding="utf-8"?>
<p:tagLst xmlns:p="http://schemas.openxmlformats.org/presentationml/2006/main">
  <p:tag name="AS_UNIQUEID" val="479"/>
</p:tagLst>
</file>

<file path=ppt/tags/tag106.xml><?xml version="1.0" encoding="utf-8"?>
<p:tagLst xmlns:p="http://schemas.openxmlformats.org/presentationml/2006/main">
  <p:tag name="AS_UNIQUEID" val="480"/>
</p:tagLst>
</file>

<file path=ppt/tags/tag107.xml><?xml version="1.0" encoding="utf-8"?>
<p:tagLst xmlns:p="http://schemas.openxmlformats.org/presentationml/2006/main">
  <p:tag name="AS_UNIQUEID" val="481"/>
</p:tagLst>
</file>

<file path=ppt/tags/tag108.xml><?xml version="1.0" encoding="utf-8"?>
<p:tagLst xmlns:p="http://schemas.openxmlformats.org/presentationml/2006/main">
  <p:tag name="AS_UNIQUEID" val="482"/>
</p:tagLst>
</file>

<file path=ppt/tags/tag109.xml><?xml version="1.0" encoding="utf-8"?>
<p:tagLst xmlns:p="http://schemas.openxmlformats.org/presentationml/2006/main">
  <p:tag name="AS_UNIQUEID" val="483"/>
</p:tagLst>
</file>

<file path=ppt/tags/tag11.xml><?xml version="1.0" encoding="utf-8"?>
<p:tagLst xmlns:p="http://schemas.openxmlformats.org/presentationml/2006/main">
  <p:tag name="AS_UNIQUEID" val="394"/>
</p:tagLst>
</file>

<file path=ppt/tags/tag110.xml><?xml version="1.0" encoding="utf-8"?>
<p:tagLst xmlns:p="http://schemas.openxmlformats.org/presentationml/2006/main">
  <p:tag name="AS_UNIQUEID" val="484"/>
</p:tagLst>
</file>

<file path=ppt/tags/tag111.xml><?xml version="1.0" encoding="utf-8"?>
<p:tagLst xmlns:p="http://schemas.openxmlformats.org/presentationml/2006/main">
  <p:tag name="AS_UNIQUEID" val="3965"/>
</p:tagLst>
</file>

<file path=ppt/tags/tag112.xml><?xml version="1.0" encoding="utf-8"?>
<p:tagLst xmlns:p="http://schemas.openxmlformats.org/presentationml/2006/main">
  <p:tag name="AS_UNIQUEID" val="486"/>
</p:tagLst>
</file>

<file path=ppt/tags/tag113.xml><?xml version="1.0" encoding="utf-8"?>
<p:tagLst xmlns:p="http://schemas.openxmlformats.org/presentationml/2006/main">
  <p:tag name="AS_UNIQUEID" val="487"/>
</p:tagLst>
</file>

<file path=ppt/tags/tag114.xml><?xml version="1.0" encoding="utf-8"?>
<p:tagLst xmlns:p="http://schemas.openxmlformats.org/presentationml/2006/main">
  <p:tag name="AS_UNIQUEID" val="488"/>
</p:tagLst>
</file>

<file path=ppt/tags/tag115.xml><?xml version="1.0" encoding="utf-8"?>
<p:tagLst xmlns:p="http://schemas.openxmlformats.org/presentationml/2006/main">
  <p:tag name="AS_UNIQUEID" val="489"/>
</p:tagLst>
</file>

<file path=ppt/tags/tag116.xml><?xml version="1.0" encoding="utf-8"?>
<p:tagLst xmlns:p="http://schemas.openxmlformats.org/presentationml/2006/main">
  <p:tag name="AS_UNIQUEID" val="490"/>
</p:tagLst>
</file>

<file path=ppt/tags/tag117.xml><?xml version="1.0" encoding="utf-8"?>
<p:tagLst xmlns:p="http://schemas.openxmlformats.org/presentationml/2006/main">
  <p:tag name="AS_UNIQUEID" val="491"/>
</p:tagLst>
</file>

<file path=ppt/tags/tag118.xml><?xml version="1.0" encoding="utf-8"?>
<p:tagLst xmlns:p="http://schemas.openxmlformats.org/presentationml/2006/main">
  <p:tag name="AS_UNIQUEID" val="492"/>
</p:tagLst>
</file>

<file path=ppt/tags/tag119.xml><?xml version="1.0" encoding="utf-8"?>
<p:tagLst xmlns:p="http://schemas.openxmlformats.org/presentationml/2006/main">
  <p:tag name="AS_UNIQUEID" val="493"/>
</p:tagLst>
</file>

<file path=ppt/tags/tag12.xml><?xml version="1.0" encoding="utf-8"?>
<p:tagLst xmlns:p="http://schemas.openxmlformats.org/presentationml/2006/main">
  <p:tag name="AS_UNIQUEID" val="395"/>
</p:tagLst>
</file>

<file path=ppt/tags/tag120.xml><?xml version="1.0" encoding="utf-8"?>
<p:tagLst xmlns:p="http://schemas.openxmlformats.org/presentationml/2006/main">
  <p:tag name="AS_UNIQUEID" val="3966"/>
</p:tagLst>
</file>

<file path=ppt/tags/tag121.xml><?xml version="1.0" encoding="utf-8"?>
<p:tagLst xmlns:p="http://schemas.openxmlformats.org/presentationml/2006/main">
  <p:tag name="AS_UNIQUEID" val="495"/>
</p:tagLst>
</file>

<file path=ppt/tags/tag122.xml><?xml version="1.0" encoding="utf-8"?>
<p:tagLst xmlns:p="http://schemas.openxmlformats.org/presentationml/2006/main">
  <p:tag name="AS_UNIQUEID" val="496"/>
</p:tagLst>
</file>

<file path=ppt/tags/tag123.xml><?xml version="1.0" encoding="utf-8"?>
<p:tagLst xmlns:p="http://schemas.openxmlformats.org/presentationml/2006/main">
  <p:tag name="AS_UNIQUEID" val="497"/>
</p:tagLst>
</file>

<file path=ppt/tags/tag124.xml><?xml version="1.0" encoding="utf-8"?>
<p:tagLst xmlns:p="http://schemas.openxmlformats.org/presentationml/2006/main">
  <p:tag name="AS_UNIQUEID" val="498"/>
</p:tagLst>
</file>

<file path=ppt/tags/tag125.xml><?xml version="1.0" encoding="utf-8"?>
<p:tagLst xmlns:p="http://schemas.openxmlformats.org/presentationml/2006/main">
  <p:tag name="AS_UNIQUEID" val="3967"/>
</p:tagLst>
</file>

<file path=ppt/tags/tag126.xml><?xml version="1.0" encoding="utf-8"?>
<p:tagLst xmlns:p="http://schemas.openxmlformats.org/presentationml/2006/main">
  <p:tag name="AS_UNIQUEID" val="500"/>
</p:tagLst>
</file>

<file path=ppt/tags/tag127.xml><?xml version="1.0" encoding="utf-8"?>
<p:tagLst xmlns:p="http://schemas.openxmlformats.org/presentationml/2006/main">
  <p:tag name="AS_UNIQUEID" val="501"/>
</p:tagLst>
</file>

<file path=ppt/tags/tag128.xml><?xml version="1.0" encoding="utf-8"?>
<p:tagLst xmlns:p="http://schemas.openxmlformats.org/presentationml/2006/main">
  <p:tag name="AS_UNIQUEID" val="502"/>
</p:tagLst>
</file>

<file path=ppt/tags/tag129.xml><?xml version="1.0" encoding="utf-8"?>
<p:tagLst xmlns:p="http://schemas.openxmlformats.org/presentationml/2006/main">
  <p:tag name="AS_UNIQUEID" val="3968"/>
</p:tagLst>
</file>

<file path=ppt/tags/tag13.xml><?xml version="1.0" encoding="utf-8"?>
<p:tagLst xmlns:p="http://schemas.openxmlformats.org/presentationml/2006/main">
  <p:tag name="AS_UNIQUEID" val="3948"/>
</p:tagLst>
</file>

<file path=ppt/tags/tag130.xml><?xml version="1.0" encoding="utf-8"?>
<p:tagLst xmlns:p="http://schemas.openxmlformats.org/presentationml/2006/main">
  <p:tag name="AS_UNIQUEID" val="504"/>
</p:tagLst>
</file>

<file path=ppt/tags/tag131.xml><?xml version="1.0" encoding="utf-8"?>
<p:tagLst xmlns:p="http://schemas.openxmlformats.org/presentationml/2006/main">
  <p:tag name="AS_UNIQUEID" val="505"/>
</p:tagLst>
</file>

<file path=ppt/tags/tag132.xml><?xml version="1.0" encoding="utf-8"?>
<p:tagLst xmlns:p="http://schemas.openxmlformats.org/presentationml/2006/main">
  <p:tag name="AS_UNIQUEID" val="506"/>
</p:tagLst>
</file>

<file path=ppt/tags/tag133.xml><?xml version="1.0" encoding="utf-8"?>
<p:tagLst xmlns:p="http://schemas.openxmlformats.org/presentationml/2006/main">
  <p:tag name="AS_UNIQUEID" val="507"/>
</p:tagLst>
</file>

<file path=ppt/tags/tag134.xml><?xml version="1.0" encoding="utf-8"?>
<p:tagLst xmlns:p="http://schemas.openxmlformats.org/presentationml/2006/main">
  <p:tag name="AS_UNIQUEID" val="508"/>
</p:tagLst>
</file>

<file path=ppt/tags/tag135.xml><?xml version="1.0" encoding="utf-8"?>
<p:tagLst xmlns:p="http://schemas.openxmlformats.org/presentationml/2006/main">
  <p:tag name="AS_UNIQUEID" val="509"/>
</p:tagLst>
</file>

<file path=ppt/tags/tag136.xml><?xml version="1.0" encoding="utf-8"?>
<p:tagLst xmlns:p="http://schemas.openxmlformats.org/presentationml/2006/main">
  <p:tag name="AS_UNIQUEID" val="3969"/>
</p:tagLst>
</file>

<file path=ppt/tags/tag137.xml><?xml version="1.0" encoding="utf-8"?>
<p:tagLst xmlns:p="http://schemas.openxmlformats.org/presentationml/2006/main">
  <p:tag name="AS_UNIQUEID" val="511"/>
</p:tagLst>
</file>

<file path=ppt/tags/tag138.xml><?xml version="1.0" encoding="utf-8"?>
<p:tagLst xmlns:p="http://schemas.openxmlformats.org/presentationml/2006/main">
  <p:tag name="AS_UNIQUEID" val="512"/>
</p:tagLst>
</file>

<file path=ppt/tags/tag139.xml><?xml version="1.0" encoding="utf-8"?>
<p:tagLst xmlns:p="http://schemas.openxmlformats.org/presentationml/2006/main">
  <p:tag name="AS_UNIQUEID" val="513"/>
</p:tagLst>
</file>

<file path=ppt/tags/tag14.xml><?xml version="1.0" encoding="utf-8"?>
<p:tagLst xmlns:p="http://schemas.openxmlformats.org/presentationml/2006/main">
  <p:tag name="AS_UNIQUEID" val="397"/>
</p:tagLst>
</file>

<file path=ppt/tags/tag140.xml><?xml version="1.0" encoding="utf-8"?>
<p:tagLst xmlns:p="http://schemas.openxmlformats.org/presentationml/2006/main">
  <p:tag name="AS_UNIQUEID" val="514"/>
</p:tagLst>
</file>

<file path=ppt/tags/tag141.xml><?xml version="1.0" encoding="utf-8"?>
<p:tagLst xmlns:p="http://schemas.openxmlformats.org/presentationml/2006/main">
  <p:tag name="AS_UNIQUEID" val="515"/>
</p:tagLst>
</file>

<file path=ppt/tags/tag142.xml><?xml version="1.0" encoding="utf-8"?>
<p:tagLst xmlns:p="http://schemas.openxmlformats.org/presentationml/2006/main">
  <p:tag name="AS_UNIQUEID" val="516"/>
</p:tagLst>
</file>

<file path=ppt/tags/tag143.xml><?xml version="1.0" encoding="utf-8"?>
<p:tagLst xmlns:p="http://schemas.openxmlformats.org/presentationml/2006/main">
  <p:tag name="AS_UNIQUEID" val="3970"/>
</p:tagLst>
</file>

<file path=ppt/tags/tag144.xml><?xml version="1.0" encoding="utf-8"?>
<p:tagLst xmlns:p="http://schemas.openxmlformats.org/presentationml/2006/main">
  <p:tag name="AS_UNIQUEID" val="518"/>
</p:tagLst>
</file>

<file path=ppt/tags/tag145.xml><?xml version="1.0" encoding="utf-8"?>
<p:tagLst xmlns:p="http://schemas.openxmlformats.org/presentationml/2006/main">
  <p:tag name="AS_UNIQUEID" val="519"/>
</p:tagLst>
</file>

<file path=ppt/tags/tag146.xml><?xml version="1.0" encoding="utf-8"?>
<p:tagLst xmlns:p="http://schemas.openxmlformats.org/presentationml/2006/main">
  <p:tag name="AS_UNIQUEID" val="520"/>
</p:tagLst>
</file>

<file path=ppt/tags/tag147.xml><?xml version="1.0" encoding="utf-8"?>
<p:tagLst xmlns:p="http://schemas.openxmlformats.org/presentationml/2006/main">
  <p:tag name="AS_UNIQUEID" val="521"/>
</p:tagLst>
</file>

<file path=ppt/tags/tag148.xml><?xml version="1.0" encoding="utf-8"?>
<p:tagLst xmlns:p="http://schemas.openxmlformats.org/presentationml/2006/main">
  <p:tag name="AS_UNIQUEID" val="522"/>
</p:tagLst>
</file>

<file path=ppt/tags/tag149.xml><?xml version="1.0" encoding="utf-8"?>
<p:tagLst xmlns:p="http://schemas.openxmlformats.org/presentationml/2006/main">
  <p:tag name="AS_UNIQUEID" val="3971"/>
</p:tagLst>
</file>

<file path=ppt/tags/tag15.xml><?xml version="1.0" encoding="utf-8"?>
<p:tagLst xmlns:p="http://schemas.openxmlformats.org/presentationml/2006/main">
  <p:tag name="AS_UNIQUEID" val="398"/>
</p:tagLst>
</file>

<file path=ppt/tags/tag150.xml><?xml version="1.0" encoding="utf-8"?>
<p:tagLst xmlns:p="http://schemas.openxmlformats.org/presentationml/2006/main">
  <p:tag name="AS_UNIQUEID" val="524"/>
</p:tagLst>
</file>

<file path=ppt/tags/tag151.xml><?xml version="1.0" encoding="utf-8"?>
<p:tagLst xmlns:p="http://schemas.openxmlformats.org/presentationml/2006/main">
  <p:tag name="AS_UNIQUEID" val="525"/>
</p:tagLst>
</file>

<file path=ppt/tags/tag152.xml><?xml version="1.0" encoding="utf-8"?>
<p:tagLst xmlns:p="http://schemas.openxmlformats.org/presentationml/2006/main">
  <p:tag name="AS_UNIQUEID" val="526"/>
</p:tagLst>
</file>

<file path=ppt/tags/tag153.xml><?xml version="1.0" encoding="utf-8"?>
<p:tagLst xmlns:p="http://schemas.openxmlformats.org/presentationml/2006/main">
  <p:tag name="AS_UNIQUEID" val="527"/>
</p:tagLst>
</file>

<file path=ppt/tags/tag154.xml><?xml version="1.0" encoding="utf-8"?>
<p:tagLst xmlns:p="http://schemas.openxmlformats.org/presentationml/2006/main">
  <p:tag name="AS_UNIQUEID" val="528"/>
</p:tagLst>
</file>

<file path=ppt/tags/tag155.xml><?xml version="1.0" encoding="utf-8"?>
<p:tagLst xmlns:p="http://schemas.openxmlformats.org/presentationml/2006/main">
  <p:tag name="AS_UNIQUEID" val="3972"/>
</p:tagLst>
</file>

<file path=ppt/tags/tag156.xml><?xml version="1.0" encoding="utf-8"?>
<p:tagLst xmlns:p="http://schemas.openxmlformats.org/presentationml/2006/main">
  <p:tag name="AS_UNIQUEID" val="3238"/>
  <p:tag name="KSO_WM_ASSEMBLE_CHIP_INDEX" val="21e60e5f648b406daa4c5c5ae492de8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f6ffe9a9ac260a3f6de2"/>
  <p:tag name="KSO_WM_CHIP_XID" val="5f72f6ffe9a9ac260a3f6de7"/>
  <p:tag name="KSO_WM_SLIDE_BACKGROUND_TYPE" val="navigation"/>
  <p:tag name="KSO_WM_TAG_VERSION" val="1.0"/>
  <p:tag name="KSO_WM_TEMPLATE_CATEGORY" val="chip"/>
  <p:tag name="KSO_WM_TEMPLATE_INDEX" val="20204611"/>
  <p:tag name="KSO_WM_UNIT_COMPATIBLE" val="0"/>
  <p:tag name="KSO_WM_UNIT_DEC_AREA_ID" val="7c864ed4fce447b384cd7cd02c040e52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611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57.xml><?xml version="1.0" encoding="utf-8"?>
<p:tagLst xmlns:p="http://schemas.openxmlformats.org/presentationml/2006/main">
  <p:tag name="AS_UNIQUEID" val="3239"/>
</p:tagLst>
</file>

<file path=ppt/tags/tag158.xml><?xml version="1.0" encoding="utf-8"?>
<p:tagLst xmlns:p="http://schemas.openxmlformats.org/presentationml/2006/main">
  <p:tag name="AS_UNIQUEID" val="3240"/>
</p:tagLst>
</file>

<file path=ppt/tags/tag159.xml><?xml version="1.0" encoding="utf-8"?>
<p:tagLst xmlns:p="http://schemas.openxmlformats.org/presentationml/2006/main">
  <p:tag name="AS_UNIQUEID" val="3973"/>
</p:tagLst>
</file>

<file path=ppt/tags/tag16.xml><?xml version="1.0" encoding="utf-8"?>
<p:tagLst xmlns:p="http://schemas.openxmlformats.org/presentationml/2006/main">
  <p:tag name="AS_UNIQUEID" val="399"/>
</p:tagLst>
</file>

<file path=ppt/tags/tag160.xml><?xml version="1.0" encoding="utf-8"?>
<p:tagLst xmlns:p="http://schemas.openxmlformats.org/presentationml/2006/main">
  <p:tag name="AS_UNIQUEID" val="3974"/>
</p:tagLst>
</file>

<file path=ppt/tags/tag161.xml><?xml version="1.0" encoding="utf-8"?>
<p:tagLst xmlns:p="http://schemas.openxmlformats.org/presentationml/2006/main">
  <p:tag name="AS_UNIQUEID" val="3055"/>
</p:tagLst>
</file>

<file path=ppt/tags/tag162.xml><?xml version="1.0" encoding="utf-8"?>
<p:tagLst xmlns:p="http://schemas.openxmlformats.org/presentationml/2006/main">
  <p:tag name="AS_UNIQUEID" val="3056"/>
</p:tagLst>
</file>

<file path=ppt/tags/tag163.xml><?xml version="1.0" encoding="utf-8"?>
<p:tagLst xmlns:p="http://schemas.openxmlformats.org/presentationml/2006/main">
  <p:tag name="AS_UNIQUEID" val="3057"/>
</p:tagLst>
</file>

<file path=ppt/tags/tag164.xml><?xml version="1.0" encoding="utf-8"?>
<p:tagLst xmlns:p="http://schemas.openxmlformats.org/presentationml/2006/main">
  <p:tag name="AS_UNIQUEID" val="3058"/>
</p:tagLst>
</file>

<file path=ppt/tags/tag165.xml><?xml version="1.0" encoding="utf-8"?>
<p:tagLst xmlns:p="http://schemas.openxmlformats.org/presentationml/2006/main">
  <p:tag name="AS_UNIQUEID" val="3975"/>
</p:tagLst>
</file>

<file path=ppt/tags/tag166.xml><?xml version="1.0" encoding="utf-8"?>
<p:tagLst xmlns:p="http://schemas.openxmlformats.org/presentationml/2006/main">
  <p:tag name="AS_UNIQUEID" val="530"/>
</p:tagLst>
</file>

<file path=ppt/tags/tag167.xml><?xml version="1.0" encoding="utf-8"?>
<p:tagLst xmlns:p="http://schemas.openxmlformats.org/presentationml/2006/main">
  <p:tag name="AS_UNIQUEID" val="531"/>
</p:tagLst>
</file>

<file path=ppt/tags/tag168.xml><?xml version="1.0" encoding="utf-8"?>
<p:tagLst xmlns:p="http://schemas.openxmlformats.org/presentationml/2006/main">
  <p:tag name="AS_UNIQUEID" val="532"/>
</p:tagLst>
</file>

<file path=ppt/tags/tag169.xml><?xml version="1.0" encoding="utf-8"?>
<p:tagLst xmlns:p="http://schemas.openxmlformats.org/presentationml/2006/main">
  <p:tag name="AS_UNIQUEID" val="533"/>
</p:tagLst>
</file>

<file path=ppt/tags/tag17.xml><?xml version="1.0" encoding="utf-8"?>
<p:tagLst xmlns:p="http://schemas.openxmlformats.org/presentationml/2006/main">
  <p:tag name="AS_UNIQUEID" val="400"/>
</p:tagLst>
</file>

<file path=ppt/tags/tag170.xml><?xml version="1.0" encoding="utf-8"?>
<p:tagLst xmlns:p="http://schemas.openxmlformats.org/presentationml/2006/main">
  <p:tag name="AS_UNIQUEID" val="534"/>
</p:tagLst>
</file>

<file path=ppt/tags/tag171.xml><?xml version="1.0" encoding="utf-8"?>
<p:tagLst xmlns:p="http://schemas.openxmlformats.org/presentationml/2006/main">
  <p:tag name="AS_UNIQUEID" val="535"/>
</p:tagLst>
</file>

<file path=ppt/tags/tag172.xml><?xml version="1.0" encoding="utf-8"?>
<p:tagLst xmlns:p="http://schemas.openxmlformats.org/presentationml/2006/main">
  <p:tag name="AS_UNIQUEID" val="3976"/>
</p:tagLst>
</file>

<file path=ppt/tags/tag173.xml><?xml version="1.0" encoding="utf-8"?>
<p:tagLst xmlns:p="http://schemas.openxmlformats.org/presentationml/2006/main">
  <p:tag name="AS_UNIQUEID" val="3977"/>
</p:tagLst>
</file>

<file path=ppt/tags/tag174.xml><?xml version="1.0" encoding="utf-8"?>
<p:tagLst xmlns:p="http://schemas.openxmlformats.org/presentationml/2006/main">
  <p:tag name="AS_UNIQUEID" val="537"/>
</p:tagLst>
</file>

<file path=ppt/tags/tag175.xml><?xml version="1.0" encoding="utf-8"?>
<p:tagLst xmlns:p="http://schemas.openxmlformats.org/presentationml/2006/main">
  <p:tag name="AS_UNIQUEID" val="538"/>
</p:tagLst>
</file>

<file path=ppt/tags/tag176.xml><?xml version="1.0" encoding="utf-8"?>
<p:tagLst xmlns:p="http://schemas.openxmlformats.org/presentationml/2006/main">
  <p:tag name="AS_UNIQUEID" val="539"/>
</p:tagLst>
</file>

<file path=ppt/tags/tag177.xml><?xml version="1.0" encoding="utf-8"?>
<p:tagLst xmlns:p="http://schemas.openxmlformats.org/presentationml/2006/main">
  <p:tag name="AS_UNIQUEID" val="540"/>
</p:tagLst>
</file>

<file path=ppt/tags/tag178.xml><?xml version="1.0" encoding="utf-8"?>
<p:tagLst xmlns:p="http://schemas.openxmlformats.org/presentationml/2006/main">
  <p:tag name="AS_UNIQUEID" val="541"/>
</p:tagLst>
</file>

<file path=ppt/tags/tag179.xml><?xml version="1.0" encoding="utf-8"?>
<p:tagLst xmlns:p="http://schemas.openxmlformats.org/presentationml/2006/main">
  <p:tag name="AS_UNIQUEID" val="542"/>
</p:tagLst>
</file>

<file path=ppt/tags/tag18.xml><?xml version="1.0" encoding="utf-8"?>
<p:tagLst xmlns:p="http://schemas.openxmlformats.org/presentationml/2006/main">
  <p:tag name="AS_UNIQUEID" val="401"/>
</p:tagLst>
</file>

<file path=ppt/tags/tag180.xml><?xml version="1.0" encoding="utf-8"?>
<p:tagLst xmlns:p="http://schemas.openxmlformats.org/presentationml/2006/main">
  <p:tag name="AS_UNIQUEID" val="3978"/>
</p:tagLst>
</file>

<file path=ppt/tags/tag181.xml><?xml version="1.0" encoding="utf-8"?>
<p:tagLst xmlns:p="http://schemas.openxmlformats.org/presentationml/2006/main">
  <p:tag name="AS_UNIQUEID" val="544"/>
</p:tagLst>
</file>

<file path=ppt/tags/tag182.xml><?xml version="1.0" encoding="utf-8"?>
<p:tagLst xmlns:p="http://schemas.openxmlformats.org/presentationml/2006/main">
  <p:tag name="AS_UNIQUEID" val="545"/>
</p:tagLst>
</file>

<file path=ppt/tags/tag183.xml><?xml version="1.0" encoding="utf-8"?>
<p:tagLst xmlns:p="http://schemas.openxmlformats.org/presentationml/2006/main">
  <p:tag name="AS_UNIQUEID" val="546"/>
</p:tagLst>
</file>

<file path=ppt/tags/tag184.xml><?xml version="1.0" encoding="utf-8"?>
<p:tagLst xmlns:p="http://schemas.openxmlformats.org/presentationml/2006/main">
  <p:tag name="AS_UNIQUEID" val="547"/>
</p:tagLst>
</file>

<file path=ppt/tags/tag185.xml><?xml version="1.0" encoding="utf-8"?>
<p:tagLst xmlns:p="http://schemas.openxmlformats.org/presentationml/2006/main">
  <p:tag name="AS_UNIQUEID" val="3979"/>
</p:tagLst>
</file>

<file path=ppt/tags/tag186.xml><?xml version="1.0" encoding="utf-8"?>
<p:tagLst xmlns:p="http://schemas.openxmlformats.org/presentationml/2006/main">
  <p:tag name="AS_UNIQUEID" val="549"/>
</p:tagLst>
</file>

<file path=ppt/tags/tag187.xml><?xml version="1.0" encoding="utf-8"?>
<p:tagLst xmlns:p="http://schemas.openxmlformats.org/presentationml/2006/main">
  <p:tag name="AS_UNIQUEID" val="550"/>
</p:tagLst>
</file>

<file path=ppt/tags/tag188.xml><?xml version="1.0" encoding="utf-8"?>
<p:tagLst xmlns:p="http://schemas.openxmlformats.org/presentationml/2006/main">
  <p:tag name="AS_UNIQUEID" val="3980"/>
</p:tagLst>
</file>

<file path=ppt/tags/tag189.xml><?xml version="1.0" encoding="utf-8"?>
<p:tagLst xmlns:p="http://schemas.openxmlformats.org/presentationml/2006/main">
  <p:tag name="AS_UNIQUEID" val="3945"/>
  <p:tag name="KSO_WM_ASSEMBLE_CHIP_INDEX" val="7d30550439834d1e9534949d02116179"/>
  <p:tag name="KSO_WM_BEAUTIFY_FLAG" val=""/>
  <p:tag name="KSO_WM_CHIP_FILLAREA_FILL_RULE" val="{&quot;fill_align&quot;:&quot;cm&quot;,&quot;fill_mode&quot;:&quot;adaptive&quot;,&quot;sacle_strategy&quot;:&quot;smart&quot;}"/>
  <p:tag name="KSO_WM_CHIP_GROUPID" val="5eccbcb1ec5f7d17b1744883"/>
  <p:tag name="KSO_WM_CHIP_XID" val="5eccbcb1ec5f7d17b1744884"/>
  <p:tag name="KSO_WM_TAG_VERSION" val="1.0"/>
  <p:tag name="KSO_WM_TEMPLATE_CATEGORY" val="custom"/>
  <p:tag name="KSO_WM_TEMPLATE_INDEX" val="20204999"/>
  <p:tag name="KSO_WM_UNIT_BLOCK" val="0"/>
  <p:tag name="KSO_WM_UNIT_COMPATIBLE" val="0"/>
  <p:tag name="KSO_WM_UNIT_DEC_AREA_ID" val="87634ec127b149f58bc0e39c43df8b5b"/>
  <p:tag name="KSO_WM_UNIT_DEFAULT_FONT" val="60;80;4"/>
  <p:tag name="KSO_WM_UNIT_DIAGRAM_ISNUMVISUAL" val="0"/>
  <p:tag name="KSO_WM_UNIT_DIAGRAM_ISREFERUNIT" val="0"/>
  <p:tag name="KSO_WM_UNIT_HIGHLIGHT" val="0"/>
  <p:tag name="KSO_WM_UNIT_ID" val="custom20204999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创意品牌推广方案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8"/>
</p:tagLst>
</file>

<file path=ppt/tags/tag19.xml><?xml version="1.0" encoding="utf-8"?>
<p:tagLst xmlns:p="http://schemas.openxmlformats.org/presentationml/2006/main">
  <p:tag name="AS_UNIQUEID" val="3949"/>
</p:tagLst>
</file>

<file path=ppt/tags/tag190.xml><?xml version="1.0" encoding="utf-8"?>
<p:tagLst xmlns:p="http://schemas.openxmlformats.org/presentationml/2006/main">
  <p:tag name="AS_UNIQUEID" val="552"/>
  <p:tag name="KSO_WM_BEAUTIFY_FLAG" val=""/>
</p:tagLst>
</file>

<file path=ppt/tags/tag191.xml><?xml version="1.0" encoding="utf-8"?>
<p:tagLst xmlns:p="http://schemas.openxmlformats.org/presentationml/2006/main">
  <p:tag name="AS_UNIQUEID" val="3981"/>
</p:tagLst>
</file>

<file path=ppt/tags/tag192.xml><?xml version="1.0" encoding="utf-8"?>
<p:tagLst xmlns:p="http://schemas.openxmlformats.org/presentationml/2006/main">
  <p:tag name="AS_UNIQUEID" val="317"/>
</p:tagLst>
</file>

<file path=ppt/tags/tag193.xml><?xml version="1.0" encoding="utf-8"?>
<p:tagLst xmlns:p="http://schemas.openxmlformats.org/presentationml/2006/main">
  <p:tag name="AS_UNIQUEID" val="318"/>
</p:tagLst>
</file>

<file path=ppt/tags/tag194.xml><?xml version="1.0" encoding="utf-8"?>
<p:tagLst xmlns:p="http://schemas.openxmlformats.org/presentationml/2006/main">
  <p:tag name="AS_UNIQUEID" val="319"/>
</p:tagLst>
</file>

<file path=ppt/tags/tag195.xml><?xml version="1.0" encoding="utf-8"?>
<p:tagLst xmlns:p="http://schemas.openxmlformats.org/presentationml/2006/main">
  <p:tag name="AS_UNIQUEID" val="320"/>
</p:tagLst>
</file>

<file path=ppt/tags/tag196.xml><?xml version="1.0" encoding="utf-8"?>
<p:tagLst xmlns:p="http://schemas.openxmlformats.org/presentationml/2006/main">
  <p:tag name="AS_UNIQUEID" val="3982"/>
</p:tagLst>
</file>

<file path=ppt/tags/tag197.xml><?xml version="1.0" encoding="utf-8"?>
<p:tagLst xmlns:p="http://schemas.openxmlformats.org/presentationml/2006/main">
  <p:tag name="AS_UNIQUEID" val="3983"/>
</p:tagLst>
</file>

<file path=ppt/tags/tag198.xml><?xml version="1.0" encoding="utf-8"?>
<p:tagLst xmlns:p="http://schemas.openxmlformats.org/presentationml/2006/main">
  <p:tag name="AS_UNIQUEID" val="228"/>
  <p:tag name="KSO_WM_BEAUTIFY_FLAG" val=""/>
</p:tagLst>
</file>

<file path=ppt/tags/tag199.xml><?xml version="1.0" encoding="utf-8"?>
<p:tagLst xmlns:p="http://schemas.openxmlformats.org/presentationml/2006/main">
  <p:tag name="AS_UNIQUEID" val="229"/>
  <p:tag name="KSO_WM_BEAUTIFY_FLAG" val=""/>
</p:tagLst>
</file>

<file path=ppt/tags/tag2.xml><?xml version="1.0" encoding="utf-8"?>
<p:tagLst xmlns:p="http://schemas.openxmlformats.org/presentationml/2006/main">
  <p:tag name="AS_UNIQUEID" val="385"/>
</p:tagLst>
</file>

<file path=ppt/tags/tag20.xml><?xml version="1.0" encoding="utf-8"?>
<p:tagLst xmlns:p="http://schemas.openxmlformats.org/presentationml/2006/main">
  <p:tag name="AS_UNIQUEID" val="403"/>
</p:tagLst>
</file>

<file path=ppt/tags/tag200.xml><?xml version="1.0" encoding="utf-8"?>
<p:tagLst xmlns:p="http://schemas.openxmlformats.org/presentationml/2006/main">
  <p:tag name="AS_UNIQUEID" val="230"/>
  <p:tag name="KSO_WM_BEAUTIFY_FLAG" val=""/>
</p:tagLst>
</file>

<file path=ppt/tags/tag201.xml><?xml version="1.0" encoding="utf-8"?>
<p:tagLst xmlns:p="http://schemas.openxmlformats.org/presentationml/2006/main">
  <p:tag name="AS_UNIQUEID" val="231"/>
  <p:tag name="KSO_WM_BEAUTIFY_FLAG" val=""/>
</p:tagLst>
</file>

<file path=ppt/tags/tag202.xml><?xml version="1.0" encoding="utf-8"?>
<p:tagLst xmlns:p="http://schemas.openxmlformats.org/presentationml/2006/main">
  <p:tag name="AS_UNIQUEID" val="232"/>
  <p:tag name="KSO_WM_BEAUTIFY_FLAG" val=""/>
</p:tagLst>
</file>

<file path=ppt/tags/tag203.xml><?xml version="1.0" encoding="utf-8"?>
<p:tagLst xmlns:p="http://schemas.openxmlformats.org/presentationml/2006/main">
  <p:tag name="AS_UNIQUEID" val="233"/>
  <p:tag name="KSO_WM_BEAUTIFY_FLAG" val=""/>
</p:tagLst>
</file>

<file path=ppt/tags/tag204.xml><?xml version="1.0" encoding="utf-8"?>
<p:tagLst xmlns:p="http://schemas.openxmlformats.org/presentationml/2006/main">
  <p:tag name="AS_UNIQUEID" val="234"/>
  <p:tag name="KSO_WM_BEAUTIFY_FLAG" val=""/>
</p:tagLst>
</file>

<file path=ppt/tags/tag205.xml><?xml version="1.0" encoding="utf-8"?>
<p:tagLst xmlns:p="http://schemas.openxmlformats.org/presentationml/2006/main">
  <p:tag name="AS_UNIQUEID" val="235"/>
  <p:tag name="KSO_WM_BEAUTIFY_FLAG" val=""/>
</p:tagLst>
</file>

<file path=ppt/tags/tag206.xml><?xml version="1.0" encoding="utf-8"?>
<p:tagLst xmlns:p="http://schemas.openxmlformats.org/presentationml/2006/main">
  <p:tag name="AS_UNIQUEID" val="3984"/>
</p:tagLst>
</file>

<file path=ppt/tags/tag207.xml><?xml version="1.0" encoding="utf-8"?>
<p:tagLst xmlns:p="http://schemas.openxmlformats.org/presentationml/2006/main">
  <p:tag name="AS_UNIQUEID" val="97"/>
</p:tagLst>
</file>

<file path=ppt/tags/tag208.xml><?xml version="1.0" encoding="utf-8"?>
<p:tagLst xmlns:p="http://schemas.openxmlformats.org/presentationml/2006/main">
  <p:tag name="AS_UNIQUEID" val="98"/>
</p:tagLst>
</file>

<file path=ppt/tags/tag209.xml><?xml version="1.0" encoding="utf-8"?>
<p:tagLst xmlns:p="http://schemas.openxmlformats.org/presentationml/2006/main">
  <p:tag name="AS_UNIQUEID" val="99"/>
</p:tagLst>
</file>

<file path=ppt/tags/tag21.xml><?xml version="1.0" encoding="utf-8"?>
<p:tagLst xmlns:p="http://schemas.openxmlformats.org/presentationml/2006/main">
  <p:tag name="AS_UNIQUEID" val="404"/>
</p:tagLst>
</file>

<file path=ppt/tags/tag210.xml><?xml version="1.0" encoding="utf-8"?>
<p:tagLst xmlns:p="http://schemas.openxmlformats.org/presentationml/2006/main">
  <p:tag name="AS_UNIQUEID" val="100"/>
</p:tagLst>
</file>

<file path=ppt/tags/tag211.xml><?xml version="1.0" encoding="utf-8"?>
<p:tagLst xmlns:p="http://schemas.openxmlformats.org/presentationml/2006/main">
  <p:tag name="AS_UNIQUEID" val="101"/>
</p:tagLst>
</file>

<file path=ppt/tags/tag212.xml><?xml version="1.0" encoding="utf-8"?>
<p:tagLst xmlns:p="http://schemas.openxmlformats.org/presentationml/2006/main">
  <p:tag name="AS_UNIQUEID" val="102"/>
</p:tagLst>
</file>

<file path=ppt/tags/tag213.xml><?xml version="1.0" encoding="utf-8"?>
<p:tagLst xmlns:p="http://schemas.openxmlformats.org/presentationml/2006/main">
  <p:tag name="AS_UNIQUEID" val="3985"/>
</p:tagLst>
</file>

<file path=ppt/tags/tag214.xml><?xml version="1.0" encoding="utf-8"?>
<p:tagLst xmlns:p="http://schemas.openxmlformats.org/presentationml/2006/main">
  <p:tag name="AS_UNIQUEID" val="34"/>
  <p:tag name="KSO_WM_BEAUTIFY_FLAG" val=""/>
</p:tagLst>
</file>

<file path=ppt/tags/tag215.xml><?xml version="1.0" encoding="utf-8"?>
<p:tagLst xmlns:p="http://schemas.openxmlformats.org/presentationml/2006/main">
  <p:tag name="AS_UNIQUEID" val="0"/>
  <p:tag name="KSO_WM_BEAUTIFY_FLAG" val=""/>
</p:tagLst>
</file>

<file path=ppt/tags/tag216.xml><?xml version="1.0" encoding="utf-8"?>
<p:tagLst xmlns:p="http://schemas.openxmlformats.org/presentationml/2006/main">
  <p:tag name="AS_UNIQUEID" val="4146"/>
</p:tagLst>
</file>

<file path=ppt/tags/tag217.xml><?xml version="1.0" encoding="utf-8"?>
<p:tagLst xmlns:p="http://schemas.openxmlformats.org/presentationml/2006/main">
  <p:tag name="AS_UNIQUEID" val="3986"/>
</p:tagLst>
</file>

<file path=ppt/tags/tag218.xml><?xml version="1.0" encoding="utf-8"?>
<p:tagLst xmlns:p="http://schemas.openxmlformats.org/presentationml/2006/main">
  <p:tag name="AS_UNIQUEID" val="317"/>
</p:tagLst>
</file>

<file path=ppt/tags/tag219.xml><?xml version="1.0" encoding="utf-8"?>
<p:tagLst xmlns:p="http://schemas.openxmlformats.org/presentationml/2006/main">
  <p:tag name="AS_UNIQUEID" val="318"/>
  <p:tag name="KSO_WM_BEAUTIFY_FLAG" val=""/>
</p:tagLst>
</file>

<file path=ppt/tags/tag22.xml><?xml version="1.0" encoding="utf-8"?>
<p:tagLst xmlns:p="http://schemas.openxmlformats.org/presentationml/2006/main">
  <p:tag name="AS_UNIQUEID" val="405"/>
</p:tagLst>
</file>

<file path=ppt/tags/tag220.xml><?xml version="1.0" encoding="utf-8"?>
<p:tagLst xmlns:p="http://schemas.openxmlformats.org/presentationml/2006/main">
  <p:tag name="AS_UNIQUEID" val="319"/>
  <p:tag name="KSO_WM_BEAUTIFY_FLAG" val=""/>
</p:tagLst>
</file>

<file path=ppt/tags/tag221.xml><?xml version="1.0" encoding="utf-8"?>
<p:tagLst xmlns:p="http://schemas.openxmlformats.org/presentationml/2006/main">
  <p:tag name="AS_UNIQUEID" val="647"/>
  <p:tag name="KSO_WM_BEAUTIFY_FLAG" val=""/>
</p:tagLst>
</file>

<file path=ppt/tags/tag222.xml><?xml version="1.0" encoding="utf-8"?>
<p:tagLst xmlns:p="http://schemas.openxmlformats.org/presentationml/2006/main">
  <p:tag name="AS_UNIQUEID" val="48"/>
  <p:tag name="KSO_WM_BEAUTIFY_FLAG" val=""/>
</p:tagLst>
</file>

<file path=ppt/tags/tag223.xml><?xml version="1.0" encoding="utf-8"?>
<p:tagLst xmlns:p="http://schemas.openxmlformats.org/presentationml/2006/main">
  <p:tag name="AS_UNIQUEID" val="3987"/>
</p:tagLst>
</file>

<file path=ppt/tags/tag224.xml><?xml version="1.0" encoding="utf-8"?>
<p:tagLst xmlns:p="http://schemas.openxmlformats.org/presentationml/2006/main">
  <p:tag name="AS_UNIQUEID" val="32"/>
  <p:tag name="KSO_WM_BEAUTIFY_FLAG" val=""/>
</p:tagLst>
</file>

<file path=ppt/tags/tag225.xml><?xml version="1.0" encoding="utf-8"?>
<p:tagLst xmlns:p="http://schemas.openxmlformats.org/presentationml/2006/main">
  <p:tag name="AS_UNIQUEID" val="49"/>
  <p:tag name="KSO_WM_BEAUTIFY_FLAG" val=""/>
</p:tagLst>
</file>

<file path=ppt/tags/tag226.xml><?xml version="1.0" encoding="utf-8"?>
<p:tagLst xmlns:p="http://schemas.openxmlformats.org/presentationml/2006/main">
  <p:tag name="AS_UNIQUEID" val="3988"/>
</p:tagLst>
</file>

<file path=ppt/tags/tag227.xml><?xml version="1.0" encoding="utf-8"?>
<p:tagLst xmlns:p="http://schemas.openxmlformats.org/presentationml/2006/main">
  <p:tag name="AS_UNIQUEID" val="47"/>
  <p:tag name="KSO_WM_BEAUTIFY_FLAG" val=""/>
</p:tagLst>
</file>

<file path=ppt/tags/tag228.xml><?xml version="1.0" encoding="utf-8"?>
<p:tagLst xmlns:p="http://schemas.openxmlformats.org/presentationml/2006/main">
  <p:tag name="AS_UNIQUEID" val="50"/>
  <p:tag name="KSO_WM_BEAUTIFY_FLAG" val=""/>
</p:tagLst>
</file>

<file path=ppt/tags/tag229.xml><?xml version="1.0" encoding="utf-8"?>
<p:tagLst xmlns:p="http://schemas.openxmlformats.org/presentationml/2006/main">
  <p:tag name="AS_UNIQUEID" val="51"/>
  <p:tag name="KSO_WM_BEAUTIFY_FLAG" val=""/>
</p:tagLst>
</file>

<file path=ppt/tags/tag23.xml><?xml version="1.0" encoding="utf-8"?>
<p:tagLst xmlns:p="http://schemas.openxmlformats.org/presentationml/2006/main">
  <p:tag name="AS_UNIQUEID" val="406"/>
</p:tagLst>
</file>

<file path=ppt/tags/tag230.xml><?xml version="1.0" encoding="utf-8"?>
<p:tagLst xmlns:p="http://schemas.openxmlformats.org/presentationml/2006/main">
  <p:tag name="AS_UNIQUEID" val="51"/>
  <p:tag name="KSO_WM_BEAUTIFY_FLAG" val=""/>
</p:tagLst>
</file>

<file path=ppt/tags/tag231.xml><?xml version="1.0" encoding="utf-8"?>
<p:tagLst xmlns:p="http://schemas.openxmlformats.org/presentationml/2006/main">
  <p:tag name="AS_UNIQUEID" val="48"/>
  <p:tag name="KSO_WM_BEAUTIFY_FLAG" val=""/>
</p:tagLst>
</file>

<file path=ppt/tags/tag232.xml><?xml version="1.0" encoding="utf-8"?>
<p:tagLst xmlns:p="http://schemas.openxmlformats.org/presentationml/2006/main">
  <p:tag name="AS_UNIQUEID" val="3989"/>
</p:tagLst>
</file>

<file path=ppt/tags/tag233.xml><?xml version="1.0" encoding="utf-8"?>
<p:tagLst xmlns:p="http://schemas.openxmlformats.org/presentationml/2006/main">
  <p:tag name="AS_UNIQUEID" val="3990"/>
  <p:tag name="KSO_WM_BEAUTIFY_FLAG" val=""/>
</p:tagLst>
</file>

<file path=ppt/tags/tag234.xml><?xml version="1.0" encoding="utf-8"?>
<p:tagLst xmlns:p="http://schemas.openxmlformats.org/presentationml/2006/main">
  <p:tag name="AS_UNIQUEID" val="3991"/>
</p:tagLst>
</file>

<file path=ppt/tags/tag235.xml><?xml version="1.0" encoding="utf-8"?>
<p:tagLst xmlns:p="http://schemas.openxmlformats.org/presentationml/2006/main">
  <p:tag name="AS_UNIQUEID" val="32"/>
  <p:tag name="KSO_WM_BEAUTIFY_FLAG" val=""/>
</p:tagLst>
</file>

<file path=ppt/tags/tag236.xml><?xml version="1.0" encoding="utf-8"?>
<p:tagLst xmlns:p="http://schemas.openxmlformats.org/presentationml/2006/main">
  <p:tag name="AS_UNIQUEID" val="50"/>
  <p:tag name="KSO_WM_BEAUTIFY_FLAG" val=""/>
</p:tagLst>
</file>

<file path=ppt/tags/tag237.xml><?xml version="1.0" encoding="utf-8"?>
<p:tagLst xmlns:p="http://schemas.openxmlformats.org/presentationml/2006/main">
  <p:tag name="AS_UNIQUEID" val="3992"/>
</p:tagLst>
</file>

<file path=ppt/tags/tag238.xml><?xml version="1.0" encoding="utf-8"?>
<p:tagLst xmlns:p="http://schemas.openxmlformats.org/presentationml/2006/main">
  <p:tag name="AS_UNIQUEID" val="32"/>
  <p:tag name="KSO_WM_BEAUTIFY_FLAG" val=""/>
</p:tagLst>
</file>

<file path=ppt/tags/tag239.xml><?xml version="1.0" encoding="utf-8"?>
<p:tagLst xmlns:p="http://schemas.openxmlformats.org/presentationml/2006/main">
  <p:tag name="AS_UNIQUEID" val="50"/>
  <p:tag name="KSO_WM_BEAUTIFY_FLAG" val=""/>
</p:tagLst>
</file>

<file path=ppt/tags/tag24.xml><?xml version="1.0" encoding="utf-8"?>
<p:tagLst xmlns:p="http://schemas.openxmlformats.org/presentationml/2006/main">
  <p:tag name="AS_UNIQUEID" val="407"/>
</p:tagLst>
</file>

<file path=ppt/tags/tag240.xml><?xml version="1.0" encoding="utf-8"?>
<p:tagLst xmlns:p="http://schemas.openxmlformats.org/presentationml/2006/main">
  <p:tag name="AS_UNIQUEID" val="3993"/>
</p:tagLst>
</file>

<file path=ppt/tags/tag241.xml><?xml version="1.0" encoding="utf-8"?>
<p:tagLst xmlns:p="http://schemas.openxmlformats.org/presentationml/2006/main">
  <p:tag name="AS_UNIQUEID" val="51"/>
  <p:tag name="KSO_WM_BEAUTIFY_FLAG" val=""/>
</p:tagLst>
</file>

<file path=ppt/tags/tag242.xml><?xml version="1.0" encoding="utf-8"?>
<p:tagLst xmlns:p="http://schemas.openxmlformats.org/presentationml/2006/main">
  <p:tag name="AS_UNIQUEID" val="3994"/>
</p:tagLst>
</file>

<file path=ppt/tags/tag243.xml><?xml version="1.0" encoding="utf-8"?>
<p:tagLst xmlns:p="http://schemas.openxmlformats.org/presentationml/2006/main">
  <p:tag name="AS_UNIQUEID" val="3995"/>
</p:tagLst>
</file>

<file path=ppt/tags/tag244.xml><?xml version="1.0" encoding="utf-8"?>
<p:tagLst xmlns:p="http://schemas.openxmlformats.org/presentationml/2006/main">
  <p:tag name="AS_UNIQUEID" val="32"/>
  <p:tag name="KSO_WM_BEAUTIFY_FLAG" val=""/>
</p:tagLst>
</file>

<file path=ppt/tags/tag245.xml><?xml version="1.0" encoding="utf-8"?>
<p:tagLst xmlns:p="http://schemas.openxmlformats.org/presentationml/2006/main">
  <p:tag name="AS_UNIQUEID" val="50"/>
  <p:tag name="KSO_WM_BEAUTIFY_FLAG" val=""/>
</p:tagLst>
</file>

<file path=ppt/tags/tag246.xml><?xml version="1.0" encoding="utf-8"?>
<p:tagLst xmlns:p="http://schemas.openxmlformats.org/presentationml/2006/main">
  <p:tag name="AS_UNIQUEID" val="3996"/>
</p:tagLst>
</file>

<file path=ppt/tags/tag247.xml><?xml version="1.0" encoding="utf-8"?>
<p:tagLst xmlns:p="http://schemas.openxmlformats.org/presentationml/2006/main">
  <p:tag name="AS_UNIQUEID" val="3997"/>
</p:tagLst>
</file>

<file path=ppt/tags/tag248.xml><?xml version="1.0" encoding="utf-8"?>
<p:tagLst xmlns:p="http://schemas.openxmlformats.org/presentationml/2006/main">
  <p:tag name="AS_UNIQUEID" val="3998"/>
</p:tagLst>
</file>

<file path=ppt/tags/tag249.xml><?xml version="1.0" encoding="utf-8"?>
<p:tagLst xmlns:p="http://schemas.openxmlformats.org/presentationml/2006/main">
  <p:tag name="AS_UNIQUEID" val="634"/>
</p:tagLst>
</file>

<file path=ppt/tags/tag25.xml><?xml version="1.0" encoding="utf-8"?>
<p:tagLst xmlns:p="http://schemas.openxmlformats.org/presentationml/2006/main">
  <p:tag name="AS_UNIQUEID" val="408"/>
</p:tagLst>
</file>

<file path=ppt/tags/tag250.xml><?xml version="1.0" encoding="utf-8"?>
<p:tagLst xmlns:p="http://schemas.openxmlformats.org/presentationml/2006/main">
  <p:tag name="AS_UNIQUEID" val="635"/>
</p:tagLst>
</file>

<file path=ppt/tags/tag251.xml><?xml version="1.0" encoding="utf-8"?>
<p:tagLst xmlns:p="http://schemas.openxmlformats.org/presentationml/2006/main">
  <p:tag name="AS_UNIQUEID" val="637"/>
</p:tagLst>
</file>

<file path=ppt/tags/tag252.xml><?xml version="1.0" encoding="utf-8"?>
<p:tagLst xmlns:p="http://schemas.openxmlformats.org/presentationml/2006/main">
  <p:tag name="AS_UNIQUEID" val="638"/>
</p:tagLst>
</file>

<file path=ppt/tags/tag253.xml><?xml version="1.0" encoding="utf-8"?>
<p:tagLst xmlns:p="http://schemas.openxmlformats.org/presentationml/2006/main">
  <p:tag name="AS_UNIQUEID" val="639"/>
</p:tagLst>
</file>

<file path=ppt/tags/tag254.xml><?xml version="1.0" encoding="utf-8"?>
<p:tagLst xmlns:p="http://schemas.openxmlformats.org/presentationml/2006/main">
  <p:tag name="AS_UNIQUEID" val="640"/>
</p:tagLst>
</file>

<file path=ppt/tags/tag255.xml><?xml version="1.0" encoding="utf-8"?>
<p:tagLst xmlns:p="http://schemas.openxmlformats.org/presentationml/2006/main">
  <p:tag name="AS_UNIQUEID" val="641"/>
</p:tagLst>
</file>

<file path=ppt/tags/tag256.xml><?xml version="1.0" encoding="utf-8"?>
<p:tagLst xmlns:p="http://schemas.openxmlformats.org/presentationml/2006/main">
  <p:tag name="AS_UNIQUEID" val="642"/>
</p:tagLst>
</file>

<file path=ppt/tags/tag257.xml><?xml version="1.0" encoding="utf-8"?>
<p:tagLst xmlns:p="http://schemas.openxmlformats.org/presentationml/2006/main">
  <p:tag name="AS_UNIQUEID" val="644"/>
</p:tagLst>
</file>

<file path=ppt/tags/tag258.xml><?xml version="1.0" encoding="utf-8"?>
<p:tagLst xmlns:p="http://schemas.openxmlformats.org/presentationml/2006/main">
  <p:tag name="AS_UNIQUEID" val="645"/>
</p:tagLst>
</file>

<file path=ppt/tags/tag259.xml><?xml version="1.0" encoding="utf-8"?>
<p:tagLst xmlns:p="http://schemas.openxmlformats.org/presentationml/2006/main">
  <p:tag name="AS_UNIQUEID" val="643"/>
  <p:tag name="KSO_WM_BEAUTIFY_FLAG" val=""/>
</p:tagLst>
</file>

<file path=ppt/tags/tag26.xml><?xml version="1.0" encoding="utf-8"?>
<p:tagLst xmlns:p="http://schemas.openxmlformats.org/presentationml/2006/main">
  <p:tag name="AS_UNIQUEID" val="3950"/>
</p:tagLst>
</file>

<file path=ppt/tags/tag260.xml><?xml version="1.0" encoding="utf-8"?>
<p:tagLst xmlns:p="http://schemas.openxmlformats.org/presentationml/2006/main">
  <p:tag name="AS_UNIQUEID" val="3999"/>
</p:tagLst>
</file>

<file path=ppt/tags/tag261.xml><?xml version="1.0" encoding="utf-8"?>
<p:tagLst xmlns:p="http://schemas.openxmlformats.org/presentationml/2006/main">
  <p:tag name="AS_UNIQUEID" val="48"/>
  <p:tag name="KSO_WM_BEAUTIFY_FLAG" val=""/>
</p:tagLst>
</file>

<file path=ppt/tags/tag262.xml><?xml version="1.0" encoding="utf-8"?>
<p:tagLst xmlns:p="http://schemas.openxmlformats.org/presentationml/2006/main">
  <p:tag name="AS_UNIQUEID" val="51"/>
  <p:tag name="KSO_WM_BEAUTIFY_FLAG" val=""/>
</p:tagLst>
</file>

<file path=ppt/tags/tag263.xml><?xml version="1.0" encoding="utf-8"?>
<p:tagLst xmlns:p="http://schemas.openxmlformats.org/presentationml/2006/main">
  <p:tag name="AS_UNIQUEID" val="51"/>
  <p:tag name="KSO_WM_BEAUTIFY_FLAG" val=""/>
</p:tagLst>
</file>

<file path=ppt/tags/tag264.xml><?xml version="1.0" encoding="utf-8"?>
<p:tagLst xmlns:p="http://schemas.openxmlformats.org/presentationml/2006/main">
  <p:tag name="AS_UNIQUEID" val="48"/>
  <p:tag name="KSO_WM_BEAUTIFY_FLAG" val=""/>
</p:tagLst>
</file>

<file path=ppt/tags/tag265.xml><?xml version="1.0" encoding="utf-8"?>
<p:tagLst xmlns:p="http://schemas.openxmlformats.org/presentationml/2006/main">
  <p:tag name="AS_UNIQUEID" val="4000"/>
  <p:tag name="KSO_WM_BEAUTIFY_FLAG" val=""/>
</p:tagLst>
</file>

<file path=ppt/tags/tag266.xml><?xml version="1.0" encoding="utf-8"?>
<p:tagLst xmlns:p="http://schemas.openxmlformats.org/presentationml/2006/main">
  <p:tag name="AS_UNIQUEID" val="4001"/>
  <p:tag name="KSO_WM_BEAUTIFY_FLAG" val=""/>
</p:tagLst>
</file>

<file path=ppt/tags/tag267.xml><?xml version="1.0" encoding="utf-8"?>
<p:tagLst xmlns:p="http://schemas.openxmlformats.org/presentationml/2006/main">
  <p:tag name="AS_UNIQUEID" val="4002"/>
</p:tagLst>
</file>

<file path=ppt/tags/tag268.xml><?xml version="1.0" encoding="utf-8"?>
<p:tagLst xmlns:p="http://schemas.openxmlformats.org/presentationml/2006/main">
  <p:tag name="AS_UNIQUEID" val="32"/>
  <p:tag name="KSO_WM_BEAUTIFY_FLAG" val=""/>
</p:tagLst>
</file>

<file path=ppt/tags/tag269.xml><?xml version="1.0" encoding="utf-8"?>
<p:tagLst xmlns:p="http://schemas.openxmlformats.org/presentationml/2006/main">
  <p:tag name="AS_UNIQUEID" val="50"/>
  <p:tag name="KSO_WM_BEAUTIFY_FLAG" val=""/>
</p:tagLst>
</file>

<file path=ppt/tags/tag27.xml><?xml version="1.0" encoding="utf-8"?>
<p:tagLst xmlns:p="http://schemas.openxmlformats.org/presentationml/2006/main">
  <p:tag name="AS_UNIQUEID" val="410"/>
</p:tagLst>
</file>

<file path=ppt/tags/tag270.xml><?xml version="1.0" encoding="utf-8"?>
<p:tagLst xmlns:p="http://schemas.openxmlformats.org/presentationml/2006/main">
  <p:tag name="AS_UNIQUEID" val="51"/>
  <p:tag name="KSO_WM_BEAUTIFY_FLAG" val=""/>
</p:tagLst>
</file>

<file path=ppt/tags/tag271.xml><?xml version="1.0" encoding="utf-8"?>
<p:tagLst xmlns:p="http://schemas.openxmlformats.org/presentationml/2006/main">
  <p:tag name="AS_UNIQUEID" val="4003"/>
</p:tagLst>
</file>

<file path=ppt/tags/tag272.xml><?xml version="1.0" encoding="utf-8"?>
<p:tagLst xmlns:p="http://schemas.openxmlformats.org/presentationml/2006/main">
  <p:tag name="AS_UNIQUEID" val="34"/>
</p:tagLst>
</file>

<file path=ppt/tags/tag273.xml><?xml version="1.0" encoding="utf-8"?>
<p:tagLst xmlns:p="http://schemas.openxmlformats.org/presentationml/2006/main">
  <p:tag name="AS_UNIQUEID" val="43"/>
  <p:tag name="KSO_WM_BEAUTIFY_FLAG" val=""/>
</p:tagLst>
</file>

<file path=ppt/tags/tag274.xml><?xml version="1.0" encoding="utf-8"?>
<p:tagLst xmlns:p="http://schemas.openxmlformats.org/presentationml/2006/main">
  <p:tag name="AS_UNIQUEID" val="44"/>
  <p:tag name="KSO_WM_BEAUTIFY_FLAG" val=""/>
</p:tagLst>
</file>

<file path=ppt/tags/tag275.xml><?xml version="1.0" encoding="utf-8"?>
<p:tagLst xmlns:p="http://schemas.openxmlformats.org/presentationml/2006/main">
  <p:tag name="AS_UNIQUEID" val="33"/>
</p:tagLst>
</file>

<file path=ppt/tags/tag276.xml><?xml version="1.0" encoding="utf-8"?>
<p:tagLst xmlns:p="http://schemas.openxmlformats.org/presentationml/2006/main">
  <p:tag name="AS_UNIQUEID" val="42"/>
  <p:tag name="KSO_WM_BEAUTIFY_FLAG" val=""/>
</p:tagLst>
</file>

<file path=ppt/tags/tag277.xml><?xml version="1.0" encoding="utf-8"?>
<p:tagLst xmlns:p="http://schemas.openxmlformats.org/presentationml/2006/main">
  <p:tag name="AS_UNIQUEID" val="35"/>
  <p:tag name="KSO_WM_BEAUTIFY_FLAG" val=""/>
</p:tagLst>
</file>

<file path=ppt/tags/tag278.xml><?xml version="1.0" encoding="utf-8"?>
<p:tagLst xmlns:p="http://schemas.openxmlformats.org/presentationml/2006/main">
  <p:tag name="AS_UNIQUEID" val="36"/>
  <p:tag name="KSO_WM_BEAUTIFY_FLAG" val=""/>
</p:tagLst>
</file>

<file path=ppt/tags/tag279.xml><?xml version="1.0" encoding="utf-8"?>
<p:tagLst xmlns:p="http://schemas.openxmlformats.org/presentationml/2006/main">
  <p:tag name="AS_UNIQUEID" val="37"/>
  <p:tag name="KSO_WM_BEAUTIFY_FLAG" val=""/>
</p:tagLst>
</file>

<file path=ppt/tags/tag28.xml><?xml version="1.0" encoding="utf-8"?>
<p:tagLst xmlns:p="http://schemas.openxmlformats.org/presentationml/2006/main">
  <p:tag name="AS_UNIQUEID" val="411"/>
</p:tagLst>
</file>

<file path=ppt/tags/tag280.xml><?xml version="1.0" encoding="utf-8"?>
<p:tagLst xmlns:p="http://schemas.openxmlformats.org/presentationml/2006/main">
  <p:tag name="AS_UNIQUEID" val="38"/>
  <p:tag name="KSO_WM_BEAUTIFY_FLAG" val=""/>
</p:tagLst>
</file>

<file path=ppt/tags/tag281.xml><?xml version="1.0" encoding="utf-8"?>
<p:tagLst xmlns:p="http://schemas.openxmlformats.org/presentationml/2006/main">
  <p:tag name="AS_UNIQUEID" val="39"/>
  <p:tag name="KSO_WM_BEAUTIFY_FLAG" val=""/>
</p:tagLst>
</file>

<file path=ppt/tags/tag282.xml><?xml version="1.0" encoding="utf-8"?>
<p:tagLst xmlns:p="http://schemas.openxmlformats.org/presentationml/2006/main">
  <p:tag name="AS_UNIQUEID" val="40"/>
  <p:tag name="KSO_WM_BEAUTIFY_FLAG" val=""/>
</p:tagLst>
</file>

<file path=ppt/tags/tag283.xml><?xml version="1.0" encoding="utf-8"?>
<p:tagLst xmlns:p="http://schemas.openxmlformats.org/presentationml/2006/main">
  <p:tag name="AS_UNIQUEID" val="41"/>
  <p:tag name="KSO_WM_BEAUTIFY_FLAG" val=""/>
</p:tagLst>
</file>

<file path=ppt/tags/tag284.xml><?xml version="1.0" encoding="utf-8"?>
<p:tagLst xmlns:p="http://schemas.openxmlformats.org/presentationml/2006/main">
  <p:tag name="AS_UNIQUEID" val="45"/>
  <p:tag name="KSO_WM_BEAUTIFY_FLAG" val=""/>
</p:tagLst>
</file>

<file path=ppt/tags/tag285.xml><?xml version="1.0" encoding="utf-8"?>
<p:tagLst xmlns:p="http://schemas.openxmlformats.org/presentationml/2006/main">
  <p:tag name="AS_UNIQUEID" val="37"/>
  <p:tag name="KSO_WM_BEAUTIFY_FLAG" val=""/>
</p:tagLst>
</file>

<file path=ppt/tags/tag286.xml><?xml version="1.0" encoding="utf-8"?>
<p:tagLst xmlns:p="http://schemas.openxmlformats.org/presentationml/2006/main">
  <p:tag name="AS_UNIQUEID" val="33"/>
  <p:tag name="KSO_WM_BEAUTIFY_FLAG" val=""/>
</p:tagLst>
</file>

<file path=ppt/tags/tag287.xml><?xml version="1.0" encoding="utf-8"?>
<p:tagLst xmlns:p="http://schemas.openxmlformats.org/presentationml/2006/main">
  <p:tag name="AS_UNIQUEID" val="42"/>
  <p:tag name="KSO_WM_BEAUTIFY_FLAG" val=""/>
</p:tagLst>
</file>

<file path=ppt/tags/tag288.xml><?xml version="1.0" encoding="utf-8"?>
<p:tagLst xmlns:p="http://schemas.openxmlformats.org/presentationml/2006/main">
  <p:tag name="AS_UNIQUEID" val="42"/>
  <p:tag name="KSO_WM_BEAUTIFY_FLAG" val=""/>
</p:tagLst>
</file>

<file path=ppt/tags/tag289.xml><?xml version="1.0" encoding="utf-8"?>
<p:tagLst xmlns:p="http://schemas.openxmlformats.org/presentationml/2006/main">
  <p:tag name="AS_UNIQUEID" val="4004"/>
</p:tagLst>
</file>

<file path=ppt/tags/tag29.xml><?xml version="1.0" encoding="utf-8"?>
<p:tagLst xmlns:p="http://schemas.openxmlformats.org/presentationml/2006/main">
  <p:tag name="AS_UNIQUEID" val="412"/>
</p:tagLst>
</file>

<file path=ppt/tags/tag290.xml><?xml version="1.0" encoding="utf-8"?>
<p:tagLst xmlns:p="http://schemas.openxmlformats.org/presentationml/2006/main">
  <p:tag name="AS_UNIQUEID" val="2070"/>
</p:tagLst>
</file>

<file path=ppt/tags/tag291.xml><?xml version="1.0" encoding="utf-8"?>
<p:tagLst xmlns:p="http://schemas.openxmlformats.org/presentationml/2006/main">
  <p:tag name="AS_UNIQUEID" val="2071"/>
</p:tagLst>
</file>

<file path=ppt/tags/tag292.xml><?xml version="1.0" encoding="utf-8"?>
<p:tagLst xmlns:p="http://schemas.openxmlformats.org/presentationml/2006/main">
  <p:tag name="AS_UNIQUEID" val="2072"/>
</p:tagLst>
</file>

<file path=ppt/tags/tag293.xml><?xml version="1.0" encoding="utf-8"?>
<p:tagLst xmlns:p="http://schemas.openxmlformats.org/presentationml/2006/main">
  <p:tag name="AS_UNIQUEID" val="2073"/>
</p:tagLst>
</file>

<file path=ppt/tags/tag294.xml><?xml version="1.0" encoding="utf-8"?>
<p:tagLst xmlns:p="http://schemas.openxmlformats.org/presentationml/2006/main">
  <p:tag name="AS_UNIQUEID" val="34"/>
  <p:tag name="KSO_WM_BEAUTIFY_FLAG" val=""/>
</p:tagLst>
</file>

<file path=ppt/tags/tag295.xml><?xml version="1.0" encoding="utf-8"?>
<p:tagLst xmlns:p="http://schemas.openxmlformats.org/presentationml/2006/main">
  <p:tag name="AS_UNIQUEID" val="4005"/>
</p:tagLst>
</file>

<file path=ppt/tags/tag296.xml><?xml version="1.0" encoding="utf-8"?>
<p:tagLst xmlns:p="http://schemas.openxmlformats.org/presentationml/2006/main">
  <p:tag name="AS_UNIQUEID" val="317"/>
</p:tagLst>
</file>

<file path=ppt/tags/tag297.xml><?xml version="1.0" encoding="utf-8"?>
<p:tagLst xmlns:p="http://schemas.openxmlformats.org/presentationml/2006/main">
  <p:tag name="AS_UNIQUEID" val="318"/>
  <p:tag name="KSO_WM_BEAUTIFY_FLAG" val=""/>
</p:tagLst>
</file>

<file path=ppt/tags/tag298.xml><?xml version="1.0" encoding="utf-8"?>
<p:tagLst xmlns:p="http://schemas.openxmlformats.org/presentationml/2006/main">
  <p:tag name="AS_UNIQUEID" val="319"/>
  <p:tag name="KSO_WM_BEAUTIFY_FLAG" val=""/>
</p:tagLst>
</file>

<file path=ppt/tags/tag299.xml><?xml version="1.0" encoding="utf-8"?>
<p:tagLst xmlns:p="http://schemas.openxmlformats.org/presentationml/2006/main">
  <p:tag name="AS_UNIQUEID" val="647"/>
</p:tagLst>
</file>

<file path=ppt/tags/tag3.xml><?xml version="1.0" encoding="utf-8"?>
<p:tagLst xmlns:p="http://schemas.openxmlformats.org/presentationml/2006/main">
  <p:tag name="AS_UNIQUEID" val="386"/>
</p:tagLst>
</file>

<file path=ppt/tags/tag30.xml><?xml version="1.0" encoding="utf-8"?>
<p:tagLst xmlns:p="http://schemas.openxmlformats.org/presentationml/2006/main">
  <p:tag name="AS_UNIQUEID" val="413"/>
</p:tagLst>
</file>

<file path=ppt/tags/tag300.xml><?xml version="1.0" encoding="utf-8"?>
<p:tagLst xmlns:p="http://schemas.openxmlformats.org/presentationml/2006/main">
  <p:tag name="AS_UNIQUEID" val="4006"/>
</p:tagLst>
</file>

<file path=ppt/tags/tag301.xml><?xml version="1.0" encoding="utf-8"?>
<p:tagLst xmlns:p="http://schemas.openxmlformats.org/presentationml/2006/main">
  <p:tag name="AS_UNIQUEID" val="4007"/>
</p:tagLst>
</file>

<file path=ppt/tags/tag302.xml><?xml version="1.0" encoding="utf-8"?>
<p:tagLst xmlns:p="http://schemas.openxmlformats.org/presentationml/2006/main">
  <p:tag name="AS_UNIQUEID" val="647"/>
</p:tagLst>
</file>

<file path=ppt/tags/tag303.xml><?xml version="1.0" encoding="utf-8"?>
<p:tagLst xmlns:p="http://schemas.openxmlformats.org/presentationml/2006/main">
  <p:tag name="AS_UNIQUEID" val="4008"/>
</p:tagLst>
</file>

<file path=ppt/tags/tag304.xml><?xml version="1.0" encoding="utf-8"?>
<p:tagLst xmlns:p="http://schemas.openxmlformats.org/presentationml/2006/main">
  <p:tag name="AS_UNIQUEID" val="97"/>
</p:tagLst>
</file>

<file path=ppt/tags/tag305.xml><?xml version="1.0" encoding="utf-8"?>
<p:tagLst xmlns:p="http://schemas.openxmlformats.org/presentationml/2006/main">
  <p:tag name="AS_UNIQUEID" val="98"/>
</p:tagLst>
</file>

<file path=ppt/tags/tag306.xml><?xml version="1.0" encoding="utf-8"?>
<p:tagLst xmlns:p="http://schemas.openxmlformats.org/presentationml/2006/main">
  <p:tag name="AS_UNIQUEID" val="99"/>
</p:tagLst>
</file>

<file path=ppt/tags/tag307.xml><?xml version="1.0" encoding="utf-8"?>
<p:tagLst xmlns:p="http://schemas.openxmlformats.org/presentationml/2006/main">
  <p:tag name="AS_UNIQUEID" val="100"/>
</p:tagLst>
</file>

<file path=ppt/tags/tag308.xml><?xml version="1.0" encoding="utf-8"?>
<p:tagLst xmlns:p="http://schemas.openxmlformats.org/presentationml/2006/main">
  <p:tag name="AS_UNIQUEID" val="101"/>
</p:tagLst>
</file>

<file path=ppt/tags/tag309.xml><?xml version="1.0" encoding="utf-8"?>
<p:tagLst xmlns:p="http://schemas.openxmlformats.org/presentationml/2006/main">
  <p:tag name="AS_UNIQUEID" val="102"/>
</p:tagLst>
</file>

<file path=ppt/tags/tag31.xml><?xml version="1.0" encoding="utf-8"?>
<p:tagLst xmlns:p="http://schemas.openxmlformats.org/presentationml/2006/main">
  <p:tag name="AS_UNIQUEID" val="414"/>
</p:tagLst>
</file>

<file path=ppt/tags/tag310.xml><?xml version="1.0" encoding="utf-8"?>
<p:tagLst xmlns:p="http://schemas.openxmlformats.org/presentationml/2006/main">
  <p:tag name="AS_UNIQUEID" val="4009"/>
</p:tagLst>
</file>

<file path=ppt/tags/tag311.xml><?xml version="1.0" encoding="utf-8"?>
<p:tagLst xmlns:p="http://schemas.openxmlformats.org/presentationml/2006/main">
  <p:tag name="AS_UNIQUEID" val="34"/>
  <p:tag name="KSO_WM_BEAUTIFY_FLAG" val=""/>
</p:tagLst>
</file>

<file path=ppt/tags/tag312.xml><?xml version="1.0" encoding="utf-8"?>
<p:tagLst xmlns:p="http://schemas.openxmlformats.org/presentationml/2006/main">
  <p:tag name="AS_UNIQUEID" val="2070"/>
  <p:tag name="KSO_WM_BEAUTIFY_FLAG" val=""/>
</p:tagLst>
</file>

<file path=ppt/tags/tag313.xml><?xml version="1.0" encoding="utf-8"?>
<p:tagLst xmlns:p="http://schemas.openxmlformats.org/presentationml/2006/main">
  <p:tag name="AS_UNIQUEID" val="4010"/>
  <p:tag name="KSO_WM_BEAUTIFY_FLAG" val=""/>
</p:tagLst>
</file>

<file path=ppt/tags/tag314.xml><?xml version="1.0" encoding="utf-8"?>
<p:tagLst xmlns:p="http://schemas.openxmlformats.org/presentationml/2006/main">
  <p:tag name="AS_UNIQUEID" val="4011"/>
  <p:tag name="KSO_WM_BEAUTIFY_FLAG" val=""/>
</p:tagLst>
</file>

<file path=ppt/tags/tag315.xml><?xml version="1.0" encoding="utf-8"?>
<p:tagLst xmlns:p="http://schemas.openxmlformats.org/presentationml/2006/main">
  <p:tag name="AS_UNIQUEID" val="4012"/>
  <p:tag name="KSO_WM_BEAUTIFY_FLAG" val=""/>
</p:tagLst>
</file>

<file path=ppt/tags/tag316.xml><?xml version="1.0" encoding="utf-8"?>
<p:tagLst xmlns:p="http://schemas.openxmlformats.org/presentationml/2006/main">
  <p:tag name="AS_UNIQUEID" val="4013"/>
  <p:tag name="KSO_WM_BEAUTIFY_FLAG" val=""/>
</p:tagLst>
</file>

<file path=ppt/tags/tag317.xml><?xml version="1.0" encoding="utf-8"?>
<p:tagLst xmlns:p="http://schemas.openxmlformats.org/presentationml/2006/main">
  <p:tag name="AS_UNIQUEID" val="4014"/>
  <p:tag name="KSO_WM_BEAUTIFY_FLAG" val=""/>
</p:tagLst>
</file>

<file path=ppt/tags/tag318.xml><?xml version="1.0" encoding="utf-8"?>
<p:tagLst xmlns:p="http://schemas.openxmlformats.org/presentationml/2006/main">
  <p:tag name="AS_UNIQUEID" val="4015"/>
  <p:tag name="KSO_WM_BEAUTIFY_FLAG" val=""/>
</p:tagLst>
</file>

<file path=ppt/tags/tag319.xml><?xml version="1.0" encoding="utf-8"?>
<p:tagLst xmlns:p="http://schemas.openxmlformats.org/presentationml/2006/main">
  <p:tag name="AS_UNIQUEID" val="4016"/>
  <p:tag name="KSO_WM_BEAUTIFY_FLAG" val=""/>
</p:tagLst>
</file>

<file path=ppt/tags/tag32.xml><?xml version="1.0" encoding="utf-8"?>
<p:tagLst xmlns:p="http://schemas.openxmlformats.org/presentationml/2006/main">
  <p:tag name="AS_UNIQUEID" val="415"/>
</p:tagLst>
</file>

<file path=ppt/tags/tag320.xml><?xml version="1.0" encoding="utf-8"?>
<p:tagLst xmlns:p="http://schemas.openxmlformats.org/presentationml/2006/main">
  <p:tag name="AS_UNIQUEID" val="4017"/>
  <p:tag name="KSO_WM_BEAUTIFY_FLAG" val=""/>
</p:tagLst>
</file>

<file path=ppt/tags/tag321.xml><?xml version="1.0" encoding="utf-8"?>
<p:tagLst xmlns:p="http://schemas.openxmlformats.org/presentationml/2006/main">
  <p:tag name="AS_UNIQUEID" val="4018"/>
  <p:tag name="KSO_WM_BEAUTIFY_FLAG" val=""/>
</p:tagLst>
</file>

<file path=ppt/tags/tag322.xml><?xml version="1.0" encoding="utf-8"?>
<p:tagLst xmlns:p="http://schemas.openxmlformats.org/presentationml/2006/main">
  <p:tag name="AS_UNIQUEID" val="4019"/>
  <p:tag name="KSO_WM_BEAUTIFY_FLAG" val=""/>
</p:tagLst>
</file>

<file path=ppt/tags/tag323.xml><?xml version="1.0" encoding="utf-8"?>
<p:tagLst xmlns:p="http://schemas.openxmlformats.org/presentationml/2006/main">
  <p:tag name="AS_UNIQUEID" val="4020"/>
  <p:tag name="KSO_WM_BEAUTIFY_FLAG" val=""/>
</p:tagLst>
</file>

<file path=ppt/tags/tag324.xml><?xml version="1.0" encoding="utf-8"?>
<p:tagLst xmlns:p="http://schemas.openxmlformats.org/presentationml/2006/main">
  <p:tag name="AS_UNIQUEID" val="4021"/>
  <p:tag name="KSO_WM_BEAUTIFY_FLAG" val=""/>
</p:tagLst>
</file>

<file path=ppt/tags/tag325.xml><?xml version="1.0" encoding="utf-8"?>
<p:tagLst xmlns:p="http://schemas.openxmlformats.org/presentationml/2006/main">
  <p:tag name="AS_UNIQUEID" val="4022"/>
  <p:tag name="KSO_WM_BEAUTIFY_FLAG" val=""/>
</p:tagLst>
</file>

<file path=ppt/tags/tag326.xml><?xml version="1.0" encoding="utf-8"?>
<p:tagLst xmlns:p="http://schemas.openxmlformats.org/presentationml/2006/main">
  <p:tag name="AS_UNIQUEID" val="4023"/>
  <p:tag name="KSO_WM_BEAUTIFY_FLAG" val=""/>
</p:tagLst>
</file>

<file path=ppt/tags/tag327.xml><?xml version="1.0" encoding="utf-8"?>
<p:tagLst xmlns:p="http://schemas.openxmlformats.org/presentationml/2006/main">
  <p:tag name="AS_UNIQUEID" val="4024"/>
  <p:tag name="KSO_WM_BEAUTIFY_FLAG" val=""/>
</p:tagLst>
</file>

<file path=ppt/tags/tag328.xml><?xml version="1.0" encoding="utf-8"?>
<p:tagLst xmlns:p="http://schemas.openxmlformats.org/presentationml/2006/main">
  <p:tag name="AS_UNIQUEID" val="4025"/>
  <p:tag name="KSO_WM_BEAUTIFY_FLAG" val=""/>
</p:tagLst>
</file>

<file path=ppt/tags/tag329.xml><?xml version="1.0" encoding="utf-8"?>
<p:tagLst xmlns:p="http://schemas.openxmlformats.org/presentationml/2006/main">
  <p:tag name="AS_UNIQUEID" val="4026"/>
  <p:tag name="KSO_WM_BEAUTIFY_FLAG" val=""/>
</p:tagLst>
</file>

<file path=ppt/tags/tag33.xml><?xml version="1.0" encoding="utf-8"?>
<p:tagLst xmlns:p="http://schemas.openxmlformats.org/presentationml/2006/main">
  <p:tag name="AS_UNIQUEID" val="416"/>
</p:tagLst>
</file>

<file path=ppt/tags/tag330.xml><?xml version="1.0" encoding="utf-8"?>
<p:tagLst xmlns:p="http://schemas.openxmlformats.org/presentationml/2006/main">
  <p:tag name="AS_UNIQUEID" val="4027"/>
  <p:tag name="KSO_WM_BEAUTIFY_FLAG" val=""/>
</p:tagLst>
</file>

<file path=ppt/tags/tag331.xml><?xml version="1.0" encoding="utf-8"?>
<p:tagLst xmlns:p="http://schemas.openxmlformats.org/presentationml/2006/main">
  <p:tag name="AS_UNIQUEID" val="4028"/>
  <p:tag name="KSO_WM_BEAUTIFY_FLAG" val=""/>
</p:tagLst>
</file>

<file path=ppt/tags/tag332.xml><?xml version="1.0" encoding="utf-8"?>
<p:tagLst xmlns:p="http://schemas.openxmlformats.org/presentationml/2006/main">
  <p:tag name="AS_UNIQUEID" val="4029"/>
</p:tagLst>
</file>

<file path=ppt/tags/tag333.xml><?xml version="1.0" encoding="utf-8"?>
<p:tagLst xmlns:p="http://schemas.openxmlformats.org/presentationml/2006/main">
  <p:tag name="AS_UNIQUEID" val="317"/>
</p:tagLst>
</file>

<file path=ppt/tags/tag334.xml><?xml version="1.0" encoding="utf-8"?>
<p:tagLst xmlns:p="http://schemas.openxmlformats.org/presentationml/2006/main">
  <p:tag name="AS_UNIQUEID" val="318"/>
  <p:tag name="KSO_WM_BEAUTIFY_FLAG" val=""/>
</p:tagLst>
</file>

<file path=ppt/tags/tag335.xml><?xml version="1.0" encoding="utf-8"?>
<p:tagLst xmlns:p="http://schemas.openxmlformats.org/presentationml/2006/main">
  <p:tag name="AS_UNIQUEID" val="319"/>
  <p:tag name="KSO_WM_BEAUTIFY_FLAG" val=""/>
</p:tagLst>
</file>

<file path=ppt/tags/tag336.xml><?xml version="1.0" encoding="utf-8"?>
<p:tagLst xmlns:p="http://schemas.openxmlformats.org/presentationml/2006/main">
  <p:tag name="AS_UNIQUEID" val="536"/>
  <p:tag name="KSO_WM_BEAUTIFY_FLAG" val=""/>
</p:tagLst>
</file>

<file path=ppt/tags/tag337.xml><?xml version="1.0" encoding="utf-8"?>
<p:tagLst xmlns:p="http://schemas.openxmlformats.org/presentationml/2006/main">
  <p:tag name="AS_UNIQUEID" val="537"/>
  <p:tag name="KSO_WM_BEAUTIFY_FLAG" val=""/>
</p:tagLst>
</file>

<file path=ppt/tags/tag338.xml><?xml version="1.0" encoding="utf-8"?>
<p:tagLst xmlns:p="http://schemas.openxmlformats.org/presentationml/2006/main">
  <p:tag name="AS_UNIQUEID" val="4030"/>
</p:tagLst>
</file>

<file path=ppt/tags/tag339.xml><?xml version="1.0" encoding="utf-8"?>
<p:tagLst xmlns:p="http://schemas.openxmlformats.org/presentationml/2006/main">
  <p:tag name="AS_UNIQUEID" val="4031"/>
</p:tagLst>
</file>

<file path=ppt/tags/tag34.xml><?xml version="1.0" encoding="utf-8"?>
<p:tagLst xmlns:p="http://schemas.openxmlformats.org/presentationml/2006/main">
  <p:tag name="AS_UNIQUEID" val="417"/>
</p:tagLst>
</file>

<file path=ppt/tags/tag340.xml><?xml version="1.0" encoding="utf-8"?>
<p:tagLst xmlns:p="http://schemas.openxmlformats.org/presentationml/2006/main">
  <p:tag name="AS_UNIQUEID" val="4032"/>
</p:tagLst>
</file>

<file path=ppt/tags/tag341.xml><?xml version="1.0" encoding="utf-8"?>
<p:tagLst xmlns:p="http://schemas.openxmlformats.org/presentationml/2006/main">
  <p:tag name="AS_UNIQUEID" val="4033"/>
</p:tagLst>
</file>

<file path=ppt/tags/tag342.xml><?xml version="1.0" encoding="utf-8"?>
<p:tagLst xmlns:p="http://schemas.openxmlformats.org/presentationml/2006/main">
  <p:tag name="AS_UNIQUEID" val="317"/>
</p:tagLst>
</file>

<file path=ppt/tags/tag343.xml><?xml version="1.0" encoding="utf-8"?>
<p:tagLst xmlns:p="http://schemas.openxmlformats.org/presentationml/2006/main">
  <p:tag name="AS_UNIQUEID" val="318"/>
  <p:tag name="KSO_WM_BEAUTIFY_FLAG" val=""/>
</p:tagLst>
</file>

<file path=ppt/tags/tag344.xml><?xml version="1.0" encoding="utf-8"?>
<p:tagLst xmlns:p="http://schemas.openxmlformats.org/presentationml/2006/main">
  <p:tag name="AS_UNIQUEID" val="319"/>
  <p:tag name="KSO_WM_BEAUTIFY_FLAG" val=""/>
</p:tagLst>
</file>

<file path=ppt/tags/tag345.xml><?xml version="1.0" encoding="utf-8"?>
<p:tagLst xmlns:p="http://schemas.openxmlformats.org/presentationml/2006/main">
  <p:tag name="AS_UNIQUEID" val="561"/>
</p:tagLst>
</file>

<file path=ppt/tags/tag346.xml><?xml version="1.0" encoding="utf-8"?>
<p:tagLst xmlns:p="http://schemas.openxmlformats.org/presentationml/2006/main">
  <p:tag name="AS_UNIQUEID" val="562"/>
  <p:tag name="KSO_WM_BEAUTIFY_FLAG" val=""/>
</p:tagLst>
</file>

<file path=ppt/tags/tag347.xml><?xml version="1.0" encoding="utf-8"?>
<p:tagLst xmlns:p="http://schemas.openxmlformats.org/presentationml/2006/main">
  <p:tag name="AS_UNIQUEID" val="563"/>
  <p:tag name="KSO_WM_BEAUTIFY_FLAG" val=""/>
</p:tagLst>
</file>

<file path=ppt/tags/tag348.xml><?xml version="1.0" encoding="utf-8"?>
<p:tagLst xmlns:p="http://schemas.openxmlformats.org/presentationml/2006/main">
  <p:tag name="AS_UNIQUEID" val="564"/>
  <p:tag name="KSO_WM_BEAUTIFY_FLAG" val=""/>
</p:tagLst>
</file>

<file path=ppt/tags/tag349.xml><?xml version="1.0" encoding="utf-8"?>
<p:tagLst xmlns:p="http://schemas.openxmlformats.org/presentationml/2006/main">
  <p:tag name="AS_UNIQUEID" val="4034"/>
  <p:tag name="KSO_WM_BEAUTIFY_FLAG" val=""/>
  <p:tag name="KSO_WM_UNIT_PLACING_PICTURE_USER_VIEWPORT" val="{&quot;height&quot;:2379,&quot;width&quot;:3122}"/>
</p:tagLst>
</file>

<file path=ppt/tags/tag35.xml><?xml version="1.0" encoding="utf-8"?>
<p:tagLst xmlns:p="http://schemas.openxmlformats.org/presentationml/2006/main">
  <p:tag name="AS_UNIQUEID" val="3951"/>
</p:tagLst>
</file>

<file path=ppt/tags/tag350.xml><?xml version="1.0" encoding="utf-8"?>
<p:tagLst xmlns:p="http://schemas.openxmlformats.org/presentationml/2006/main">
  <p:tag name="AS_UNIQUEID" val="4035"/>
  <p:tag name="KSO_WM_BEAUTIFY_FLAG" val=""/>
</p:tagLst>
</file>

<file path=ppt/tags/tag351.xml><?xml version="1.0" encoding="utf-8"?>
<p:tagLst xmlns:p="http://schemas.openxmlformats.org/presentationml/2006/main">
  <p:tag name="AS_UNIQUEID" val="4036"/>
</p:tagLst>
</file>

<file path=ppt/tags/tag352.xml><?xml version="1.0" encoding="utf-8"?>
<p:tagLst xmlns:p="http://schemas.openxmlformats.org/presentationml/2006/main">
  <p:tag name="AS_UNIQUEID" val="574"/>
  <p:tag name="KSO_WM_BEAUTIFY_FLAG" val=""/>
</p:tagLst>
</file>

<file path=ppt/tags/tag353.xml><?xml version="1.0" encoding="utf-8"?>
<p:tagLst xmlns:p="http://schemas.openxmlformats.org/presentationml/2006/main">
  <p:tag name="AS_UNIQUEID" val="4037"/>
</p:tagLst>
</file>

<file path=ppt/tags/tag354.xml><?xml version="1.0" encoding="utf-8"?>
<p:tagLst xmlns:p="http://schemas.openxmlformats.org/presentationml/2006/main">
  <p:tag name="AS_UNIQUEID" val="948"/>
  <p:tag name="KSO_WM_BEAUTIFY_FLAG" val=""/>
</p:tagLst>
</file>

<file path=ppt/tags/tag355.xml><?xml version="1.0" encoding="utf-8"?>
<p:tagLst xmlns:p="http://schemas.openxmlformats.org/presentationml/2006/main">
  <p:tag name="AS_UNIQUEID" val="4038"/>
</p:tagLst>
</file>

<file path=ppt/tags/tag356.xml><?xml version="1.0" encoding="utf-8"?>
<p:tagLst xmlns:p="http://schemas.openxmlformats.org/presentationml/2006/main">
  <p:tag name="AS_UNIQUEID" val="4039"/>
  <p:tag name="KSO_WM_BEAUTIFY_FLAG" val=""/>
</p:tagLst>
</file>

<file path=ppt/tags/tag357.xml><?xml version="1.0" encoding="utf-8"?>
<p:tagLst xmlns:p="http://schemas.openxmlformats.org/presentationml/2006/main">
  <p:tag name="AS_UNIQUEID" val="566"/>
</p:tagLst>
</file>

<file path=ppt/tags/tag358.xml><?xml version="1.0" encoding="utf-8"?>
<p:tagLst xmlns:p="http://schemas.openxmlformats.org/presentationml/2006/main">
  <p:tag name="AS_UNIQUEID" val="4040"/>
</p:tagLst>
</file>

<file path=ppt/tags/tag359.xml><?xml version="1.0" encoding="utf-8"?>
<p:tagLst xmlns:p="http://schemas.openxmlformats.org/presentationml/2006/main">
  <p:tag name="AS_UNIQUEID" val="4041"/>
</p:tagLst>
</file>

<file path=ppt/tags/tag36.xml><?xml version="1.0" encoding="utf-8"?>
<p:tagLst xmlns:p="http://schemas.openxmlformats.org/presentationml/2006/main">
  <p:tag name="AS_UNIQUEID" val="419"/>
</p:tagLst>
</file>

<file path=ppt/tags/tag360.xml><?xml version="1.0" encoding="utf-8"?>
<p:tagLst xmlns:p="http://schemas.openxmlformats.org/presentationml/2006/main">
  <p:tag name="AS_UNIQUEID" val="97"/>
</p:tagLst>
</file>

<file path=ppt/tags/tag361.xml><?xml version="1.0" encoding="utf-8"?>
<p:tagLst xmlns:p="http://schemas.openxmlformats.org/presentationml/2006/main">
  <p:tag name="AS_UNIQUEID" val="98"/>
</p:tagLst>
</file>

<file path=ppt/tags/tag362.xml><?xml version="1.0" encoding="utf-8"?>
<p:tagLst xmlns:p="http://schemas.openxmlformats.org/presentationml/2006/main">
  <p:tag name="AS_UNIQUEID" val="99"/>
</p:tagLst>
</file>

<file path=ppt/tags/tag363.xml><?xml version="1.0" encoding="utf-8"?>
<p:tagLst xmlns:p="http://schemas.openxmlformats.org/presentationml/2006/main">
  <p:tag name="AS_UNIQUEID" val="100"/>
</p:tagLst>
</file>

<file path=ppt/tags/tag364.xml><?xml version="1.0" encoding="utf-8"?>
<p:tagLst xmlns:p="http://schemas.openxmlformats.org/presentationml/2006/main">
  <p:tag name="AS_UNIQUEID" val="101"/>
</p:tagLst>
</file>

<file path=ppt/tags/tag365.xml><?xml version="1.0" encoding="utf-8"?>
<p:tagLst xmlns:p="http://schemas.openxmlformats.org/presentationml/2006/main">
  <p:tag name="AS_UNIQUEID" val="102"/>
</p:tagLst>
</file>

<file path=ppt/tags/tag366.xml><?xml version="1.0" encoding="utf-8"?>
<p:tagLst xmlns:p="http://schemas.openxmlformats.org/presentationml/2006/main">
  <p:tag name="AS_UNIQUEID" val="4042"/>
</p:tagLst>
</file>

<file path=ppt/tags/tag367.xml><?xml version="1.0" encoding="utf-8"?>
<p:tagLst xmlns:p="http://schemas.openxmlformats.org/presentationml/2006/main">
  <p:tag name="AS_UNIQUEID" val="34"/>
  <p:tag name="KSO_WM_BEAUTIFY_FLAG" val=""/>
</p:tagLst>
</file>

<file path=ppt/tags/tag368.xml><?xml version="1.0" encoding="utf-8"?>
<p:tagLst xmlns:p="http://schemas.openxmlformats.org/presentationml/2006/main">
  <p:tag name="AS_UNIQUEID" val="33"/>
  <p:tag name="KSO_WM_BEAUTIFY_FLAG" val=""/>
</p:tagLst>
</file>

<file path=ppt/tags/tag369.xml><?xml version="1.0" encoding="utf-8"?>
<p:tagLst xmlns:p="http://schemas.openxmlformats.org/presentationml/2006/main">
  <p:tag name="AS_UNIQUEID" val="42"/>
  <p:tag name="KSO_WM_BEAUTIFY_FLAG" val=""/>
</p:tagLst>
</file>

<file path=ppt/tags/tag37.xml><?xml version="1.0" encoding="utf-8"?>
<p:tagLst xmlns:p="http://schemas.openxmlformats.org/presentationml/2006/main">
  <p:tag name="AS_UNIQUEID" val="420"/>
</p:tagLst>
</file>

<file path=ppt/tags/tag370.xml><?xml version="1.0" encoding="utf-8"?>
<p:tagLst xmlns:p="http://schemas.openxmlformats.org/presentationml/2006/main">
  <p:tag name="AS_UNIQUEID" val="586"/>
</p:tagLst>
</file>

<file path=ppt/tags/tag371.xml><?xml version="1.0" encoding="utf-8"?>
<p:tagLst xmlns:p="http://schemas.openxmlformats.org/presentationml/2006/main">
  <p:tag name="AS_UNIQUEID" val="587"/>
  <p:tag name="KSO_WM_BEAUTIFY_FLAG" val=""/>
</p:tagLst>
</file>

<file path=ppt/tags/tag372.xml><?xml version="1.0" encoding="utf-8"?>
<p:tagLst xmlns:p="http://schemas.openxmlformats.org/presentationml/2006/main">
  <p:tag name="AS_UNIQUEID" val="588"/>
</p:tagLst>
</file>

<file path=ppt/tags/tag373.xml><?xml version="1.0" encoding="utf-8"?>
<p:tagLst xmlns:p="http://schemas.openxmlformats.org/presentationml/2006/main">
  <p:tag name="AS_UNIQUEID" val="589"/>
  <p:tag name="KSO_WM_BEAUTIFY_FLAG" val=""/>
</p:tagLst>
</file>

<file path=ppt/tags/tag374.xml><?xml version="1.0" encoding="utf-8"?>
<p:tagLst xmlns:p="http://schemas.openxmlformats.org/presentationml/2006/main">
  <p:tag name="AS_UNIQUEID" val="590"/>
  <p:tag name="KSO_WM_BEAUTIFY_FLAG" val=""/>
</p:tagLst>
</file>

<file path=ppt/tags/tag375.xml><?xml version="1.0" encoding="utf-8"?>
<p:tagLst xmlns:p="http://schemas.openxmlformats.org/presentationml/2006/main">
  <p:tag name="AS_UNIQUEID" val="33"/>
  <p:tag name="KSO_WM_BEAUTIFY_FLAG" val=""/>
</p:tagLst>
</file>

<file path=ppt/tags/tag376.xml><?xml version="1.0" encoding="utf-8"?>
<p:tagLst xmlns:p="http://schemas.openxmlformats.org/presentationml/2006/main">
  <p:tag name="AS_UNIQUEID" val="4043"/>
</p:tagLst>
</file>

<file path=ppt/tags/tag377.xml><?xml version="1.0" encoding="utf-8"?>
<p:tagLst xmlns:p="http://schemas.openxmlformats.org/presentationml/2006/main">
  <p:tag name="AS_UNIQUEID" val="34"/>
  <p:tag name="KSO_WM_BEAUTIFY_FLAG" val=""/>
</p:tagLst>
</file>

<file path=ppt/tags/tag378.xml><?xml version="1.0" encoding="utf-8"?>
<p:tagLst xmlns:p="http://schemas.openxmlformats.org/presentationml/2006/main">
  <p:tag name="AS_UNIQUEID" val="33"/>
  <p:tag name="KSO_WM_BEAUTIFY_FLAG" val=""/>
</p:tagLst>
</file>

<file path=ppt/tags/tag379.xml><?xml version="1.0" encoding="utf-8"?>
<p:tagLst xmlns:p="http://schemas.openxmlformats.org/presentationml/2006/main">
  <p:tag name="AS_UNIQUEID" val="152"/>
  <p:tag name="KSO_WM_BEAUTIFY_FLAG" val=""/>
</p:tagLst>
</file>

<file path=ppt/tags/tag38.xml><?xml version="1.0" encoding="utf-8"?>
<p:tagLst xmlns:p="http://schemas.openxmlformats.org/presentationml/2006/main">
  <p:tag name="AS_UNIQUEID" val="421"/>
</p:tagLst>
</file>

<file path=ppt/tags/tag380.xml><?xml version="1.0" encoding="utf-8"?>
<p:tagLst xmlns:p="http://schemas.openxmlformats.org/presentationml/2006/main">
  <p:tag name="AS_UNIQUEID" val="152"/>
  <p:tag name="KSO_WM_BEAUTIFY_FLAG" val=""/>
</p:tagLst>
</file>

<file path=ppt/tags/tag381.xml><?xml version="1.0" encoding="utf-8"?>
<p:tagLst xmlns:p="http://schemas.openxmlformats.org/presentationml/2006/main">
  <p:tag name="AS_UNIQUEID" val="152"/>
  <p:tag name="KSO_WM_BEAUTIFY_FLAG" val=""/>
</p:tagLst>
</file>

<file path=ppt/tags/tag382.xml><?xml version="1.0" encoding="utf-8"?>
<p:tagLst xmlns:p="http://schemas.openxmlformats.org/presentationml/2006/main">
  <p:tag name="AS_UNIQUEID" val="152"/>
  <p:tag name="KSO_WM_BEAUTIFY_FLAG" val=""/>
</p:tagLst>
</file>

<file path=ppt/tags/tag383.xml><?xml version="1.0" encoding="utf-8"?>
<p:tagLst xmlns:p="http://schemas.openxmlformats.org/presentationml/2006/main">
  <p:tag name="AS_UNIQUEID" val="152"/>
  <p:tag name="KSO_WM_BEAUTIFY_FLAG" val=""/>
</p:tagLst>
</file>

<file path=ppt/tags/tag384.xml><?xml version="1.0" encoding="utf-8"?>
<p:tagLst xmlns:p="http://schemas.openxmlformats.org/presentationml/2006/main">
  <p:tag name="AS_UNIQUEID" val="152"/>
  <p:tag name="KSO_WM_BEAUTIFY_FLAG" val=""/>
</p:tagLst>
</file>

<file path=ppt/tags/tag385.xml><?xml version="1.0" encoding="utf-8"?>
<p:tagLst xmlns:p="http://schemas.openxmlformats.org/presentationml/2006/main">
  <p:tag name="AS_UNIQUEID" val="4044"/>
</p:tagLst>
</file>

<file path=ppt/tags/tag386.xml><?xml version="1.0" encoding="utf-8"?>
<p:tagLst xmlns:p="http://schemas.openxmlformats.org/presentationml/2006/main">
  <p:tag name="AS_UNIQUEID" val="4045"/>
</p:tagLst>
</file>

<file path=ppt/tags/tag387.xml><?xml version="1.0" encoding="utf-8"?>
<p:tagLst xmlns:p="http://schemas.openxmlformats.org/presentationml/2006/main">
  <p:tag name="AS_UNIQUEID" val="4046"/>
</p:tagLst>
</file>

<file path=ppt/tags/tag388.xml><?xml version="1.0" encoding="utf-8"?>
<p:tagLst xmlns:p="http://schemas.openxmlformats.org/presentationml/2006/main">
  <p:tag name="AS_UNIQUEID" val="4047"/>
</p:tagLst>
</file>

<file path=ppt/tags/tag389.xml><?xml version="1.0" encoding="utf-8"?>
<p:tagLst xmlns:p="http://schemas.openxmlformats.org/presentationml/2006/main">
  <p:tag name="AS_UNIQUEID" val="4048"/>
  <p:tag name="KSO_WM_BEAUTIFY_FLAG" val=""/>
</p:tagLst>
</file>

<file path=ppt/tags/tag39.xml><?xml version="1.0" encoding="utf-8"?>
<p:tagLst xmlns:p="http://schemas.openxmlformats.org/presentationml/2006/main">
  <p:tag name="AS_UNIQUEID" val="422"/>
</p:tagLst>
</file>

<file path=ppt/tags/tag390.xml><?xml version="1.0" encoding="utf-8"?>
<p:tagLst xmlns:p="http://schemas.openxmlformats.org/presentationml/2006/main">
  <p:tag name="AS_UNIQUEID" val="4049"/>
</p:tagLst>
</file>

<file path=ppt/tags/tag391.xml><?xml version="1.0" encoding="utf-8"?>
<p:tagLst xmlns:p="http://schemas.openxmlformats.org/presentationml/2006/main">
  <p:tag name="AS_UNIQUEID" val="34"/>
  <p:tag name="KSO_WM_BEAUTIFY_FLAG" val=""/>
</p:tagLst>
</file>

<file path=ppt/tags/tag392.xml><?xml version="1.0" encoding="utf-8"?>
<p:tagLst xmlns:p="http://schemas.openxmlformats.org/presentationml/2006/main">
  <p:tag name="AS_UNIQUEID" val="33"/>
  <p:tag name="KSO_WM_BEAUTIFY_FLAG" val=""/>
</p:tagLst>
</file>

<file path=ppt/tags/tag393.xml><?xml version="1.0" encoding="utf-8"?>
<p:tagLst xmlns:p="http://schemas.openxmlformats.org/presentationml/2006/main">
  <p:tag name="AS_UNIQUEID" val="42"/>
  <p:tag name="KSO_WM_BEAUTIFY_FLAG" val=""/>
</p:tagLst>
</file>

<file path=ppt/tags/tag394.xml><?xml version="1.0" encoding="utf-8"?>
<p:tagLst xmlns:p="http://schemas.openxmlformats.org/presentationml/2006/main">
  <p:tag name="AS_UNIQUEID" val="591"/>
</p:tagLst>
</file>

<file path=ppt/tags/tag395.xml><?xml version="1.0" encoding="utf-8"?>
<p:tagLst xmlns:p="http://schemas.openxmlformats.org/presentationml/2006/main">
  <p:tag name="AS_UNIQUEID" val="592"/>
  <p:tag name="KSO_WM_BEAUTIFY_FLAG" val=""/>
</p:tagLst>
</file>

<file path=ppt/tags/tag396.xml><?xml version="1.0" encoding="utf-8"?>
<p:tagLst xmlns:p="http://schemas.openxmlformats.org/presentationml/2006/main">
  <p:tag name="AS_UNIQUEID" val="593"/>
  <p:tag name="KSO_WM_BEAUTIFY_FLAG" val=""/>
</p:tagLst>
</file>

<file path=ppt/tags/tag397.xml><?xml version="1.0" encoding="utf-8"?>
<p:tagLst xmlns:p="http://schemas.openxmlformats.org/presentationml/2006/main">
  <p:tag name="AS_UNIQUEID" val="594"/>
  <p:tag name="KSO_WM_BEAUTIFY_FLAG" val=""/>
</p:tagLst>
</file>

<file path=ppt/tags/tag398.xml><?xml version="1.0" encoding="utf-8"?>
<p:tagLst xmlns:p="http://schemas.openxmlformats.org/presentationml/2006/main">
  <p:tag name="AS_UNIQUEID" val="595"/>
  <p:tag name="KSO_WM_BEAUTIFY_FLAG" val=""/>
</p:tagLst>
</file>

<file path=ppt/tags/tag399.xml><?xml version="1.0" encoding="utf-8"?>
<p:tagLst xmlns:p="http://schemas.openxmlformats.org/presentationml/2006/main">
  <p:tag name="AS_UNIQUEID" val="596"/>
  <p:tag name="KSO_WM_BEAUTIFY_FLAG" val=""/>
</p:tagLst>
</file>

<file path=ppt/tags/tag4.xml><?xml version="1.0" encoding="utf-8"?>
<p:tagLst xmlns:p="http://schemas.openxmlformats.org/presentationml/2006/main">
  <p:tag name="AS_UNIQUEID" val="387"/>
</p:tagLst>
</file>

<file path=ppt/tags/tag40.xml><?xml version="1.0" encoding="utf-8"?>
<p:tagLst xmlns:p="http://schemas.openxmlformats.org/presentationml/2006/main">
  <p:tag name="AS_UNIQUEID" val="3952"/>
</p:tagLst>
</file>

<file path=ppt/tags/tag400.xml><?xml version="1.0" encoding="utf-8"?>
<p:tagLst xmlns:p="http://schemas.openxmlformats.org/presentationml/2006/main">
  <p:tag name="AS_UNIQUEID" val="597"/>
</p:tagLst>
</file>

<file path=ppt/tags/tag401.xml><?xml version="1.0" encoding="utf-8"?>
<p:tagLst xmlns:p="http://schemas.openxmlformats.org/presentationml/2006/main">
  <p:tag name="AS_UNIQUEID" val="598"/>
  <p:tag name="KSO_WM_BEAUTIFY_FLAG" val=""/>
</p:tagLst>
</file>

<file path=ppt/tags/tag402.xml><?xml version="1.0" encoding="utf-8"?>
<p:tagLst xmlns:p="http://schemas.openxmlformats.org/presentationml/2006/main">
  <p:tag name="AS_UNIQUEID" val="599"/>
  <p:tag name="KSO_WM_BEAUTIFY_FLAG" val=""/>
</p:tagLst>
</file>

<file path=ppt/tags/tag403.xml><?xml version="1.0" encoding="utf-8"?>
<p:tagLst xmlns:p="http://schemas.openxmlformats.org/presentationml/2006/main">
  <p:tag name="AS_UNIQUEID" val="600"/>
  <p:tag name="KSO_WM_BEAUTIFY_FLAG" val=""/>
</p:tagLst>
</file>

<file path=ppt/tags/tag404.xml><?xml version="1.0" encoding="utf-8"?>
<p:tagLst xmlns:p="http://schemas.openxmlformats.org/presentationml/2006/main">
  <p:tag name="AS_UNIQUEID" val="601"/>
  <p:tag name="KSO_WM_BEAUTIFY_FLAG" val=""/>
</p:tagLst>
</file>

<file path=ppt/tags/tag405.xml><?xml version="1.0" encoding="utf-8"?>
<p:tagLst xmlns:p="http://schemas.openxmlformats.org/presentationml/2006/main">
  <p:tag name="AS_UNIQUEID" val="602"/>
  <p:tag name="KSO_WM_BEAUTIFY_FLAG" val=""/>
</p:tagLst>
</file>

<file path=ppt/tags/tag406.xml><?xml version="1.0" encoding="utf-8"?>
<p:tagLst xmlns:p="http://schemas.openxmlformats.org/presentationml/2006/main">
  <p:tag name="AS_UNIQUEID" val="603"/>
  <p:tag name="KSO_WM_BEAUTIFY_FLAG" val=""/>
</p:tagLst>
</file>

<file path=ppt/tags/tag407.xml><?xml version="1.0" encoding="utf-8"?>
<p:tagLst xmlns:p="http://schemas.openxmlformats.org/presentationml/2006/main">
  <p:tag name="AS_UNIQUEID" val="604"/>
  <p:tag name="KSO_WM_BEAUTIFY_FLAG" val=""/>
</p:tagLst>
</file>

<file path=ppt/tags/tag408.xml><?xml version="1.0" encoding="utf-8"?>
<p:tagLst xmlns:p="http://schemas.openxmlformats.org/presentationml/2006/main">
  <p:tag name="AS_UNIQUEID" val="605"/>
  <p:tag name="KSO_WM_BEAUTIFY_FLAG" val=""/>
</p:tagLst>
</file>

<file path=ppt/tags/tag409.xml><?xml version="1.0" encoding="utf-8"?>
<p:tagLst xmlns:p="http://schemas.openxmlformats.org/presentationml/2006/main">
  <p:tag name="AS_UNIQUEID" val="607"/>
  <p:tag name="KSO_WM_BEAUTIFY_FLAG" val=""/>
</p:tagLst>
</file>

<file path=ppt/tags/tag41.xml><?xml version="1.0" encoding="utf-8"?>
<p:tagLst xmlns:p="http://schemas.openxmlformats.org/presentationml/2006/main">
  <p:tag name="AS_UNIQUEID" val="424"/>
</p:tagLst>
</file>

<file path=ppt/tags/tag410.xml><?xml version="1.0" encoding="utf-8"?>
<p:tagLst xmlns:p="http://schemas.openxmlformats.org/presentationml/2006/main">
  <p:tag name="AS_UNIQUEID" val="608"/>
  <p:tag name="KSO_WM_BEAUTIFY_FLAG" val=""/>
</p:tagLst>
</file>

<file path=ppt/tags/tag411.xml><?xml version="1.0" encoding="utf-8"?>
<p:tagLst xmlns:p="http://schemas.openxmlformats.org/presentationml/2006/main">
  <p:tag name="AS_UNIQUEID" val="4050"/>
  <p:tag name="KSO_WM_BEAUTIFY_FLAG" val=""/>
</p:tagLst>
</file>

<file path=ppt/tags/tag412.xml><?xml version="1.0" encoding="utf-8"?>
<p:tagLst xmlns:p="http://schemas.openxmlformats.org/presentationml/2006/main">
  <p:tag name="AS_UNIQUEID" val="4051"/>
</p:tagLst>
</file>

<file path=ppt/tags/tag413.xml><?xml version="1.0" encoding="utf-8"?>
<p:tagLst xmlns:p="http://schemas.openxmlformats.org/presentationml/2006/main">
  <p:tag name="AS_UNIQUEID" val="33"/>
  <p:tag name="KSO_WM_BEAUTIFY_FLAG" val=""/>
</p:tagLst>
</file>

<file path=ppt/tags/tag414.xml><?xml version="1.0" encoding="utf-8"?>
<p:tagLst xmlns:p="http://schemas.openxmlformats.org/presentationml/2006/main">
  <p:tag name="AS_UNIQUEID" val="42"/>
  <p:tag name="KSO_WM_BEAUTIFY_FLAG" val=""/>
</p:tagLst>
</file>

<file path=ppt/tags/tag415.xml><?xml version="1.0" encoding="utf-8"?>
<p:tagLst xmlns:p="http://schemas.openxmlformats.org/presentationml/2006/main">
  <p:tag name="AS_UNIQUEID" val="42"/>
  <p:tag name="KSO_WM_BEAUTIFY_FLAG" val=""/>
</p:tagLst>
</file>

<file path=ppt/tags/tag416.xml><?xml version="1.0" encoding="utf-8"?>
<p:tagLst xmlns:p="http://schemas.openxmlformats.org/presentationml/2006/main">
  <p:tag name="AS_UNIQUEID" val="4052"/>
</p:tagLst>
</file>

<file path=ppt/tags/tag417.xml><?xml version="1.0" encoding="utf-8"?>
<p:tagLst xmlns:p="http://schemas.openxmlformats.org/presentationml/2006/main">
  <p:tag name="AS_UNIQUEID" val="637"/>
  <p:tag name="KSO_WM_BEAUTIFY_FLAG" val=""/>
</p:tagLst>
</file>

<file path=ppt/tags/tag418.xml><?xml version="1.0" encoding="utf-8"?>
<p:tagLst xmlns:p="http://schemas.openxmlformats.org/presentationml/2006/main">
  <p:tag name="AS_UNIQUEID" val="636"/>
  <p:tag name="KSO_WM_BEAUTIFY_FLAG" val=""/>
</p:tagLst>
</file>

<file path=ppt/tags/tag419.xml><?xml version="1.0" encoding="utf-8"?>
<p:tagLst xmlns:p="http://schemas.openxmlformats.org/presentationml/2006/main">
  <p:tag name="AS_UNIQUEID" val="34"/>
  <p:tag name="KSO_WM_BEAUTIFY_FLAG" val=""/>
</p:tagLst>
</file>

<file path=ppt/tags/tag42.xml><?xml version="1.0" encoding="utf-8"?>
<p:tagLst xmlns:p="http://schemas.openxmlformats.org/presentationml/2006/main">
  <p:tag name="AS_UNIQUEID" val="425"/>
</p:tagLst>
</file>

<file path=ppt/tags/tag420.xml><?xml version="1.0" encoding="utf-8"?>
<p:tagLst xmlns:p="http://schemas.openxmlformats.org/presentationml/2006/main">
  <p:tag name="AS_UNIQUEID" val="4053"/>
</p:tagLst>
</file>

<file path=ppt/tags/tag421.xml><?xml version="1.0" encoding="utf-8"?>
<p:tagLst xmlns:p="http://schemas.openxmlformats.org/presentationml/2006/main">
  <p:tag name="AS_UNIQUEID" val="33"/>
  <p:tag name="KSO_WM_BEAUTIFY_FLAG" val=""/>
</p:tagLst>
</file>

<file path=ppt/tags/tag422.xml><?xml version="1.0" encoding="utf-8"?>
<p:tagLst xmlns:p="http://schemas.openxmlformats.org/presentationml/2006/main">
  <p:tag name="AS_UNIQUEID" val="42"/>
  <p:tag name="KSO_WM_BEAUTIFY_FLAG" val=""/>
</p:tagLst>
</file>

<file path=ppt/tags/tag423.xml><?xml version="1.0" encoding="utf-8"?>
<p:tagLst xmlns:p="http://schemas.openxmlformats.org/presentationml/2006/main">
  <p:tag name="AS_UNIQUEID" val="34"/>
  <p:tag name="KSO_WM_BEAUTIFY_FLAG" val=""/>
</p:tagLst>
</file>

<file path=ppt/tags/tag424.xml><?xml version="1.0" encoding="utf-8"?>
<p:tagLst xmlns:p="http://schemas.openxmlformats.org/presentationml/2006/main">
  <p:tag name="AS_UNIQUEID" val="42"/>
  <p:tag name="KSO_WM_BEAUTIFY_FLAG" val=""/>
</p:tagLst>
</file>

<file path=ppt/tags/tag425.xml><?xml version="1.0" encoding="utf-8"?>
<p:tagLst xmlns:p="http://schemas.openxmlformats.org/presentationml/2006/main">
  <p:tag name="AS_UNIQUEID" val="4054"/>
</p:tagLst>
</file>

<file path=ppt/tags/tag426.xml><?xml version="1.0" encoding="utf-8"?>
<p:tagLst xmlns:p="http://schemas.openxmlformats.org/presentationml/2006/main">
  <p:tag name="AS_UNIQUEID" val="4055"/>
  <p:tag name="KSO_WM_BEAUTIFY_FLAG" val=""/>
</p:tagLst>
</file>

<file path=ppt/tags/tag427.xml><?xml version="1.0" encoding="utf-8"?>
<p:tagLst xmlns:p="http://schemas.openxmlformats.org/presentationml/2006/main">
  <p:tag name="AS_UNIQUEID" val="4056"/>
</p:tagLst>
</file>

<file path=ppt/tags/tag428.xml><?xml version="1.0" encoding="utf-8"?>
<p:tagLst xmlns:p="http://schemas.openxmlformats.org/presentationml/2006/main">
  <p:tag name="AS_UNIQUEID" val="2873"/>
</p:tagLst>
</file>

<file path=ppt/tags/tag429.xml><?xml version="1.0" encoding="utf-8"?>
<p:tagLst xmlns:p="http://schemas.openxmlformats.org/presentationml/2006/main">
  <p:tag name="AS_UNIQUEID" val="915"/>
  <p:tag name="KSO_WM_BEAUTIFY_FLAG" val=""/>
</p:tagLst>
</file>

<file path=ppt/tags/tag43.xml><?xml version="1.0" encoding="utf-8"?>
<p:tagLst xmlns:p="http://schemas.openxmlformats.org/presentationml/2006/main">
  <p:tag name="AS_UNIQUEID" val="426"/>
</p:tagLst>
</file>

<file path=ppt/tags/tag430.xml><?xml version="1.0" encoding="utf-8"?>
<p:tagLst xmlns:p="http://schemas.openxmlformats.org/presentationml/2006/main">
  <p:tag name="AS_UNIQUEID" val="335"/>
  <p:tag name="KSO_WM_BEAUTIFY_FLAG" val=""/>
</p:tagLst>
</file>

<file path=ppt/tags/tag431.xml><?xml version="1.0" encoding="utf-8"?>
<p:tagLst xmlns:p="http://schemas.openxmlformats.org/presentationml/2006/main">
  <p:tag name="AS_UNIQUEID" val="4057"/>
  <p:tag name="KSO_WM_BEAUTIFY_FLAG" val=""/>
</p:tagLst>
</file>

<file path=ppt/tags/tag432.xml><?xml version="1.0" encoding="utf-8"?>
<p:tagLst xmlns:p="http://schemas.openxmlformats.org/presentationml/2006/main">
  <p:tag name="AS_UNIQUEID" val="317"/>
</p:tagLst>
</file>

<file path=ppt/tags/tag433.xml><?xml version="1.0" encoding="utf-8"?>
<p:tagLst xmlns:p="http://schemas.openxmlformats.org/presentationml/2006/main">
  <p:tag name="AS_UNIQUEID" val="318"/>
  <p:tag name="KSO_WM_BEAUTIFY_FLAG" val=""/>
</p:tagLst>
</file>

<file path=ppt/tags/tag434.xml><?xml version="1.0" encoding="utf-8"?>
<p:tagLst xmlns:p="http://schemas.openxmlformats.org/presentationml/2006/main">
  <p:tag name="AS_UNIQUEID" val="319"/>
  <p:tag name="KSO_WM_BEAUTIFY_FLAG" val=""/>
</p:tagLst>
</file>

<file path=ppt/tags/tag435.xml><?xml version="1.0" encoding="utf-8"?>
<p:tagLst xmlns:p="http://schemas.openxmlformats.org/presentationml/2006/main">
  <p:tag name="AS_UNIQUEID" val="4058"/>
  <p:tag name="KSO_WM_BEAUTIFY_FLAG" val=""/>
</p:tagLst>
</file>

<file path=ppt/tags/tag436.xml><?xml version="1.0" encoding="utf-8"?>
<p:tagLst xmlns:p="http://schemas.openxmlformats.org/presentationml/2006/main">
  <p:tag name="AS_UNIQUEID" val="4059"/>
</p:tagLst>
</file>

<file path=ppt/tags/tag437.xml><?xml version="1.0" encoding="utf-8"?>
<p:tagLst xmlns:p="http://schemas.openxmlformats.org/presentationml/2006/main">
  <p:tag name="AS_UNIQUEID" val="4060"/>
</p:tagLst>
</file>

<file path=ppt/tags/tag438.xml><?xml version="1.0" encoding="utf-8"?>
<p:tagLst xmlns:p="http://schemas.openxmlformats.org/presentationml/2006/main">
  <p:tag name="AS_UNIQUEID" val="4061"/>
</p:tagLst>
</file>

<file path=ppt/tags/tag439.xml><?xml version="1.0" encoding="utf-8"?>
<p:tagLst xmlns:p="http://schemas.openxmlformats.org/presentationml/2006/main">
  <p:tag name="AS_UNIQUEID" val="97"/>
</p:tagLst>
</file>

<file path=ppt/tags/tag44.xml><?xml version="1.0" encoding="utf-8"?>
<p:tagLst xmlns:p="http://schemas.openxmlformats.org/presentationml/2006/main">
  <p:tag name="AS_UNIQUEID" val="3953"/>
</p:tagLst>
</file>

<file path=ppt/tags/tag440.xml><?xml version="1.0" encoding="utf-8"?>
<p:tagLst xmlns:p="http://schemas.openxmlformats.org/presentationml/2006/main">
  <p:tag name="AS_UNIQUEID" val="98"/>
</p:tagLst>
</file>

<file path=ppt/tags/tag441.xml><?xml version="1.0" encoding="utf-8"?>
<p:tagLst xmlns:p="http://schemas.openxmlformats.org/presentationml/2006/main">
  <p:tag name="AS_UNIQUEID" val="99"/>
</p:tagLst>
</file>

<file path=ppt/tags/tag442.xml><?xml version="1.0" encoding="utf-8"?>
<p:tagLst xmlns:p="http://schemas.openxmlformats.org/presentationml/2006/main">
  <p:tag name="AS_UNIQUEID" val="100"/>
</p:tagLst>
</file>

<file path=ppt/tags/tag443.xml><?xml version="1.0" encoding="utf-8"?>
<p:tagLst xmlns:p="http://schemas.openxmlformats.org/presentationml/2006/main">
  <p:tag name="AS_UNIQUEID" val="101"/>
</p:tagLst>
</file>

<file path=ppt/tags/tag444.xml><?xml version="1.0" encoding="utf-8"?>
<p:tagLst xmlns:p="http://schemas.openxmlformats.org/presentationml/2006/main">
  <p:tag name="AS_UNIQUEID" val="102"/>
</p:tagLst>
</file>

<file path=ppt/tags/tag445.xml><?xml version="1.0" encoding="utf-8"?>
<p:tagLst xmlns:p="http://schemas.openxmlformats.org/presentationml/2006/main">
  <p:tag name="AS_UNIQUEID" val="4062"/>
</p:tagLst>
</file>

<file path=ppt/tags/tag446.xml><?xml version="1.0" encoding="utf-8"?>
<p:tagLst xmlns:p="http://schemas.openxmlformats.org/presentationml/2006/main">
  <p:tag name="AS_UNIQUEID" val="4063"/>
</p:tagLst>
</file>

<file path=ppt/tags/tag447.xml><?xml version="1.0" encoding="utf-8"?>
<p:tagLst xmlns:p="http://schemas.openxmlformats.org/presentationml/2006/main">
  <p:tag name="AS_UNIQUEID" val="34"/>
  <p:tag name="KSO_WM_BEAUTIFY_FLAG" val=""/>
</p:tagLst>
</file>

<file path=ppt/tags/tag448.xml><?xml version="1.0" encoding="utf-8"?>
<p:tagLst xmlns:p="http://schemas.openxmlformats.org/presentationml/2006/main">
  <p:tag name="AS_UNIQUEID" val="4064"/>
</p:tagLst>
</file>

<file path=ppt/tags/tag449.xml><?xml version="1.0" encoding="utf-8"?>
<p:tagLst xmlns:p="http://schemas.openxmlformats.org/presentationml/2006/main">
  <p:tag name="AS_UNIQUEID" val="33"/>
</p:tagLst>
</file>

<file path=ppt/tags/tag45.xml><?xml version="1.0" encoding="utf-8"?>
<p:tagLst xmlns:p="http://schemas.openxmlformats.org/presentationml/2006/main">
  <p:tag name="AS_UNIQUEID" val="428"/>
</p:tagLst>
</file>

<file path=ppt/tags/tag450.xml><?xml version="1.0" encoding="utf-8"?>
<p:tagLst xmlns:p="http://schemas.openxmlformats.org/presentationml/2006/main">
  <p:tag name="AS_UNIQUEID" val="42"/>
</p:tagLst>
</file>

<file path=ppt/tags/tag451.xml><?xml version="1.0" encoding="utf-8"?>
<p:tagLst xmlns:p="http://schemas.openxmlformats.org/presentationml/2006/main">
  <p:tag name="AS_UNIQUEID" val="33"/>
</p:tagLst>
</file>

<file path=ppt/tags/tag452.xml><?xml version="1.0" encoding="utf-8"?>
<p:tagLst xmlns:p="http://schemas.openxmlformats.org/presentationml/2006/main">
  <p:tag name="AS_UNIQUEID" val="4065"/>
  <p:tag name="KSO_WM_BEAUTIFY_FLAG" val=""/>
</p:tagLst>
</file>

<file path=ppt/tags/tag453.xml><?xml version="1.0" encoding="utf-8"?>
<p:tagLst xmlns:p="http://schemas.openxmlformats.org/presentationml/2006/main">
  <p:tag name="AS_UNIQUEID" val="34"/>
  <p:tag name="KSO_WM_BEAUTIFY_FLAG" val=""/>
</p:tagLst>
</file>

<file path=ppt/tags/tag454.xml><?xml version="1.0" encoding="utf-8"?>
<p:tagLst xmlns:p="http://schemas.openxmlformats.org/presentationml/2006/main">
  <p:tag name="AS_UNIQUEID" val="4066"/>
</p:tagLst>
</file>

<file path=ppt/tags/tag455.xml><?xml version="1.0" encoding="utf-8"?>
<p:tagLst xmlns:p="http://schemas.openxmlformats.org/presentationml/2006/main">
  <p:tag name="AS_UNIQUEID" val="34"/>
  <p:tag name="KSO_WM_BEAUTIFY_FLAG" val=""/>
</p:tagLst>
</file>

<file path=ppt/tags/tag456.xml><?xml version="1.0" encoding="utf-8"?>
<p:tagLst xmlns:p="http://schemas.openxmlformats.org/presentationml/2006/main">
  <p:tag name="AS_UNIQUEID" val="33"/>
</p:tagLst>
</file>

<file path=ppt/tags/tag457.xml><?xml version="1.0" encoding="utf-8"?>
<p:tagLst xmlns:p="http://schemas.openxmlformats.org/presentationml/2006/main">
  <p:tag name="AS_UNIQUEID" val="831"/>
  <p:tag name="KSO_WM_BEAUTIFY_FLAG" val=""/>
</p:tagLst>
</file>

<file path=ppt/tags/tag458.xml><?xml version="1.0" encoding="utf-8"?>
<p:tagLst xmlns:p="http://schemas.openxmlformats.org/presentationml/2006/main">
  <p:tag name="AS_UNIQUEID" val="4067"/>
</p:tagLst>
</file>

<file path=ppt/tags/tag459.xml><?xml version="1.0" encoding="utf-8"?>
<p:tagLst xmlns:p="http://schemas.openxmlformats.org/presentationml/2006/main">
  <p:tag name="AS_UNIQUEID" val="832"/>
  <p:tag name="KSO_WM_BEAUTIFY_FLAG" val=""/>
</p:tagLst>
</file>

<file path=ppt/tags/tag46.xml><?xml version="1.0" encoding="utf-8"?>
<p:tagLst xmlns:p="http://schemas.openxmlformats.org/presentationml/2006/main">
  <p:tag name="AS_UNIQUEID" val="429"/>
</p:tagLst>
</file>

<file path=ppt/tags/tag460.xml><?xml version="1.0" encoding="utf-8"?>
<p:tagLst xmlns:p="http://schemas.openxmlformats.org/presentationml/2006/main">
  <p:tag name="AS_UNIQUEID" val="833"/>
  <p:tag name="KSO_WM_BEAUTIFY_FLAG" val=""/>
</p:tagLst>
</file>

<file path=ppt/tags/tag461.xml><?xml version="1.0" encoding="utf-8"?>
<p:tagLst xmlns:p="http://schemas.openxmlformats.org/presentationml/2006/main">
  <p:tag name="AS_UNIQUEID" val="4068"/>
</p:tagLst>
</file>

<file path=ppt/tags/tag462.xml><?xml version="1.0" encoding="utf-8"?>
<p:tagLst xmlns:p="http://schemas.openxmlformats.org/presentationml/2006/main">
  <p:tag name="AS_UNIQUEID" val="834"/>
  <p:tag name="KSO_WM_BEAUTIFY_FLAG" val=""/>
</p:tagLst>
</file>

<file path=ppt/tags/tag463.xml><?xml version="1.0" encoding="utf-8"?>
<p:tagLst xmlns:p="http://schemas.openxmlformats.org/presentationml/2006/main">
  <p:tag name="AS_UNIQUEID" val="835"/>
  <p:tag name="KSO_WM_BEAUTIFY_FLAG" val=""/>
</p:tagLst>
</file>

<file path=ppt/tags/tag464.xml><?xml version="1.0" encoding="utf-8"?>
<p:tagLst xmlns:p="http://schemas.openxmlformats.org/presentationml/2006/main">
  <p:tag name="AS_UNIQUEID" val="4069"/>
  <p:tag name="KSO_WM_BEAUTIFY_FLAG" val=""/>
</p:tagLst>
</file>

<file path=ppt/tags/tag465.xml><?xml version="1.0" encoding="utf-8"?>
<p:tagLst xmlns:p="http://schemas.openxmlformats.org/presentationml/2006/main">
  <p:tag name="AS_UNIQUEID" val="4070"/>
</p:tagLst>
</file>

<file path=ppt/tags/tag466.xml><?xml version="1.0" encoding="utf-8"?>
<p:tagLst xmlns:p="http://schemas.openxmlformats.org/presentationml/2006/main">
  <p:tag name="AS_UNIQUEID" val="34"/>
  <p:tag name="KSO_WM_BEAUTIFY_FLAG" val=""/>
</p:tagLst>
</file>

<file path=ppt/tags/tag467.xml><?xml version="1.0" encoding="utf-8"?>
<p:tagLst xmlns:p="http://schemas.openxmlformats.org/presentationml/2006/main">
  <p:tag name="AS_UNIQUEID" val="33"/>
  <p:tag name="KSO_WM_BEAUTIFY_FLAG" val=""/>
</p:tagLst>
</file>

<file path=ppt/tags/tag468.xml><?xml version="1.0" encoding="utf-8"?>
<p:tagLst xmlns:p="http://schemas.openxmlformats.org/presentationml/2006/main">
  <p:tag name="AS_UNIQUEID" val="838"/>
  <p:tag name="KSO_WM_BEAUTIFY_FLAG" val=""/>
</p:tagLst>
</file>

<file path=ppt/tags/tag469.xml><?xml version="1.0" encoding="utf-8"?>
<p:tagLst xmlns:p="http://schemas.openxmlformats.org/presentationml/2006/main">
  <p:tag name="AS_UNIQUEID" val="839"/>
  <p:tag name="KSO_WM_BEAUTIFY_FLAG" val=""/>
</p:tagLst>
</file>

<file path=ppt/tags/tag47.xml><?xml version="1.0" encoding="utf-8"?>
<p:tagLst xmlns:p="http://schemas.openxmlformats.org/presentationml/2006/main">
  <p:tag name="AS_UNIQUEID" val="430"/>
</p:tagLst>
</file>

<file path=ppt/tags/tag470.xml><?xml version="1.0" encoding="utf-8"?>
<p:tagLst xmlns:p="http://schemas.openxmlformats.org/presentationml/2006/main">
  <p:tag name="AS_UNIQUEID" val="4071"/>
</p:tagLst>
</file>

<file path=ppt/tags/tag471.xml><?xml version="1.0" encoding="utf-8"?>
<p:tagLst xmlns:p="http://schemas.openxmlformats.org/presentationml/2006/main">
  <p:tag name="AS_UNIQUEID" val="34"/>
  <p:tag name="KSO_WM_BEAUTIFY_FLAG" val=""/>
</p:tagLst>
</file>

<file path=ppt/tags/tag472.xml><?xml version="1.0" encoding="utf-8"?>
<p:tagLst xmlns:p="http://schemas.openxmlformats.org/presentationml/2006/main">
  <p:tag name="AS_UNIQUEID" val="33"/>
  <p:tag name="KSO_WM_BEAUTIFY_FLAG" val=""/>
</p:tagLst>
</file>

<file path=ppt/tags/tag473.xml><?xml version="1.0" encoding="utf-8"?>
<p:tagLst xmlns:p="http://schemas.openxmlformats.org/presentationml/2006/main">
  <p:tag name="AS_UNIQUEID" val="838"/>
  <p:tag name="KSO_WM_BEAUTIFY_FLAG" val=""/>
</p:tagLst>
</file>

<file path=ppt/tags/tag474.xml><?xml version="1.0" encoding="utf-8"?>
<p:tagLst xmlns:p="http://schemas.openxmlformats.org/presentationml/2006/main">
  <p:tag name="AS_UNIQUEID" val="4072"/>
</p:tagLst>
</file>

<file path=ppt/tags/tag475.xml><?xml version="1.0" encoding="utf-8"?>
<p:tagLst xmlns:p="http://schemas.openxmlformats.org/presentationml/2006/main">
  <p:tag name="AS_UNIQUEID" val="838"/>
  <p:tag name="KSO_WM_BEAUTIFY_FLAG" val=""/>
</p:tagLst>
</file>

<file path=ppt/tags/tag476.xml><?xml version="1.0" encoding="utf-8"?>
<p:tagLst xmlns:p="http://schemas.openxmlformats.org/presentationml/2006/main">
  <p:tag name="AS_UNIQUEID" val="838"/>
  <p:tag name="KSO_WM_BEAUTIFY_FLAG" val=""/>
</p:tagLst>
</file>

<file path=ppt/tags/tag477.xml><?xml version="1.0" encoding="utf-8"?>
<p:tagLst xmlns:p="http://schemas.openxmlformats.org/presentationml/2006/main">
  <p:tag name="AS_UNIQUEID" val="838"/>
  <p:tag name="KSO_WM_BEAUTIFY_FLAG" val=""/>
</p:tagLst>
</file>

<file path=ppt/tags/tag478.xml><?xml version="1.0" encoding="utf-8"?>
<p:tagLst xmlns:p="http://schemas.openxmlformats.org/presentationml/2006/main">
  <p:tag name="AS_UNIQUEID" val="4073"/>
</p:tagLst>
</file>

<file path=ppt/tags/tag479.xml><?xml version="1.0" encoding="utf-8"?>
<p:tagLst xmlns:p="http://schemas.openxmlformats.org/presentationml/2006/main">
  <p:tag name="AS_UNIQUEID" val="34"/>
  <p:tag name="KSO_WM_BEAUTIFY_FLAG" val=""/>
</p:tagLst>
</file>

<file path=ppt/tags/tag48.xml><?xml version="1.0" encoding="utf-8"?>
<p:tagLst xmlns:p="http://schemas.openxmlformats.org/presentationml/2006/main">
  <p:tag name="AS_UNIQUEID" val="431"/>
</p:tagLst>
</file>

<file path=ppt/tags/tag480.xml><?xml version="1.0" encoding="utf-8"?>
<p:tagLst xmlns:p="http://schemas.openxmlformats.org/presentationml/2006/main">
  <p:tag name="AS_UNIQUEID" val="33"/>
  <p:tag name="KSO_WM_BEAUTIFY_FLAG" val=""/>
</p:tagLst>
</file>

<file path=ppt/tags/tag481.xml><?xml version="1.0" encoding="utf-8"?>
<p:tagLst xmlns:p="http://schemas.openxmlformats.org/presentationml/2006/main">
  <p:tag name="AS_UNIQUEID" val="42"/>
</p:tagLst>
</file>

<file path=ppt/tags/tag482.xml><?xml version="1.0" encoding="utf-8"?>
<p:tagLst xmlns:p="http://schemas.openxmlformats.org/presentationml/2006/main">
  <p:tag name="AS_UNIQUEID" val="42"/>
</p:tagLst>
</file>

<file path=ppt/tags/tag483.xml><?xml version="1.0" encoding="utf-8"?>
<p:tagLst xmlns:p="http://schemas.openxmlformats.org/presentationml/2006/main">
  <p:tag name="AS_UNIQUEID" val="4074"/>
  <p:tag name="KSO_WM_BEAUTIFY_FLAG" val=""/>
</p:tagLst>
</file>

<file path=ppt/tags/tag484.xml><?xml version="1.0" encoding="utf-8"?>
<p:tagLst xmlns:p="http://schemas.openxmlformats.org/presentationml/2006/main">
  <p:tag name="AS_UNIQUEID" val="4075"/>
  <p:tag name="KSO_WM_BEAUTIFY_FLAG" val=""/>
</p:tagLst>
</file>

<file path=ppt/tags/tag485.xml><?xml version="1.0" encoding="utf-8"?>
<p:tagLst xmlns:p="http://schemas.openxmlformats.org/presentationml/2006/main">
  <p:tag name="AS_UNIQUEID" val="4076"/>
  <p:tag name="KSO_WM_BEAUTIFY_FLAG" val=""/>
</p:tagLst>
</file>

<file path=ppt/tags/tag486.xml><?xml version="1.0" encoding="utf-8"?>
<p:tagLst xmlns:p="http://schemas.openxmlformats.org/presentationml/2006/main">
  <p:tag name="AS_UNIQUEID" val="4077"/>
  <p:tag name="KSO_WM_BEAUTIFY_FLAG" val=""/>
</p:tagLst>
</file>

<file path=ppt/tags/tag487.xml><?xml version="1.0" encoding="utf-8"?>
<p:tagLst xmlns:p="http://schemas.openxmlformats.org/presentationml/2006/main">
  <p:tag name="AS_UNIQUEID" val="4078"/>
  <p:tag name="KSO_WM_BEAUTIFY_FLAG" val=""/>
</p:tagLst>
</file>

<file path=ppt/tags/tag488.xml><?xml version="1.0" encoding="utf-8"?>
<p:tagLst xmlns:p="http://schemas.openxmlformats.org/presentationml/2006/main">
  <p:tag name="AS_UNIQUEID" val="4079"/>
  <p:tag name="KSO_WM_BEAUTIFY_FLAG" val=""/>
</p:tagLst>
</file>

<file path=ppt/tags/tag489.xml><?xml version="1.0" encoding="utf-8"?>
<p:tagLst xmlns:p="http://schemas.openxmlformats.org/presentationml/2006/main">
  <p:tag name="AS_UNIQUEID" val="4080"/>
  <p:tag name="KSO_WM_BEAUTIFY_FLAG" val=""/>
</p:tagLst>
</file>

<file path=ppt/tags/tag49.xml><?xml version="1.0" encoding="utf-8"?>
<p:tagLst xmlns:p="http://schemas.openxmlformats.org/presentationml/2006/main">
  <p:tag name="AS_UNIQUEID" val="432"/>
</p:tagLst>
</file>

<file path=ppt/tags/tag490.xml><?xml version="1.0" encoding="utf-8"?>
<p:tagLst xmlns:p="http://schemas.openxmlformats.org/presentationml/2006/main">
  <p:tag name="AS_UNIQUEID" val="4081"/>
</p:tagLst>
</file>

<file path=ppt/tags/tag491.xml><?xml version="1.0" encoding="utf-8"?>
<p:tagLst xmlns:p="http://schemas.openxmlformats.org/presentationml/2006/main">
  <p:tag name="AS_UNIQUEID" val="4082"/>
  <p:tag name="KSO_WM_BEAUTIFY_FLAG" val=""/>
</p:tagLst>
</file>

<file path=ppt/tags/tag492.xml><?xml version="1.0" encoding="utf-8"?>
<p:tagLst xmlns:p="http://schemas.openxmlformats.org/presentationml/2006/main">
  <p:tag name="AS_UNIQUEID" val="4083"/>
</p:tagLst>
</file>

<file path=ppt/tags/tag493.xml><?xml version="1.0" encoding="utf-8"?>
<p:tagLst xmlns:p="http://schemas.openxmlformats.org/presentationml/2006/main">
  <p:tag name="AS_UNIQUEID" val="4084"/>
</p:tagLst>
</file>

<file path=ppt/tags/tag494.xml><?xml version="1.0" encoding="utf-8"?>
<p:tagLst xmlns:p="http://schemas.openxmlformats.org/presentationml/2006/main">
  <p:tag name="AS_UNIQUEID" val="4085"/>
  <p:tag name="KSO_WM_BEAUTIFY_FLAG" val=""/>
</p:tagLst>
</file>

<file path=ppt/tags/tag495.xml><?xml version="1.0" encoding="utf-8"?>
<p:tagLst xmlns:p="http://schemas.openxmlformats.org/presentationml/2006/main">
  <p:tag name="AS_UNIQUEID" val="4086"/>
  <p:tag name="KSO_WM_BEAUTIFY_FLAG" val=""/>
</p:tagLst>
</file>

<file path=ppt/tags/tag496.xml><?xml version="1.0" encoding="utf-8"?>
<p:tagLst xmlns:p="http://schemas.openxmlformats.org/presentationml/2006/main">
  <p:tag name="AS_UNIQUEID" val="4087"/>
</p:tagLst>
</file>

<file path=ppt/tags/tag497.xml><?xml version="1.0" encoding="utf-8"?>
<p:tagLst xmlns:p="http://schemas.openxmlformats.org/presentationml/2006/main">
  <p:tag name="AS_UNIQUEID" val="317"/>
</p:tagLst>
</file>

<file path=ppt/tags/tag498.xml><?xml version="1.0" encoding="utf-8"?>
<p:tagLst xmlns:p="http://schemas.openxmlformats.org/presentationml/2006/main">
  <p:tag name="AS_UNIQUEID" val="318"/>
  <p:tag name="KSO_WM_BEAUTIFY_FLAG" val=""/>
</p:tagLst>
</file>

<file path=ppt/tags/tag499.xml><?xml version="1.0" encoding="utf-8"?>
<p:tagLst xmlns:p="http://schemas.openxmlformats.org/presentationml/2006/main">
  <p:tag name="AS_UNIQUEID" val="319"/>
  <p:tag name="KSO_WM_BEAUTIFY_FLAG" val=""/>
</p:tagLst>
</file>

<file path=ppt/tags/tag5.xml><?xml version="1.0" encoding="utf-8"?>
<p:tagLst xmlns:p="http://schemas.openxmlformats.org/presentationml/2006/main">
  <p:tag name="AS_UNIQUEID" val="388"/>
</p:tagLst>
</file>

<file path=ppt/tags/tag50.xml><?xml version="1.0" encoding="utf-8"?>
<p:tagLst xmlns:p="http://schemas.openxmlformats.org/presentationml/2006/main">
  <p:tag name="AS_UNIQUEID" val="433"/>
</p:tagLst>
</file>

<file path=ppt/tags/tag500.xml><?xml version="1.0" encoding="utf-8"?>
<p:tagLst xmlns:p="http://schemas.openxmlformats.org/presentationml/2006/main">
  <p:tag name="AS_UNIQUEID" val="676"/>
</p:tagLst>
</file>

<file path=ppt/tags/tag501.xml><?xml version="1.0" encoding="utf-8"?>
<p:tagLst xmlns:p="http://schemas.openxmlformats.org/presentationml/2006/main">
  <p:tag name="AS_UNIQUEID" val="4088"/>
</p:tagLst>
</file>

<file path=ppt/tags/tag502.xml><?xml version="1.0" encoding="utf-8"?>
<p:tagLst xmlns:p="http://schemas.openxmlformats.org/presentationml/2006/main">
  <p:tag name="AS_UNIQUEID" val="675"/>
  <p:tag name="KSO_WM_BEAUTIFY_FLAG" val=""/>
</p:tagLst>
</file>

<file path=ppt/tags/tag503.xml><?xml version="1.0" encoding="utf-8"?>
<p:tagLst xmlns:p="http://schemas.openxmlformats.org/presentationml/2006/main">
  <p:tag name="AS_UNIQUEID" val="4089"/>
</p:tagLst>
</file>

<file path=ppt/tags/tag504.xml><?xml version="1.0" encoding="utf-8"?>
<p:tagLst xmlns:p="http://schemas.openxmlformats.org/presentationml/2006/main">
  <p:tag name="AS_UNIQUEID" val="4090"/>
</p:tagLst>
</file>

<file path=ppt/tags/tag505.xml><?xml version="1.0" encoding="utf-8"?>
<p:tagLst xmlns:p="http://schemas.openxmlformats.org/presentationml/2006/main">
  <p:tag name="AS_UNIQUEID" val="4091"/>
</p:tagLst>
</file>

<file path=ppt/tags/tag506.xml><?xml version="1.0" encoding="utf-8"?>
<p:tagLst xmlns:p="http://schemas.openxmlformats.org/presentationml/2006/main">
  <p:tag name="AS_UNIQUEID" val="4092"/>
</p:tagLst>
</file>

<file path=ppt/tags/tag507.xml><?xml version="1.0" encoding="utf-8"?>
<p:tagLst xmlns:p="http://schemas.openxmlformats.org/presentationml/2006/main">
  <p:tag name="AS_UNIQUEID" val="4093"/>
</p:tagLst>
</file>

<file path=ppt/tags/tag508.xml><?xml version="1.0" encoding="utf-8"?>
<p:tagLst xmlns:p="http://schemas.openxmlformats.org/presentationml/2006/main">
  <p:tag name="AS_UNIQUEID" val="4094"/>
</p:tagLst>
</file>

<file path=ppt/tags/tag509.xml><?xml version="1.0" encoding="utf-8"?>
<p:tagLst xmlns:p="http://schemas.openxmlformats.org/presentationml/2006/main">
  <p:tag name="AS_UNIQUEID" val="4095"/>
</p:tagLst>
</file>

<file path=ppt/tags/tag51.xml><?xml version="1.0" encoding="utf-8"?>
<p:tagLst xmlns:p="http://schemas.openxmlformats.org/presentationml/2006/main">
  <p:tag name="AS_UNIQUEID" val="3954"/>
</p:tagLst>
</file>

<file path=ppt/tags/tag510.xml><?xml version="1.0" encoding="utf-8"?>
<p:tagLst xmlns:p="http://schemas.openxmlformats.org/presentationml/2006/main">
  <p:tag name="AS_UNIQUEID" val="4096"/>
</p:tagLst>
</file>

<file path=ppt/tags/tag511.xml><?xml version="1.0" encoding="utf-8"?>
<p:tagLst xmlns:p="http://schemas.openxmlformats.org/presentationml/2006/main">
  <p:tag name="AS_UNIQUEID" val="4097"/>
</p:tagLst>
</file>

<file path=ppt/tags/tag512.xml><?xml version="1.0" encoding="utf-8"?>
<p:tagLst xmlns:p="http://schemas.openxmlformats.org/presentationml/2006/main">
  <p:tag name="AS_UNIQUEID" val="2461"/>
  <p:tag name="KSO_WM_BEAUTIFY_FLAG" val=""/>
</p:tagLst>
</file>

<file path=ppt/tags/tag513.xml><?xml version="1.0" encoding="utf-8"?>
<p:tagLst xmlns:p="http://schemas.openxmlformats.org/presentationml/2006/main">
  <p:tag name="AS_UNIQUEID" val="4098"/>
  <p:tag name="KSO_WM_BEAUTIFY_FLAG" val=""/>
</p:tagLst>
</file>

<file path=ppt/tags/tag514.xml><?xml version="1.0" encoding="utf-8"?>
<p:tagLst xmlns:p="http://schemas.openxmlformats.org/presentationml/2006/main">
  <p:tag name="AS_UNIQUEID" val="4099"/>
</p:tagLst>
</file>

<file path=ppt/tags/tag515.xml><?xml version="1.0" encoding="utf-8"?>
<p:tagLst xmlns:p="http://schemas.openxmlformats.org/presentationml/2006/main">
  <p:tag name="AS_UNIQUEID" val="4100"/>
</p:tagLst>
</file>

<file path=ppt/tags/tag516.xml><?xml version="1.0" encoding="utf-8"?>
<p:tagLst xmlns:p="http://schemas.openxmlformats.org/presentationml/2006/main">
  <p:tag name="AS_UNIQUEID" val="4101"/>
  <p:tag name="KSO_WM_BEAUTIFY_FLAG" val=""/>
</p:tagLst>
</file>

<file path=ppt/tags/tag517.xml><?xml version="1.0" encoding="utf-8"?>
<p:tagLst xmlns:p="http://schemas.openxmlformats.org/presentationml/2006/main">
  <p:tag name="AS_UNIQUEID" val="4102"/>
  <p:tag name="KSO_WM_BEAUTIFY_FLAG" val=""/>
</p:tagLst>
</file>

<file path=ppt/tags/tag518.xml><?xml version="1.0" encoding="utf-8"?>
<p:tagLst xmlns:p="http://schemas.openxmlformats.org/presentationml/2006/main">
  <p:tag name="AS_UNIQUEID" val="4103"/>
  <p:tag name="KSO_WM_BEAUTIFY_FLAG" val=""/>
</p:tagLst>
</file>

<file path=ppt/tags/tag519.xml><?xml version="1.0" encoding="utf-8"?>
<p:tagLst xmlns:p="http://schemas.openxmlformats.org/presentationml/2006/main">
  <p:tag name="AS_UNIQUEID" val="4104"/>
  <p:tag name="KSO_WM_BEAUTIFY_FLAG" val=""/>
</p:tagLst>
</file>

<file path=ppt/tags/tag52.xml><?xml version="1.0" encoding="utf-8"?>
<p:tagLst xmlns:p="http://schemas.openxmlformats.org/presentationml/2006/main">
  <p:tag name="AS_UNIQUEID" val="435"/>
</p:tagLst>
</file>

<file path=ppt/tags/tag520.xml><?xml version="1.0" encoding="utf-8"?>
<p:tagLst xmlns:p="http://schemas.openxmlformats.org/presentationml/2006/main">
  <p:tag name="AS_UNIQUEID" val="4105"/>
  <p:tag name="KSO_WM_BEAUTIFY_FLAG" val=""/>
</p:tagLst>
</file>

<file path=ppt/tags/tag521.xml><?xml version="1.0" encoding="utf-8"?>
<p:tagLst xmlns:p="http://schemas.openxmlformats.org/presentationml/2006/main">
  <p:tag name="AS_UNIQUEID" val="4106"/>
  <p:tag name="KSO_WM_BEAUTIFY_FLAG" val=""/>
</p:tagLst>
</file>

<file path=ppt/tags/tag522.xml><?xml version="1.0" encoding="utf-8"?>
<p:tagLst xmlns:p="http://schemas.openxmlformats.org/presentationml/2006/main">
  <p:tag name="AS_UNIQUEID" val="4107"/>
  <p:tag name="KSO_WM_BEAUTIFY_FLAG" val=""/>
</p:tagLst>
</file>

<file path=ppt/tags/tag523.xml><?xml version="1.0" encoding="utf-8"?>
<p:tagLst xmlns:p="http://schemas.openxmlformats.org/presentationml/2006/main">
  <p:tag name="AS_UNIQUEID" val="4108"/>
  <p:tag name="KSO_WM_BEAUTIFY_FLAG" val=""/>
</p:tagLst>
</file>

<file path=ppt/tags/tag524.xml><?xml version="1.0" encoding="utf-8"?>
<p:tagLst xmlns:p="http://schemas.openxmlformats.org/presentationml/2006/main">
  <p:tag name="AS_UNIQUEID" val="4109"/>
  <p:tag name="KSO_WM_BEAUTIFY_FLAG" val=""/>
</p:tagLst>
</file>

<file path=ppt/tags/tag525.xml><?xml version="1.0" encoding="utf-8"?>
<p:tagLst xmlns:p="http://schemas.openxmlformats.org/presentationml/2006/main">
  <p:tag name="AS_UNIQUEID" val="4110"/>
  <p:tag name="KSO_WM_BEAUTIFY_FLAG" val=""/>
</p:tagLst>
</file>

<file path=ppt/tags/tag526.xml><?xml version="1.0" encoding="utf-8"?>
<p:tagLst xmlns:p="http://schemas.openxmlformats.org/presentationml/2006/main">
  <p:tag name="AS_UNIQUEID" val="4111"/>
</p:tagLst>
</file>

<file path=ppt/tags/tag527.xml><?xml version="1.0" encoding="utf-8"?>
<p:tagLst xmlns:p="http://schemas.openxmlformats.org/presentationml/2006/main">
  <p:tag name="AS_UNIQUEID" val="34"/>
  <p:tag name="KSO_WM_BEAUTIFY_FLAG" val=""/>
</p:tagLst>
</file>

<file path=ppt/tags/tag528.xml><?xml version="1.0" encoding="utf-8"?>
<p:tagLst xmlns:p="http://schemas.openxmlformats.org/presentationml/2006/main">
  <p:tag name="AS_UNIQUEID" val="4112"/>
</p:tagLst>
</file>

<file path=ppt/tags/tag529.xml><?xml version="1.0" encoding="utf-8"?>
<p:tagLst xmlns:p="http://schemas.openxmlformats.org/presentationml/2006/main">
  <p:tag name="AS_UNIQUEID" val="4113"/>
</p:tagLst>
</file>

<file path=ppt/tags/tag53.xml><?xml version="1.0" encoding="utf-8"?>
<p:tagLst xmlns:p="http://schemas.openxmlformats.org/presentationml/2006/main">
  <p:tag name="AS_UNIQUEID" val="436"/>
</p:tagLst>
</file>

<file path=ppt/tags/tag530.xml><?xml version="1.0" encoding="utf-8"?>
<p:tagLst xmlns:p="http://schemas.openxmlformats.org/presentationml/2006/main">
  <p:tag name="AS_UNIQUEID" val="2462"/>
</p:tagLst>
</file>

<file path=ppt/tags/tag531.xml><?xml version="1.0" encoding="utf-8"?>
<p:tagLst xmlns:p="http://schemas.openxmlformats.org/presentationml/2006/main">
  <p:tag name="AS_UNIQUEID" val="846"/>
  <p:tag name="KSO_WM_BEAUTIFY_FLAG" val=""/>
</p:tagLst>
</file>

<file path=ppt/tags/tag532.xml><?xml version="1.0" encoding="utf-8"?>
<p:tagLst xmlns:p="http://schemas.openxmlformats.org/presentationml/2006/main">
  <p:tag name="AS_UNIQUEID" val="4114"/>
</p:tagLst>
</file>

<file path=ppt/tags/tag533.xml><?xml version="1.0" encoding="utf-8"?>
<p:tagLst xmlns:p="http://schemas.openxmlformats.org/presentationml/2006/main">
  <p:tag name="AS_UNIQUEID" val="317"/>
</p:tagLst>
</file>

<file path=ppt/tags/tag534.xml><?xml version="1.0" encoding="utf-8"?>
<p:tagLst xmlns:p="http://schemas.openxmlformats.org/presentationml/2006/main">
  <p:tag name="AS_UNIQUEID" val="318"/>
  <p:tag name="KSO_WM_BEAUTIFY_FLAG" val=""/>
</p:tagLst>
</file>

<file path=ppt/tags/tag535.xml><?xml version="1.0" encoding="utf-8"?>
<p:tagLst xmlns:p="http://schemas.openxmlformats.org/presentationml/2006/main">
  <p:tag name="AS_UNIQUEID" val="319"/>
  <p:tag name="KSO_WM_BEAUTIFY_FLAG" val=""/>
</p:tagLst>
</file>

<file path=ppt/tags/tag536.xml><?xml version="1.0" encoding="utf-8"?>
<p:tagLst xmlns:p="http://schemas.openxmlformats.org/presentationml/2006/main">
  <p:tag name="AS_UNIQUEID" val="2471"/>
  <p:tag name="KSO_WM_BEAUTIFY_FLAG" val=""/>
</p:tagLst>
</file>

<file path=ppt/tags/tag537.xml><?xml version="1.0" encoding="utf-8"?>
<p:tagLst xmlns:p="http://schemas.openxmlformats.org/presentationml/2006/main">
  <p:tag name="AS_UNIQUEID" val="2479"/>
  <p:tag name="KSO_WM_BEAUTIFY_FLAG" val=""/>
</p:tagLst>
</file>

<file path=ppt/tags/tag538.xml><?xml version="1.0" encoding="utf-8"?>
<p:tagLst xmlns:p="http://schemas.openxmlformats.org/presentationml/2006/main">
  <p:tag name="AS_UNIQUEID" val="2480"/>
  <p:tag name="KSO_WM_BEAUTIFY_FLAG" val=""/>
</p:tagLst>
</file>

<file path=ppt/tags/tag539.xml><?xml version="1.0" encoding="utf-8"?>
<p:tagLst xmlns:p="http://schemas.openxmlformats.org/presentationml/2006/main">
  <p:tag name="AS_UNIQUEID" val="4115"/>
</p:tagLst>
</file>

<file path=ppt/tags/tag54.xml><?xml version="1.0" encoding="utf-8"?>
<p:tagLst xmlns:p="http://schemas.openxmlformats.org/presentationml/2006/main">
  <p:tag name="AS_UNIQUEID" val="437"/>
</p:tagLst>
</file>

<file path=ppt/tags/tag540.xml><?xml version="1.0" encoding="utf-8"?>
<p:tagLst xmlns:p="http://schemas.openxmlformats.org/presentationml/2006/main">
  <p:tag name="AS_UNIQUEID" val="317"/>
</p:tagLst>
</file>

<file path=ppt/tags/tag541.xml><?xml version="1.0" encoding="utf-8"?>
<p:tagLst xmlns:p="http://schemas.openxmlformats.org/presentationml/2006/main">
  <p:tag name="AS_UNIQUEID" val="318"/>
  <p:tag name="KSO_WM_BEAUTIFY_FLAG" val=""/>
</p:tagLst>
</file>

<file path=ppt/tags/tag542.xml><?xml version="1.0" encoding="utf-8"?>
<p:tagLst xmlns:p="http://schemas.openxmlformats.org/presentationml/2006/main">
  <p:tag name="AS_UNIQUEID" val="319"/>
  <p:tag name="KSO_WM_BEAUTIFY_FLAG" val=""/>
</p:tagLst>
</file>

<file path=ppt/tags/tag543.xml><?xml version="1.0" encoding="utf-8"?>
<p:tagLst xmlns:p="http://schemas.openxmlformats.org/presentationml/2006/main">
  <p:tag name="AS_UNIQUEID" val="848"/>
  <p:tag name="KSO_WM_BEAUTIFY_FLAG" val=""/>
</p:tagLst>
</file>

<file path=ppt/tags/tag544.xml><?xml version="1.0" encoding="utf-8"?>
<p:tagLst xmlns:p="http://schemas.openxmlformats.org/presentationml/2006/main">
  <p:tag name="AS_UNIQUEID" val="854"/>
  <p:tag name="KSO_WM_BEAUTIFY_FLAG" val=""/>
</p:tagLst>
</file>

<file path=ppt/tags/tag545.xml><?xml version="1.0" encoding="utf-8"?>
<p:tagLst xmlns:p="http://schemas.openxmlformats.org/presentationml/2006/main">
  <p:tag name="AS_UNIQUEID" val="855"/>
  <p:tag name="KSO_WM_BEAUTIFY_FLAG" val=""/>
</p:tagLst>
</file>

<file path=ppt/tags/tag546.xml><?xml version="1.0" encoding="utf-8"?>
<p:tagLst xmlns:p="http://schemas.openxmlformats.org/presentationml/2006/main">
  <p:tag name="AS_UNIQUEID" val="856"/>
  <p:tag name="KSO_WM_BEAUTIFY_FLAG" val=""/>
</p:tagLst>
</file>

<file path=ppt/tags/tag547.xml><?xml version="1.0" encoding="utf-8"?>
<p:tagLst xmlns:p="http://schemas.openxmlformats.org/presentationml/2006/main">
  <p:tag name="AS_UNIQUEID" val="857"/>
  <p:tag name="KSO_WM_BEAUTIFY_FLAG" val=""/>
</p:tagLst>
</file>

<file path=ppt/tags/tag548.xml><?xml version="1.0" encoding="utf-8"?>
<p:tagLst xmlns:p="http://schemas.openxmlformats.org/presentationml/2006/main">
  <p:tag name="AS_UNIQUEID" val="858"/>
  <p:tag name="KSO_WM_BEAUTIFY_FLAG" val=""/>
</p:tagLst>
</file>

<file path=ppt/tags/tag549.xml><?xml version="1.0" encoding="utf-8"?>
<p:tagLst xmlns:p="http://schemas.openxmlformats.org/presentationml/2006/main">
  <p:tag name="AS_UNIQUEID" val="859"/>
  <p:tag name="KSO_WM_BEAUTIFY_FLAG" val=""/>
</p:tagLst>
</file>

<file path=ppt/tags/tag55.xml><?xml version="1.0" encoding="utf-8"?>
<p:tagLst xmlns:p="http://schemas.openxmlformats.org/presentationml/2006/main">
  <p:tag name="AS_UNIQUEID" val="438"/>
</p:tagLst>
</file>

<file path=ppt/tags/tag550.xml><?xml version="1.0" encoding="utf-8"?>
<p:tagLst xmlns:p="http://schemas.openxmlformats.org/presentationml/2006/main">
  <p:tag name="AS_UNIQUEID" val="857"/>
  <p:tag name="KSO_WM_BEAUTIFY_FLAG" val=""/>
</p:tagLst>
</file>

<file path=ppt/tags/tag551.xml><?xml version="1.0" encoding="utf-8"?>
<p:tagLst xmlns:p="http://schemas.openxmlformats.org/presentationml/2006/main">
  <p:tag name="AS_UNIQUEID" val="859"/>
  <p:tag name="KSO_WM_BEAUTIFY_FLAG" val=""/>
</p:tagLst>
</file>

<file path=ppt/tags/tag552.xml><?xml version="1.0" encoding="utf-8"?>
<p:tagLst xmlns:p="http://schemas.openxmlformats.org/presentationml/2006/main">
  <p:tag name="AS_UNIQUEID" val="854"/>
  <p:tag name="KSO_WM_BEAUTIFY_FLAG" val=""/>
</p:tagLst>
</file>

<file path=ppt/tags/tag553.xml><?xml version="1.0" encoding="utf-8"?>
<p:tagLst xmlns:p="http://schemas.openxmlformats.org/presentationml/2006/main">
  <p:tag name="AS_UNIQUEID" val="856"/>
  <p:tag name="KSO_WM_BEAUTIFY_FLAG" val=""/>
</p:tagLst>
</file>

<file path=ppt/tags/tag554.xml><?xml version="1.0" encoding="utf-8"?>
<p:tagLst xmlns:p="http://schemas.openxmlformats.org/presentationml/2006/main">
  <p:tag name="AS_UNIQUEID" val="868"/>
  <p:tag name="KSO_WM_BEAUTIFY_FLAG" val=""/>
</p:tagLst>
</file>

<file path=ppt/tags/tag555.xml><?xml version="1.0" encoding="utf-8"?>
<p:tagLst xmlns:p="http://schemas.openxmlformats.org/presentationml/2006/main">
  <p:tag name="AS_UNIQUEID" val="869"/>
  <p:tag name="KSO_WM_BEAUTIFY_FLAG" val=""/>
</p:tagLst>
</file>

<file path=ppt/tags/tag556.xml><?xml version="1.0" encoding="utf-8"?>
<p:tagLst xmlns:p="http://schemas.openxmlformats.org/presentationml/2006/main">
  <p:tag name="AS_UNIQUEID" val="870"/>
  <p:tag name="KSO_WM_BEAUTIFY_FLAG" val=""/>
</p:tagLst>
</file>

<file path=ppt/tags/tag557.xml><?xml version="1.0" encoding="utf-8"?>
<p:tagLst xmlns:p="http://schemas.openxmlformats.org/presentationml/2006/main">
  <p:tag name="AS_UNIQUEID" val="877"/>
  <p:tag name="KSO_WM_BEAUTIFY_FLAG" val=""/>
</p:tagLst>
</file>

<file path=ppt/tags/tag558.xml><?xml version="1.0" encoding="utf-8"?>
<p:tagLst xmlns:p="http://schemas.openxmlformats.org/presentationml/2006/main">
  <p:tag name="AS_UNIQUEID" val="878"/>
  <p:tag name="KSO_WM_BEAUTIFY_FLAG" val=""/>
</p:tagLst>
</file>

<file path=ppt/tags/tag559.xml><?xml version="1.0" encoding="utf-8"?>
<p:tagLst xmlns:p="http://schemas.openxmlformats.org/presentationml/2006/main">
  <p:tag name="KSO_WM_SPECIAL_SOURCE" val="bdnull"/>
</p:tagLst>
</file>

<file path=ppt/tags/tag56.xml><?xml version="1.0" encoding="utf-8"?>
<p:tagLst xmlns:p="http://schemas.openxmlformats.org/presentationml/2006/main">
  <p:tag name="AS_UNIQUEID" val="439"/>
</p:tagLst>
</file>

<file path=ppt/tags/tag560.xml><?xml version="1.0" encoding="utf-8"?>
<p:tagLst xmlns:p="http://schemas.openxmlformats.org/presentationml/2006/main">
  <p:tag name="AS_UNIQUEID" val="4116"/>
</p:tagLst>
</file>

<file path=ppt/tags/tag561.xml><?xml version="1.0" encoding="utf-8"?>
<p:tagLst xmlns:p="http://schemas.openxmlformats.org/presentationml/2006/main">
  <p:tag name="AS_UNIQUEID" val="317"/>
</p:tagLst>
</file>

<file path=ppt/tags/tag562.xml><?xml version="1.0" encoding="utf-8"?>
<p:tagLst xmlns:p="http://schemas.openxmlformats.org/presentationml/2006/main">
  <p:tag name="AS_UNIQUEID" val="318"/>
  <p:tag name="KSO_WM_BEAUTIFY_FLAG" val=""/>
</p:tagLst>
</file>

<file path=ppt/tags/tag563.xml><?xml version="1.0" encoding="utf-8"?>
<p:tagLst xmlns:p="http://schemas.openxmlformats.org/presentationml/2006/main">
  <p:tag name="AS_UNIQUEID" val="319"/>
  <p:tag name="KSO_WM_BEAUTIFY_FLAG" val=""/>
</p:tagLst>
</file>

<file path=ppt/tags/tag564.xml><?xml version="1.0" encoding="utf-8"?>
<p:tagLst xmlns:p="http://schemas.openxmlformats.org/presentationml/2006/main">
  <p:tag name="AS_UNIQUEID" val="848"/>
  <p:tag name="KSO_WM_BEAUTIFY_FLAG" val=""/>
</p:tagLst>
</file>

<file path=ppt/tags/tag565.xml><?xml version="1.0" encoding="utf-8"?>
<p:tagLst xmlns:p="http://schemas.openxmlformats.org/presentationml/2006/main">
  <p:tag name="AS_UNIQUEID" val="857"/>
  <p:tag name="KSO_WM_BEAUTIFY_FLAG" val=""/>
</p:tagLst>
</file>

<file path=ppt/tags/tag566.xml><?xml version="1.0" encoding="utf-8"?>
<p:tagLst xmlns:p="http://schemas.openxmlformats.org/presentationml/2006/main">
  <p:tag name="AS_UNIQUEID" val="856"/>
  <p:tag name="KSO_WM_BEAUTIFY_FLAG" val=""/>
</p:tagLst>
</file>

<file path=ppt/tags/tag567.xml><?xml version="1.0" encoding="utf-8"?>
<p:tagLst xmlns:p="http://schemas.openxmlformats.org/presentationml/2006/main">
  <p:tag name="AS_UNIQUEID" val="857"/>
  <p:tag name="KSO_WM_BEAUTIFY_FLAG" val=""/>
</p:tagLst>
</file>

<file path=ppt/tags/tag568.xml><?xml version="1.0" encoding="utf-8"?>
<p:tagLst xmlns:p="http://schemas.openxmlformats.org/presentationml/2006/main">
  <p:tag name="AS_UNIQUEID" val="856"/>
  <p:tag name="KSO_WM_BEAUTIFY_FLAG" val=""/>
</p:tagLst>
</file>

<file path=ppt/tags/tag569.xml><?xml version="1.0" encoding="utf-8"?>
<p:tagLst xmlns:p="http://schemas.openxmlformats.org/presentationml/2006/main">
  <p:tag name="AS_UNIQUEID" val="4117"/>
</p:tagLst>
</file>

<file path=ppt/tags/tag57.xml><?xml version="1.0" encoding="utf-8"?>
<p:tagLst xmlns:p="http://schemas.openxmlformats.org/presentationml/2006/main">
  <p:tag name="AS_UNIQUEID" val="440"/>
</p:tagLst>
</file>

<file path=ppt/tags/tag570.xml><?xml version="1.0" encoding="utf-8"?>
<p:tagLst xmlns:p="http://schemas.openxmlformats.org/presentationml/2006/main">
  <p:tag name="AS_UNIQUEID" val="874"/>
  <p:tag name="KSO_WM_BEAUTIFY_FLAG" val=""/>
</p:tagLst>
</file>

<file path=ppt/tags/tag571.xml><?xml version="1.0" encoding="utf-8"?>
<p:tagLst xmlns:p="http://schemas.openxmlformats.org/presentationml/2006/main">
  <p:tag name="AS_UNIQUEID" val="869"/>
  <p:tag name="KSO_WM_BEAUTIFY_FLAG" val=""/>
</p:tagLst>
</file>

<file path=ppt/tags/tag572.xml><?xml version="1.0" encoding="utf-8"?>
<p:tagLst xmlns:p="http://schemas.openxmlformats.org/presentationml/2006/main">
  <p:tag name="AS_UNIQUEID" val="870"/>
  <p:tag name="KSO_WM_BEAUTIFY_FLAG" val=""/>
</p:tagLst>
</file>

<file path=ppt/tags/tag573.xml><?xml version="1.0" encoding="utf-8"?>
<p:tagLst xmlns:p="http://schemas.openxmlformats.org/presentationml/2006/main">
  <p:tag name="AS_UNIQUEID" val="877"/>
  <p:tag name="KSO_WM_BEAUTIFY_FLAG" val=""/>
</p:tagLst>
</file>

<file path=ppt/tags/tag574.xml><?xml version="1.0" encoding="utf-8"?>
<p:tagLst xmlns:p="http://schemas.openxmlformats.org/presentationml/2006/main">
  <p:tag name="AS_UNIQUEID" val="878"/>
  <p:tag name="KSO_WM_BEAUTIFY_FLAG" val=""/>
</p:tagLst>
</file>

<file path=ppt/tags/tag575.xml><?xml version="1.0" encoding="utf-8"?>
<p:tagLst xmlns:p="http://schemas.openxmlformats.org/presentationml/2006/main">
  <p:tag name="AS_UNIQUEID" val="874"/>
  <p:tag name="KSO_WM_BEAUTIFY_FLAG" val=""/>
</p:tagLst>
</file>

<file path=ppt/tags/tag576.xml><?xml version="1.0" encoding="utf-8"?>
<p:tagLst xmlns:p="http://schemas.openxmlformats.org/presentationml/2006/main">
  <p:tag name="AS_UNIQUEID" val="869"/>
  <p:tag name="KSO_WM_BEAUTIFY_FLAG" val=""/>
</p:tagLst>
</file>

<file path=ppt/tags/tag577.xml><?xml version="1.0" encoding="utf-8"?>
<p:tagLst xmlns:p="http://schemas.openxmlformats.org/presentationml/2006/main">
  <p:tag name="AS_UNIQUEID" val="870"/>
  <p:tag name="KSO_WM_BEAUTIFY_FLAG" val=""/>
</p:tagLst>
</file>

<file path=ppt/tags/tag578.xml><?xml version="1.0" encoding="utf-8"?>
<p:tagLst xmlns:p="http://schemas.openxmlformats.org/presentationml/2006/main">
  <p:tag name="AS_UNIQUEID" val="877"/>
  <p:tag name="KSO_WM_BEAUTIFY_FLAG" val=""/>
</p:tagLst>
</file>

<file path=ppt/tags/tag579.xml><?xml version="1.0" encoding="utf-8"?>
<p:tagLst xmlns:p="http://schemas.openxmlformats.org/presentationml/2006/main">
  <p:tag name="AS_UNIQUEID" val="878"/>
  <p:tag name="KSO_WM_BEAUTIFY_FLAG" val=""/>
</p:tagLst>
</file>

<file path=ppt/tags/tag58.xml><?xml version="1.0" encoding="utf-8"?>
<p:tagLst xmlns:p="http://schemas.openxmlformats.org/presentationml/2006/main">
  <p:tag name="AS_UNIQUEID" val="3955"/>
</p:tagLst>
</file>

<file path=ppt/tags/tag580.xml><?xml version="1.0" encoding="utf-8"?>
<p:tagLst xmlns:p="http://schemas.openxmlformats.org/presentationml/2006/main">
  <p:tag name="AS_UNIQUEID" val="4118"/>
</p:tagLst>
</file>

<file path=ppt/tags/tag581.xml><?xml version="1.0" encoding="utf-8"?>
<p:tagLst xmlns:p="http://schemas.openxmlformats.org/presentationml/2006/main">
  <p:tag name="AS_UNIQUEID" val="34"/>
  <p:tag name="KSO_WM_BEAUTIFY_FLAG" val=""/>
</p:tagLst>
</file>

<file path=ppt/tags/tag582.xml><?xml version="1.0" encoding="utf-8"?>
<p:tagLst xmlns:p="http://schemas.openxmlformats.org/presentationml/2006/main">
  <p:tag name="AS_UNIQUEID" val="2197"/>
  <p:tag name="KSO_WM_BEAUTIFY_FLAG" val=""/>
</p:tagLst>
</file>

<file path=ppt/tags/tag583.xml><?xml version="1.0" encoding="utf-8"?>
<p:tagLst xmlns:p="http://schemas.openxmlformats.org/presentationml/2006/main">
  <p:tag name="AS_UNIQUEID" val="2198"/>
  <p:tag name="KSO_WM_BEAUTIFY_FLAG" val=""/>
</p:tagLst>
</file>

<file path=ppt/tags/tag584.xml><?xml version="1.0" encoding="utf-8"?>
<p:tagLst xmlns:p="http://schemas.openxmlformats.org/presentationml/2006/main">
  <p:tag name="AS_UNIQUEID" val="2199"/>
</p:tagLst>
</file>

<file path=ppt/tags/tag585.xml><?xml version="1.0" encoding="utf-8"?>
<p:tagLst xmlns:p="http://schemas.openxmlformats.org/presentationml/2006/main">
  <p:tag name="AS_UNIQUEID" val="2200"/>
  <p:tag name="KSO_WM_BEAUTIFY_FLAG" val=""/>
</p:tagLst>
</file>

<file path=ppt/tags/tag586.xml><?xml version="1.0" encoding="utf-8"?>
<p:tagLst xmlns:p="http://schemas.openxmlformats.org/presentationml/2006/main">
  <p:tag name="AS_UNIQUEID" val="2201"/>
  <p:tag name="KSO_WM_BEAUTIFY_FLAG" val=""/>
</p:tagLst>
</file>

<file path=ppt/tags/tag587.xml><?xml version="1.0" encoding="utf-8"?>
<p:tagLst xmlns:p="http://schemas.openxmlformats.org/presentationml/2006/main">
  <p:tag name="AS_UNIQUEID" val="2202"/>
  <p:tag name="KSO_WM_BEAUTIFY_FLAG" val=""/>
</p:tagLst>
</file>

<file path=ppt/tags/tag588.xml><?xml version="1.0" encoding="utf-8"?>
<p:tagLst xmlns:p="http://schemas.openxmlformats.org/presentationml/2006/main">
  <p:tag name="AS_UNIQUEID" val="2203"/>
</p:tagLst>
</file>

<file path=ppt/tags/tag589.xml><?xml version="1.0" encoding="utf-8"?>
<p:tagLst xmlns:p="http://schemas.openxmlformats.org/presentationml/2006/main">
  <p:tag name="AS_UNIQUEID" val="2204"/>
  <p:tag name="KSO_WM_BEAUTIFY_FLAG" val=""/>
</p:tagLst>
</file>

<file path=ppt/tags/tag59.xml><?xml version="1.0" encoding="utf-8"?>
<p:tagLst xmlns:p="http://schemas.openxmlformats.org/presentationml/2006/main">
  <p:tag name="AS_UNIQUEID" val="442"/>
</p:tagLst>
</file>

<file path=ppt/tags/tag590.xml><?xml version="1.0" encoding="utf-8"?>
<p:tagLst xmlns:p="http://schemas.openxmlformats.org/presentationml/2006/main">
  <p:tag name="AS_UNIQUEID" val="2205"/>
  <p:tag name="KSO_WM_BEAUTIFY_FLAG" val=""/>
</p:tagLst>
</file>

<file path=ppt/tags/tag591.xml><?xml version="1.0" encoding="utf-8"?>
<p:tagLst xmlns:p="http://schemas.openxmlformats.org/presentationml/2006/main">
  <p:tag name="AS_UNIQUEID" val="2206"/>
  <p:tag name="KSO_WM_BEAUTIFY_FLAG" val=""/>
</p:tagLst>
</file>

<file path=ppt/tags/tag592.xml><?xml version="1.0" encoding="utf-8"?>
<p:tagLst xmlns:p="http://schemas.openxmlformats.org/presentationml/2006/main">
  <p:tag name="AS_UNIQUEID" val="4119"/>
</p:tagLst>
</file>

<file path=ppt/tags/tag593.xml><?xml version="1.0" encoding="utf-8"?>
<p:tagLst xmlns:p="http://schemas.openxmlformats.org/presentationml/2006/main">
  <p:tag name="AS_UNIQUEID" val="4120"/>
</p:tagLst>
</file>

<file path=ppt/tags/tag594.xml><?xml version="1.0" encoding="utf-8"?>
<p:tagLst xmlns:p="http://schemas.openxmlformats.org/presentationml/2006/main">
  <p:tag name="AS_UNIQUEID" val="4121"/>
</p:tagLst>
</file>

<file path=ppt/tags/tag595.xml><?xml version="1.0" encoding="utf-8"?>
<p:tagLst xmlns:p="http://schemas.openxmlformats.org/presentationml/2006/main">
  <p:tag name="AS_UNIQUEID" val="34"/>
  <p:tag name="KSO_WM_BEAUTIFY_FLAG" val=""/>
</p:tagLst>
</file>

<file path=ppt/tags/tag596.xml><?xml version="1.0" encoding="utf-8"?>
<p:tagLst xmlns:p="http://schemas.openxmlformats.org/presentationml/2006/main">
  <p:tag name="AS_UNIQUEID" val="2197"/>
  <p:tag name="KSO_WM_BEAUTIFY_FLAG" val=""/>
</p:tagLst>
</file>

<file path=ppt/tags/tag597.xml><?xml version="1.0" encoding="utf-8"?>
<p:tagLst xmlns:p="http://schemas.openxmlformats.org/presentationml/2006/main">
  <p:tag name="AS_UNIQUEID" val="2208"/>
  <p:tag name="KSO_WM_BEAUTIFY_FLAG" val=""/>
</p:tagLst>
</file>

<file path=ppt/tags/tag598.xml><?xml version="1.0" encoding="utf-8"?>
<p:tagLst xmlns:p="http://schemas.openxmlformats.org/presentationml/2006/main">
  <p:tag name="AS_UNIQUEID" val="2209"/>
</p:tagLst>
</file>

<file path=ppt/tags/tag599.xml><?xml version="1.0" encoding="utf-8"?>
<p:tagLst xmlns:p="http://schemas.openxmlformats.org/presentationml/2006/main">
  <p:tag name="AS_UNIQUEID" val="2210"/>
  <p:tag name="KSO_WM_BEAUTIFY_FLAG" val=""/>
</p:tagLst>
</file>

<file path=ppt/tags/tag6.xml><?xml version="1.0" encoding="utf-8"?>
<p:tagLst xmlns:p="http://schemas.openxmlformats.org/presentationml/2006/main">
  <p:tag name="AS_UNIQUEID" val="389"/>
</p:tagLst>
</file>

<file path=ppt/tags/tag60.xml><?xml version="1.0" encoding="utf-8"?>
<p:tagLst xmlns:p="http://schemas.openxmlformats.org/presentationml/2006/main">
  <p:tag name="AS_UNIQUEID" val="443"/>
</p:tagLst>
</file>

<file path=ppt/tags/tag600.xml><?xml version="1.0" encoding="utf-8"?>
<p:tagLst xmlns:p="http://schemas.openxmlformats.org/presentationml/2006/main">
  <p:tag name="AS_UNIQUEID" val="2211"/>
</p:tagLst>
</file>

<file path=ppt/tags/tag601.xml><?xml version="1.0" encoding="utf-8"?>
<p:tagLst xmlns:p="http://schemas.openxmlformats.org/presentationml/2006/main">
  <p:tag name="AS_UNIQUEID" val="2212"/>
  <p:tag name="KSO_WM_BEAUTIFY_FLAG" val=""/>
</p:tagLst>
</file>

<file path=ppt/tags/tag602.xml><?xml version="1.0" encoding="utf-8"?>
<p:tagLst xmlns:p="http://schemas.openxmlformats.org/presentationml/2006/main">
  <p:tag name="AS_UNIQUEID" val="2213"/>
  <p:tag name="KSO_WM_BEAUTIFY_FLAG" val=""/>
</p:tagLst>
</file>

<file path=ppt/tags/tag603.xml><?xml version="1.0" encoding="utf-8"?>
<p:tagLst xmlns:p="http://schemas.openxmlformats.org/presentationml/2006/main">
  <p:tag name="AS_UNIQUEID" val="2214"/>
  <p:tag name="KSO_WM_BEAUTIFY_FLAG" val=""/>
</p:tagLst>
</file>

<file path=ppt/tags/tag604.xml><?xml version="1.0" encoding="utf-8"?>
<p:tagLst xmlns:p="http://schemas.openxmlformats.org/presentationml/2006/main">
  <p:tag name="AS_UNIQUEID" val="2215"/>
  <p:tag name="KSO_WM_BEAUTIFY_FLAG" val=""/>
</p:tagLst>
</file>

<file path=ppt/tags/tag605.xml><?xml version="1.0" encoding="utf-8"?>
<p:tagLst xmlns:p="http://schemas.openxmlformats.org/presentationml/2006/main">
  <p:tag name="AS_UNIQUEID" val="2216"/>
  <p:tag name="KSO_WM_BEAUTIFY_FLAG" val=""/>
</p:tagLst>
</file>

<file path=ppt/tags/tag606.xml><?xml version="1.0" encoding="utf-8"?>
<p:tagLst xmlns:p="http://schemas.openxmlformats.org/presentationml/2006/main">
  <p:tag name="AS_UNIQUEID" val="2217"/>
</p:tagLst>
</file>

<file path=ppt/tags/tag607.xml><?xml version="1.0" encoding="utf-8"?>
<p:tagLst xmlns:p="http://schemas.openxmlformats.org/presentationml/2006/main">
  <p:tag name="AS_UNIQUEID" val="2218"/>
  <p:tag name="KSO_WM_BEAUTIFY_FLAG" val=""/>
</p:tagLst>
</file>

<file path=ppt/tags/tag608.xml><?xml version="1.0" encoding="utf-8"?>
<p:tagLst xmlns:p="http://schemas.openxmlformats.org/presentationml/2006/main">
  <p:tag name="AS_UNIQUEID" val="2219"/>
</p:tagLst>
</file>

<file path=ppt/tags/tag609.xml><?xml version="1.0" encoding="utf-8"?>
<p:tagLst xmlns:p="http://schemas.openxmlformats.org/presentationml/2006/main">
  <p:tag name="AS_UNIQUEID" val="2220"/>
  <p:tag name="KSO_WM_BEAUTIFY_FLAG" val=""/>
</p:tagLst>
</file>

<file path=ppt/tags/tag61.xml><?xml version="1.0" encoding="utf-8"?>
<p:tagLst xmlns:p="http://schemas.openxmlformats.org/presentationml/2006/main">
  <p:tag name="AS_UNIQUEID" val="444"/>
</p:tagLst>
</file>

<file path=ppt/tags/tag610.xml><?xml version="1.0" encoding="utf-8"?>
<p:tagLst xmlns:p="http://schemas.openxmlformats.org/presentationml/2006/main">
  <p:tag name="AS_UNIQUEID" val="2221"/>
  <p:tag name="KSO_WM_BEAUTIFY_FLAG" val=""/>
</p:tagLst>
</file>

<file path=ppt/tags/tag611.xml><?xml version="1.0" encoding="utf-8"?>
<p:tagLst xmlns:p="http://schemas.openxmlformats.org/presentationml/2006/main">
  <p:tag name="AS_UNIQUEID" val="2222"/>
  <p:tag name="KSO_WM_BEAUTIFY_FLAG" val=""/>
</p:tagLst>
</file>

<file path=ppt/tags/tag612.xml><?xml version="1.0" encoding="utf-8"?>
<p:tagLst xmlns:p="http://schemas.openxmlformats.org/presentationml/2006/main">
  <p:tag name="AS_UNIQUEID" val="2223"/>
  <p:tag name="KSO_WM_BEAUTIFY_FLAG" val=""/>
</p:tagLst>
</file>

<file path=ppt/tags/tag613.xml><?xml version="1.0" encoding="utf-8"?>
<p:tagLst xmlns:p="http://schemas.openxmlformats.org/presentationml/2006/main">
  <p:tag name="AS_UNIQUEID" val="2224"/>
</p:tagLst>
</file>

<file path=ppt/tags/tag614.xml><?xml version="1.0" encoding="utf-8"?>
<p:tagLst xmlns:p="http://schemas.openxmlformats.org/presentationml/2006/main">
  <p:tag name="AS_UNIQUEID" val="2225"/>
  <p:tag name="KSO_WM_BEAUTIFY_FLAG" val=""/>
</p:tagLst>
</file>

<file path=ppt/tags/tag615.xml><?xml version="1.0" encoding="utf-8"?>
<p:tagLst xmlns:p="http://schemas.openxmlformats.org/presentationml/2006/main">
  <p:tag name="AS_UNIQUEID" val="2226"/>
  <p:tag name="KSO_WM_BEAUTIFY_FLAG" val=""/>
</p:tagLst>
</file>

<file path=ppt/tags/tag616.xml><?xml version="1.0" encoding="utf-8"?>
<p:tagLst xmlns:p="http://schemas.openxmlformats.org/presentationml/2006/main">
  <p:tag name="AS_UNIQUEID" val="2227"/>
  <p:tag name="KSO_WM_BEAUTIFY_FLAG" val=""/>
</p:tagLst>
</file>

<file path=ppt/tags/tag617.xml><?xml version="1.0" encoding="utf-8"?>
<p:tagLst xmlns:p="http://schemas.openxmlformats.org/presentationml/2006/main">
  <p:tag name="AS_UNIQUEID" val="2228"/>
  <p:tag name="KSO_WM_BEAUTIFY_FLAG" val=""/>
</p:tagLst>
</file>

<file path=ppt/tags/tag618.xml><?xml version="1.0" encoding="utf-8"?>
<p:tagLst xmlns:p="http://schemas.openxmlformats.org/presentationml/2006/main">
  <p:tag name="AS_UNIQUEID" val="2229"/>
</p:tagLst>
</file>

<file path=ppt/tags/tag619.xml><?xml version="1.0" encoding="utf-8"?>
<p:tagLst xmlns:p="http://schemas.openxmlformats.org/presentationml/2006/main">
  <p:tag name="AS_UNIQUEID" val="2230"/>
  <p:tag name="KSO_WM_BEAUTIFY_FLAG" val=""/>
</p:tagLst>
</file>

<file path=ppt/tags/tag62.xml><?xml version="1.0" encoding="utf-8"?>
<p:tagLst xmlns:p="http://schemas.openxmlformats.org/presentationml/2006/main">
  <p:tag name="AS_UNIQUEID" val="445"/>
</p:tagLst>
</file>

<file path=ppt/tags/tag620.xml><?xml version="1.0" encoding="utf-8"?>
<p:tagLst xmlns:p="http://schemas.openxmlformats.org/presentationml/2006/main">
  <p:tag name="AS_UNIQUEID" val="2231"/>
  <p:tag name="KSO_WM_BEAUTIFY_FLAG" val=""/>
</p:tagLst>
</file>

<file path=ppt/tags/tag621.xml><?xml version="1.0" encoding="utf-8"?>
<p:tagLst xmlns:p="http://schemas.openxmlformats.org/presentationml/2006/main">
  <p:tag name="AS_UNIQUEID" val="2232"/>
  <p:tag name="KSO_WM_BEAUTIFY_FLAG" val=""/>
</p:tagLst>
</file>

<file path=ppt/tags/tag622.xml><?xml version="1.0" encoding="utf-8"?>
<p:tagLst xmlns:p="http://schemas.openxmlformats.org/presentationml/2006/main">
  <p:tag name="AS_UNIQUEID" val="2233"/>
  <p:tag name="KSO_WM_BEAUTIFY_FLAG" val=""/>
</p:tagLst>
</file>

<file path=ppt/tags/tag623.xml><?xml version="1.0" encoding="utf-8"?>
<p:tagLst xmlns:p="http://schemas.openxmlformats.org/presentationml/2006/main">
  <p:tag name="AS_UNIQUEID" val="2234"/>
</p:tagLst>
</file>

<file path=ppt/tags/tag624.xml><?xml version="1.0" encoding="utf-8"?>
<p:tagLst xmlns:p="http://schemas.openxmlformats.org/presentationml/2006/main">
  <p:tag name="AS_UNIQUEID" val="2235"/>
  <p:tag name="KSO_WM_BEAUTIFY_FLAG" val=""/>
</p:tagLst>
</file>

<file path=ppt/tags/tag625.xml><?xml version="1.0" encoding="utf-8"?>
<p:tagLst xmlns:p="http://schemas.openxmlformats.org/presentationml/2006/main">
  <p:tag name="AS_UNIQUEID" val="2236"/>
  <p:tag name="KSO_WM_BEAUTIFY_FLAG" val=""/>
</p:tagLst>
</file>

<file path=ppt/tags/tag626.xml><?xml version="1.0" encoding="utf-8"?>
<p:tagLst xmlns:p="http://schemas.openxmlformats.org/presentationml/2006/main">
  <p:tag name="AS_UNIQUEID" val="2237"/>
  <p:tag name="KSO_WM_BEAUTIFY_FLAG" val=""/>
</p:tagLst>
</file>

<file path=ppt/tags/tag627.xml><?xml version="1.0" encoding="utf-8"?>
<p:tagLst xmlns:p="http://schemas.openxmlformats.org/presentationml/2006/main">
  <p:tag name="AS_UNIQUEID" val="2238"/>
</p:tagLst>
</file>

<file path=ppt/tags/tag628.xml><?xml version="1.0" encoding="utf-8"?>
<p:tagLst xmlns:p="http://schemas.openxmlformats.org/presentationml/2006/main">
  <p:tag name="AS_UNIQUEID" val="2239"/>
  <p:tag name="KSO_WM_BEAUTIFY_FLAG" val=""/>
</p:tagLst>
</file>

<file path=ppt/tags/tag629.xml><?xml version="1.0" encoding="utf-8"?>
<p:tagLst xmlns:p="http://schemas.openxmlformats.org/presentationml/2006/main">
  <p:tag name="AS_UNIQUEID" val="2240"/>
</p:tagLst>
</file>

<file path=ppt/tags/tag63.xml><?xml version="1.0" encoding="utf-8"?>
<p:tagLst xmlns:p="http://schemas.openxmlformats.org/presentationml/2006/main">
  <p:tag name="AS_UNIQUEID" val="446"/>
</p:tagLst>
</file>

<file path=ppt/tags/tag630.xml><?xml version="1.0" encoding="utf-8"?>
<p:tagLst xmlns:p="http://schemas.openxmlformats.org/presentationml/2006/main">
  <p:tag name="AS_UNIQUEID" val="2241"/>
  <p:tag name="KSO_WM_BEAUTIFY_FLAG" val=""/>
</p:tagLst>
</file>

<file path=ppt/tags/tag631.xml><?xml version="1.0" encoding="utf-8"?>
<p:tagLst xmlns:p="http://schemas.openxmlformats.org/presentationml/2006/main">
  <p:tag name="AS_UNIQUEID" val="2242"/>
  <p:tag name="KSO_WM_BEAUTIFY_FLAG" val=""/>
</p:tagLst>
</file>

<file path=ppt/tags/tag632.xml><?xml version="1.0" encoding="utf-8"?>
<p:tagLst xmlns:p="http://schemas.openxmlformats.org/presentationml/2006/main">
  <p:tag name="AS_UNIQUEID" val="2243"/>
  <p:tag name="KSO_WM_BEAUTIFY_FLAG" val=""/>
</p:tagLst>
</file>

<file path=ppt/tags/tag633.xml><?xml version="1.0" encoding="utf-8"?>
<p:tagLst xmlns:p="http://schemas.openxmlformats.org/presentationml/2006/main">
  <p:tag name="AS_UNIQUEID" val="2244"/>
  <p:tag name="KSO_WM_BEAUTIFY_FLAG" val=""/>
</p:tagLst>
</file>

<file path=ppt/tags/tag634.xml><?xml version="1.0" encoding="utf-8"?>
<p:tagLst xmlns:p="http://schemas.openxmlformats.org/presentationml/2006/main">
  <p:tag name="AS_UNIQUEID" val="2245"/>
  <p:tag name="KSO_WM_BEAUTIFY_FLAG" val=""/>
</p:tagLst>
</file>

<file path=ppt/tags/tag635.xml><?xml version="1.0" encoding="utf-8"?>
<p:tagLst xmlns:p="http://schemas.openxmlformats.org/presentationml/2006/main">
  <p:tag name="AS_UNIQUEID" val="2246"/>
  <p:tag name="KSO_WM_BEAUTIFY_FLAG" val=""/>
</p:tagLst>
</file>

<file path=ppt/tags/tag636.xml><?xml version="1.0" encoding="utf-8"?>
<p:tagLst xmlns:p="http://schemas.openxmlformats.org/presentationml/2006/main">
  <p:tag name="AS_UNIQUEID" val="2247"/>
  <p:tag name="KSO_WM_BEAUTIFY_FLAG" val=""/>
</p:tagLst>
</file>

<file path=ppt/tags/tag637.xml><?xml version="1.0" encoding="utf-8"?>
<p:tagLst xmlns:p="http://schemas.openxmlformats.org/presentationml/2006/main">
  <p:tag name="AS_UNIQUEID" val="4122"/>
</p:tagLst>
</file>

<file path=ppt/tags/tag638.xml><?xml version="1.0" encoding="utf-8"?>
<p:tagLst xmlns:p="http://schemas.openxmlformats.org/presentationml/2006/main">
  <p:tag name="AS_UNIQUEID" val="34"/>
  <p:tag name="KSO_WM_BEAUTIFY_FLAG" val=""/>
</p:tagLst>
</file>

<file path=ppt/tags/tag639.xml><?xml version="1.0" encoding="utf-8"?>
<p:tagLst xmlns:p="http://schemas.openxmlformats.org/presentationml/2006/main">
  <p:tag name="AS_UNIQUEID" val="2197"/>
  <p:tag name="KSO_WM_BEAUTIFY_FLAG" val=""/>
</p:tagLst>
</file>

<file path=ppt/tags/tag64.xml><?xml version="1.0" encoding="utf-8"?>
<p:tagLst xmlns:p="http://schemas.openxmlformats.org/presentationml/2006/main">
  <p:tag name="AS_UNIQUEID" val="3956"/>
</p:tagLst>
</file>

<file path=ppt/tags/tag640.xml><?xml version="1.0" encoding="utf-8"?>
<p:tagLst xmlns:p="http://schemas.openxmlformats.org/presentationml/2006/main">
  <p:tag name="AS_UNIQUEID" val="2208"/>
  <p:tag name="KSO_WM_BEAUTIFY_FLAG" val=""/>
</p:tagLst>
</file>

<file path=ppt/tags/tag641.xml><?xml version="1.0" encoding="utf-8"?>
<p:tagLst xmlns:p="http://schemas.openxmlformats.org/presentationml/2006/main">
  <p:tag name="AS_UNIQUEID" val="2217"/>
</p:tagLst>
</file>

<file path=ppt/tags/tag642.xml><?xml version="1.0" encoding="utf-8"?>
<p:tagLst xmlns:p="http://schemas.openxmlformats.org/presentationml/2006/main">
  <p:tag name="AS_UNIQUEID" val="2218"/>
  <p:tag name="KSO_WM_BEAUTIFY_FLAG" val=""/>
</p:tagLst>
</file>

<file path=ppt/tags/tag643.xml><?xml version="1.0" encoding="utf-8"?>
<p:tagLst xmlns:p="http://schemas.openxmlformats.org/presentationml/2006/main">
  <p:tag name="AS_UNIQUEID" val="2219"/>
</p:tagLst>
</file>

<file path=ppt/tags/tag644.xml><?xml version="1.0" encoding="utf-8"?>
<p:tagLst xmlns:p="http://schemas.openxmlformats.org/presentationml/2006/main">
  <p:tag name="AS_UNIQUEID" val="2220"/>
  <p:tag name="KSO_WM_BEAUTIFY_FLAG" val=""/>
</p:tagLst>
</file>

<file path=ppt/tags/tag645.xml><?xml version="1.0" encoding="utf-8"?>
<p:tagLst xmlns:p="http://schemas.openxmlformats.org/presentationml/2006/main">
  <p:tag name="AS_UNIQUEID" val="2221"/>
  <p:tag name="KSO_WM_BEAUTIFY_FLAG" val=""/>
</p:tagLst>
</file>

<file path=ppt/tags/tag646.xml><?xml version="1.0" encoding="utf-8"?>
<p:tagLst xmlns:p="http://schemas.openxmlformats.org/presentationml/2006/main">
  <p:tag name="AS_UNIQUEID" val="2222"/>
  <p:tag name="KSO_WM_BEAUTIFY_FLAG" val=""/>
</p:tagLst>
</file>

<file path=ppt/tags/tag647.xml><?xml version="1.0" encoding="utf-8"?>
<p:tagLst xmlns:p="http://schemas.openxmlformats.org/presentationml/2006/main">
  <p:tag name="AS_UNIQUEID" val="2223"/>
  <p:tag name="KSO_WM_BEAUTIFY_FLAG" val=""/>
</p:tagLst>
</file>

<file path=ppt/tags/tag648.xml><?xml version="1.0" encoding="utf-8"?>
<p:tagLst xmlns:p="http://schemas.openxmlformats.org/presentationml/2006/main">
  <p:tag name="AS_UNIQUEID" val="2224"/>
</p:tagLst>
</file>

<file path=ppt/tags/tag649.xml><?xml version="1.0" encoding="utf-8"?>
<p:tagLst xmlns:p="http://schemas.openxmlformats.org/presentationml/2006/main">
  <p:tag name="AS_UNIQUEID" val="2225"/>
  <p:tag name="KSO_WM_BEAUTIFY_FLAG" val=""/>
</p:tagLst>
</file>

<file path=ppt/tags/tag65.xml><?xml version="1.0" encoding="utf-8"?>
<p:tagLst xmlns:p="http://schemas.openxmlformats.org/presentationml/2006/main">
  <p:tag name="AS_UNIQUEID" val="448"/>
</p:tagLst>
</file>

<file path=ppt/tags/tag650.xml><?xml version="1.0" encoding="utf-8"?>
<p:tagLst xmlns:p="http://schemas.openxmlformats.org/presentationml/2006/main">
  <p:tag name="AS_UNIQUEID" val="2226"/>
  <p:tag name="KSO_WM_BEAUTIFY_FLAG" val=""/>
</p:tagLst>
</file>

<file path=ppt/tags/tag651.xml><?xml version="1.0" encoding="utf-8"?>
<p:tagLst xmlns:p="http://schemas.openxmlformats.org/presentationml/2006/main">
  <p:tag name="AS_UNIQUEID" val="2247"/>
  <p:tag name="KSO_WM_BEAUTIFY_FLAG" val=""/>
</p:tagLst>
</file>

<file path=ppt/tags/tag652.xml><?xml version="1.0" encoding="utf-8"?>
<p:tagLst xmlns:p="http://schemas.openxmlformats.org/presentationml/2006/main">
  <p:tag name="AS_UNIQUEID" val="2228"/>
  <p:tag name="KSO_WM_BEAUTIFY_FLAG" val=""/>
</p:tagLst>
</file>

<file path=ppt/tags/tag653.xml><?xml version="1.0" encoding="utf-8"?>
<p:tagLst xmlns:p="http://schemas.openxmlformats.org/presentationml/2006/main">
  <p:tag name="AS_UNIQUEID" val="2224"/>
</p:tagLst>
</file>

<file path=ppt/tags/tag654.xml><?xml version="1.0" encoding="utf-8"?>
<p:tagLst xmlns:p="http://schemas.openxmlformats.org/presentationml/2006/main">
  <p:tag name="AS_UNIQUEID" val="2225"/>
  <p:tag name="KSO_WM_BEAUTIFY_FLAG" val=""/>
</p:tagLst>
</file>

<file path=ppt/tags/tag655.xml><?xml version="1.0" encoding="utf-8"?>
<p:tagLst xmlns:p="http://schemas.openxmlformats.org/presentationml/2006/main">
  <p:tag name="AS_UNIQUEID" val="2226"/>
  <p:tag name="KSO_WM_BEAUTIFY_FLAG" val=""/>
</p:tagLst>
</file>

<file path=ppt/tags/tag656.xml><?xml version="1.0" encoding="utf-8"?>
<p:tagLst xmlns:p="http://schemas.openxmlformats.org/presentationml/2006/main">
  <p:tag name="AS_UNIQUEID" val="2237"/>
  <p:tag name="KSO_WM_BEAUTIFY_FLAG" val=""/>
</p:tagLst>
</file>

<file path=ppt/tags/tag657.xml><?xml version="1.0" encoding="utf-8"?>
<p:tagLst xmlns:p="http://schemas.openxmlformats.org/presentationml/2006/main">
  <p:tag name="AS_UNIQUEID" val="2228"/>
  <p:tag name="KSO_WM_BEAUTIFY_FLAG" val=""/>
</p:tagLst>
</file>

<file path=ppt/tags/tag658.xml><?xml version="1.0" encoding="utf-8"?>
<p:tagLst xmlns:p="http://schemas.openxmlformats.org/presentationml/2006/main">
  <p:tag name="AS_UNIQUEID" val="2224"/>
</p:tagLst>
</file>

<file path=ppt/tags/tag659.xml><?xml version="1.0" encoding="utf-8"?>
<p:tagLst xmlns:p="http://schemas.openxmlformats.org/presentationml/2006/main">
  <p:tag name="AS_UNIQUEID" val="2225"/>
  <p:tag name="KSO_WM_BEAUTIFY_FLAG" val=""/>
</p:tagLst>
</file>

<file path=ppt/tags/tag66.xml><?xml version="1.0" encoding="utf-8"?>
<p:tagLst xmlns:p="http://schemas.openxmlformats.org/presentationml/2006/main">
  <p:tag name="AS_UNIQUEID" val="449"/>
</p:tagLst>
</file>

<file path=ppt/tags/tag660.xml><?xml version="1.0" encoding="utf-8"?>
<p:tagLst xmlns:p="http://schemas.openxmlformats.org/presentationml/2006/main">
  <p:tag name="AS_UNIQUEID" val="2226"/>
  <p:tag name="KSO_WM_BEAUTIFY_FLAG" val=""/>
</p:tagLst>
</file>

<file path=ppt/tags/tag661.xml><?xml version="1.0" encoding="utf-8"?>
<p:tagLst xmlns:p="http://schemas.openxmlformats.org/presentationml/2006/main">
  <p:tag name="AS_UNIQUEID" val="2247"/>
  <p:tag name="KSO_WM_BEAUTIFY_FLAG" val=""/>
</p:tagLst>
</file>

<file path=ppt/tags/tag662.xml><?xml version="1.0" encoding="utf-8"?>
<p:tagLst xmlns:p="http://schemas.openxmlformats.org/presentationml/2006/main">
  <p:tag name="AS_UNIQUEID" val="4123"/>
</p:tagLst>
</file>

<file path=ppt/tags/tag663.xml><?xml version="1.0" encoding="utf-8"?>
<p:tagLst xmlns:p="http://schemas.openxmlformats.org/presentationml/2006/main">
  <p:tag name="AS_UNIQUEID" val="880"/>
  <p:tag name="KSO_WM_BEAUTIFY_FLAG" val=""/>
</p:tagLst>
</file>

<file path=ppt/tags/tag664.xml><?xml version="1.0" encoding="utf-8"?>
<p:tagLst xmlns:p="http://schemas.openxmlformats.org/presentationml/2006/main">
  <p:tag name="AS_UNIQUEID" val="881"/>
  <p:tag name="KSO_WM_BEAUTIFY_FLAG" val=""/>
  <p:tag name="KSO_WM_UNIT_TABLE_BEAUTIFY" val="smartTable{a2c8da36-d88c-4dd9-bbda-7f62704df831}"/>
</p:tagLst>
</file>

<file path=ppt/tags/tag665.xml><?xml version="1.0" encoding="utf-8"?>
<p:tagLst xmlns:p="http://schemas.openxmlformats.org/presentationml/2006/main">
  <p:tag name="AS_UNIQUEID" val="4124"/>
  <p:tag name="KSO_WM_BEAUTIFY_FLAG" val=""/>
</p:tagLst>
</file>

<file path=ppt/tags/tag666.xml><?xml version="1.0" encoding="utf-8"?>
<p:tagLst xmlns:p="http://schemas.openxmlformats.org/presentationml/2006/main">
  <p:tag name="AS_UNIQUEID" val="4125"/>
  <p:tag name="KSO_WM_BEAUTIFY_FLAG" val=""/>
</p:tagLst>
</file>

<file path=ppt/tags/tag667.xml><?xml version="1.0" encoding="utf-8"?>
<p:tagLst xmlns:p="http://schemas.openxmlformats.org/presentationml/2006/main">
  <p:tag name="AS_UNIQUEID" val="4126"/>
  <p:tag name="KSO_WM_BEAUTIFY_FLAG" val=""/>
</p:tagLst>
</file>

<file path=ppt/tags/tag668.xml><?xml version="1.0" encoding="utf-8"?>
<p:tagLst xmlns:p="http://schemas.openxmlformats.org/presentationml/2006/main">
  <p:tag name="AS_UNIQUEID" val="4127"/>
  <p:tag name="KSO_WM_BEAUTIFY_FLAG" val=""/>
</p:tagLst>
</file>

<file path=ppt/tags/tag669.xml><?xml version="1.0" encoding="utf-8"?>
<p:tagLst xmlns:p="http://schemas.openxmlformats.org/presentationml/2006/main">
  <p:tag name="AS_UNIQUEID" val="4128"/>
  <p:tag name="KSO_WM_BEAUTIFY_FLAG" val=""/>
</p:tagLst>
</file>

<file path=ppt/tags/tag67.xml><?xml version="1.0" encoding="utf-8"?>
<p:tagLst xmlns:p="http://schemas.openxmlformats.org/presentationml/2006/main">
  <p:tag name="AS_UNIQUEID" val="450"/>
</p:tagLst>
</file>

<file path=ppt/tags/tag670.xml><?xml version="1.0" encoding="utf-8"?>
<p:tagLst xmlns:p="http://schemas.openxmlformats.org/presentationml/2006/main">
  <p:tag name="AS_UNIQUEID" val="4129"/>
  <p:tag name="KSO_WM_BEAUTIFY_FLAG" val=""/>
</p:tagLst>
</file>

<file path=ppt/tags/tag671.xml><?xml version="1.0" encoding="utf-8"?>
<p:tagLst xmlns:p="http://schemas.openxmlformats.org/presentationml/2006/main">
  <p:tag name="AS_UNIQUEID" val="4130"/>
  <p:tag name="KSO_WM_BEAUTIFY_FLAG" val=""/>
</p:tagLst>
</file>

<file path=ppt/tags/tag672.xml><?xml version="1.0" encoding="utf-8"?>
<p:tagLst xmlns:p="http://schemas.openxmlformats.org/presentationml/2006/main">
  <p:tag name="AS_UNIQUEID" val="4131"/>
  <p:tag name="KSO_WM_BEAUTIFY_FLAG" val=""/>
</p:tagLst>
</file>

<file path=ppt/tags/tag673.xml><?xml version="1.0" encoding="utf-8"?>
<p:tagLst xmlns:p="http://schemas.openxmlformats.org/presentationml/2006/main">
  <p:tag name="AS_UNIQUEID" val="4132"/>
  <p:tag name="KSO_WM_BEAUTIFY_FLAG" val=""/>
</p:tagLst>
</file>

<file path=ppt/tags/tag674.xml><?xml version="1.0" encoding="utf-8"?>
<p:tagLst xmlns:p="http://schemas.openxmlformats.org/presentationml/2006/main">
  <p:tag name="AS_UNIQUEID" val="4133"/>
  <p:tag name="KSO_WM_BEAUTIFY_FLAG" val=""/>
</p:tagLst>
</file>

<file path=ppt/tags/tag675.xml><?xml version="1.0" encoding="utf-8"?>
<p:tagLst xmlns:p="http://schemas.openxmlformats.org/presentationml/2006/main">
  <p:tag name="AS_UNIQUEID" val="4134"/>
  <p:tag name="KSO_WM_BEAUTIFY_FLAG" val=""/>
</p:tagLst>
</file>

<file path=ppt/tags/tag676.xml><?xml version="1.0" encoding="utf-8"?>
<p:tagLst xmlns:p="http://schemas.openxmlformats.org/presentationml/2006/main">
  <p:tag name="AS_UNIQUEID" val="4135"/>
  <p:tag name="KSO_WM_BEAUTIFY_FLAG" val=""/>
</p:tagLst>
</file>

<file path=ppt/tags/tag677.xml><?xml version="1.0" encoding="utf-8"?>
<p:tagLst xmlns:p="http://schemas.openxmlformats.org/presentationml/2006/main">
  <p:tag name="AS_UNIQUEID" val="4136"/>
</p:tagLst>
</file>

<file path=ppt/tags/tag678.xml><?xml version="1.0" encoding="utf-8"?>
<p:tagLst xmlns:p="http://schemas.openxmlformats.org/presentationml/2006/main">
  <p:tag name="AS_UNIQUEID" val="880"/>
  <p:tag name="KSO_WM_BEAUTIFY_FLAG" val=""/>
</p:tagLst>
</file>

<file path=ppt/tags/tag679.xml><?xml version="1.0" encoding="utf-8"?>
<p:tagLst xmlns:p="http://schemas.openxmlformats.org/presentationml/2006/main">
  <p:tag name="AS_UNIQUEID" val="1431"/>
</p:tagLst>
</file>

<file path=ppt/tags/tag68.xml><?xml version="1.0" encoding="utf-8"?>
<p:tagLst xmlns:p="http://schemas.openxmlformats.org/presentationml/2006/main">
  <p:tag name="AS_UNIQUEID" val="451"/>
</p:tagLst>
</file>

<file path=ppt/tags/tag680.xml><?xml version="1.0" encoding="utf-8"?>
<p:tagLst xmlns:p="http://schemas.openxmlformats.org/presentationml/2006/main">
  <p:tag name="AS_UNIQUEID" val="4137"/>
</p:tagLst>
</file>

<file path=ppt/tags/tag681.xml><?xml version="1.0" encoding="utf-8"?>
<p:tagLst xmlns:p="http://schemas.openxmlformats.org/presentationml/2006/main">
  <p:tag name="AS_UNIQUEID" val="880"/>
  <p:tag name="KSO_WM_BEAUTIFY_FLAG" val=""/>
</p:tagLst>
</file>

<file path=ppt/tags/tag682.xml><?xml version="1.0" encoding="utf-8"?>
<p:tagLst xmlns:p="http://schemas.openxmlformats.org/presentationml/2006/main">
  <p:tag name="AS_UNIQUEID" val="3189"/>
  <p:tag name="KSO_WM_BEAUTIFY_FLAG" val=""/>
  <p:tag name="KSO_WM_UNIT_PLACING_PICTURE_USER_VIEWPORT" val="{&quot;height&quot;:7995,&quot;width&quot;:13096}"/>
</p:tagLst>
</file>

<file path=ppt/tags/tag683.xml><?xml version="1.0" encoding="utf-8"?>
<p:tagLst xmlns:p="http://schemas.openxmlformats.org/presentationml/2006/main">
  <p:tag name="AS_UNIQUEID" val="4138"/>
</p:tagLst>
</file>

<file path=ppt/tags/tag684.xml><?xml version="1.0" encoding="utf-8"?>
<p:tagLst xmlns:p="http://schemas.openxmlformats.org/presentationml/2006/main">
  <p:tag name="AS_UNIQUEID" val="880"/>
  <p:tag name="KSO_WM_BEAUTIFY_FLAG" val=""/>
</p:tagLst>
</file>

<file path=ppt/tags/tag685.xml><?xml version="1.0" encoding="utf-8"?>
<p:tagLst xmlns:p="http://schemas.openxmlformats.org/presentationml/2006/main">
  <p:tag name="AS_UNIQUEID" val="1466"/>
  <p:tag name="KSO_WM_UNIT_PLACING_PICTURE_USER_VIEWPORT" val="{&quot;height&quot;:5683.683464566929,&quot;width&quot;:14996.667716535432}"/>
</p:tagLst>
</file>

<file path=ppt/tags/tag686.xml><?xml version="1.0" encoding="utf-8"?>
<p:tagLst xmlns:p="http://schemas.openxmlformats.org/presentationml/2006/main">
  <p:tag name="AS_UNIQUEID" val="4139"/>
</p:tagLst>
</file>

<file path=ppt/tags/tag687.xml><?xml version="1.0" encoding="utf-8"?>
<p:tagLst xmlns:p="http://schemas.openxmlformats.org/presentationml/2006/main">
  <p:tag name="AS_UNIQUEID" val="1174"/>
</p:tagLst>
</file>

<file path=ppt/tags/tag688.xml><?xml version="1.0" encoding="utf-8"?>
<p:tagLst xmlns:p="http://schemas.openxmlformats.org/presentationml/2006/main">
  <p:tag name="AS_UNIQUEID" val="1172"/>
</p:tagLst>
</file>

<file path=ppt/tags/tag689.xml><?xml version="1.0" encoding="utf-8"?>
<p:tagLst xmlns:p="http://schemas.openxmlformats.org/presentationml/2006/main">
  <p:tag name="AS_UNIQUEID" val="317"/>
</p:tagLst>
</file>

<file path=ppt/tags/tag69.xml><?xml version="1.0" encoding="utf-8"?>
<p:tagLst xmlns:p="http://schemas.openxmlformats.org/presentationml/2006/main">
  <p:tag name="AS_UNIQUEID" val="452"/>
</p:tagLst>
</file>

<file path=ppt/tags/tag690.xml><?xml version="1.0" encoding="utf-8"?>
<p:tagLst xmlns:p="http://schemas.openxmlformats.org/presentationml/2006/main">
  <p:tag name="AS_UNIQUEID" val="318"/>
  <p:tag name="KSO_WM_BEAUTIFY_FLAG" val=""/>
</p:tagLst>
</file>

<file path=ppt/tags/tag691.xml><?xml version="1.0" encoding="utf-8"?>
<p:tagLst xmlns:p="http://schemas.openxmlformats.org/presentationml/2006/main">
  <p:tag name="AS_UNIQUEID" val="319"/>
  <p:tag name="KSO_WM_BEAUTIFY_FLAG" val=""/>
</p:tagLst>
</file>

<file path=ppt/tags/tag692.xml><?xml version="1.0" encoding="utf-8"?>
<p:tagLst xmlns:p="http://schemas.openxmlformats.org/presentationml/2006/main">
  <p:tag name="KSO_WM_SPECIAL_SOURCE" val="bdnull"/>
</p:tagLst>
</file>

<file path=ppt/tags/tag693.xml><?xml version="1.0" encoding="utf-8"?>
<p:tagLst xmlns:p="http://schemas.openxmlformats.org/presentationml/2006/main">
  <p:tag name="AS_UNIQUEID" val="4140"/>
</p:tagLst>
</file>

<file path=ppt/tags/tag694.xml><?xml version="1.0" encoding="utf-8"?>
<p:tagLst xmlns:p="http://schemas.openxmlformats.org/presentationml/2006/main">
  <p:tag name="AS_UNIQUEID" val="905"/>
</p:tagLst>
</file>

<file path=ppt/tags/tag695.xml><?xml version="1.0" encoding="utf-8"?>
<p:tagLst xmlns:p="http://schemas.openxmlformats.org/presentationml/2006/main">
  <p:tag name="AS_UNIQUEID" val="906"/>
</p:tagLst>
</file>

<file path=ppt/tags/tag696.xml><?xml version="1.0" encoding="utf-8"?>
<p:tagLst xmlns:p="http://schemas.openxmlformats.org/presentationml/2006/main">
  <p:tag name="AS_UNIQUEID" val="317"/>
</p:tagLst>
</file>

<file path=ppt/tags/tag697.xml><?xml version="1.0" encoding="utf-8"?>
<p:tagLst xmlns:p="http://schemas.openxmlformats.org/presentationml/2006/main">
  <p:tag name="AS_UNIQUEID" val="318"/>
  <p:tag name="KSO_WM_BEAUTIFY_FLAG" val=""/>
</p:tagLst>
</file>

<file path=ppt/tags/tag698.xml><?xml version="1.0" encoding="utf-8"?>
<p:tagLst xmlns:p="http://schemas.openxmlformats.org/presentationml/2006/main">
  <p:tag name="AS_UNIQUEID" val="319"/>
  <p:tag name="KSO_WM_BEAUTIFY_FLAG" val=""/>
</p:tagLst>
</file>

<file path=ppt/tags/tag699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AS_UNIQUEID" val="3947"/>
</p:tagLst>
</file>

<file path=ppt/tags/tag70.xml><?xml version="1.0" encoding="utf-8"?>
<p:tagLst xmlns:p="http://schemas.openxmlformats.org/presentationml/2006/main">
  <p:tag name="AS_UNIQUEID" val="3957"/>
</p:tagLst>
</file>

<file path=ppt/tags/tag700.xml><?xml version="1.0" encoding="utf-8"?>
<p:tagLst xmlns:p="http://schemas.openxmlformats.org/presentationml/2006/main">
  <p:tag name="AS_UNIQUEID" val="4141"/>
</p:tagLst>
</file>

<file path=ppt/tags/tag701.xml><?xml version="1.0" encoding="utf-8"?>
<p:tagLst xmlns:p="http://schemas.openxmlformats.org/presentationml/2006/main">
  <p:tag name="AS_UNIQUEID" val="896"/>
</p:tagLst>
</file>

<file path=ppt/tags/tag702.xml><?xml version="1.0" encoding="utf-8"?>
<p:tagLst xmlns:p="http://schemas.openxmlformats.org/presentationml/2006/main">
  <p:tag name="AS_UNIQUEID" val="317"/>
</p:tagLst>
</file>

<file path=ppt/tags/tag703.xml><?xml version="1.0" encoding="utf-8"?>
<p:tagLst xmlns:p="http://schemas.openxmlformats.org/presentationml/2006/main">
  <p:tag name="AS_UNIQUEID" val="318"/>
  <p:tag name="KSO_WM_BEAUTIFY_FLAG" val=""/>
</p:tagLst>
</file>

<file path=ppt/tags/tag704.xml><?xml version="1.0" encoding="utf-8"?>
<p:tagLst xmlns:p="http://schemas.openxmlformats.org/presentationml/2006/main">
  <p:tag name="AS_UNIQUEID" val="319"/>
  <p:tag name="KSO_WM_BEAUTIFY_FLAG" val=""/>
</p:tagLst>
</file>

<file path=ppt/tags/tag705.xml><?xml version="1.0" encoding="utf-8"?>
<p:tagLst xmlns:p="http://schemas.openxmlformats.org/presentationml/2006/main">
  <p:tag name="AS_UNIQUEID" val="906"/>
  <p:tag name="KSO_WM_BEAUTIFY_FLAG" val=""/>
</p:tagLst>
</file>

<file path=ppt/tags/tag706.xml><?xml version="1.0" encoding="utf-8"?>
<p:tagLst xmlns:p="http://schemas.openxmlformats.org/presentationml/2006/main">
  <p:tag name="KSO_WM_SPECIAL_SOURCE" val="bdnull"/>
</p:tagLst>
</file>

<file path=ppt/tags/tag707.xml><?xml version="1.0" encoding="utf-8"?>
<p:tagLst xmlns:p="http://schemas.openxmlformats.org/presentationml/2006/main">
  <p:tag name="AS_UNIQUEID" val="4142"/>
</p:tagLst>
</file>

<file path=ppt/tags/tag708.xml><?xml version="1.0" encoding="utf-8"?>
<p:tagLst xmlns:p="http://schemas.openxmlformats.org/presentationml/2006/main">
  <p:tag name="AS_UNIQUEID" val="899"/>
</p:tagLst>
</file>

<file path=ppt/tags/tag709.xml><?xml version="1.0" encoding="utf-8"?>
<p:tagLst xmlns:p="http://schemas.openxmlformats.org/presentationml/2006/main">
  <p:tag name="AS_UNIQUEID" val="317"/>
</p:tagLst>
</file>

<file path=ppt/tags/tag71.xml><?xml version="1.0" encoding="utf-8"?>
<p:tagLst xmlns:p="http://schemas.openxmlformats.org/presentationml/2006/main">
  <p:tag name="AS_UNIQUEID" val="3238"/>
  <p:tag name="KSO_WM_ASSEMBLE_CHIP_INDEX" val="21e60e5f648b406daa4c5c5ae492de8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f6ffe9a9ac260a3f6de2"/>
  <p:tag name="KSO_WM_CHIP_XID" val="5f72f6ffe9a9ac260a3f6de7"/>
  <p:tag name="KSO_WM_SLIDE_BACKGROUND_TYPE" val="navigation"/>
  <p:tag name="KSO_WM_TAG_VERSION" val="1.0"/>
  <p:tag name="KSO_WM_TEMPLATE_CATEGORY" val="chip"/>
  <p:tag name="KSO_WM_TEMPLATE_INDEX" val="20204611"/>
  <p:tag name="KSO_WM_UNIT_COMPATIBLE" val="0"/>
  <p:tag name="KSO_WM_UNIT_DEC_AREA_ID" val="7c864ed4fce447b384cd7cd02c040e52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611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710.xml><?xml version="1.0" encoding="utf-8"?>
<p:tagLst xmlns:p="http://schemas.openxmlformats.org/presentationml/2006/main">
  <p:tag name="AS_UNIQUEID" val="318"/>
  <p:tag name="KSO_WM_BEAUTIFY_FLAG" val=""/>
</p:tagLst>
</file>

<file path=ppt/tags/tag711.xml><?xml version="1.0" encoding="utf-8"?>
<p:tagLst xmlns:p="http://schemas.openxmlformats.org/presentationml/2006/main">
  <p:tag name="AS_UNIQUEID" val="319"/>
  <p:tag name="KSO_WM_BEAUTIFY_FLAG" val=""/>
</p:tagLst>
</file>

<file path=ppt/tags/tag712.xml><?xml version="1.0" encoding="utf-8"?>
<p:tagLst xmlns:p="http://schemas.openxmlformats.org/presentationml/2006/main">
  <p:tag name="AS_UNIQUEID" val="1172"/>
  <p:tag name="KSO_WM_BEAUTIFY_FLAG" val=""/>
</p:tagLst>
</file>

<file path=ppt/tags/tag713.xml><?xml version="1.0" encoding="utf-8"?>
<p:tagLst xmlns:p="http://schemas.openxmlformats.org/presentationml/2006/main">
  <p:tag name="KSO_WM_SPECIAL_SOURCE" val="bdnull"/>
</p:tagLst>
</file>

<file path=ppt/tags/tag714.xml><?xml version="1.0" encoding="utf-8"?>
<p:tagLst xmlns:p="http://schemas.openxmlformats.org/presentationml/2006/main">
  <p:tag name="AS_UNIQUEID" val="4143"/>
</p:tagLst>
</file>

<file path=ppt/tags/tag715.xml><?xml version="1.0" encoding="utf-8"?>
<p:tagLst xmlns:p="http://schemas.openxmlformats.org/presentationml/2006/main">
  <p:tag name="AS_UNIQUEID" val="624"/>
</p:tagLst>
</file>

<file path=ppt/tags/tag716.xml><?xml version="1.0" encoding="utf-8"?>
<p:tagLst xmlns:p="http://schemas.openxmlformats.org/presentationml/2006/main">
  <p:tag name="AS_UNIQUEID" val="625"/>
</p:tagLst>
</file>

<file path=ppt/tags/tag717.xml><?xml version="1.0" encoding="utf-8"?>
<p:tagLst xmlns:p="http://schemas.openxmlformats.org/presentationml/2006/main">
  <p:tag name="AS_UNIQUEID" val="317"/>
</p:tagLst>
</file>

<file path=ppt/tags/tag718.xml><?xml version="1.0" encoding="utf-8"?>
<p:tagLst xmlns:p="http://schemas.openxmlformats.org/presentationml/2006/main">
  <p:tag name="AS_UNIQUEID" val="318"/>
  <p:tag name="KSO_WM_BEAUTIFY_FLAG" val=""/>
</p:tagLst>
</file>

<file path=ppt/tags/tag719.xml><?xml version="1.0" encoding="utf-8"?>
<p:tagLst xmlns:p="http://schemas.openxmlformats.org/presentationml/2006/main">
  <p:tag name="AS_UNIQUEID" val="319"/>
  <p:tag name="KSO_WM_BEAUTIFY_FLAG" val=""/>
</p:tagLst>
</file>

<file path=ppt/tags/tag72.xml><?xml version="1.0" encoding="utf-8"?>
<p:tagLst xmlns:p="http://schemas.openxmlformats.org/presentationml/2006/main">
  <p:tag name="AS_UNIQUEID" val="3239"/>
</p:tagLst>
</file>

<file path=ppt/tags/tag720.xml><?xml version="1.0" encoding="utf-8"?>
<p:tagLst xmlns:p="http://schemas.openxmlformats.org/presentationml/2006/main">
  <p:tag name="KSO_WM_SPECIAL_SOURCE" val="bdnull"/>
</p:tagLst>
</file>

<file path=ppt/tags/tag721.xml><?xml version="1.0" encoding="utf-8"?>
<p:tagLst xmlns:p="http://schemas.openxmlformats.org/presentationml/2006/main">
  <p:tag name="AS_UNIQUEID" val="4144"/>
</p:tagLst>
</file>

<file path=ppt/tags/tag722.xml><?xml version="1.0" encoding="utf-8"?>
<p:tagLst xmlns:p="http://schemas.openxmlformats.org/presentationml/2006/main">
  <p:tag name="AS_UNIQUEID" val="623"/>
</p:tagLst>
</file>

<file path=ppt/tags/tag723.xml><?xml version="1.0" encoding="utf-8"?>
<p:tagLst xmlns:p="http://schemas.openxmlformats.org/presentationml/2006/main">
  <p:tag name="AS_UNIQUEID" val="626"/>
</p:tagLst>
</file>

<file path=ppt/tags/tag724.xml><?xml version="1.0" encoding="utf-8"?>
<p:tagLst xmlns:p="http://schemas.openxmlformats.org/presentationml/2006/main">
  <p:tag name="AS_UNIQUEID" val="317"/>
</p:tagLst>
</file>

<file path=ppt/tags/tag725.xml><?xml version="1.0" encoding="utf-8"?>
<p:tagLst xmlns:p="http://schemas.openxmlformats.org/presentationml/2006/main">
  <p:tag name="AS_UNIQUEID" val="318"/>
  <p:tag name="KSO_WM_BEAUTIFY_FLAG" val=""/>
</p:tagLst>
</file>

<file path=ppt/tags/tag726.xml><?xml version="1.0" encoding="utf-8"?>
<p:tagLst xmlns:p="http://schemas.openxmlformats.org/presentationml/2006/main">
  <p:tag name="AS_UNIQUEID" val="319"/>
  <p:tag name="KSO_WM_BEAUTIFY_FLAG" val=""/>
</p:tagLst>
</file>

<file path=ppt/tags/tag727.xml><?xml version="1.0" encoding="utf-8"?>
<p:tagLst xmlns:p="http://schemas.openxmlformats.org/presentationml/2006/main">
  <p:tag name="KSO_WM_SPECIAL_SOURCE" val="bdnull"/>
</p:tagLst>
</file>

<file path=ppt/tags/tag728.xml><?xml version="1.0" encoding="utf-8"?>
<p:tagLst xmlns:p="http://schemas.openxmlformats.org/presentationml/2006/main">
  <p:tag name="AS_UNIQUEID" val="4145"/>
</p:tagLst>
</file>

<file path=ppt/tags/tag729.xml><?xml version="1.0" encoding="utf-8"?>
<p:tagLst xmlns:p="http://schemas.openxmlformats.org/presentationml/2006/main">
  <p:tag name="AS_UNIQUEID" val="322"/>
</p:tagLst>
</file>

<file path=ppt/tags/tag73.xml><?xml version="1.0" encoding="utf-8"?>
<p:tagLst xmlns:p="http://schemas.openxmlformats.org/presentationml/2006/main">
  <p:tag name="AS_UNIQUEID" val="3240"/>
</p:tagLst>
</file>

<file path=ppt/tags/tag730.xml><?xml version="1.0" encoding="utf-8"?>
<p:tagLst xmlns:p="http://schemas.openxmlformats.org/presentationml/2006/main">
  <p:tag name="AS_UNIQUEID" val="323"/>
</p:tagLst>
</file>

<file path=ppt/tags/tag731.xml><?xml version="1.0" encoding="utf-8"?>
<p:tagLst xmlns:p="http://schemas.openxmlformats.org/presentationml/2006/main">
  <p:tag name="AS_UNIQUEID" val="324"/>
</p:tagLst>
</file>

<file path=ppt/tags/tag732.xml><?xml version="1.0" encoding="utf-8"?>
<p:tagLst xmlns:p="http://schemas.openxmlformats.org/presentationml/2006/main">
  <p:tag name="AS_UNIQUEID" val="325"/>
</p:tagLst>
</file>

<file path=ppt/tags/tag733.xml><?xml version="1.0" encoding="utf-8"?>
<p:tagLst xmlns:p="http://schemas.openxmlformats.org/presentationml/2006/main">
  <p:tag name="AS_UNIQUEID" val="326"/>
</p:tagLst>
</file>

<file path=ppt/tags/tag73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DQyMzc1MWRhMjllNzMyNmI3ZDM3NzllOGNkZTg0ZGYifQ=="/>
  <p:tag name="KSO_WPP_MARK_KEY" val="9f40c329-3f10-41ba-9d77-5b6532928edf"/>
</p:tagLst>
</file>

<file path=ppt/tags/tag74.xml><?xml version="1.0" encoding="utf-8"?>
<p:tagLst xmlns:p="http://schemas.openxmlformats.org/presentationml/2006/main">
  <p:tag name="AS_UNIQUEID" val="3958"/>
</p:tagLst>
</file>

<file path=ppt/tags/tag75.xml><?xml version="1.0" encoding="utf-8"?>
<p:tagLst xmlns:p="http://schemas.openxmlformats.org/presentationml/2006/main">
  <p:tag name="AS_UNIQUEID" val="3247"/>
  <p:tag name="KSO_WM_ASSEMBLE_CHIP_INDEX" val="0329b92513064405bbd985c540c06fb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f6ffe9a9ac260a3f6de2"/>
  <p:tag name="KSO_WM_CHIP_XID" val="5f72f6ffe9a9ac260a3f6de7"/>
  <p:tag name="KSO_WM_SLIDE_BACKGROUND_TYPE" val="frame"/>
  <p:tag name="KSO_WM_TAG_VERSION" val="1.0"/>
  <p:tag name="KSO_WM_TEMPLATE_CATEGORY" val="chip"/>
  <p:tag name="KSO_WM_TEMPLATE_INDEX" val="20204611"/>
  <p:tag name="KSO_WM_UNIT_COMPATIBLE" val="0"/>
  <p:tag name="KSO_WM_UNIT_DEC_AREA_ID" val="fc1b65b1c29f414dbf3ea97b9ad4b91e"/>
  <p:tag name="KSO_WM_UNIT_DECORATE_INFO" val="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hip20204611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76.xml><?xml version="1.0" encoding="utf-8"?>
<p:tagLst xmlns:p="http://schemas.openxmlformats.org/presentationml/2006/main">
  <p:tag name="AS_UNIQUEID" val="3248"/>
  <p:tag name="KSO_WM_ASSEMBLE_CHIP_INDEX" val="05116be6e8ab452b9c70e2dce53d4e8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f6ffe9a9ac260a3f6de2"/>
  <p:tag name="KSO_WM_CHIP_XID" val="5f72f6ffe9a9ac260a3f6de5"/>
  <p:tag name="KSO_WM_SLIDE_BACKGROUND_TYPE" val="frame"/>
  <p:tag name="KSO_WM_TAG_VERSION" val="1.0"/>
  <p:tag name="KSO_WM_TEMPLATE_CATEGORY" val="chip"/>
  <p:tag name="KSO_WM_TEMPLATE_INDEX" val="20204611"/>
  <p:tag name="KSO_WM_UNIT_COMPATIBLE" val="0"/>
  <p:tag name="KSO_WM_UNIT_DEC_AREA_ID" val="0ee827d29e194ca5895c71b88c442b84"/>
  <p:tag name="KSO_WM_UNIT_DECORATE_INFO" val=""/>
  <p:tag name="KSO_WM_UNIT_DIAGRAM_ISNUMVISUAL" val="0"/>
  <p:tag name="KSO_WM_UNIT_DIAGRAM_ISREFERUNIT" val="0"/>
  <p:tag name="KSO_WM_UNIT_HIGHLIGHT" val="0"/>
  <p:tag name="KSO_WM_UNIT_ID" val="chip20204611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7.xml><?xml version="1.0" encoding="utf-8"?>
<p:tagLst xmlns:p="http://schemas.openxmlformats.org/presentationml/2006/main">
  <p:tag name="AS_UNIQUEID" val="3249"/>
  <p:tag name="KSO_WM_ASSEMBLE_CHIP_INDEX" val="99ad6b5167a54171b7ff71e320ada89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72f6ffe9a9ac260a3f6de2"/>
  <p:tag name="KSO_WM_CHIP_XID" val="5f72f6ffe9a9ac260a3f6de5"/>
  <p:tag name="KSO_WM_SLIDE_BACKGROUND_TYPE" val="frame"/>
  <p:tag name="KSO_WM_TAG_VERSION" val="1.0"/>
  <p:tag name="KSO_WM_TEMPLATE_CATEGORY" val="chip"/>
  <p:tag name="KSO_WM_TEMPLATE_INDEX" val="20204611"/>
  <p:tag name="KSO_WM_UNIT_COMPATIBLE" val="0"/>
  <p:tag name="KSO_WM_UNIT_DEC_AREA_ID" val="7b6e3e2e61774b3892e2ba5fd342369a"/>
  <p:tag name="KSO_WM_UNIT_DECORATE_INFO" val=""/>
  <p:tag name="KSO_WM_UNIT_DIAGRAM_ISNUMVISUAL" val="0"/>
  <p:tag name="KSO_WM_UNIT_DIAGRAM_ISREFERUNIT" val="0"/>
  <p:tag name="KSO_WM_UNIT_HIGHLIGHT" val="0"/>
  <p:tag name="KSO_WM_UNIT_ID" val="chip20204611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8.xml><?xml version="1.0" encoding="utf-8"?>
<p:tagLst xmlns:p="http://schemas.openxmlformats.org/presentationml/2006/main">
  <p:tag name="AS_UNIQUEID" val="3959"/>
</p:tagLst>
</file>

<file path=ppt/tags/tag79.xml><?xml version="1.0" encoding="utf-8"?>
<p:tagLst xmlns:p="http://schemas.openxmlformats.org/presentationml/2006/main">
  <p:tag name="AS_UNIQUEID" val="454"/>
</p:tagLst>
</file>

<file path=ppt/tags/tag8.xml><?xml version="1.0" encoding="utf-8"?>
<p:tagLst xmlns:p="http://schemas.openxmlformats.org/presentationml/2006/main">
  <p:tag name="AS_UNIQUEID" val="391"/>
</p:tagLst>
</file>

<file path=ppt/tags/tag80.xml><?xml version="1.0" encoding="utf-8"?>
<p:tagLst xmlns:p="http://schemas.openxmlformats.org/presentationml/2006/main">
  <p:tag name="AS_UNIQUEID" val="455"/>
</p:tagLst>
</file>

<file path=ppt/tags/tag81.xml><?xml version="1.0" encoding="utf-8"?>
<p:tagLst xmlns:p="http://schemas.openxmlformats.org/presentationml/2006/main">
  <p:tag name="AS_UNIQUEID" val="456"/>
</p:tagLst>
</file>

<file path=ppt/tags/tag82.xml><?xml version="1.0" encoding="utf-8"?>
<p:tagLst xmlns:p="http://schemas.openxmlformats.org/presentationml/2006/main">
  <p:tag name="AS_UNIQUEID" val="457"/>
</p:tagLst>
</file>

<file path=ppt/tags/tag83.xml><?xml version="1.0" encoding="utf-8"?>
<p:tagLst xmlns:p="http://schemas.openxmlformats.org/presentationml/2006/main">
  <p:tag name="AS_UNIQUEID" val="458"/>
</p:tagLst>
</file>

<file path=ppt/tags/tag84.xml><?xml version="1.0" encoding="utf-8"?>
<p:tagLst xmlns:p="http://schemas.openxmlformats.org/presentationml/2006/main">
  <p:tag name="AS_UNIQUEID" val="459"/>
</p:tagLst>
</file>

<file path=ppt/tags/tag85.xml><?xml version="1.0" encoding="utf-8"?>
<p:tagLst xmlns:p="http://schemas.openxmlformats.org/presentationml/2006/main">
  <p:tag name="AS_UNIQUEID" val="3960"/>
</p:tagLst>
</file>

<file path=ppt/tags/tag86.xml><?xml version="1.0" encoding="utf-8"?>
<p:tagLst xmlns:p="http://schemas.openxmlformats.org/presentationml/2006/main">
  <p:tag name="AS_UNIQUEID" val="3961"/>
</p:tagLst>
</file>

<file path=ppt/tags/tag87.xml><?xml version="1.0" encoding="utf-8"?>
<p:tagLst xmlns:p="http://schemas.openxmlformats.org/presentationml/2006/main">
  <p:tag name="AS_UNIQUEID" val="461"/>
</p:tagLst>
</file>

<file path=ppt/tags/tag88.xml><?xml version="1.0" encoding="utf-8"?>
<p:tagLst xmlns:p="http://schemas.openxmlformats.org/presentationml/2006/main">
  <p:tag name="AS_UNIQUEID" val="462"/>
</p:tagLst>
</file>

<file path=ppt/tags/tag89.xml><?xml version="1.0" encoding="utf-8"?>
<p:tagLst xmlns:p="http://schemas.openxmlformats.org/presentationml/2006/main">
  <p:tag name="AS_UNIQUEID" val="463"/>
</p:tagLst>
</file>

<file path=ppt/tags/tag9.xml><?xml version="1.0" encoding="utf-8"?>
<p:tagLst xmlns:p="http://schemas.openxmlformats.org/presentationml/2006/main">
  <p:tag name="AS_UNIQUEID" val="392"/>
</p:tagLst>
</file>

<file path=ppt/tags/tag90.xml><?xml version="1.0" encoding="utf-8"?>
<p:tagLst xmlns:p="http://schemas.openxmlformats.org/presentationml/2006/main">
  <p:tag name="AS_UNIQUEID" val="464"/>
</p:tagLst>
</file>

<file path=ppt/tags/tag91.xml><?xml version="1.0" encoding="utf-8"?>
<p:tagLst xmlns:p="http://schemas.openxmlformats.org/presentationml/2006/main">
  <p:tag name="AS_UNIQUEID" val="465"/>
</p:tagLst>
</file>

<file path=ppt/tags/tag92.xml><?xml version="1.0" encoding="utf-8"?>
<p:tagLst xmlns:p="http://schemas.openxmlformats.org/presentationml/2006/main">
  <p:tag name="AS_UNIQUEID" val="3962"/>
</p:tagLst>
</file>

<file path=ppt/tags/tag93.xml><?xml version="1.0" encoding="utf-8"?>
<p:tagLst xmlns:p="http://schemas.openxmlformats.org/presentationml/2006/main">
  <p:tag name="AS_UNIQUEID" val="467"/>
</p:tagLst>
</file>

<file path=ppt/tags/tag94.xml><?xml version="1.0" encoding="utf-8"?>
<p:tagLst xmlns:p="http://schemas.openxmlformats.org/presentationml/2006/main">
  <p:tag name="AS_UNIQUEID" val="468"/>
</p:tagLst>
</file>

<file path=ppt/tags/tag95.xml><?xml version="1.0" encoding="utf-8"?>
<p:tagLst xmlns:p="http://schemas.openxmlformats.org/presentationml/2006/main">
  <p:tag name="AS_UNIQUEID" val="469"/>
</p:tagLst>
</file>

<file path=ppt/tags/tag96.xml><?xml version="1.0" encoding="utf-8"?>
<p:tagLst xmlns:p="http://schemas.openxmlformats.org/presentationml/2006/main">
  <p:tag name="AS_UNIQUEID" val="470"/>
</p:tagLst>
</file>

<file path=ppt/tags/tag97.xml><?xml version="1.0" encoding="utf-8"?>
<p:tagLst xmlns:p="http://schemas.openxmlformats.org/presentationml/2006/main">
  <p:tag name="AS_UNIQUEID" val="471"/>
</p:tagLst>
</file>

<file path=ppt/tags/tag98.xml><?xml version="1.0" encoding="utf-8"?>
<p:tagLst xmlns:p="http://schemas.openxmlformats.org/presentationml/2006/main">
  <p:tag name="AS_UNIQUEID" val="3963"/>
</p:tagLst>
</file>

<file path=ppt/tags/tag99.xml><?xml version="1.0" encoding="utf-8"?>
<p:tagLst xmlns:p="http://schemas.openxmlformats.org/presentationml/2006/main">
  <p:tag name="AS_UNIQUEID" val="473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88C98"/>
        </a:solidFill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88C98"/>
        </a:solidFill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372</Paragraphs>
  <Slides>48</Slides>
  <Notes>1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baseType="lpstr" size="66">
      <vt:lpstr>Arial</vt:lpstr>
      <vt:lpstr>等线 Light</vt:lpstr>
      <vt:lpstr>等线</vt:lpstr>
      <vt:lpstr>微软雅黑</vt:lpstr>
      <vt:lpstr>Calibri Light</vt:lpstr>
      <vt:lpstr>Calibri</vt:lpstr>
      <vt:lpstr>汉仪乐喵体W</vt:lpstr>
      <vt:lpstr>汉仪雁翎体简</vt:lpstr>
      <vt:lpstr>汉仪楷体S</vt:lpstr>
      <vt:lpstr>Times New Roman</vt:lpstr>
      <vt:lpstr>楷体</vt:lpstr>
      <vt:lpstr>思源黑体</vt:lpstr>
      <vt:lpstr>黑体</vt:lpstr>
      <vt:lpstr>华文中宋</vt:lpstr>
      <vt:lpstr>Wingdings</vt:lpstr>
      <vt:lpstr>Songti SC Bold</vt:lpstr>
      <vt:lpstr>华文新魏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2024-01-30T10:40:42.360</cp:lastPrinted>
  <dcterms:created xsi:type="dcterms:W3CDTF">2024-01-30T10:40:42Z</dcterms:created>
  <dcterms:modified xsi:type="dcterms:W3CDTF">2024-01-30T02:40:42Z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