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258" r:id="rId4"/>
    <p:sldId id="259" r:id="rId5"/>
    <p:sldId id="260" r:id="rId7"/>
    <p:sldId id="261" r:id="rId8"/>
    <p:sldId id="262" r:id="rId9"/>
    <p:sldId id="270" r:id="rId10"/>
    <p:sldId id="264" r:id="rId11"/>
    <p:sldId id="265" r:id="rId12"/>
    <p:sldId id="271" r:id="rId13"/>
    <p:sldId id="267"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UN.Org" initials="S" lastIdx="0" clrIdx="0"/>
  <p:cmAuthor id="2" name="Administrator" initials="A" lastIdx="0" clrIdx="1"/>
  <p:cmAuthor id="0" name="35974374@qq.com" initials="" lastIdx="0" clrIdx="0"/>
  <p:cmAuthor id="3" name="Author" initials="A" lastIdx="0" clrIdx="2"/>
  <p:cmAuthor id="4" name="王习习" initials="王" lastIdx="0" clrIdx="0"/>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9"/>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507.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72D112-E95A-4307-8D34-792C6ABF0EED}" type="doc">
      <dgm:prSet loTypeId="process" loCatId="process" qsTypeId="urn:microsoft.com/office/officeart/2005/8/quickstyle/simple3#2" qsCatId="simple" csTypeId="urn:microsoft.com/office/officeart/2005/8/colors/colorful2#1" csCatId="colorful" phldr="1"/>
      <dgm:spPr/>
      <dgm:t>
        <a:bodyPr/>
        <a:lstStyle/>
        <a:p>
          <a:endParaRPr/>
        </a:p>
      </dgm:t>
    </dgm:pt>
    <dgm:pt modelId="{E7DD5CAF-5F17-44F4-925C-0EA9B6218428}" cxnId="{33539386-09F0-42EE-8F9E-B1D85B6E3C8D}" type="parTrans">
      <dgm:prSet custT="1"/>
      <dgm:spPr/>
      <dgm:t>
        <a:bodyPr/>
        <a:lstStyle/>
        <a:p>
          <a:endParaRPr lang="zh-CN" altLang="en-US" sz="2800" b="1">
            <a:latin typeface="黑体" panose="02010609060101010101" pitchFamily="49" charset="-122"/>
            <a:ea typeface="黑体" panose="02010609060101010101" pitchFamily="49" charset="-122"/>
            <a:cs typeface="Times New Roman" panose="02020603050405020304" pitchFamily="18" charset="0"/>
          </a:endParaRPr>
        </a:p>
      </dgm:t>
    </dgm:pt>
    <dgm:pt modelId="{9BFE14AB-AD69-4039-A8DF-671EFF75D9C4}">
      <dgm:prSet phldrT="[文本]" custT="1"/>
      <dgm:spPr>
        <a:sp3d prstMaterial="dkEdge">
          <a:bevelT w="8200" h="38100"/>
        </a:sp3d>
      </dgm:spPr>
      <dgm:t>
        <a:bodyPr vert="horz" wrap="square"/>
        <a:lstStyle/>
        <a:p>
          <a:pPr>
            <a:lnSpc>
              <a:spcPct val="100000"/>
            </a:lnSpc>
            <a:spcBef>
              <a:spcPct val="0"/>
            </a:spcBef>
            <a:spcAft>
              <a:spcPct val="35000"/>
            </a:spcAft>
          </a:pP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价层电子对数</a:t>
          </a:r>
          <a:r>
            <a:rPr lang="zh-CN" altLang="en-US" sz="2800" b="1">
              <a:latin typeface="微软雅黑" panose="020B0503020204020204" charset="-122"/>
              <a:ea typeface="微软雅黑" panose="020B0503020204020204" charset="-122"/>
              <a:cs typeface="微软雅黑" panose="020B0503020204020204" charset="-122"/>
            </a:rPr>
            <a:t>＝</a:t>
          </a:r>
          <a:r>
            <a:rPr lang="en-US" altLang="zh-CN" sz="2800" b="1">
              <a:latin typeface="微软雅黑" panose="020B0503020204020204" charset="-122"/>
              <a:ea typeface="微软雅黑" panose="020B0503020204020204" charset="-122"/>
              <a:cs typeface="微软雅黑" panose="020B0503020204020204" charset="-122"/>
            </a:rPr>
            <a:t>σ</a:t>
          </a:r>
          <a:r>
            <a:rPr lang="zh-CN" altLang="en-US" sz="2800" b="1">
              <a:latin typeface="微软雅黑" panose="020B0503020204020204" charset="-122"/>
              <a:ea typeface="微软雅黑" panose="020B0503020204020204" charset="-122"/>
              <a:cs typeface="微软雅黑" panose="020B0503020204020204" charset="-122"/>
            </a:rPr>
            <a:t>键电子对数</a:t>
          </a:r>
          <a:r>
            <a:rPr lang="en-US" altLang="zh-CN" sz="2800" b="1">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rPr>
            <a:t>孤电子对数</a:t>
          </a:r>
          <a:endParaRPr lang="zh-CN" altLang="en-US" sz="2800" b="1">
            <a:latin typeface="微软雅黑" panose="020B0503020204020204" charset="-122"/>
            <a:ea typeface="微软雅黑" panose="020B0503020204020204" charset="-122"/>
            <a:cs typeface="微软雅黑" panose="020B0503020204020204" charset="-122"/>
          </a:endParaRPr>
        </a:p>
      </dgm:t>
    </dgm:pt>
    <dgm:pt modelId="{5E9CD8FE-A08D-4B87-8123-B2857834A572}" cxnId="{33539386-09F0-42EE-8F9E-B1D85B6E3C8D}" type="sibTrans">
      <dgm:prSet custT="1"/>
      <dgm:spPr/>
      <dgm:t>
        <a:bodyPr/>
        <a:lstStyle/>
        <a:p>
          <a:endParaRPr lang="zh-CN" altLang="en-US" sz="2800" b="1">
            <a:latin typeface="黑体" panose="02010609060101010101" pitchFamily="49" charset="-122"/>
            <a:ea typeface="黑体" panose="02010609060101010101" pitchFamily="49" charset="-122"/>
            <a:cs typeface="Times New Roman" panose="02020603050405020304" pitchFamily="18" charset="0"/>
          </a:endParaRPr>
        </a:p>
      </dgm:t>
    </dgm:pt>
    <dgm:pt modelId="{6CDC3877-8C7E-4687-B4E3-C60B287919FC}" cxnId="{88653E23-8791-4BBF-AF5D-7615AB654E6D}" type="parTrans">
      <dgm:prSet custT="1"/>
      <dgm:spPr/>
      <dgm:t>
        <a:bodyPr/>
        <a:lstStyle/>
        <a:p>
          <a:endParaRPr lang="zh-CN" altLang="en-US" sz="2800" b="1">
            <a:latin typeface="黑体" panose="02010609060101010101" pitchFamily="49" charset="-122"/>
            <a:ea typeface="黑体" panose="02010609060101010101" pitchFamily="49" charset="-122"/>
            <a:cs typeface="Times New Roman" panose="02020603050405020304" pitchFamily="18" charset="0"/>
          </a:endParaRPr>
        </a:p>
      </dgm:t>
    </dgm:pt>
    <dgm:pt modelId="{DE5FAA1E-928F-4544-BF28-0C528E6F1FE6}">
      <dgm:prSet phldrT="[文本]" custT="1"/>
      <dgm:spPr>
        <a:sp3d prstMaterial="dkEdge">
          <a:bevelT w="8200" h="38100"/>
        </a:sp3d>
      </dgm:spPr>
      <dgm:t>
        <a:bodyPr/>
        <a:lstStyle/>
        <a:p>
          <a:r>
            <a:rPr lang="zh-CN" altLang="en-US" sz="2800" b="1">
              <a:latin typeface="黑体" panose="02010609060101010101" pitchFamily="49" charset="-122"/>
              <a:ea typeface="黑体" panose="02010609060101010101" pitchFamily="49" charset="-122"/>
              <a:cs typeface="Times New Roman" panose="02020603050405020304" pitchFamily="18" charset="0"/>
            </a:rPr>
            <a:t>判断</a:t>
          </a:r>
          <a:r>
            <a:rPr lang="en-US" altLang="zh-CN" sz="2800" b="1">
              <a:latin typeface="黑体" panose="02010609060101010101" pitchFamily="49" charset="-122"/>
              <a:ea typeface="黑体" panose="02010609060101010101" pitchFamily="49" charset="-122"/>
              <a:cs typeface="Times New Roman" panose="02020603050405020304" pitchFamily="18" charset="0"/>
            </a:rPr>
            <a:t>VSEPR</a:t>
          </a:r>
          <a:r>
            <a:rPr lang="zh-CN" altLang="en-US" sz="2800" b="1">
              <a:latin typeface="黑体" panose="02010609060101010101" pitchFamily="49" charset="-122"/>
              <a:ea typeface="黑体" panose="02010609060101010101" pitchFamily="49" charset="-122"/>
              <a:cs typeface="Times New Roman" panose="02020603050405020304" pitchFamily="18" charset="0"/>
            </a:rPr>
            <a:t>理想模型</a:t>
          </a:r>
        </a:p>
      </dgm:t>
    </dgm:pt>
    <dgm:pt modelId="{AC9296A9-2194-4D7F-87E2-63A401985316}" cxnId="{88653E23-8791-4BBF-AF5D-7615AB654E6D}" type="sibTrans">
      <dgm:prSet custT="1"/>
      <dgm:spPr/>
      <dgm:t>
        <a:bodyPr/>
        <a:lstStyle/>
        <a:p>
          <a:endParaRPr lang="zh-CN" altLang="en-US" sz="2800" b="1">
            <a:latin typeface="黑体" panose="02010609060101010101" pitchFamily="49" charset="-122"/>
            <a:ea typeface="黑体" panose="02010609060101010101" pitchFamily="49" charset="-122"/>
            <a:cs typeface="Times New Roman" panose="02020603050405020304" pitchFamily="18" charset="0"/>
          </a:endParaRPr>
        </a:p>
      </dgm:t>
    </dgm:pt>
    <dgm:pt modelId="{799A5590-D9EF-4EA3-B334-8A27FA1D17CB}" cxnId="{E0E25232-A966-4BFB-8746-21427917211F}" type="parTrans">
      <dgm:prSet custT="1"/>
      <dgm:spPr/>
      <dgm:t>
        <a:bodyPr/>
        <a:lstStyle/>
        <a:p>
          <a:endParaRPr lang="zh-CN" altLang="en-US" sz="2800" b="1">
            <a:latin typeface="黑体" panose="02010609060101010101" pitchFamily="49" charset="-122"/>
            <a:ea typeface="黑体" panose="02010609060101010101" pitchFamily="49" charset="-122"/>
            <a:cs typeface="Times New Roman" panose="02020603050405020304" pitchFamily="18" charset="0"/>
          </a:endParaRPr>
        </a:p>
      </dgm:t>
    </dgm:pt>
    <dgm:pt modelId="{E00512CE-2A61-45F6-B2ED-C71141B75C25}">
      <dgm:prSet phldrT="[文本]" custT="1"/>
      <dgm:spPr>
        <a:solidFill>
          <a:schemeClr val="bg2">
            <a:lumMod val="50000"/>
          </a:schemeClr>
        </a:solidFill>
        <a:sp3d prstMaterial="dkEdge">
          <a:bevelT w="8200" h="38100"/>
        </a:sp3d>
      </dgm:spPr>
      <dgm:t>
        <a:bodyPr vert="horz" wrap="square"/>
        <a:lstStyle/>
        <a:p>
          <a:pPr>
            <a:lnSpc>
              <a:spcPct val="100000"/>
            </a:lnSpc>
            <a:spcBef>
              <a:spcPct val="0"/>
            </a:spcBef>
            <a:spcAft>
              <a:spcPct val="35000"/>
            </a:spcAft>
          </a:pPr>
          <a:r>
            <a:rPr lang="zh-CN" altLang="en-US" sz="2800" b="1">
              <a:solidFill>
                <a:srgbClr val="FFFF00"/>
              </a:solidFill>
              <a:latin typeface="微软雅黑" panose="020B0503020204020204" charset="-122"/>
              <a:ea typeface="微软雅黑" panose="020B0503020204020204" charset="-122"/>
              <a:cs typeface="Times New Roman" panose="02020603050405020304" pitchFamily="18" charset="0"/>
            </a:rPr>
            <a:t>略去孤电子对</a:t>
          </a:r>
          <a:endParaRPr lang="en-US" altLang="zh-CN" sz="2800" b="1">
            <a:solidFill>
              <a:srgbClr val="FFFF00"/>
            </a:solidFill>
            <a:latin typeface="微软雅黑" panose="020B0503020204020204" charset="-122"/>
            <a:ea typeface="微软雅黑" panose="020B0503020204020204" charset="-122"/>
            <a:cs typeface="Times New Roman" panose="02020603050405020304" pitchFamily="18" charset="0"/>
          </a:endParaRPr>
        </a:p>
        <a:p>
          <a:pPr>
            <a:lnSpc>
              <a:spcPct val="100000"/>
            </a:lnSpc>
            <a:spcBef>
              <a:spcPct val="0"/>
            </a:spcBef>
            <a:spcAft>
              <a:spcPct val="35000"/>
            </a:spcAft>
          </a:pPr>
          <a:r>
            <a:rPr lang="zh-CN" altLang="en-US" sz="2800" b="1">
              <a:solidFill>
                <a:srgbClr val="FFFF00"/>
              </a:solidFill>
              <a:latin typeface="微软雅黑" panose="020B0503020204020204" charset="-122"/>
              <a:ea typeface="微软雅黑" panose="020B0503020204020204" charset="-122"/>
              <a:cs typeface="Times New Roman" panose="02020603050405020304" pitchFamily="18" charset="0"/>
            </a:rPr>
            <a:t>得到分子空间结构</a:t>
          </a:r>
          <a:endParaRPr lang="zh-CN" altLang="en-US" sz="2800" b="1">
            <a:solidFill>
              <a:srgbClr val="FFFF00"/>
            </a:solidFill>
            <a:latin typeface="微软雅黑" panose="020B0503020204020204" charset="-122"/>
            <a:ea typeface="微软雅黑" panose="020B0503020204020204" charset="-122"/>
            <a:cs typeface="Times New Roman" panose="02020603050405020304" pitchFamily="18" charset="0"/>
          </a:endParaRPr>
        </a:p>
      </dgm:t>
    </dgm:pt>
    <dgm:pt modelId="{E7BEB102-71FC-4A54-8864-A4F281CF8198}" cxnId="{E0E25232-A966-4BFB-8746-21427917211F}" type="sibTrans">
      <dgm:prSet custT="1"/>
      <dgm:spPr/>
      <dgm:t>
        <a:bodyPr/>
        <a:lstStyle/>
        <a:p>
          <a:endParaRPr lang="zh-CN" altLang="en-US" sz="2800" b="1">
            <a:latin typeface="黑体" panose="02010609060101010101" pitchFamily="49" charset="-122"/>
            <a:ea typeface="黑体" panose="02010609060101010101" pitchFamily="49" charset="-122"/>
            <a:cs typeface="Times New Roman" panose="02020603050405020304" pitchFamily="18" charset="0"/>
          </a:endParaRPr>
        </a:p>
      </dgm:t>
    </dgm:pt>
    <dgm:pt modelId="{59ED32B2-ACBF-414A-BCD1-AAEC5C8772B0}" type="pres">
      <dgm:prSet presAssocID="{5072D112-E95A-4307-8D34-792C6ABF0EED}" presName="CompostProcess">
        <dgm:presLayoutVars>
          <dgm:dir/>
          <dgm:resizeHandles val="exact"/>
        </dgm:presLayoutVars>
      </dgm:prSet>
      <dgm:spPr/>
      <dgm:t>
        <a:bodyPr/>
        <a:lstStyle/>
        <a:p/>
      </dgm:t>
    </dgm:pt>
    <dgm:pt modelId="{4A6448D9-FD34-497A-9A18-E214FB5D1C96}" type="pres">
      <dgm:prSet presAssocID="{5072D112-E95A-4307-8D34-792C6ABF0EED}" presName="arrow" presStyleLbl="bgShp" presStyleCnt="1"/>
      <dgm:spPr/>
      <dgm:t>
        <a:bodyPr/>
        <a:lstStyle/>
        <a:p/>
      </dgm:t>
    </dgm:pt>
    <dgm:pt modelId="{271D3AF9-9CAC-47C8-9684-4ABD21D2D72D}" type="pres">
      <dgm:prSet presAssocID="{5072D112-E95A-4307-8D34-792C6ABF0EED}" presName="linearProcess"/>
      <dgm:spPr/>
      <dgm:t>
        <a:bodyPr/>
        <a:lstStyle/>
        <a:p/>
      </dgm:t>
    </dgm:pt>
    <dgm:pt modelId="{83FE5E90-B212-4BBE-BAEC-EFA960008231}" type="pres">
      <dgm:prSet presAssocID="{9BFE14AB-AD69-4039-A8DF-671EFF75D9C4}" presName="textNode" presStyleLbl="node1" presStyleCnt="3" custScaleX="171264">
        <dgm:presLayoutVars>
          <dgm:bulletEnabled val="1"/>
        </dgm:presLayoutVars>
      </dgm:prSet>
      <dgm:spPr/>
      <dgm:t>
        <a:bodyPr/>
        <a:lstStyle/>
        <a:p/>
      </dgm:t>
    </dgm:pt>
    <dgm:pt modelId="{BFE39745-D872-47B6-8475-11B0C5FDE281}" type="pres">
      <dgm:prSet presAssocID="{5E9CD8FE-A08D-4B87-8123-B2857834A572}" presName="sibTrans"/>
      <dgm:spPr/>
      <dgm:t>
        <a:bodyPr/>
        <a:lstStyle/>
        <a:p/>
      </dgm:t>
    </dgm:pt>
    <dgm:pt modelId="{8B6623F4-A83F-4AD8-B581-BDD7195685CF}" type="pres">
      <dgm:prSet presAssocID="{DE5FAA1E-928F-4544-BF28-0C528E6F1FE6}" presName="textNode" presStyleLbl="node1" presStyleIdx="1" presStyleCnt="3" custScaleX="83460">
        <dgm:presLayoutVars>
          <dgm:bulletEnabled val="1"/>
        </dgm:presLayoutVars>
      </dgm:prSet>
      <dgm:spPr/>
      <dgm:t>
        <a:bodyPr/>
        <a:lstStyle/>
        <a:p/>
      </dgm:t>
    </dgm:pt>
    <dgm:pt modelId="{1E3E50CC-A8BF-4B28-BC99-7C0BCBABED4B}" type="pres">
      <dgm:prSet presAssocID="{AC9296A9-2194-4D7F-87E2-63A401985316}" presName="sibTrans"/>
      <dgm:spPr/>
      <dgm:t>
        <a:bodyPr/>
        <a:lstStyle/>
        <a:p/>
      </dgm:t>
    </dgm:pt>
    <dgm:pt modelId="{D7CD3770-1FE6-4CE2-9409-D507F4C81455}" type="pres">
      <dgm:prSet presAssocID="{E00512CE-2A61-45F6-B2ED-C71141B75C25}" presName="textNode" presStyleLbl="node1" presStyleIdx="2" presStyleCnt="3" custScaleX="134844">
        <dgm:presLayoutVars>
          <dgm:bulletEnabled val="1"/>
        </dgm:presLayoutVars>
      </dgm:prSet>
      <dgm:spPr/>
      <dgm:t>
        <a:bodyPr/>
        <a:lstStyle/>
        <a:p/>
      </dgm:t>
    </dgm:pt>
  </dgm:ptLst>
  <dgm:cxnLst>
    <dgm:cxn modelId="{33539386-09F0-42EE-8F9E-B1D85B6E3C8D}" srcId="{5072D112-E95A-4307-8D34-792C6ABF0EED}" destId="{9BFE14AB-AD69-4039-A8DF-671EFF75D9C4}" srcOrd="0" destOrd="0" parTransId="{E7DD5CAF-5F17-44F4-925C-0EA9B6218428}" sibTransId="{5E9CD8FE-A08D-4B87-8123-B2857834A572}"/>
    <dgm:cxn modelId="{88653E23-8791-4BBF-AF5D-7615AB654E6D}" srcId="{5072D112-E95A-4307-8D34-792C6ABF0EED}" destId="{DE5FAA1E-928F-4544-BF28-0C528E6F1FE6}" srcOrd="1" destOrd="0" parTransId="{6CDC3877-8C7E-4687-B4E3-C60B287919FC}" sibTransId="{AC9296A9-2194-4D7F-87E2-63A401985316}"/>
    <dgm:cxn modelId="{E0E25232-A966-4BFB-8746-21427917211F}" srcId="{5072D112-E95A-4307-8D34-792C6ABF0EED}" destId="{E00512CE-2A61-45F6-B2ED-C71141B75C25}" srcOrd="2" destOrd="0" parTransId="{799A5590-D9EF-4EA3-B334-8A27FA1D17CB}" sibTransId="{E7BEB102-71FC-4A54-8864-A4F281CF8198}"/>
    <dgm:cxn modelId="{125F8208-EE3F-4D3E-BB4C-2E4447C69FD9}" type="presOf" srcId="{5072D112-E95A-4307-8D34-792C6ABF0EED}" destId="{59ED32B2-ACBF-414A-BCD1-AAEC5C8772B0}" srcOrd="0" destOrd="0" presId="process"/>
    <dgm:cxn modelId="{9947E0F8-889B-474A-BA42-5EAAC7531A96}" type="presParOf" srcId="{59ED32B2-ACBF-414A-BCD1-AAEC5C8772B0}" destId="{4A6448D9-FD34-497A-9A18-E214FB5D1C96}" srcOrd="0" destOrd="0" presId="process"/>
    <dgm:cxn modelId="{22456926-0DAE-48C6-BEDB-E509BE511ADE}" type="presParOf" srcId="{59ED32B2-ACBF-414A-BCD1-AAEC5C8772B0}" destId="{271D3AF9-9CAC-47C8-9684-4ABD21D2D72D}" srcOrd="1" destOrd="0" presId="process"/>
    <dgm:cxn modelId="{BAC7EA92-F2B3-4D49-AA6F-FD41E91A435F}" type="presParOf" srcId="{271D3AF9-9CAC-47C8-9684-4ABD21D2D72D}" destId="{83FE5E90-B212-4BBE-BAEC-EFA960008231}" srcOrd="0" destOrd="0" presId="process"/>
    <dgm:cxn modelId="{1C9872FE-8D76-463E-B17D-07BFBB27B26A}" type="presOf" srcId="{9BFE14AB-AD69-4039-A8DF-671EFF75D9C4}" destId="{83FE5E90-B212-4BBE-BAEC-EFA960008231}" srcOrd="0" destOrd="0" presId="process"/>
    <dgm:cxn modelId="{1DFE21C8-21F0-4A6A-92EA-F3D4B073B5D2}" type="presParOf" srcId="{271D3AF9-9CAC-47C8-9684-4ABD21D2D72D}" destId="{BFE39745-D872-47B6-8475-11B0C5FDE281}" srcOrd="1" destOrd="0" presId="process"/>
    <dgm:cxn modelId="{B5315FAD-15BA-4228-B6AE-CA9A90E66BD8}" type="presParOf" srcId="{271D3AF9-9CAC-47C8-9684-4ABD21D2D72D}" destId="{8B6623F4-A83F-4AD8-B581-BDD7195685CF}" srcOrd="2" destOrd="0" presId="process"/>
    <dgm:cxn modelId="{C1E27098-56DB-4978-97BE-8CAD5C9E2129}" type="presOf" srcId="{DE5FAA1E-928F-4544-BF28-0C528E6F1FE6}" destId="{8B6623F4-A83F-4AD8-B581-BDD7195685CF}" srcOrd="0" destOrd="0" presId="process"/>
    <dgm:cxn modelId="{A8BCF098-FA3D-4352-A745-8BD8D371E5B6}" type="presParOf" srcId="{271D3AF9-9CAC-47C8-9684-4ABD21D2D72D}" destId="{1E3E50CC-A8BF-4B28-BC99-7C0BCBABED4B}" srcOrd="3" destOrd="0" presId="process"/>
    <dgm:cxn modelId="{4CF87070-C322-498A-B2FB-EBD1E5C25012}" type="presParOf" srcId="{271D3AF9-9CAC-47C8-9684-4ABD21D2D72D}" destId="{D7CD3770-1FE6-4CE2-9409-D507F4C81455}" srcOrd="4" destOrd="0" presId="process"/>
    <dgm:cxn modelId="{BA1CE190-02A5-452C-823F-E081CDA8BDEE}" type="presOf" srcId="{E00512CE-2A61-45F6-B2ED-C71141B75C25}" destId="{D7CD3770-1FE6-4CE2-9409-D507F4C81455}" srcOrd="0" destOrd="0" presI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532447" cy="3307927"/>
        <a:chOff x="0" y="0"/>
        <a:chExt cx="11532447" cy="3307927"/>
      </a:xfrm>
    </dsp:grpSpPr>
    <dsp:sp modelId="{4A6448D9-FD34-497A-9A18-E214FB5D1C96}">
      <dsp:nvSpPr>
        <dsp:cNvPr id="3" name="右箭头 2"/>
        <dsp:cNvSpPr/>
      </dsp:nvSpPr>
      <dsp:spPr bwMode="white">
        <a:xfrm>
          <a:off x="864934" y="0"/>
          <a:ext cx="9802580" cy="3307927"/>
        </a:xfrm>
        <a:prstGeom prst="rightArrow">
          <a:avLst/>
        </a:prstGeom>
      </dsp:spPr>
      <dsp:style>
        <a:lnRef idx="0">
          <a:schemeClr val="dk1"/>
        </a:lnRef>
        <a:fillRef idx="1">
          <a:schemeClr val="accent2">
            <a:tint val="40000"/>
          </a:schemeClr>
        </a:fillRef>
        <a:effectRef idx="1">
          <a:scrgbClr r="0" g="0" b="0"/>
        </a:effectRef>
        <a:fontRef idx="minor"/>
      </dsp:style>
      <dsp:txXfrm>
        <a:off x="864934" y="0"/>
        <a:ext cx="9802580" cy="3307927"/>
      </dsp:txXfrm>
    </dsp:sp>
    <dsp:sp modelId="{83FE5E90-B212-4BBE-BAEC-EFA960008231}">
      <dsp:nvSpPr>
        <dsp:cNvPr id="4" name="圆角矩形 3"/>
        <dsp:cNvSpPr/>
      </dsp:nvSpPr>
      <dsp:spPr bwMode="white">
        <a:xfrm>
          <a:off x="0" y="992378"/>
          <a:ext cx="3459734" cy="1323171"/>
        </a:xfrm>
        <a:prstGeom prst="roundRect">
          <a:avLst/>
        </a:prstGeom>
        <a:sp3d prstMaterial="dkEdge">
          <a:bevelT w="8200" h="38100"/>
        </a:sp3d>
      </dsp:spPr>
      <dsp:style>
        <a:lnRef idx="0">
          <a:schemeClr val="lt1"/>
        </a:lnRef>
        <a:fillRef idx="2">
          <a:schemeClr val="accent2">
            <a:hueOff val="0"/>
            <a:satOff val="0"/>
            <a:lumOff val="0"/>
            <a:alpha val="100000"/>
          </a:schemeClr>
        </a:fillRef>
        <a:effectRef idx="1">
          <a:scrgbClr r="0" g="0" b="0"/>
        </a:effectRef>
        <a:fontRef idx="minor">
          <a:schemeClr val="dk1"/>
        </a:fontRef>
      </dsp:style>
      <dsp:txBody>
        <a:bodyPr vert="horz" wrap="square"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价层电子对数</a:t>
          </a:r>
          <a:r>
            <a:rPr lang="zh-CN" altLang="en-US" sz="2800" b="1">
              <a:latin typeface="微软雅黑" panose="020B0503020204020204" charset="-122"/>
              <a:ea typeface="微软雅黑" panose="020B0503020204020204" charset="-122"/>
              <a:cs typeface="微软雅黑" panose="020B0503020204020204" charset="-122"/>
            </a:rPr>
            <a:t>＝</a:t>
          </a:r>
          <a:r>
            <a:rPr lang="en-US" altLang="zh-CN" sz="2800" b="1">
              <a:latin typeface="微软雅黑" panose="020B0503020204020204" charset="-122"/>
              <a:ea typeface="微软雅黑" panose="020B0503020204020204" charset="-122"/>
              <a:cs typeface="微软雅黑" panose="020B0503020204020204" charset="-122"/>
            </a:rPr>
            <a:t>σ</a:t>
          </a:r>
          <a:r>
            <a:rPr lang="zh-CN" altLang="en-US" sz="2800" b="1">
              <a:latin typeface="微软雅黑" panose="020B0503020204020204" charset="-122"/>
              <a:ea typeface="微软雅黑" panose="020B0503020204020204" charset="-122"/>
              <a:cs typeface="微软雅黑" panose="020B0503020204020204" charset="-122"/>
            </a:rPr>
            <a:t>键电子对数</a:t>
          </a:r>
          <a:r>
            <a:rPr lang="en-US" altLang="zh-CN" sz="2800" b="1">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rPr>
            <a:t>孤电子对数</a:t>
          </a:r>
          <a:endParaRPr lang="zh-CN" altLang="en-US" sz="2800" b="1">
            <a:latin typeface="微软雅黑" panose="020B0503020204020204" charset="-122"/>
            <a:ea typeface="微软雅黑" panose="020B0503020204020204" charset="-122"/>
            <a:cs typeface="微软雅黑" panose="020B0503020204020204" charset="-122"/>
          </a:endParaRPr>
        </a:p>
      </dsp:txBody>
      <dsp:txXfrm>
        <a:off x="0" y="992378"/>
        <a:ext cx="3459734" cy="1323171"/>
      </dsp:txXfrm>
    </dsp:sp>
    <dsp:sp modelId="{8B6623F4-A83F-4AD8-B581-BDD7195685CF}">
      <dsp:nvSpPr>
        <dsp:cNvPr id="5" name="圆角矩形 4"/>
        <dsp:cNvSpPr/>
      </dsp:nvSpPr>
      <dsp:spPr bwMode="white">
        <a:xfrm>
          <a:off x="4036356" y="992378"/>
          <a:ext cx="3459734" cy="1323171"/>
        </a:xfrm>
        <a:prstGeom prst="roundRect">
          <a:avLst/>
        </a:prstGeom>
        <a:sp3d prstMaterial="dkEdge">
          <a:bevelT w="8200" h="38100"/>
        </a:sp3d>
      </dsp:spPr>
      <dsp:style>
        <a:lnRef idx="0">
          <a:schemeClr val="lt1"/>
        </a:lnRef>
        <a:fillRef idx="2">
          <a:schemeClr val="accent2">
            <a:hueOff val="-1440000"/>
            <a:satOff val="-10587"/>
            <a:lumOff val="-2940"/>
            <a:alpha val="100000"/>
          </a:schemeClr>
        </a:fillRef>
        <a:effectRef idx="1">
          <a:scrgbClr r="0" g="0" b="0"/>
        </a:effectRef>
        <a:fontRef idx="minor">
          <a:schemeClr val="dk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a:latin typeface="黑体" panose="02010609060101010101" pitchFamily="49" charset="-122"/>
              <a:ea typeface="黑体" panose="02010609060101010101" pitchFamily="49" charset="-122"/>
              <a:cs typeface="Times New Roman" panose="02020603050405020304" pitchFamily="18" charset="0"/>
            </a:rPr>
            <a:t>判断</a:t>
          </a:r>
          <a:r>
            <a:rPr lang="en-US" altLang="zh-CN" sz="2800" b="1">
              <a:latin typeface="黑体" panose="02010609060101010101" pitchFamily="49" charset="-122"/>
              <a:ea typeface="黑体" panose="02010609060101010101" pitchFamily="49" charset="-122"/>
              <a:cs typeface="Times New Roman" panose="02020603050405020304" pitchFamily="18" charset="0"/>
            </a:rPr>
            <a:t>VSEPR</a:t>
          </a:r>
          <a:r>
            <a:rPr lang="zh-CN" altLang="en-US" sz="2800" b="1">
              <a:latin typeface="黑体" panose="02010609060101010101" pitchFamily="49" charset="-122"/>
              <a:ea typeface="黑体" panose="02010609060101010101" pitchFamily="49" charset="-122"/>
              <a:cs typeface="Times New Roman" panose="02020603050405020304" pitchFamily="18" charset="0"/>
            </a:rPr>
            <a:t>理想模型</a:t>
          </a:r>
        </a:p>
      </dsp:txBody>
      <dsp:txXfrm>
        <a:off x="4036356" y="992378"/>
        <a:ext cx="3459734" cy="1323171"/>
      </dsp:txXfrm>
    </dsp:sp>
    <dsp:sp modelId="{D7CD3770-1FE6-4CE2-9409-D507F4C81455}">
      <dsp:nvSpPr>
        <dsp:cNvPr id="6" name="圆角矩形 5"/>
        <dsp:cNvSpPr/>
      </dsp:nvSpPr>
      <dsp:spPr bwMode="white">
        <a:xfrm>
          <a:off x="8072713" y="992378"/>
          <a:ext cx="3459734" cy="1323171"/>
        </a:xfrm>
        <a:prstGeom prst="roundRect">
          <a:avLst/>
        </a:prstGeom>
        <a:solidFill>
          <a:schemeClr val="bg2">
            <a:lumMod val="50000"/>
          </a:schemeClr>
        </a:solidFill>
        <a:sp3d prstMaterial="dkEdge">
          <a:bevelT w="8200" h="38100"/>
        </a:sp3d>
      </dsp:spPr>
      <dsp:style>
        <a:lnRef idx="0">
          <a:schemeClr val="lt1"/>
        </a:lnRef>
        <a:fillRef idx="2">
          <a:schemeClr val="accent2">
            <a:hueOff val="-2880000"/>
            <a:satOff val="-21175"/>
            <a:lumOff val="-5881"/>
            <a:alpha val="100000"/>
          </a:schemeClr>
        </a:fillRef>
        <a:effectRef idx="1">
          <a:scrgbClr r="0" g="0" b="0"/>
        </a:effectRef>
        <a:fontRef idx="minor">
          <a:schemeClr val="dk1"/>
        </a:fontRef>
      </dsp:style>
      <dsp:txBody>
        <a:bodyPr vert="horz" wrap="square"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a:solidFill>
                <a:srgbClr val="FFFF00"/>
              </a:solidFill>
              <a:latin typeface="微软雅黑" panose="020B0503020204020204" charset="-122"/>
              <a:ea typeface="微软雅黑" panose="020B0503020204020204" charset="-122"/>
              <a:cs typeface="Times New Roman" panose="02020603050405020304" pitchFamily="18" charset="0"/>
            </a:rPr>
            <a:t>略去孤电子对</a:t>
          </a:r>
          <a:endParaRPr lang="en-US" altLang="zh-CN" sz="2800" b="1">
            <a:solidFill>
              <a:srgbClr val="FFFF00"/>
            </a:solidFill>
            <a:latin typeface="微软雅黑" panose="020B0503020204020204" charset="-122"/>
            <a:ea typeface="微软雅黑" panose="020B0503020204020204" charset="-122"/>
            <a:cs typeface="Times New Roman" panose="02020603050405020304" pitchFamily="18" charset="0"/>
          </a:endParaRPr>
        </a:p>
        <a:p>
          <a:pPr lvl="0">
            <a:lnSpc>
              <a:spcPct val="100000"/>
            </a:lnSpc>
            <a:spcBef>
              <a:spcPct val="0"/>
            </a:spcBef>
            <a:spcAft>
              <a:spcPct val="35000"/>
            </a:spcAft>
          </a:pPr>
          <a:r>
            <a:rPr lang="zh-CN" altLang="en-US" sz="2800" b="1">
              <a:solidFill>
                <a:srgbClr val="FFFF00"/>
              </a:solidFill>
              <a:latin typeface="微软雅黑" panose="020B0503020204020204" charset="-122"/>
              <a:ea typeface="微软雅黑" panose="020B0503020204020204" charset="-122"/>
              <a:cs typeface="Times New Roman" panose="02020603050405020304" pitchFamily="18" charset="0"/>
            </a:rPr>
            <a:t>得到分子空间结构</a:t>
          </a:r>
          <a:endParaRPr lang="zh-CN" altLang="en-US" sz="2800" b="1">
            <a:solidFill>
              <a:srgbClr val="FFFF00"/>
            </a:solidFill>
            <a:latin typeface="微软雅黑" panose="020B0503020204020204" charset="-122"/>
            <a:ea typeface="微软雅黑" panose="020B0503020204020204" charset="-122"/>
            <a:cs typeface="Times New Roman" panose="02020603050405020304" pitchFamily="18" charset="0"/>
          </a:endParaRPr>
        </a:p>
      </dsp:txBody>
      <dsp:txXfrm>
        <a:off x="8072713" y="992378"/>
        <a:ext cx="3459734" cy="13231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fact="1"/>
            <dgm:rule type="primFontSz" val="5"/>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506.xml"/><Relationship Id="rId5" Type="http://schemas.openxmlformats.org/officeDocument/2006/relationships/tags" Target="../tags/tag505.xml"/><Relationship Id="rId4" Type="http://schemas.openxmlformats.org/officeDocument/2006/relationships/tags" Target="../tags/tag504.xml"/><Relationship Id="rId3" Type="http://schemas.openxmlformats.org/officeDocument/2006/relationships/tags" Target="../tags/tag503.xml"/><Relationship Id="rId2" Type="http://schemas.openxmlformats.org/officeDocument/2006/relationships/tags" Target="../tags/tag502.xml"/><Relationship Id="rId1" Type="http://schemas.openxmlformats.org/officeDocument/2006/relationships/tags" Target="../tags/tag50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330.xml"/><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429.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4" Type="http://schemas.openxmlformats.org/officeDocument/2006/relationships/tags" Target="../tags/tag478.xml"/><Relationship Id="rId3" Type="http://schemas.openxmlformats.org/officeDocument/2006/relationships/tags" Target="../tags/tag477.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40D87D37-7153-422E-AD98-8274886C81E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40D87D37-7153-422E-AD98-8274886C81E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algn="just"/>
            <a:r>
              <a:rPr lang="en-US" altLang="zh-CN" sz="1800" kern="100">
                <a:effectLst/>
                <a:latin typeface="等线" panose="02010600030101010101" charset="-122"/>
                <a:ea typeface="等线" panose="02010600030101010101" charset="-122"/>
                <a:cs typeface="Times New Roman" panose="02020603050405020304" pitchFamily="18" charset="0"/>
              </a:rPr>
              <a:t> </a:t>
            </a:r>
            <a:endParaRPr lang="zh-CN" altLang="zh-CN" sz="1800" kern="100">
              <a:effectLst/>
              <a:latin typeface="等线" panose="02010600030101010101" charset="-122"/>
              <a:ea typeface="等线" panose="02010600030101010101" charset="-122"/>
              <a:cs typeface="Times New Roman" panose="02020603050405020304" pitchFamily="18" charset="0"/>
            </a:endParaRPr>
          </a:p>
          <a:p>
            <a:endParaRPr lang="zh-CN" altLang="en-US"/>
          </a:p>
        </p:txBody>
      </p:sp>
      <p:sp>
        <p:nvSpPr>
          <p:cNvPr id="4" name="灯片编号占位符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481013" y="1279525"/>
            <a:ext cx="6140450" cy="3454400"/>
          </a:xfrm>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481013" y="1279525"/>
            <a:ext cx="6140450" cy="3454400"/>
          </a:xfrm>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just"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45057"/>
          <p:cNvSpPr>
            <a:spLocks noGrp="1" noRot="1" noChangeAspect="1" noTextEdit="1"/>
          </p:cNvSpPr>
          <p:nvPr>
            <p:ph type="sldImg"/>
            <p:custDataLst>
              <p:tags r:id="rId3"/>
            </p:custDataLst>
          </p:nvPr>
        </p:nvSpPr>
        <p:spPr/>
      </p:sp>
      <p:sp>
        <p:nvSpPr>
          <p:cNvPr id="19458" name="文本占位符 45058"/>
          <p:cNvSpPr>
            <a:spLocks noGrp="1"/>
          </p:cNvSpPr>
          <p:nvPr>
            <p:ph type="body" idx="1"/>
            <p:custDataLst>
              <p:tags r:id="rId4"/>
            </p:custDataLst>
          </p:nvPr>
        </p:nvSpPr>
        <p:spPr/>
        <p:txBody>
          <a:bodyPr anchor="t"/>
          <a:lstStyle/>
          <a:p>
            <a:pPr lvl="0" indent="0"/>
            <a:r>
              <a:rPr lang="zh-CN" altLang="en-US">
                <a:ea typeface="宋体" panose="02010600030101010101" pitchFamily="2" charset="-122"/>
              </a:rPr>
              <a:t>用原子轨道表示H-Cl的形成过程，先写出电子排布图，判断未成对电子，原子轨道形状</a:t>
            </a:r>
            <a:endParaRPr lang="zh-CN" altLang="en-US">
              <a:ea typeface="宋体" panose="02010600030101010101" pitchFamily="2" charset="-122"/>
            </a:endParaRPr>
          </a:p>
          <a:p>
            <a:pPr lvl="0" indent="0"/>
            <a:r>
              <a:rPr lang="zh-CN" altLang="en-US">
                <a:ea typeface="宋体" panose="02010600030101010101" pitchFamily="2" charset="-122"/>
              </a:rPr>
              <a:t>它们是如何</a:t>
            </a:r>
            <a:endParaRPr lang="zh-CN" altLang="en-US">
              <a:ea typeface="宋体" panose="02010600030101010101" pitchFamily="2" charset="-122"/>
            </a:endParaRPr>
          </a:p>
          <a:p>
            <a:pPr lvl="0" indent="0"/>
            <a:endParaRPr lang="zh-CN" altLang="en-US">
              <a:ea typeface="宋体" panose="02010600030101010101" pitchFamily="2" charset="-122"/>
            </a:endParaRPr>
          </a:p>
          <a:p>
            <a:pPr lvl="0" indent="0"/>
            <a:endParaRPr lang="zh-CN" altLang="en-US">
              <a:ea typeface="宋体" panose="02010600030101010101" pitchFamily="2" charset="-122"/>
            </a:endParaRPr>
          </a:p>
          <a:p>
            <a:pPr lvl="0" indent="0"/>
            <a:endParaRPr lang="zh-CN" altLang="en-US">
              <a:ea typeface="宋体" panose="02010600030101010101" pitchFamily="2" charset="-122"/>
            </a:endParaRPr>
          </a:p>
          <a:p>
            <a:pPr lvl="0" indent="0"/>
            <a:r>
              <a:rPr lang="zh-CN" altLang="en-US">
                <a:ea typeface="宋体" panose="02010600030101010101" pitchFamily="2" charset="-122"/>
              </a:rPr>
              <a:t>氢原子和氯原子通过相互作用形成氯化氢分子。氯原子未成对电子3p的原子轨道呈哑铃形的。</a:t>
            </a:r>
            <a:endParaRPr lang="zh-CN" altLang="en-US">
              <a:ea typeface="宋体" panose="02010600030101010101" pitchFamily="2" charset="-122"/>
            </a:endParaRPr>
          </a:p>
          <a:p>
            <a:pPr lvl="0" indent="0"/>
            <a:r>
              <a:rPr lang="zh-CN" altLang="en-US">
                <a:ea typeface="宋体" panose="02010600030101010101" pitchFamily="2" charset="-122"/>
              </a:rPr>
              <a:t>S轨道和p轨道从不同方向重叠时，重叠程度大小一样吗？以什么方向重叠时程度最大呢？</a:t>
            </a:r>
            <a:endParaRPr lang="zh-CN" altLang="en-US">
              <a:ea typeface="宋体" panose="02010600030101010101" pitchFamily="2" charset="-122"/>
            </a:endParaRPr>
          </a:p>
          <a:p>
            <a:pPr lvl="0" indent="0"/>
            <a:r>
              <a:rPr lang="zh-CN" altLang="en-US">
                <a:ea typeface="宋体" panose="02010600030101010101" pitchFamily="2" charset="-122"/>
              </a:rPr>
              <a:t>大家请看学案探究1，</a:t>
            </a:r>
            <a:endParaRPr lang="zh-CN" altLang="en-US">
              <a:ea typeface="宋体" panose="02010600030101010101" pitchFamily="2" charset="-122"/>
            </a:endParaRPr>
          </a:p>
          <a:p>
            <a:pPr lvl="0" indent="0"/>
            <a:endParaRPr lang="zh-CN" altLang="en-US">
              <a:ea typeface="宋体" panose="02010600030101010101" pitchFamily="2" charset="-122"/>
            </a:endParaRPr>
          </a:p>
          <a:p>
            <a:pPr lvl="0" indent="0"/>
            <a:endParaRPr lang="zh-CN" altLang="en-US">
              <a:ea typeface="宋体" panose="02010600030101010101" pitchFamily="2" charset="-122"/>
            </a:endParaRPr>
          </a:p>
          <a:p>
            <a:pPr lvl="0" indent="0"/>
            <a:endParaRPr lang="zh-CN" altLang="en-US">
              <a:ea typeface="宋体" panose="02010600030101010101" pitchFamily="2" charset="-122"/>
            </a:endParaRPr>
          </a:p>
          <a:p>
            <a:pPr lvl="0" indent="0"/>
            <a:endParaRPr lang="zh-CN" altLang="en-US">
              <a:ea typeface="宋体" panose="02010600030101010101" pitchFamily="2" charset="-122"/>
            </a:endParaRPr>
          </a:p>
          <a:p>
            <a:pPr lvl="0" indent="0"/>
            <a:endParaRPr lang="zh-CN" altLang="en-US">
              <a:ea typeface="宋体" panose="02010600030101010101" pitchFamily="2" charset="-122"/>
            </a:endParaRPr>
          </a:p>
          <a:p>
            <a:pPr lvl="0" indent="0"/>
            <a:endParaRPr lang="zh-CN" altLang="en-US">
              <a:ea typeface="宋体" panose="02010600030101010101" pitchFamily="2" charset="-122"/>
            </a:endParaRPr>
          </a:p>
          <a:p>
            <a:pPr lvl="0" indent="0"/>
            <a:r>
              <a:rPr lang="zh-CN" altLang="en-US">
                <a:ea typeface="宋体" panose="02010600030101010101" pitchFamily="2" charset="-122"/>
              </a:rPr>
              <a:t>氢原子的1s能级的1个未成对电子与氯原子的3p能级上的1个未成对电子相互作用情况会怎么样呢？</a:t>
            </a:r>
            <a:endParaRPr lang="zh-CN" altLang="en-US">
              <a:ea typeface="宋体" panose="02010600030101010101" pitchFamily="2" charset="-122"/>
            </a:endParaRPr>
          </a:p>
          <a:p>
            <a:pPr lvl="0" indent="0"/>
            <a:r>
              <a:rPr lang="zh-CN" altLang="en-US">
                <a:ea typeface="宋体" panose="02010600030101010101" pitchFamily="2" charset="-122"/>
              </a:rPr>
              <a:t>自制模型</a:t>
            </a:r>
            <a:endParaRPr lang="zh-CN" altLang="en-US">
              <a:ea typeface="宋体" panose="02010600030101010101" pitchFamily="2" charset="-122"/>
            </a:endParaRPr>
          </a:p>
          <a:p>
            <a:pPr lvl="0" indent="0"/>
            <a:r>
              <a:rPr lang="zh-CN" altLang="en-US">
                <a:ea typeface="宋体" panose="02010600030101010101" pitchFamily="2" charset="-122"/>
              </a:rPr>
              <a:t>请大家猜想，有哪些重叠方式？</a:t>
            </a:r>
            <a:endParaRPr lang="zh-CN" altLang="en-US">
              <a:ea typeface="宋体" panose="02010600030101010101" pitchFamily="2" charset="-122"/>
            </a:endParaRPr>
          </a:p>
          <a:p>
            <a:pPr lvl="0" indent="0"/>
            <a:r>
              <a:rPr lang="zh-CN" altLang="en-US">
                <a:ea typeface="宋体" panose="02010600030101010101" pitchFamily="2" charset="-122"/>
              </a:rPr>
              <a:t>小组讨论        （头碰头）</a:t>
            </a:r>
            <a:endParaRPr lang="zh-CN" altLang="en-US">
              <a:ea typeface="宋体" panose="02010600030101010101" pitchFamily="2" charset="-122"/>
            </a:endParaRPr>
          </a:p>
          <a:p>
            <a:pPr lvl="0" indent="0"/>
            <a:r>
              <a:rPr lang="zh-CN" altLang="en-US">
                <a:ea typeface="宋体" panose="02010600030101010101" pitchFamily="2" charset="-122"/>
              </a:rPr>
              <a:t>老师用p能级的三维坐标的模拟给大家看</a:t>
            </a:r>
            <a:endParaRPr lang="zh-CN" altLang="en-US">
              <a:ea typeface="宋体" panose="02010600030101010101" pitchFamily="2" charset="-122"/>
            </a:endParaRPr>
          </a:p>
          <a:p>
            <a:pPr lvl="0" indent="0"/>
            <a:endParaRPr lang="zh-CN" altLang="en-US">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endParaRPr lang="en-US" altLang="zh-CN" sz="1900">
              <a:solidFill>
                <a:srgbClr val="000000"/>
              </a:solidFill>
            </a:endParaRPr>
          </a:p>
        </p:txBody>
      </p:sp>
      <p:sp>
        <p:nvSpPr>
          <p:cNvPr id="4" name="页脚占位符 3"/>
          <p:cNvSpPr>
            <a:spLocks noGrp="1"/>
          </p:cNvSpPr>
          <p:nvPr>
            <p:ph type="ftr" sz="quarter" idx="11"/>
            <p:custDataLst>
              <p:tags r:id="rId4"/>
            </p:custDataLst>
          </p:nvPr>
        </p:nvSpPr>
        <p:spPr/>
        <p:txBody>
          <a:bodyPr/>
          <a:lstStyle/>
          <a:p>
            <a:pPr algn="ctr"/>
            <a:endParaRPr lang="en-US" altLang="zh-CN" sz="1900">
              <a:solidFill>
                <a:srgbClr val="000000"/>
              </a:solidFill>
            </a:endParaRPr>
          </a:p>
        </p:txBody>
      </p:sp>
      <p:sp>
        <p:nvSpPr>
          <p:cNvPr id="5" name="灯片编号占位符 4"/>
          <p:cNvSpPr>
            <a:spLocks noGrp="1"/>
          </p:cNvSpPr>
          <p:nvPr>
            <p:ph type="sldNum" sz="quarter" idx="12"/>
            <p:custDataLst>
              <p:tags r:id="rId5"/>
            </p:custDataLst>
          </p:nvPr>
        </p:nvSpPr>
        <p:spPr/>
        <p:txBody>
          <a:bodyPr/>
          <a:lstStyle/>
          <a:p>
            <a:pPr>
              <a:spcBef>
                <a:spcPct val="0"/>
              </a:spcBef>
            </a:pPr>
            <a:fld id="{9A0DB2DC-4C9A-4742-B13C-FB6460FD3503}" type="slidenum">
              <a:rPr lang="en-US" altLang="zh-CN" noProof="1">
                <a:solidFill>
                  <a:srgbClr val="000000"/>
                </a:solidFill>
              </a:rPr>
            </a:fld>
            <a:endParaRPr lang="en-US" altLang="zh-CN" noProof="1">
              <a:solidFill>
                <a:srgbClr val="00000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1048940" name="标题 1"/>
          <p:cNvSpPr>
            <a:spLocks noGrp="1"/>
          </p:cNvSpPr>
          <p:nvPr>
            <p:ph type="title"/>
            <p:custDataLst>
              <p:tags r:id="rId2"/>
            </p:custDataLst>
          </p:nvPr>
        </p:nvSpPr>
        <p:spPr>
          <a:xfrm>
            <a:off x="914400" y="609707"/>
            <a:ext cx="10363200" cy="1143200"/>
          </a:xfrm>
        </p:spPr>
        <p:txBody>
          <a:bodyPr/>
          <a:lstStyle/>
          <a:p>
            <a:pPr fontAlgn="base"/>
            <a:r>
              <a:rPr lang="zh-CN" altLang="en-US" strike="noStrike" noProof="1"/>
              <a:t>单击此处编辑母版标题样式</a:t>
            </a:r>
            <a:endParaRPr lang="zh-CN" altLang="en-US" strike="noStrike" noProof="1"/>
          </a:p>
        </p:txBody>
      </p:sp>
      <p:sp>
        <p:nvSpPr>
          <p:cNvPr id="1048941" name="表格占位符 2"/>
          <p:cNvSpPr>
            <a:spLocks noGrp="1"/>
          </p:cNvSpPr>
          <p:nvPr>
            <p:ph type="tbl" idx="1"/>
            <p:custDataLst>
              <p:tags r:id="rId3"/>
            </p:custDataLst>
          </p:nvPr>
        </p:nvSpPr>
        <p:spPr>
          <a:xfrm>
            <a:off x="914400" y="1981547"/>
            <a:ext cx="10363200" cy="4115520"/>
          </a:xfrm>
        </p:spPr>
        <p:txBody>
          <a:bodyPr vert="horz" wrap="square" lIns="121906" tIns="60953" rIns="121906" bIns="60953" numCol="1" anchor="t" anchorCtr="0" compatLnSpc="1"/>
          <a:lstStyle/>
          <a:p>
            <a:pPr marL="457200" marR="0" lvl="0" indent="-457200" algn="l" defTabSz="1219200" rtl="0" eaLnBrk="1" fontAlgn="base" latinLnBrk="0" hangingPunct="1">
              <a:lnSpc>
                <a:spcPct val="100000"/>
              </a:lnSpc>
              <a:spcBef>
                <a:spcPct val="20000"/>
              </a:spcBef>
              <a:spcAft>
                <a:spcPct val="0"/>
              </a:spcAft>
              <a:buClrTx/>
              <a:buSzTx/>
              <a:buFontTx/>
              <a:buChar char="•"/>
            </a:pPr>
            <a:endParaRPr kumimoji="1" lang="zh-CN" altLang="en-US" sz="4300" b="0" i="0" u="none" strike="noStrike" kern="0" cap="none" spc="0" normalizeH="0" baseline="0" noProof="0">
              <a:ln>
                <a:noFill/>
              </a:ln>
              <a:solidFill>
                <a:schemeClr val="tx1"/>
              </a:solidFill>
              <a:effectLst/>
              <a:uLnTx/>
              <a:uFillTx/>
              <a:latin typeface="+mn-lt"/>
              <a:ea typeface="+mn-ea"/>
              <a:cs typeface="+mn-cs"/>
            </a:endParaRPr>
          </a:p>
        </p:txBody>
      </p:sp>
      <p:sp>
        <p:nvSpPr>
          <p:cNvPr id="1048942" name="日期占位符 3"/>
          <p:cNvSpPr>
            <a:spLocks noGrp="1"/>
          </p:cNvSpPr>
          <p:nvPr>
            <p:ph type="dt" sz="half" idx="10"/>
            <p:custDataLst>
              <p:tags r:id="rId4"/>
            </p:custDataLst>
          </p:nvPr>
        </p:nvSpPr>
        <p:spPr/>
        <p:txBody>
          <a:bodyPr/>
          <a:lstStyle/>
          <a:p>
            <a:endParaRPr lang="en-US" altLang="zh-CN" sz="1900">
              <a:solidFill>
                <a:srgbClr val="000000"/>
              </a:solidFill>
            </a:endParaRPr>
          </a:p>
        </p:txBody>
      </p:sp>
      <p:sp>
        <p:nvSpPr>
          <p:cNvPr id="1048943" name="页脚占位符 4"/>
          <p:cNvSpPr>
            <a:spLocks noGrp="1"/>
          </p:cNvSpPr>
          <p:nvPr>
            <p:ph type="ftr" sz="quarter" idx="11"/>
            <p:custDataLst>
              <p:tags r:id="rId5"/>
            </p:custDataLst>
          </p:nvPr>
        </p:nvSpPr>
        <p:spPr/>
        <p:txBody>
          <a:bodyPr/>
          <a:lstStyle/>
          <a:p>
            <a:pPr algn="ctr"/>
            <a:endParaRPr lang="en-US" altLang="zh-CN" sz="1900">
              <a:solidFill>
                <a:srgbClr val="000000"/>
              </a:solidFill>
            </a:endParaRPr>
          </a:p>
        </p:txBody>
      </p:sp>
      <p:sp>
        <p:nvSpPr>
          <p:cNvPr id="1048944" name="灯片编号占位符 5"/>
          <p:cNvSpPr>
            <a:spLocks noGrp="1"/>
          </p:cNvSpPr>
          <p:nvPr>
            <p:ph type="sldNum" sz="quarter" idx="12"/>
            <p:custDataLst>
              <p:tags r:id="rId6"/>
            </p:custDataLst>
          </p:nvPr>
        </p:nvSpPr>
        <p:spPr/>
        <p:txBody>
          <a:bodyPr/>
          <a:lstStyle/>
          <a:p>
            <a:pPr>
              <a:spcBef>
                <a:spcPct val="0"/>
              </a:spcBef>
            </a:pPr>
            <a:fld id="{9A0DB2DC-4C9A-4742-B13C-FB6460FD3503}" type="slidenum">
              <a:rPr lang="en-US" altLang="zh-CN" noProof="1">
                <a:solidFill>
                  <a:srgbClr val="000000"/>
                </a:solidFill>
              </a:rPr>
            </a:fld>
            <a:endParaRPr lang="en-US" altLang="zh-CN" noProof="1">
              <a:solidFill>
                <a:srgbClr val="0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tags" Target="../tags/tag72.xml"/><Relationship Id="rId21" Type="http://schemas.openxmlformats.org/officeDocument/2006/relationships/image" Target="file:///D:\qq&#25991;&#20214;\712321467\Image\C2C\Image2\%7b75232B38-A165-1FB7-499C-2E1C792CACB5%7d.png" TargetMode="External"/><Relationship Id="rId20" Type="http://schemas.openxmlformats.org/officeDocument/2006/relationships/image" Target="../media/image1.png"/><Relationship Id="rId2" Type="http://schemas.openxmlformats.org/officeDocument/2006/relationships/slideLayout" Target="../slideLayouts/slideLayout2.xml"/><Relationship Id="rId19" Type="http://schemas.openxmlformats.org/officeDocument/2006/relationships/tags" Target="../tags/tag7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19"/>
            </p:custDataLst>
          </p:nvPr>
        </p:nvPicPr>
        <p:blipFill>
          <a:blip r:embed="rId20" r:link="rId21"/>
          <a:stretch>
            <a:fillRect/>
          </a:stretch>
        </p:blipFill>
        <p:spPr>
          <a:xfrm>
            <a:off x="838200" y="365125"/>
            <a:ext cx="9525" cy="9525"/>
          </a:xfrm>
          <a:prstGeom prst="rect">
            <a:avLst/>
          </a:prstGeom>
          <a:noFill/>
          <a:ln>
            <a:noFill/>
            <a:miter lim="800000"/>
            <a:headEnd/>
            <a:tailEnd/>
          </a:ln>
        </p:spPr>
      </p:pic>
    </p:spTree>
    <p:custDataLst>
      <p:tags r:id="rId2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0.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tags" Target="../tags/tag259.xml"/><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image" Target="../media/image26.emf"/><Relationship Id="rId3" Type="http://schemas.openxmlformats.org/officeDocument/2006/relationships/tags" Target="../tags/tag255.xml"/><Relationship Id="rId2" Type="http://schemas.openxmlformats.org/officeDocument/2006/relationships/tags" Target="../tags/tag254.xml"/><Relationship Id="rId19" Type="http://schemas.openxmlformats.org/officeDocument/2006/relationships/slideLayout" Target="../slideLayouts/slideLayout6.xml"/><Relationship Id="rId18" Type="http://schemas.openxmlformats.org/officeDocument/2006/relationships/tags" Target="../tags/tag268.xml"/><Relationship Id="rId17" Type="http://schemas.openxmlformats.org/officeDocument/2006/relationships/tags" Target="../tags/tag267.xml"/><Relationship Id="rId16" Type="http://schemas.openxmlformats.org/officeDocument/2006/relationships/image" Target="../media/image23.png"/><Relationship Id="rId15" Type="http://schemas.openxmlformats.org/officeDocument/2006/relationships/tags" Target="../tags/tag266.xml"/><Relationship Id="rId14" Type="http://schemas.openxmlformats.org/officeDocument/2006/relationships/tags" Target="../tags/tag265.xml"/><Relationship Id="rId13" Type="http://schemas.openxmlformats.org/officeDocument/2006/relationships/tags" Target="../tags/tag264.xml"/><Relationship Id="rId12" Type="http://schemas.openxmlformats.org/officeDocument/2006/relationships/tags" Target="../tags/tag263.xml"/><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tags" Target="../tags/tag253.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image" Target="../media/image27.png"/><Relationship Id="rId1" Type="http://schemas.openxmlformats.org/officeDocument/2006/relationships/tags" Target="../tags/tag269.xml"/></Relationships>
</file>

<file path=ppt/slides/_rels/slide12.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tags" Target="../tags/tag280.xml"/><Relationship Id="rId7" Type="http://schemas.openxmlformats.org/officeDocument/2006/relationships/image" Target="../media/image30.png"/><Relationship Id="rId6" Type="http://schemas.openxmlformats.org/officeDocument/2006/relationships/tags" Target="../tags/tag279.xml"/><Relationship Id="rId5" Type="http://schemas.openxmlformats.org/officeDocument/2006/relationships/image" Target="../media/image29.png"/><Relationship Id="rId46" Type="http://schemas.openxmlformats.org/officeDocument/2006/relationships/notesSlide" Target="../notesSlides/notesSlide3.xml"/><Relationship Id="rId45" Type="http://schemas.openxmlformats.org/officeDocument/2006/relationships/slideLayout" Target="../slideLayouts/slideLayout2.xml"/><Relationship Id="rId44" Type="http://schemas.openxmlformats.org/officeDocument/2006/relationships/tags" Target="../tags/tag311.xml"/><Relationship Id="rId43" Type="http://schemas.openxmlformats.org/officeDocument/2006/relationships/tags" Target="../tags/tag310.xml"/><Relationship Id="rId42" Type="http://schemas.openxmlformats.org/officeDocument/2006/relationships/tags" Target="../tags/tag309.xml"/><Relationship Id="rId41" Type="http://schemas.openxmlformats.org/officeDocument/2006/relationships/image" Target="../media/image35.emf"/><Relationship Id="rId40" Type="http://schemas.openxmlformats.org/officeDocument/2006/relationships/tags" Target="../tags/tag308.xml"/><Relationship Id="rId4" Type="http://schemas.openxmlformats.org/officeDocument/2006/relationships/tags" Target="../tags/tag278.xml"/><Relationship Id="rId39" Type="http://schemas.openxmlformats.org/officeDocument/2006/relationships/tags" Target="../tags/tag307.xml"/><Relationship Id="rId38" Type="http://schemas.openxmlformats.org/officeDocument/2006/relationships/image" Target="../media/image34.emf"/><Relationship Id="rId37" Type="http://schemas.openxmlformats.org/officeDocument/2006/relationships/tags" Target="../tags/tag306.xml"/><Relationship Id="rId36" Type="http://schemas.openxmlformats.org/officeDocument/2006/relationships/tags" Target="../tags/tag305.xml"/><Relationship Id="rId35" Type="http://schemas.openxmlformats.org/officeDocument/2006/relationships/image" Target="../media/image33.emf"/><Relationship Id="rId34" Type="http://schemas.openxmlformats.org/officeDocument/2006/relationships/tags" Target="../tags/tag304.xml"/><Relationship Id="rId33" Type="http://schemas.openxmlformats.org/officeDocument/2006/relationships/tags" Target="../tags/tag303.xml"/><Relationship Id="rId32" Type="http://schemas.openxmlformats.org/officeDocument/2006/relationships/tags" Target="../tags/tag302.xml"/><Relationship Id="rId31" Type="http://schemas.openxmlformats.org/officeDocument/2006/relationships/tags" Target="../tags/tag301.xml"/><Relationship Id="rId30" Type="http://schemas.openxmlformats.org/officeDocument/2006/relationships/tags" Target="../tags/tag300.xml"/><Relationship Id="rId3" Type="http://schemas.openxmlformats.org/officeDocument/2006/relationships/image" Target="../media/image28.png"/><Relationship Id="rId29" Type="http://schemas.openxmlformats.org/officeDocument/2006/relationships/tags" Target="../tags/tag299.xml"/><Relationship Id="rId28" Type="http://schemas.openxmlformats.org/officeDocument/2006/relationships/tags" Target="../tags/tag298.xml"/><Relationship Id="rId27" Type="http://schemas.openxmlformats.org/officeDocument/2006/relationships/tags" Target="../tags/tag297.xml"/><Relationship Id="rId26" Type="http://schemas.openxmlformats.org/officeDocument/2006/relationships/tags" Target="../tags/tag296.xml"/><Relationship Id="rId25" Type="http://schemas.openxmlformats.org/officeDocument/2006/relationships/tags" Target="../tags/tag295.xml"/><Relationship Id="rId24" Type="http://schemas.openxmlformats.org/officeDocument/2006/relationships/tags" Target="../tags/tag294.xml"/><Relationship Id="rId23" Type="http://schemas.openxmlformats.org/officeDocument/2006/relationships/tags" Target="../tags/tag293.xml"/><Relationship Id="rId22" Type="http://schemas.openxmlformats.org/officeDocument/2006/relationships/tags" Target="../tags/tag292.xml"/><Relationship Id="rId21" Type="http://schemas.openxmlformats.org/officeDocument/2006/relationships/tags" Target="../tags/tag291.xml"/><Relationship Id="rId20" Type="http://schemas.openxmlformats.org/officeDocument/2006/relationships/tags" Target="../tags/tag290.xml"/><Relationship Id="rId2" Type="http://schemas.openxmlformats.org/officeDocument/2006/relationships/tags" Target="../tags/tag277.xml"/><Relationship Id="rId19" Type="http://schemas.openxmlformats.org/officeDocument/2006/relationships/tags" Target="../tags/tag289.xml"/><Relationship Id="rId18" Type="http://schemas.openxmlformats.org/officeDocument/2006/relationships/tags" Target="../tags/tag288.xml"/><Relationship Id="rId17" Type="http://schemas.openxmlformats.org/officeDocument/2006/relationships/tags" Target="../tags/tag287.xml"/><Relationship Id="rId16" Type="http://schemas.openxmlformats.org/officeDocument/2006/relationships/tags" Target="../tags/tag286.xml"/><Relationship Id="rId15" Type="http://schemas.openxmlformats.org/officeDocument/2006/relationships/tags" Target="../tags/tag285.xml"/><Relationship Id="rId14" Type="http://schemas.openxmlformats.org/officeDocument/2006/relationships/tags" Target="../tags/tag284.xml"/><Relationship Id="rId13" Type="http://schemas.openxmlformats.org/officeDocument/2006/relationships/image" Target="../media/image32.png"/><Relationship Id="rId12" Type="http://schemas.openxmlformats.org/officeDocument/2006/relationships/tags" Target="../tags/tag283.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tags" Target="../tags/tag276.xml"/></Relationships>
</file>

<file path=ppt/slides/_rels/slide13.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tags" Target="../tags/tag318.xml"/><Relationship Id="rId6" Type="http://schemas.openxmlformats.org/officeDocument/2006/relationships/tags" Target="../tags/tag317.xml"/><Relationship Id="rId5" Type="http://schemas.microsoft.com/office/2007/relationships/hdphoto" Target="../media/image38.wdp"/><Relationship Id="rId4" Type="http://schemas.openxmlformats.org/officeDocument/2006/relationships/image" Target="../media/image37.png"/><Relationship Id="rId3" Type="http://schemas.openxmlformats.org/officeDocument/2006/relationships/tags" Target="../tags/tag316.xml"/><Relationship Id="rId2" Type="http://schemas.openxmlformats.org/officeDocument/2006/relationships/image" Target="../media/image36.emf"/><Relationship Id="rId18" Type="http://schemas.openxmlformats.org/officeDocument/2006/relationships/notesSlide" Target="../notesSlides/notesSlide4.xml"/><Relationship Id="rId17" Type="http://schemas.openxmlformats.org/officeDocument/2006/relationships/slideLayout" Target="../slideLayouts/slideLayout2.xml"/><Relationship Id="rId16" Type="http://schemas.openxmlformats.org/officeDocument/2006/relationships/tags" Target="../tags/tag327.xml"/><Relationship Id="rId15" Type="http://schemas.openxmlformats.org/officeDocument/2006/relationships/tags" Target="../tags/tag326.xml"/><Relationship Id="rId14" Type="http://schemas.openxmlformats.org/officeDocument/2006/relationships/tags" Target="../tags/tag325.xml"/><Relationship Id="rId13" Type="http://schemas.openxmlformats.org/officeDocument/2006/relationships/tags" Target="../tags/tag324.xml"/><Relationship Id="rId12" Type="http://schemas.openxmlformats.org/officeDocument/2006/relationships/tags" Target="../tags/tag323.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tags" Target="../tags/tag315.xml"/></Relationships>
</file>

<file path=ppt/slides/_rels/slide14.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6" Type="http://schemas.openxmlformats.org/officeDocument/2006/relationships/slideLayout" Target="../slideLayouts/slideLayout6.xml"/><Relationship Id="rId25" Type="http://schemas.openxmlformats.org/officeDocument/2006/relationships/tags" Target="../tags/tag355.xml"/><Relationship Id="rId24" Type="http://schemas.openxmlformats.org/officeDocument/2006/relationships/tags" Target="../tags/tag354.xml"/><Relationship Id="rId23" Type="http://schemas.openxmlformats.org/officeDocument/2006/relationships/tags" Target="../tags/tag353.xml"/><Relationship Id="rId22" Type="http://schemas.openxmlformats.org/officeDocument/2006/relationships/tags" Target="../tags/tag352.xml"/><Relationship Id="rId21" Type="http://schemas.openxmlformats.org/officeDocument/2006/relationships/tags" Target="../tags/tag351.xml"/><Relationship Id="rId20" Type="http://schemas.openxmlformats.org/officeDocument/2006/relationships/tags" Target="../tags/tag350.xml"/><Relationship Id="rId2" Type="http://schemas.openxmlformats.org/officeDocument/2006/relationships/tags" Target="../tags/tag332.xml"/><Relationship Id="rId19" Type="http://schemas.openxmlformats.org/officeDocument/2006/relationships/tags" Target="../tags/tag349.xml"/><Relationship Id="rId18" Type="http://schemas.openxmlformats.org/officeDocument/2006/relationships/tags" Target="../tags/tag348.xml"/><Relationship Id="rId17" Type="http://schemas.openxmlformats.org/officeDocument/2006/relationships/tags" Target="../tags/tag347.xml"/><Relationship Id="rId16" Type="http://schemas.openxmlformats.org/officeDocument/2006/relationships/tags" Target="../tags/tag346.xml"/><Relationship Id="rId15" Type="http://schemas.openxmlformats.org/officeDocument/2006/relationships/tags" Target="../tags/tag345.xml"/><Relationship Id="rId14" Type="http://schemas.openxmlformats.org/officeDocument/2006/relationships/tags" Target="../tags/tag344.xml"/><Relationship Id="rId13" Type="http://schemas.openxmlformats.org/officeDocument/2006/relationships/tags" Target="../tags/tag343.xml"/><Relationship Id="rId12" Type="http://schemas.openxmlformats.org/officeDocument/2006/relationships/tags" Target="../tags/tag342.xml"/><Relationship Id="rId11" Type="http://schemas.openxmlformats.org/officeDocument/2006/relationships/tags" Target="../tags/tag341.xml"/><Relationship Id="rId10" Type="http://schemas.openxmlformats.org/officeDocument/2006/relationships/tags" Target="../tags/tag340.xml"/><Relationship Id="rId1" Type="http://schemas.openxmlformats.org/officeDocument/2006/relationships/tags" Target="../tags/tag331.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3.xml"/><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tags" Target="../tags/tag359.xml"/><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s>
</file>

<file path=ppt/slides/_rels/slide16.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image" Target="../media/image39.wmf"/><Relationship Id="rId7" Type="http://schemas.openxmlformats.org/officeDocument/2006/relationships/oleObject" Target="../embeddings/oleObject1.bin"/><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8" Type="http://schemas.openxmlformats.org/officeDocument/2006/relationships/vmlDrawing" Target="../drawings/vmlDrawing1.vml"/><Relationship Id="rId17" Type="http://schemas.openxmlformats.org/officeDocument/2006/relationships/slideLayout" Target="../slideLayouts/slideLayout6.xml"/><Relationship Id="rId16" Type="http://schemas.openxmlformats.org/officeDocument/2006/relationships/tags" Target="../tags/tag376.xml"/><Relationship Id="rId15" Type="http://schemas.openxmlformats.org/officeDocument/2006/relationships/tags" Target="../tags/tag375.xml"/><Relationship Id="rId14" Type="http://schemas.openxmlformats.org/officeDocument/2006/relationships/tags" Target="../tags/tag374.xml"/><Relationship Id="rId13" Type="http://schemas.openxmlformats.org/officeDocument/2006/relationships/image" Target="../media/image40.png"/><Relationship Id="rId12" Type="http://schemas.openxmlformats.org/officeDocument/2006/relationships/tags" Target="../tags/tag373.xml"/><Relationship Id="rId11" Type="http://schemas.openxmlformats.org/officeDocument/2006/relationships/tags" Target="../tags/tag372.xml"/><Relationship Id="rId10" Type="http://schemas.openxmlformats.org/officeDocument/2006/relationships/tags" Target="../tags/tag371.xml"/><Relationship Id="rId1" Type="http://schemas.openxmlformats.org/officeDocument/2006/relationships/tags" Target="../tags/tag364.xml"/></Relationships>
</file>

<file path=ppt/slides/_rels/slide17.xml.rels><?xml version="1.0" encoding="UTF-8" standalone="yes"?>
<Relationships xmlns="http://schemas.openxmlformats.org/package/2006/relationships"><Relationship Id="rId9" Type="http://schemas.openxmlformats.org/officeDocument/2006/relationships/tags" Target="../tags/tag385.xml"/><Relationship Id="rId8" Type="http://schemas.openxmlformats.org/officeDocument/2006/relationships/tags" Target="../tags/tag384.xml"/><Relationship Id="rId7" Type="http://schemas.openxmlformats.org/officeDocument/2006/relationships/tags" Target="../tags/tag383.xml"/><Relationship Id="rId6" Type="http://schemas.openxmlformats.org/officeDocument/2006/relationships/tags" Target="../tags/tag382.xml"/><Relationship Id="rId5" Type="http://schemas.openxmlformats.org/officeDocument/2006/relationships/tags" Target="../tags/tag381.xml"/><Relationship Id="rId4" Type="http://schemas.openxmlformats.org/officeDocument/2006/relationships/tags" Target="../tags/tag380.xml"/><Relationship Id="rId31" Type="http://schemas.openxmlformats.org/officeDocument/2006/relationships/notesSlide" Target="../notesSlides/notesSlide6.xml"/><Relationship Id="rId30" Type="http://schemas.openxmlformats.org/officeDocument/2006/relationships/slideLayout" Target="../slideLayouts/slideLayout13.xml"/><Relationship Id="rId3" Type="http://schemas.openxmlformats.org/officeDocument/2006/relationships/tags" Target="../tags/tag379.xml"/><Relationship Id="rId29" Type="http://schemas.openxmlformats.org/officeDocument/2006/relationships/tags" Target="../tags/tag405.xml"/><Relationship Id="rId28" Type="http://schemas.openxmlformats.org/officeDocument/2006/relationships/tags" Target="../tags/tag404.xml"/><Relationship Id="rId27" Type="http://schemas.openxmlformats.org/officeDocument/2006/relationships/tags" Target="../tags/tag403.xml"/><Relationship Id="rId26" Type="http://schemas.openxmlformats.org/officeDocument/2006/relationships/tags" Target="../tags/tag402.xml"/><Relationship Id="rId25" Type="http://schemas.openxmlformats.org/officeDocument/2006/relationships/tags" Target="../tags/tag401.xml"/><Relationship Id="rId24" Type="http://schemas.openxmlformats.org/officeDocument/2006/relationships/tags" Target="../tags/tag400.xml"/><Relationship Id="rId23" Type="http://schemas.openxmlformats.org/officeDocument/2006/relationships/tags" Target="../tags/tag399.xml"/><Relationship Id="rId22" Type="http://schemas.openxmlformats.org/officeDocument/2006/relationships/tags" Target="../tags/tag398.xml"/><Relationship Id="rId21" Type="http://schemas.openxmlformats.org/officeDocument/2006/relationships/tags" Target="../tags/tag397.xml"/><Relationship Id="rId20" Type="http://schemas.openxmlformats.org/officeDocument/2006/relationships/tags" Target="../tags/tag396.xml"/><Relationship Id="rId2" Type="http://schemas.openxmlformats.org/officeDocument/2006/relationships/tags" Target="../tags/tag378.xml"/><Relationship Id="rId19" Type="http://schemas.openxmlformats.org/officeDocument/2006/relationships/tags" Target="../tags/tag395.xml"/><Relationship Id="rId18" Type="http://schemas.openxmlformats.org/officeDocument/2006/relationships/tags" Target="../tags/tag394.xml"/><Relationship Id="rId17" Type="http://schemas.openxmlformats.org/officeDocument/2006/relationships/tags" Target="../tags/tag393.xml"/><Relationship Id="rId16" Type="http://schemas.openxmlformats.org/officeDocument/2006/relationships/tags" Target="../tags/tag392.xml"/><Relationship Id="rId15" Type="http://schemas.openxmlformats.org/officeDocument/2006/relationships/tags" Target="../tags/tag391.xml"/><Relationship Id="rId14" Type="http://schemas.openxmlformats.org/officeDocument/2006/relationships/tags" Target="../tags/tag390.xml"/><Relationship Id="rId13" Type="http://schemas.openxmlformats.org/officeDocument/2006/relationships/tags" Target="../tags/tag389.xml"/><Relationship Id="rId12" Type="http://schemas.openxmlformats.org/officeDocument/2006/relationships/tags" Target="../tags/tag388.xml"/><Relationship Id="rId11" Type="http://schemas.openxmlformats.org/officeDocument/2006/relationships/tags" Target="../tags/tag387.xml"/><Relationship Id="rId10" Type="http://schemas.openxmlformats.org/officeDocument/2006/relationships/tags" Target="../tags/tag386.xml"/><Relationship Id="rId1" Type="http://schemas.openxmlformats.org/officeDocument/2006/relationships/tags" Target="../tags/tag377.xml"/></Relationships>
</file>

<file path=ppt/slides/_rels/slide18.xml.rels><?xml version="1.0" encoding="UTF-8" standalone="yes"?>
<Relationships xmlns="http://schemas.openxmlformats.org/package/2006/relationships"><Relationship Id="rId9" Type="http://schemas.openxmlformats.org/officeDocument/2006/relationships/tags" Target="../tags/tag414.xml"/><Relationship Id="rId8" Type="http://schemas.openxmlformats.org/officeDocument/2006/relationships/image" Target="../media/image39.wmf"/><Relationship Id="rId7" Type="http://schemas.openxmlformats.org/officeDocument/2006/relationships/oleObject" Target="../embeddings/oleObject2.bin"/><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tags" Target="../tags/tag410.xml"/><Relationship Id="rId2" Type="http://schemas.openxmlformats.org/officeDocument/2006/relationships/tags" Target="../tags/tag409.xml"/><Relationship Id="rId15" Type="http://schemas.openxmlformats.org/officeDocument/2006/relationships/notesSlide" Target="../notesSlides/notesSlide7.xml"/><Relationship Id="rId14" Type="http://schemas.openxmlformats.org/officeDocument/2006/relationships/vmlDrawing" Target="../drawings/vmlDrawing2.vml"/><Relationship Id="rId13" Type="http://schemas.openxmlformats.org/officeDocument/2006/relationships/slideLayout" Target="../slideLayouts/slideLayout7.xml"/><Relationship Id="rId12" Type="http://schemas.openxmlformats.org/officeDocument/2006/relationships/tags" Target="../tags/tag417.xml"/><Relationship Id="rId11" Type="http://schemas.openxmlformats.org/officeDocument/2006/relationships/tags" Target="../tags/tag416.xml"/><Relationship Id="rId10" Type="http://schemas.openxmlformats.org/officeDocument/2006/relationships/tags" Target="../tags/tag415.xml"/><Relationship Id="rId1" Type="http://schemas.openxmlformats.org/officeDocument/2006/relationships/tags" Target="../tags/tag408.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tags" Target="../tags/tag420.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png"/><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media/image2.jpeg"/><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26.xml"/><Relationship Id="rId7" Type="http://schemas.openxmlformats.org/officeDocument/2006/relationships/tags" Target="../tags/tag4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0" Type="http://schemas.openxmlformats.org/officeDocument/2006/relationships/notesSlide" Target="../notesSlides/notesSlide8.xml"/><Relationship Id="rId1" Type="http://schemas.openxmlformats.org/officeDocument/2006/relationships/tags" Target="../tags/tag424.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s>
</file>

<file path=ppt/slides/_rels/slide22.xml.rels><?xml version="1.0" encoding="UTF-8" standalone="yes"?>
<Relationships xmlns="http://schemas.openxmlformats.org/package/2006/relationships"><Relationship Id="rId9" Type="http://schemas.openxmlformats.org/officeDocument/2006/relationships/tags" Target="../tags/tag441.xml"/><Relationship Id="rId8" Type="http://schemas.openxmlformats.org/officeDocument/2006/relationships/tags" Target="../tags/tag440.xml"/><Relationship Id="rId7" Type="http://schemas.openxmlformats.org/officeDocument/2006/relationships/image" Target="../media/image43.png"/><Relationship Id="rId6" Type="http://schemas.openxmlformats.org/officeDocument/2006/relationships/tags" Target="../tags/tag439.xml"/><Relationship Id="rId5" Type="http://schemas.openxmlformats.org/officeDocument/2006/relationships/tags" Target="../tags/tag438.xml"/><Relationship Id="rId4" Type="http://schemas.openxmlformats.org/officeDocument/2006/relationships/image" Target="../media/image42.png"/><Relationship Id="rId3" Type="http://schemas.openxmlformats.org/officeDocument/2006/relationships/tags" Target="../tags/tag437.xml"/><Relationship Id="rId2" Type="http://schemas.openxmlformats.org/officeDocument/2006/relationships/tags" Target="../tags/tag436.xml"/><Relationship Id="rId19" Type="http://schemas.openxmlformats.org/officeDocument/2006/relationships/slideLayout" Target="../slideLayouts/slideLayout2.xml"/><Relationship Id="rId18" Type="http://schemas.openxmlformats.org/officeDocument/2006/relationships/tags" Target="../tags/tag449.xml"/><Relationship Id="rId17" Type="http://schemas.openxmlformats.org/officeDocument/2006/relationships/tags" Target="../tags/tag448.xml"/><Relationship Id="rId16" Type="http://schemas.openxmlformats.org/officeDocument/2006/relationships/tags" Target="../tags/tag447.xml"/><Relationship Id="rId15" Type="http://schemas.openxmlformats.org/officeDocument/2006/relationships/tags" Target="../tags/tag446.xml"/><Relationship Id="rId14" Type="http://schemas.openxmlformats.org/officeDocument/2006/relationships/tags" Target="../tags/tag445.xml"/><Relationship Id="rId13" Type="http://schemas.openxmlformats.org/officeDocument/2006/relationships/tags" Target="../tags/tag444.xml"/><Relationship Id="rId12" Type="http://schemas.openxmlformats.org/officeDocument/2006/relationships/tags" Target="../tags/tag443.xml"/><Relationship Id="rId11" Type="http://schemas.openxmlformats.org/officeDocument/2006/relationships/tags" Target="../tags/tag442.xml"/><Relationship Id="rId10" Type="http://schemas.openxmlformats.org/officeDocument/2006/relationships/image" Target="../media/image44.png"/><Relationship Id="rId1" Type="http://schemas.openxmlformats.org/officeDocument/2006/relationships/tags" Target="../tags/tag435.xml"/></Relationships>
</file>

<file path=ppt/slides/_rels/slide23.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tags" Target="../tags/tag454.xml"/><Relationship Id="rId7" Type="http://schemas.openxmlformats.org/officeDocument/2006/relationships/image" Target="../media/image46.png"/><Relationship Id="rId6" Type="http://schemas.openxmlformats.org/officeDocument/2006/relationships/tags" Target="../tags/tag453.xml"/><Relationship Id="rId5" Type="http://schemas.openxmlformats.org/officeDocument/2006/relationships/image" Target="NULL" TargetMode="External"/><Relationship Id="rId4" Type="http://schemas.openxmlformats.org/officeDocument/2006/relationships/image" Target="../media/image45.png"/><Relationship Id="rId3" Type="http://schemas.openxmlformats.org/officeDocument/2006/relationships/tags" Target="../tags/tag452.xml"/><Relationship Id="rId20" Type="http://schemas.openxmlformats.org/officeDocument/2006/relationships/slideLayout" Target="../slideLayouts/slideLayout12.xml"/><Relationship Id="rId2" Type="http://schemas.openxmlformats.org/officeDocument/2006/relationships/tags" Target="../tags/tag451.xml"/><Relationship Id="rId19" Type="http://schemas.openxmlformats.org/officeDocument/2006/relationships/tags" Target="../tags/tag461.xml"/><Relationship Id="rId18" Type="http://schemas.openxmlformats.org/officeDocument/2006/relationships/tags" Target="../tags/tag460.xml"/><Relationship Id="rId17" Type="http://schemas.openxmlformats.org/officeDocument/2006/relationships/tags" Target="../tags/tag459.xml"/><Relationship Id="rId16" Type="http://schemas.openxmlformats.org/officeDocument/2006/relationships/tags" Target="../tags/tag458.xml"/><Relationship Id="rId15" Type="http://schemas.openxmlformats.org/officeDocument/2006/relationships/image" Target="../media/image50.png"/><Relationship Id="rId14" Type="http://schemas.openxmlformats.org/officeDocument/2006/relationships/tags" Target="../tags/tag457.xml"/><Relationship Id="rId13" Type="http://schemas.openxmlformats.org/officeDocument/2006/relationships/image" Target="../media/image49.png"/><Relationship Id="rId12" Type="http://schemas.openxmlformats.org/officeDocument/2006/relationships/tags" Target="../tags/tag456.xml"/><Relationship Id="rId11" Type="http://schemas.openxmlformats.org/officeDocument/2006/relationships/image" Target="../media/image48.png"/><Relationship Id="rId10" Type="http://schemas.openxmlformats.org/officeDocument/2006/relationships/tags" Target="../tags/tag455.xml"/><Relationship Id="rId1" Type="http://schemas.openxmlformats.org/officeDocument/2006/relationships/tags" Target="../tags/tag450.xml"/></Relationships>
</file>

<file path=ppt/slides/_rels/slide24.xml.rels><?xml version="1.0" encoding="UTF-8" standalone="yes"?>
<Relationships xmlns="http://schemas.openxmlformats.org/package/2006/relationships"><Relationship Id="rId9" Type="http://schemas.openxmlformats.org/officeDocument/2006/relationships/tags" Target="../tags/tag466.xml"/><Relationship Id="rId8" Type="http://schemas.openxmlformats.org/officeDocument/2006/relationships/image" Target="../media/image53.png"/><Relationship Id="rId7" Type="http://schemas.openxmlformats.org/officeDocument/2006/relationships/tags" Target="../tags/tag465.xml"/><Relationship Id="rId6" Type="http://schemas.openxmlformats.org/officeDocument/2006/relationships/image" Target="../media/image52.png"/><Relationship Id="rId5" Type="http://schemas.openxmlformats.org/officeDocument/2006/relationships/tags" Target="../tags/tag464.xml"/><Relationship Id="rId4" Type="http://schemas.openxmlformats.org/officeDocument/2006/relationships/image" Target="NULL" TargetMode="External"/><Relationship Id="rId3" Type="http://schemas.openxmlformats.org/officeDocument/2006/relationships/image" Target="../media/image51.png"/><Relationship Id="rId20" Type="http://schemas.openxmlformats.org/officeDocument/2006/relationships/slideLayout" Target="../slideLayouts/slideLayout12.xml"/><Relationship Id="rId2" Type="http://schemas.openxmlformats.org/officeDocument/2006/relationships/tags" Target="../tags/tag463.xml"/><Relationship Id="rId19" Type="http://schemas.openxmlformats.org/officeDocument/2006/relationships/tags" Target="../tags/tag473.xml"/><Relationship Id="rId18" Type="http://schemas.openxmlformats.org/officeDocument/2006/relationships/tags" Target="../tags/tag472.xml"/><Relationship Id="rId17" Type="http://schemas.openxmlformats.org/officeDocument/2006/relationships/tags" Target="../tags/tag471.xml"/><Relationship Id="rId16" Type="http://schemas.openxmlformats.org/officeDocument/2006/relationships/tags" Target="../tags/tag470.xml"/><Relationship Id="rId15" Type="http://schemas.openxmlformats.org/officeDocument/2006/relationships/tags" Target="../tags/tag469.xml"/><Relationship Id="rId14" Type="http://schemas.openxmlformats.org/officeDocument/2006/relationships/image" Target="../media/image56.png"/><Relationship Id="rId13" Type="http://schemas.openxmlformats.org/officeDocument/2006/relationships/tags" Target="../tags/tag468.xml"/><Relationship Id="rId12" Type="http://schemas.openxmlformats.org/officeDocument/2006/relationships/image" Target="../media/image55.png"/><Relationship Id="rId11" Type="http://schemas.openxmlformats.org/officeDocument/2006/relationships/tags" Target="../tags/tag467.xml"/><Relationship Id="rId10" Type="http://schemas.openxmlformats.org/officeDocument/2006/relationships/image" Target="../media/image54.png"/><Relationship Id="rId1" Type="http://schemas.openxmlformats.org/officeDocument/2006/relationships/tags" Target="../tags/tag462.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76.xml"/><Relationship Id="rId3" Type="http://schemas.openxmlformats.org/officeDocument/2006/relationships/image" Target="../media/image57.png"/><Relationship Id="rId2" Type="http://schemas.openxmlformats.org/officeDocument/2006/relationships/tags" Target="../tags/tag475.xml"/><Relationship Id="rId1" Type="http://schemas.openxmlformats.org/officeDocument/2006/relationships/tags" Target="../tags/tag474.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82.xml"/><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tags" Target="../tags/tag479.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tags" Target="../tags/tag483.xml"/></Relationships>
</file>

<file path=ppt/slides/_rels/slide28.xml.rels><?xml version="1.0" encoding="UTF-8" standalone="yes"?>
<Relationships xmlns="http://schemas.openxmlformats.org/package/2006/relationships"><Relationship Id="rId9" Type="http://schemas.openxmlformats.org/officeDocument/2006/relationships/tags" Target="../tags/tag494.xml"/><Relationship Id="rId8" Type="http://schemas.openxmlformats.org/officeDocument/2006/relationships/tags" Target="../tags/tag493.xml"/><Relationship Id="rId7" Type="http://schemas.openxmlformats.org/officeDocument/2006/relationships/tags" Target="../tags/tag492.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tags" Target="../tags/tag488.xml"/><Relationship Id="rId2" Type="http://schemas.openxmlformats.org/officeDocument/2006/relationships/tags" Target="../tags/tag487.xml"/><Relationship Id="rId18" Type="http://schemas.openxmlformats.org/officeDocument/2006/relationships/slideLayout" Target="../slideLayouts/slideLayout7.xml"/><Relationship Id="rId17" Type="http://schemas.openxmlformats.org/officeDocument/2006/relationships/image" Target="../media/image59.png"/><Relationship Id="rId16" Type="http://schemas.openxmlformats.org/officeDocument/2006/relationships/tags" Target="../tags/tag500.xml"/><Relationship Id="rId15" Type="http://schemas.openxmlformats.org/officeDocument/2006/relationships/tags" Target="../tags/tag499.xml"/><Relationship Id="rId14" Type="http://schemas.openxmlformats.org/officeDocument/2006/relationships/tags" Target="../tags/tag498.xml"/><Relationship Id="rId13" Type="http://schemas.openxmlformats.org/officeDocument/2006/relationships/image" Target="../media/image58.png"/><Relationship Id="rId12" Type="http://schemas.openxmlformats.org/officeDocument/2006/relationships/tags" Target="../tags/tag497.xml"/><Relationship Id="rId11" Type="http://schemas.openxmlformats.org/officeDocument/2006/relationships/tags" Target="../tags/tag496.xml"/><Relationship Id="rId10" Type="http://schemas.openxmlformats.org/officeDocument/2006/relationships/tags" Target="../tags/tag495.xml"/><Relationship Id="rId1" Type="http://schemas.openxmlformats.org/officeDocument/2006/relationships/tags" Target="../tags/tag486.xml"/></Relationships>
</file>

<file path=ppt/slides/_rels/slide3.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tags" Target="../tags/tag88.xml"/><Relationship Id="rId14" Type="http://schemas.openxmlformats.org/officeDocument/2006/relationships/notesSlide" Target="../notesSlides/notesSlide1.xml"/><Relationship Id="rId13" Type="http://schemas.openxmlformats.org/officeDocument/2006/relationships/slideLayout" Target="../slideLayouts/slideLayout12.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tags" Target="../tags/tag87.xml"/></Relationships>
</file>

<file path=ppt/slides/_rels/slide4.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6.jpeg"/><Relationship Id="rId14" Type="http://schemas.openxmlformats.org/officeDocument/2006/relationships/slideLayout" Target="../slideLayouts/slideLayout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100.xml"/></Relationships>
</file>

<file path=ppt/slides/_rels/slide5.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microsoft.com/office/2007/relationships/hdphoto" Target="../media/image8.wdp"/><Relationship Id="rId2" Type="http://schemas.openxmlformats.org/officeDocument/2006/relationships/image" Target="../media/image7.png"/><Relationship Id="rId16" Type="http://schemas.openxmlformats.org/officeDocument/2006/relationships/slideLayout" Target="../slideLayouts/slideLayout12.xml"/><Relationship Id="rId15" Type="http://schemas.openxmlformats.org/officeDocument/2006/relationships/tags" Target="../tags/tag124.xml"/><Relationship Id="rId14" Type="http://schemas.openxmlformats.org/officeDocument/2006/relationships/tags" Target="../tags/tag123.xml"/><Relationship Id="rId13" Type="http://schemas.openxmlformats.org/officeDocument/2006/relationships/tags" Target="../tags/tag122.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tags" Target="../tags/tag112.xml"/></Relationships>
</file>

<file path=ppt/slides/_rels/slide6.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image" Target="../media/image10.emf"/><Relationship Id="rId3" Type="http://schemas.openxmlformats.org/officeDocument/2006/relationships/tags" Target="../tags/tag126.xml"/><Relationship Id="rId2" Type="http://schemas.openxmlformats.org/officeDocument/2006/relationships/image" Target="../media/image9.emf"/><Relationship Id="rId17" Type="http://schemas.openxmlformats.org/officeDocument/2006/relationships/slideLayout" Target="../slideLayouts/slideLayout12.xml"/><Relationship Id="rId16" Type="http://schemas.openxmlformats.org/officeDocument/2006/relationships/tags" Target="../tags/tag138.xml"/><Relationship Id="rId15" Type="http://schemas.openxmlformats.org/officeDocument/2006/relationships/tags" Target="../tags/tag137.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tags" Target="../tags/tag125.xml"/></Relationships>
</file>

<file path=ppt/slides/_rels/slide7.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6" Type="http://schemas.openxmlformats.org/officeDocument/2006/relationships/slideLayout" Target="../slideLayouts/slideLayout8.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8.xml.rels><?xml version="1.0" encoding="UTF-8" standalone="yes"?>
<Relationships xmlns="http://schemas.openxmlformats.org/package/2006/relationships"><Relationship Id="rId99" Type="http://schemas.openxmlformats.org/officeDocument/2006/relationships/tags" Target="../tags/tag238.xml"/><Relationship Id="rId98" Type="http://schemas.openxmlformats.org/officeDocument/2006/relationships/tags" Target="../tags/tag237.xml"/><Relationship Id="rId97" Type="http://schemas.openxmlformats.org/officeDocument/2006/relationships/tags" Target="../tags/tag236.xml"/><Relationship Id="rId96" Type="http://schemas.openxmlformats.org/officeDocument/2006/relationships/tags" Target="../tags/tag235.xml"/><Relationship Id="rId95" Type="http://schemas.openxmlformats.org/officeDocument/2006/relationships/tags" Target="../tags/tag234.xml"/><Relationship Id="rId94" Type="http://schemas.openxmlformats.org/officeDocument/2006/relationships/tags" Target="../tags/tag233.xml"/><Relationship Id="rId93" Type="http://schemas.openxmlformats.org/officeDocument/2006/relationships/tags" Target="../tags/tag232.xml"/><Relationship Id="rId92" Type="http://schemas.openxmlformats.org/officeDocument/2006/relationships/tags" Target="../tags/tag231.xml"/><Relationship Id="rId91" Type="http://schemas.openxmlformats.org/officeDocument/2006/relationships/tags" Target="../tags/tag230.xml"/><Relationship Id="rId90" Type="http://schemas.openxmlformats.org/officeDocument/2006/relationships/image" Target="../media/image24.png"/><Relationship Id="rId9" Type="http://schemas.openxmlformats.org/officeDocument/2006/relationships/image" Target="../media/image14.png"/><Relationship Id="rId89" Type="http://schemas.openxmlformats.org/officeDocument/2006/relationships/tags" Target="../tags/tag229.xml"/><Relationship Id="rId88" Type="http://schemas.openxmlformats.org/officeDocument/2006/relationships/image" Target="../media/image23.png"/><Relationship Id="rId87" Type="http://schemas.openxmlformats.org/officeDocument/2006/relationships/tags" Target="../tags/tag228.xml"/><Relationship Id="rId86" Type="http://schemas.openxmlformats.org/officeDocument/2006/relationships/tags" Target="../tags/tag227.xml"/><Relationship Id="rId85" Type="http://schemas.openxmlformats.org/officeDocument/2006/relationships/tags" Target="../tags/tag226.xml"/><Relationship Id="rId84" Type="http://schemas.openxmlformats.org/officeDocument/2006/relationships/tags" Target="../tags/tag225.xml"/><Relationship Id="rId83" Type="http://schemas.openxmlformats.org/officeDocument/2006/relationships/tags" Target="../tags/tag224.xml"/><Relationship Id="rId82" Type="http://schemas.openxmlformats.org/officeDocument/2006/relationships/tags" Target="../tags/tag223.xml"/><Relationship Id="rId81" Type="http://schemas.openxmlformats.org/officeDocument/2006/relationships/tags" Target="../tags/tag222.xml"/><Relationship Id="rId80" Type="http://schemas.openxmlformats.org/officeDocument/2006/relationships/tags" Target="../tags/tag221.xml"/><Relationship Id="rId8" Type="http://schemas.openxmlformats.org/officeDocument/2006/relationships/tags" Target="../tags/tag158.xml"/><Relationship Id="rId79" Type="http://schemas.openxmlformats.org/officeDocument/2006/relationships/tags" Target="../tags/tag220.xml"/><Relationship Id="rId78" Type="http://schemas.openxmlformats.org/officeDocument/2006/relationships/tags" Target="../tags/tag219.xml"/><Relationship Id="rId77" Type="http://schemas.openxmlformats.org/officeDocument/2006/relationships/tags" Target="../tags/tag218.xml"/><Relationship Id="rId76" Type="http://schemas.openxmlformats.org/officeDocument/2006/relationships/image" Target="../media/image22.png"/><Relationship Id="rId75" Type="http://schemas.openxmlformats.org/officeDocument/2006/relationships/tags" Target="../tags/tag217.xml"/><Relationship Id="rId74" Type="http://schemas.openxmlformats.org/officeDocument/2006/relationships/tags" Target="../tags/tag216.xml"/><Relationship Id="rId73" Type="http://schemas.openxmlformats.org/officeDocument/2006/relationships/tags" Target="../tags/tag215.xml"/><Relationship Id="rId72" Type="http://schemas.openxmlformats.org/officeDocument/2006/relationships/tags" Target="../tags/tag214.xml"/><Relationship Id="rId71" Type="http://schemas.openxmlformats.org/officeDocument/2006/relationships/tags" Target="../tags/tag213.xml"/><Relationship Id="rId70" Type="http://schemas.openxmlformats.org/officeDocument/2006/relationships/image" Target="../media/image21.png"/><Relationship Id="rId7" Type="http://schemas.openxmlformats.org/officeDocument/2006/relationships/image" Target="../media/image13.png"/><Relationship Id="rId69" Type="http://schemas.openxmlformats.org/officeDocument/2006/relationships/tags" Target="../tags/tag212.xml"/><Relationship Id="rId68" Type="http://schemas.openxmlformats.org/officeDocument/2006/relationships/image" Target="../media/image20.png"/><Relationship Id="rId67" Type="http://schemas.openxmlformats.org/officeDocument/2006/relationships/tags" Target="../tags/tag211.xml"/><Relationship Id="rId66" Type="http://schemas.openxmlformats.org/officeDocument/2006/relationships/image" Target="../media/image19.png"/><Relationship Id="rId65" Type="http://schemas.openxmlformats.org/officeDocument/2006/relationships/tags" Target="../tags/tag210.xml"/><Relationship Id="rId64" Type="http://schemas.openxmlformats.org/officeDocument/2006/relationships/image" Target="../media/image18.png"/><Relationship Id="rId63" Type="http://schemas.openxmlformats.org/officeDocument/2006/relationships/tags" Target="../tags/tag209.xml"/><Relationship Id="rId62" Type="http://schemas.openxmlformats.org/officeDocument/2006/relationships/tags" Target="../tags/tag208.xml"/><Relationship Id="rId61" Type="http://schemas.openxmlformats.org/officeDocument/2006/relationships/tags" Target="../tags/tag207.xml"/><Relationship Id="rId60" Type="http://schemas.openxmlformats.org/officeDocument/2006/relationships/image" Target="../media/image17.png"/><Relationship Id="rId6" Type="http://schemas.openxmlformats.org/officeDocument/2006/relationships/tags" Target="../tags/tag157.xml"/><Relationship Id="rId59" Type="http://schemas.openxmlformats.org/officeDocument/2006/relationships/tags" Target="../tags/tag206.xml"/><Relationship Id="rId58" Type="http://schemas.openxmlformats.org/officeDocument/2006/relationships/image" Target="../media/image16.png"/><Relationship Id="rId57" Type="http://schemas.openxmlformats.org/officeDocument/2006/relationships/tags" Target="../tags/tag205.xml"/><Relationship Id="rId56" Type="http://schemas.openxmlformats.org/officeDocument/2006/relationships/tags" Target="../tags/tag204.xml"/><Relationship Id="rId55" Type="http://schemas.openxmlformats.org/officeDocument/2006/relationships/tags" Target="../tags/tag203.xml"/><Relationship Id="rId54" Type="http://schemas.openxmlformats.org/officeDocument/2006/relationships/tags" Target="../tags/tag202.xml"/><Relationship Id="rId53" Type="http://schemas.openxmlformats.org/officeDocument/2006/relationships/tags" Target="../tags/tag201.xml"/><Relationship Id="rId52" Type="http://schemas.openxmlformats.org/officeDocument/2006/relationships/tags" Target="../tags/tag200.xml"/><Relationship Id="rId51" Type="http://schemas.openxmlformats.org/officeDocument/2006/relationships/tags" Target="../tags/tag199.xml"/><Relationship Id="rId50" Type="http://schemas.openxmlformats.org/officeDocument/2006/relationships/tags" Target="../tags/tag198.xml"/><Relationship Id="rId5" Type="http://schemas.openxmlformats.org/officeDocument/2006/relationships/image" Target="../media/image12.png"/><Relationship Id="rId49" Type="http://schemas.openxmlformats.org/officeDocument/2006/relationships/tags" Target="../tags/tag197.xml"/><Relationship Id="rId48" Type="http://schemas.openxmlformats.org/officeDocument/2006/relationships/tags" Target="../tags/tag196.xml"/><Relationship Id="rId47" Type="http://schemas.openxmlformats.org/officeDocument/2006/relationships/tags" Target="../tags/tag195.xml"/><Relationship Id="rId46" Type="http://schemas.openxmlformats.org/officeDocument/2006/relationships/tags" Target="../tags/tag194.xml"/><Relationship Id="rId45" Type="http://schemas.openxmlformats.org/officeDocument/2006/relationships/tags" Target="../tags/tag193.xml"/><Relationship Id="rId44" Type="http://schemas.openxmlformats.org/officeDocument/2006/relationships/tags" Target="../tags/tag192.xml"/><Relationship Id="rId43" Type="http://schemas.openxmlformats.org/officeDocument/2006/relationships/tags" Target="../tags/tag191.xml"/><Relationship Id="rId42" Type="http://schemas.openxmlformats.org/officeDocument/2006/relationships/tags" Target="../tags/tag190.xml"/><Relationship Id="rId41" Type="http://schemas.openxmlformats.org/officeDocument/2006/relationships/tags" Target="../tags/tag189.xml"/><Relationship Id="rId40" Type="http://schemas.openxmlformats.org/officeDocument/2006/relationships/tags" Target="../tags/tag188.xml"/><Relationship Id="rId4" Type="http://schemas.openxmlformats.org/officeDocument/2006/relationships/tags" Target="../tags/tag156.xml"/><Relationship Id="rId39" Type="http://schemas.openxmlformats.org/officeDocument/2006/relationships/tags" Target="../tags/tag187.xml"/><Relationship Id="rId38" Type="http://schemas.openxmlformats.org/officeDocument/2006/relationships/tags" Target="../tags/tag186.xml"/><Relationship Id="rId37" Type="http://schemas.openxmlformats.org/officeDocument/2006/relationships/tags" Target="../tags/tag185.xml"/><Relationship Id="rId36" Type="http://schemas.openxmlformats.org/officeDocument/2006/relationships/tags" Target="../tags/tag184.xml"/><Relationship Id="rId35" Type="http://schemas.openxmlformats.org/officeDocument/2006/relationships/tags" Target="../tags/tag183.xml"/><Relationship Id="rId34" Type="http://schemas.openxmlformats.org/officeDocument/2006/relationships/tags" Target="../tags/tag182.xml"/><Relationship Id="rId33" Type="http://schemas.openxmlformats.org/officeDocument/2006/relationships/tags" Target="../tags/tag181.xml"/><Relationship Id="rId32" Type="http://schemas.openxmlformats.org/officeDocument/2006/relationships/tags" Target="../tags/tag180.xml"/><Relationship Id="rId31" Type="http://schemas.openxmlformats.org/officeDocument/2006/relationships/tags" Target="../tags/tag179.xml"/><Relationship Id="rId30" Type="http://schemas.openxmlformats.org/officeDocument/2006/relationships/tags" Target="../tags/tag178.xml"/><Relationship Id="rId3" Type="http://schemas.openxmlformats.org/officeDocument/2006/relationships/image" Target="../media/image11.png"/><Relationship Id="rId29" Type="http://schemas.openxmlformats.org/officeDocument/2006/relationships/tags" Target="../tags/tag177.xml"/><Relationship Id="rId28" Type="http://schemas.openxmlformats.org/officeDocument/2006/relationships/tags" Target="../tags/tag176.xml"/><Relationship Id="rId27" Type="http://schemas.openxmlformats.org/officeDocument/2006/relationships/tags" Target="../tags/tag175.xml"/><Relationship Id="rId26" Type="http://schemas.openxmlformats.org/officeDocument/2006/relationships/tags" Target="../tags/tag174.xml"/><Relationship Id="rId25" Type="http://schemas.openxmlformats.org/officeDocument/2006/relationships/tags" Target="../tags/tag173.xml"/><Relationship Id="rId24" Type="http://schemas.openxmlformats.org/officeDocument/2006/relationships/tags" Target="../tags/tag172.xml"/><Relationship Id="rId23" Type="http://schemas.openxmlformats.org/officeDocument/2006/relationships/tags" Target="../tags/tag171.xml"/><Relationship Id="rId22" Type="http://schemas.openxmlformats.org/officeDocument/2006/relationships/tags" Target="../tags/tag170.xml"/><Relationship Id="rId21" Type="http://schemas.openxmlformats.org/officeDocument/2006/relationships/tags" Target="../tags/tag169.xml"/><Relationship Id="rId20" Type="http://schemas.openxmlformats.org/officeDocument/2006/relationships/tags" Target="../tags/tag168.xml"/><Relationship Id="rId2" Type="http://schemas.openxmlformats.org/officeDocument/2006/relationships/tags" Target="../tags/tag155.xml"/><Relationship Id="rId19" Type="http://schemas.openxmlformats.org/officeDocument/2006/relationships/tags" Target="../tags/tag167.xml"/><Relationship Id="rId18" Type="http://schemas.openxmlformats.org/officeDocument/2006/relationships/tags" Target="../tags/tag166.xml"/><Relationship Id="rId17" Type="http://schemas.openxmlformats.org/officeDocument/2006/relationships/tags" Target="../tags/tag165.xml"/><Relationship Id="rId16" Type="http://schemas.openxmlformats.org/officeDocument/2006/relationships/tags" Target="../tags/tag164.xml"/><Relationship Id="rId15" Type="http://schemas.openxmlformats.org/officeDocument/2006/relationships/tags" Target="../tags/tag163.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image" Target="../media/image15.png"/><Relationship Id="rId103" Type="http://schemas.openxmlformats.org/officeDocument/2006/relationships/notesSlide" Target="../notesSlides/notesSlide2.xml"/><Relationship Id="rId102" Type="http://schemas.openxmlformats.org/officeDocument/2006/relationships/slideLayout" Target="../slideLayouts/slideLayout12.xml"/><Relationship Id="rId101" Type="http://schemas.openxmlformats.org/officeDocument/2006/relationships/tags" Target="../tags/tag240.xml"/><Relationship Id="rId100" Type="http://schemas.openxmlformats.org/officeDocument/2006/relationships/tags" Target="../tags/tag239.xml"/><Relationship Id="rId10" Type="http://schemas.openxmlformats.org/officeDocument/2006/relationships/tags" Target="../tags/tag159.xml"/><Relationship Id="rId1" Type="http://schemas.openxmlformats.org/officeDocument/2006/relationships/tags" Target="../tags/tag154.xml"/></Relationships>
</file>

<file path=ppt/slides/_rels/slide9.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image" Target="../media/image25.png"/><Relationship Id="rId11" Type="http://schemas.openxmlformats.org/officeDocument/2006/relationships/slideLayout" Target="../slideLayouts/slideLayout6.xml"/><Relationship Id="rId10" Type="http://schemas.openxmlformats.org/officeDocument/2006/relationships/tags" Target="../tags/tag252.xml"/><Relationship Id="rId1" Type="http://schemas.openxmlformats.org/officeDocument/2006/relationships/tags" Target="../tags/tag2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1240" name="文本框 6751239"/>
          <p:cNvSpPr txBox="1"/>
          <p:nvPr>
            <p:custDataLst>
              <p:tags r:id="rId1"/>
            </p:custDataLst>
          </p:nvPr>
        </p:nvSpPr>
        <p:spPr>
          <a:xfrm>
            <a:off x="1344295" y="583565"/>
            <a:ext cx="10458450" cy="1657985"/>
          </a:xfrm>
          <a:prstGeom prst="rect">
            <a:avLst/>
          </a:prstGeom>
          <a:noFill/>
          <a:ln w="9525">
            <a:noFill/>
          </a:ln>
        </p:spPr>
        <p:txBody>
          <a:bodyPr wrap="square">
            <a:spAutoFit/>
          </a:bodyPr>
          <a:lstStyle/>
          <a:p>
            <a:pPr algn="ctr" fontAlgn="auto">
              <a:lnSpc>
                <a:spcPct val="150000"/>
              </a:lnSpc>
            </a:pPr>
            <a:r>
              <a:rPr lang="zh-CN" altLang="en-US" sz="3585" b="1">
                <a:latin typeface="Times New Roman" panose="02020603050405020304" pitchFamily="18" charset="0"/>
                <a:ea typeface="宋体" panose="02010600030101010101" pitchFamily="2" charset="-122"/>
              </a:rPr>
              <a:t>   </a:t>
            </a:r>
            <a:r>
              <a:rPr lang="zh-CN" altLang="en-US" sz="3200" b="1">
                <a:solidFill>
                  <a:srgbClr val="1D41D5"/>
                </a:solidFill>
                <a:effectLst/>
                <a:latin typeface="微软雅黑" panose="020B0503020204020204" charset="-122"/>
                <a:ea typeface="微软雅黑" panose="020B0503020204020204" charset="-122"/>
                <a:cs typeface="微软雅黑" panose="020B0503020204020204" charset="-122"/>
              </a:rPr>
              <a:t>第</a:t>
            </a:r>
            <a:r>
              <a:rPr lang="en-US" altLang="zh-CN" sz="3200" b="1">
                <a:solidFill>
                  <a:srgbClr val="1D41D5"/>
                </a:solidFill>
                <a:effectLst/>
                <a:latin typeface="微软雅黑" panose="020B0503020204020204" charset="-122"/>
                <a:ea typeface="微软雅黑" panose="020B0503020204020204" charset="-122"/>
                <a:cs typeface="微软雅黑" panose="020B0503020204020204" charset="-122"/>
              </a:rPr>
              <a:t>1</a:t>
            </a:r>
            <a:r>
              <a:rPr lang="zh-CN" altLang="en-US" sz="3200" b="1">
                <a:solidFill>
                  <a:srgbClr val="1D41D5"/>
                </a:solidFill>
                <a:effectLst/>
                <a:latin typeface="微软雅黑" panose="020B0503020204020204" charset="-122"/>
                <a:ea typeface="微软雅黑" panose="020B0503020204020204" charset="-122"/>
                <a:cs typeface="微软雅黑" panose="020B0503020204020204" charset="-122"/>
              </a:rPr>
              <a:t>课时</a:t>
            </a:r>
            <a:r>
              <a:rPr lang="en-US" altLang="zh-CN" sz="3200" b="1">
                <a:solidFill>
                  <a:srgbClr val="0A0EC8"/>
                </a:solidFill>
                <a:effectLst/>
                <a:latin typeface="微软雅黑" panose="020B0503020204020204" charset="-122"/>
                <a:ea typeface="微软雅黑" panose="020B0503020204020204" charset="-122"/>
                <a:cs typeface="微软雅黑" panose="020B0503020204020204" charset="-122"/>
              </a:rPr>
              <a:t>  </a:t>
            </a:r>
            <a:r>
              <a:rPr lang="zh-CN" altLang="zh-CN" sz="3200" b="1">
                <a:solidFill>
                  <a:srgbClr val="1D41D5"/>
                </a:solidFill>
                <a:latin typeface="微软雅黑" panose="020B0503020204020204" charset="-122"/>
                <a:ea typeface="微软雅黑" panose="020B0503020204020204" charset="-122"/>
                <a:cs typeface="微软雅黑" panose="020B0503020204020204" charset="-122"/>
                <a:sym typeface="+mn-ea"/>
              </a:rPr>
              <a:t>分子结构的测定、多样分子的空间结构、</a:t>
            </a:r>
            <a:r>
              <a:rPr lang="en-US" altLang="zh-CN" sz="3200" b="1">
                <a:solidFill>
                  <a:srgbClr val="1D41D5"/>
                </a:solidFill>
                <a:latin typeface="Times New Roman" panose="02020603050405020304" pitchFamily="18" charset="0"/>
                <a:ea typeface="宋体" panose="02010600030101010101" pitchFamily="2" charset="-122"/>
                <a:cs typeface="Times New Roman" panose="02020603050405020304" pitchFamily="18" charset="0"/>
                <a:sym typeface="+mn-ea"/>
              </a:rPr>
              <a:t>VSEPR  model</a:t>
            </a:r>
            <a:endParaRPr lang="en-US" altLang="zh-CN" sz="3200" b="1">
              <a:solidFill>
                <a:srgbClr val="1D41D5"/>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7411" name="组合 15"/>
          <p:cNvGrpSpPr/>
          <p:nvPr>
            <p:custDataLst>
              <p:tags r:id="rId2"/>
            </p:custDataLst>
          </p:nvPr>
        </p:nvGrpSpPr>
        <p:grpSpPr>
          <a:xfrm>
            <a:off x="13970" y="3682051"/>
            <a:ext cx="12192000" cy="73025"/>
            <a:chOff x="2190216" y="0"/>
            <a:chExt cx="7128792" cy="108012"/>
          </a:xfrm>
        </p:grpSpPr>
        <p:sp>
          <p:nvSpPr>
            <p:cNvPr id="17413" name="矩形 16"/>
            <p:cNvSpPr>
              <a:spLocks noChangeArrowheads="1"/>
            </p:cNvSpPr>
            <p:nvPr>
              <p:custDataLst>
                <p:tags r:id="rId3"/>
              </p:custDataLst>
            </p:nvPr>
          </p:nvSpPr>
          <p:spPr bwMode="auto">
            <a:xfrm>
              <a:off x="2190216" y="0"/>
              <a:ext cx="1188132" cy="108012"/>
            </a:xfrm>
            <a:prstGeom prst="rect">
              <a:avLst/>
            </a:prstGeom>
            <a:solidFill>
              <a:srgbClr val="5B9BD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4" name="矩形 17"/>
            <p:cNvSpPr>
              <a:spLocks noChangeArrowheads="1"/>
            </p:cNvSpPr>
            <p:nvPr>
              <p:custDataLst>
                <p:tags r:id="rId4"/>
              </p:custDataLst>
            </p:nvPr>
          </p:nvSpPr>
          <p:spPr bwMode="auto">
            <a:xfrm>
              <a:off x="3378348" y="0"/>
              <a:ext cx="1188132" cy="108012"/>
            </a:xfrm>
            <a:prstGeom prst="rect">
              <a:avLst/>
            </a:prstGeom>
            <a:solidFill>
              <a:srgbClr val="ED7D31"/>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5" name="矩形 18"/>
            <p:cNvSpPr>
              <a:spLocks noChangeArrowheads="1"/>
            </p:cNvSpPr>
            <p:nvPr>
              <p:custDataLst>
                <p:tags r:id="rId5"/>
              </p:custDataLst>
            </p:nvPr>
          </p:nvSpPr>
          <p:spPr bwMode="auto">
            <a:xfrm>
              <a:off x="4566480" y="0"/>
              <a:ext cx="1188132" cy="108012"/>
            </a:xfrm>
            <a:prstGeom prst="rect">
              <a:avLst/>
            </a:prstGeom>
            <a:solidFill>
              <a:srgbClr val="A5A5A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6" name="矩形 19"/>
            <p:cNvSpPr>
              <a:spLocks noChangeArrowheads="1"/>
            </p:cNvSpPr>
            <p:nvPr>
              <p:custDataLst>
                <p:tags r:id="rId6"/>
              </p:custDataLst>
            </p:nvPr>
          </p:nvSpPr>
          <p:spPr bwMode="auto">
            <a:xfrm>
              <a:off x="5754612" y="0"/>
              <a:ext cx="1188132" cy="108012"/>
            </a:xfrm>
            <a:prstGeom prst="rect">
              <a:avLst/>
            </a:prstGeom>
            <a:solidFill>
              <a:srgbClr val="FFC000"/>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7" name="矩形 20"/>
            <p:cNvSpPr>
              <a:spLocks noChangeArrowheads="1"/>
            </p:cNvSpPr>
            <p:nvPr>
              <p:custDataLst>
                <p:tags r:id="rId7"/>
              </p:custDataLst>
            </p:nvPr>
          </p:nvSpPr>
          <p:spPr bwMode="auto">
            <a:xfrm>
              <a:off x="6942744" y="0"/>
              <a:ext cx="1188132" cy="108012"/>
            </a:xfrm>
            <a:prstGeom prst="rect">
              <a:avLst/>
            </a:prstGeom>
            <a:solidFill>
              <a:srgbClr val="4472C4"/>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8" name="矩形 21"/>
            <p:cNvSpPr>
              <a:spLocks noChangeArrowheads="1"/>
            </p:cNvSpPr>
            <p:nvPr>
              <p:custDataLst>
                <p:tags r:id="rId8"/>
              </p:custDataLst>
            </p:nvPr>
          </p:nvSpPr>
          <p:spPr bwMode="auto">
            <a:xfrm>
              <a:off x="8130876" y="0"/>
              <a:ext cx="1188132" cy="108012"/>
            </a:xfrm>
            <a:prstGeom prst="rect">
              <a:avLst/>
            </a:prstGeom>
            <a:solidFill>
              <a:srgbClr val="70AD47"/>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gr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spect="1"/>
          </p:cNvSpPr>
          <p:nvPr>
            <p:custDataLst>
              <p:tags r:id="rId1"/>
            </p:custDataLst>
          </p:nvPr>
        </p:nvSpPr>
        <p:spPr>
          <a:xfrm>
            <a:off x="478155" y="2129155"/>
            <a:ext cx="10641965" cy="607695"/>
          </a:xfrm>
          <a:prstGeom prst="rect">
            <a:avLst/>
          </a:prstGeom>
        </p:spPr>
        <p:txBody>
          <a:bodyPr wrap="square">
            <a:spAutoFit/>
          </a:bodyPr>
          <a:lstStyle/>
          <a:p>
            <a:pPr>
              <a:lnSpc>
                <a:spcPct val="120000"/>
              </a:lnSpc>
              <a:spcAft>
                <a:spcPct val="0"/>
              </a:spcAft>
              <a:tabLst>
                <a:tab pos="1029335" algn="l"/>
                <a:tab pos="1850390" algn="l"/>
                <a:tab pos="2538095" algn="l"/>
                <a:tab pos="3221990" algn="l"/>
              </a:tabLst>
            </a:pPr>
            <a:r>
              <a:rPr lang="en-US" altLang="zh-CN" sz="2800">
                <a:solidFill>
                  <a:srgbClr val="1D41D5"/>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solidFill>
                  <a:srgbClr val="1D41D5"/>
                </a:solidFill>
                <a:latin typeface="Times New Roman" panose="02020603050405020304" pitchFamily="18" charset="0"/>
                <a:ea typeface="宋体" panose="02010600030101010101" pitchFamily="2" charset="-122"/>
                <a:cs typeface="Times New Roman" panose="02020603050405020304" pitchFamily="18" charset="0"/>
              </a:rPr>
              <a:t>分子的空间结构是中心原子周围的</a:t>
            </a:r>
            <a:r>
              <a:rPr lang="en-US" altLang="zh-CN" sz="2800" b="1">
                <a:solidFill>
                  <a:srgbClr val="1D41D5"/>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a:solidFill>
                  <a:srgbClr val="1D41D5"/>
                </a:solidFill>
                <a:latin typeface="Times New Roman" panose="02020603050405020304" pitchFamily="18" charset="0"/>
                <a:ea typeface="宋体" panose="02010600030101010101" pitchFamily="2" charset="-122"/>
                <a:cs typeface="Times New Roman" panose="02020603050405020304" pitchFamily="18" charset="0"/>
              </a:rPr>
              <a:t>价层电子对</a:t>
            </a:r>
            <a:r>
              <a:rPr lang="en-US" altLang="zh-CN" sz="2800" b="1">
                <a:solidFill>
                  <a:srgbClr val="1D41D5"/>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a:solidFill>
                  <a:srgbClr val="1D41D5"/>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相互排斥</a:t>
            </a:r>
            <a:r>
              <a:rPr lang="zh-CN" altLang="zh-CN" sz="2800" b="1">
                <a:solidFill>
                  <a:srgbClr val="1D41D5"/>
                </a:solidFill>
                <a:latin typeface="Times New Roman" panose="02020603050405020304" pitchFamily="18" charset="0"/>
                <a:ea typeface="宋体" panose="02010600030101010101" pitchFamily="2" charset="-122"/>
                <a:cs typeface="Times New Roman" panose="02020603050405020304" pitchFamily="18" charset="0"/>
              </a:rPr>
              <a:t>的结果。</a:t>
            </a:r>
            <a:endParaRPr lang="zh-CN" altLang="zh-CN" sz="2800" b="1">
              <a:solidFill>
                <a:srgbClr val="1D41D5"/>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a:spLocks noChangeAspect="1"/>
          </p:cNvSpPr>
          <p:nvPr>
            <p:custDataLst>
              <p:tags r:id="rId2"/>
            </p:custDataLst>
          </p:nvPr>
        </p:nvSpPr>
        <p:spPr>
          <a:xfrm>
            <a:off x="702310" y="2867025"/>
            <a:ext cx="10787380" cy="1124585"/>
          </a:xfrm>
          <a:prstGeom prst="rect">
            <a:avLst/>
          </a:prstGeom>
        </p:spPr>
        <p:txBody>
          <a:bodyPr wrap="square">
            <a:spAutoFit/>
          </a:bodyPr>
          <a:lstStyle/>
          <a:p>
            <a:pPr>
              <a:lnSpc>
                <a:spcPct val="120000"/>
              </a:lnSpc>
              <a:spcAft>
                <a:spcPct val="0"/>
              </a:spcAft>
              <a:tabLst>
                <a:tab pos="1029335" algn="l"/>
                <a:tab pos="1850390" algn="l"/>
                <a:tab pos="2538095" algn="l"/>
                <a:tab pos="3221990" algn="l"/>
              </a:tabLst>
            </a:pPr>
            <a:r>
              <a:rPr lang="en-US" altLang="zh-CN" sz="2800" b="1">
                <a:solidFill>
                  <a:srgbClr val="1D41D5"/>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a:solidFill>
                  <a:srgbClr val="1D41D5"/>
                </a:solidFill>
                <a:latin typeface="Times New Roman" panose="02020603050405020304" pitchFamily="18" charset="0"/>
                <a:ea typeface="宋体" panose="02010600030101010101" pitchFamily="2" charset="-122"/>
                <a:cs typeface="Times New Roman" panose="02020603050405020304" pitchFamily="18" charset="0"/>
              </a:rPr>
              <a:t>排斥力趋向于尽可能将价电子对之间远离，夹角尽可能张大，这样会使排斥力尽可能小。</a:t>
            </a:r>
            <a:endParaRPr lang="zh-CN" altLang="en-US" sz="2800" b="1">
              <a:solidFill>
                <a:srgbClr val="1D41D5"/>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图片 8" descr="31393935333133373b31393938323330383bcce1cabecdb4b5e3"/>
          <p:cNvPicPr>
            <a:picLocks noChangeAspect="1"/>
          </p:cNvPicPr>
          <p:nvPr>
            <p:custDataLst>
              <p:tags r:id="rId3"/>
            </p:custDataLst>
          </p:nvPr>
        </p:nvPicPr>
        <p:blipFill>
          <a:blip r:embed="rId4"/>
          <a:stretch>
            <a:fillRect/>
          </a:stretch>
        </p:blipFill>
        <p:spPr>
          <a:xfrm>
            <a:off x="1831975" y="4496435"/>
            <a:ext cx="655955" cy="655955"/>
          </a:xfrm>
          <a:prstGeom prst="rect">
            <a:avLst/>
          </a:prstGeom>
        </p:spPr>
      </p:pic>
      <p:grpSp>
        <p:nvGrpSpPr>
          <p:cNvPr id="17411" name="组合 15"/>
          <p:cNvGrpSpPr/>
          <p:nvPr>
            <p:custDataLst>
              <p:tags r:id="rId5"/>
            </p:custDataLst>
          </p:nvPr>
        </p:nvGrpSpPr>
        <p:grpSpPr>
          <a:xfrm>
            <a:off x="0" y="618811"/>
            <a:ext cx="12192000" cy="73025"/>
            <a:chOff x="2190216" y="0"/>
            <a:chExt cx="7128792" cy="108012"/>
          </a:xfrm>
        </p:grpSpPr>
        <p:sp>
          <p:nvSpPr>
            <p:cNvPr id="17413" name="矩形 16"/>
            <p:cNvSpPr>
              <a:spLocks noChangeArrowheads="1"/>
            </p:cNvSpPr>
            <p:nvPr>
              <p:custDataLst>
                <p:tags r:id="rId6"/>
              </p:custDataLst>
            </p:nvPr>
          </p:nvSpPr>
          <p:spPr bwMode="auto">
            <a:xfrm>
              <a:off x="2190216" y="0"/>
              <a:ext cx="1188132" cy="108012"/>
            </a:xfrm>
            <a:prstGeom prst="rect">
              <a:avLst/>
            </a:prstGeom>
            <a:solidFill>
              <a:srgbClr val="5B9BD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4" name="矩形 17"/>
            <p:cNvSpPr>
              <a:spLocks noChangeArrowheads="1"/>
            </p:cNvSpPr>
            <p:nvPr>
              <p:custDataLst>
                <p:tags r:id="rId7"/>
              </p:custDataLst>
            </p:nvPr>
          </p:nvSpPr>
          <p:spPr bwMode="auto">
            <a:xfrm>
              <a:off x="3378348" y="0"/>
              <a:ext cx="1188132" cy="108012"/>
            </a:xfrm>
            <a:prstGeom prst="rect">
              <a:avLst/>
            </a:prstGeom>
            <a:solidFill>
              <a:srgbClr val="ED7D31"/>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5" name="矩形 18"/>
            <p:cNvSpPr>
              <a:spLocks noChangeArrowheads="1"/>
            </p:cNvSpPr>
            <p:nvPr>
              <p:custDataLst>
                <p:tags r:id="rId8"/>
              </p:custDataLst>
            </p:nvPr>
          </p:nvSpPr>
          <p:spPr bwMode="auto">
            <a:xfrm>
              <a:off x="4566480" y="0"/>
              <a:ext cx="1188132" cy="108012"/>
            </a:xfrm>
            <a:prstGeom prst="rect">
              <a:avLst/>
            </a:prstGeom>
            <a:solidFill>
              <a:srgbClr val="A5A5A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6" name="矩形 19"/>
            <p:cNvSpPr>
              <a:spLocks noChangeArrowheads="1"/>
            </p:cNvSpPr>
            <p:nvPr>
              <p:custDataLst>
                <p:tags r:id="rId9"/>
              </p:custDataLst>
            </p:nvPr>
          </p:nvSpPr>
          <p:spPr bwMode="auto">
            <a:xfrm>
              <a:off x="5754612" y="0"/>
              <a:ext cx="1188132" cy="108012"/>
            </a:xfrm>
            <a:prstGeom prst="rect">
              <a:avLst/>
            </a:prstGeom>
            <a:solidFill>
              <a:srgbClr val="FFC000"/>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7" name="矩形 20"/>
            <p:cNvSpPr>
              <a:spLocks noChangeArrowheads="1"/>
            </p:cNvSpPr>
            <p:nvPr>
              <p:custDataLst>
                <p:tags r:id="rId10"/>
              </p:custDataLst>
            </p:nvPr>
          </p:nvSpPr>
          <p:spPr bwMode="auto">
            <a:xfrm>
              <a:off x="6942744" y="0"/>
              <a:ext cx="1188132" cy="108012"/>
            </a:xfrm>
            <a:prstGeom prst="rect">
              <a:avLst/>
            </a:prstGeom>
            <a:solidFill>
              <a:srgbClr val="4472C4"/>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8" name="矩形 21"/>
            <p:cNvSpPr>
              <a:spLocks noChangeArrowheads="1"/>
            </p:cNvSpPr>
            <p:nvPr>
              <p:custDataLst>
                <p:tags r:id="rId11"/>
              </p:custDataLst>
            </p:nvPr>
          </p:nvSpPr>
          <p:spPr bwMode="auto">
            <a:xfrm>
              <a:off x="8130876" y="0"/>
              <a:ext cx="1188132" cy="108012"/>
            </a:xfrm>
            <a:prstGeom prst="rect">
              <a:avLst/>
            </a:prstGeom>
            <a:solidFill>
              <a:srgbClr val="70AD47"/>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grpSp>
      <p:sp>
        <p:nvSpPr>
          <p:cNvPr id="6" name="标题 5"/>
          <p:cNvSpPr>
            <a:spLocks noGrp="1"/>
          </p:cNvSpPr>
          <p:nvPr>
            <p:ph type="title"/>
            <p:custDataLst>
              <p:tags r:id="rId12"/>
            </p:custDataLst>
          </p:nvPr>
        </p:nvSpPr>
        <p:spPr>
          <a:xfrm>
            <a:off x="-79305" y="125165"/>
            <a:ext cx="10969200" cy="705600"/>
          </a:xfrm>
        </p:spPr>
        <p:txBody>
          <a:bodyPr>
            <a:normAutofit fontScale="90000"/>
          </a:bodyPr>
          <a:lstStyle/>
          <a:p>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【学习任务三】</a:t>
            </a:r>
            <a:r>
              <a:rPr lang="zh-CN" altLang="en-US" sz="3200">
                <a:gradFill>
                  <a:gsLst>
                    <a:gs pos="0">
                      <a:srgbClr val="E30000"/>
                    </a:gs>
                    <a:gs pos="100000">
                      <a:srgbClr val="760303"/>
                    </a:gs>
                  </a:gsLst>
                  <a:lin scaled="0"/>
                </a:gradFill>
                <a:latin typeface="Times New Roman" panose="02020603050405020304" pitchFamily="18" charset="0"/>
                <a:ea typeface="宋体" panose="02010600030101010101" pitchFamily="2" charset="-122"/>
                <a:sym typeface="+mn-ea"/>
              </a:rPr>
              <a:t>价层电子对互斥模型</a:t>
            </a:r>
            <a:br>
              <a:rPr lang="zh-CN" altLang="en-US" sz="3200" b="1">
                <a:gradFill>
                  <a:gsLst>
                    <a:gs pos="0">
                      <a:srgbClr val="E30000"/>
                    </a:gs>
                    <a:gs pos="100000">
                      <a:srgbClr val="760303"/>
                    </a:gs>
                  </a:gsLst>
                  <a:lin scaled="0"/>
                </a:gradFill>
                <a:latin typeface="Times New Roman" panose="02020603050405020304" pitchFamily="18" charset="0"/>
                <a:ea typeface="宋体" panose="02010600030101010101" pitchFamily="2" charset="-122"/>
              </a:rPr>
            </a:br>
            <a:endParaRPr lang="zh-CN" altLang="en-US" sz="3200" b="1">
              <a:gradFill>
                <a:gsLst>
                  <a:gs pos="0">
                    <a:srgbClr val="E30000"/>
                  </a:gs>
                  <a:gs pos="100000">
                    <a:srgbClr val="760303"/>
                  </a:gs>
                </a:gsLst>
                <a:lin scaled="0"/>
              </a:gradFill>
              <a:latin typeface="Times New Roman" panose="02020603050405020304" pitchFamily="18" charset="0"/>
              <a:ea typeface="宋体" panose="02010600030101010101" pitchFamily="2" charset="-122"/>
              <a:sym typeface="+mn-ea"/>
            </a:endParaRPr>
          </a:p>
        </p:txBody>
      </p:sp>
      <p:sp>
        <p:nvSpPr>
          <p:cNvPr id="10" name="文本框 9"/>
          <p:cNvSpPr txBox="1"/>
          <p:nvPr>
            <p:custDataLst>
              <p:tags r:id="rId13"/>
            </p:custDataLst>
          </p:nvPr>
        </p:nvSpPr>
        <p:spPr>
          <a:xfrm>
            <a:off x="354965" y="1477645"/>
            <a:ext cx="6096000" cy="521970"/>
          </a:xfrm>
          <a:prstGeom prst="rect">
            <a:avLst/>
          </a:prstGeom>
          <a:noFill/>
        </p:spPr>
        <p:txBody>
          <a:bodyPr wrap="square" rtlCol="0">
            <a:spAutoFit/>
          </a:bodyPr>
          <a:lstStyle/>
          <a:p>
            <a:r>
              <a:rPr lang="zh-CN" altLang="en-US" sz="2800" b="1">
                <a:gradFill>
                  <a:gsLst>
                    <a:gs pos="0">
                      <a:srgbClr val="E30000"/>
                    </a:gs>
                    <a:gs pos="100000">
                      <a:srgbClr val="760303"/>
                    </a:gs>
                  </a:gsLst>
                  <a:lin scaled="0"/>
                </a:gradFill>
                <a:latin typeface="Times New Roman" panose="02020603050405020304" pitchFamily="18" charset="0"/>
                <a:ea typeface="宋体" panose="02010600030101010101" pitchFamily="2" charset="-122"/>
                <a:cs typeface="Times New Roman" panose="02020603050405020304" pitchFamily="18" charset="0"/>
                <a:sym typeface="+mn-ea"/>
              </a:rPr>
              <a:t>价层电子对互斥模型（</a:t>
            </a:r>
            <a:r>
              <a:rPr lang="en-US" altLang="zh-CN" sz="2800" b="1">
                <a:gradFill>
                  <a:gsLst>
                    <a:gs pos="0">
                      <a:srgbClr val="E30000"/>
                    </a:gs>
                    <a:gs pos="100000">
                      <a:srgbClr val="760303"/>
                    </a:gs>
                  </a:gsLst>
                  <a:lin scaled="0"/>
                </a:gradFill>
                <a:latin typeface="Times New Roman" panose="02020603050405020304" pitchFamily="18" charset="0"/>
                <a:ea typeface="宋体" panose="02010600030101010101" pitchFamily="2" charset="-122"/>
                <a:cs typeface="Times New Roman" panose="02020603050405020304" pitchFamily="18" charset="0"/>
                <a:sym typeface="+mn-ea"/>
              </a:rPr>
              <a:t>VSEPR  model</a:t>
            </a:r>
            <a:r>
              <a:rPr lang="zh-CN" altLang="en-US" sz="2800" b="1">
                <a:gradFill>
                  <a:gsLst>
                    <a:gs pos="0">
                      <a:srgbClr val="E30000"/>
                    </a:gs>
                    <a:gs pos="100000">
                      <a:srgbClr val="760303"/>
                    </a:gs>
                  </a:gsLst>
                  <a:lin scaled="0"/>
                </a:gra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800" b="1">
              <a:gradFill>
                <a:gsLst>
                  <a:gs pos="0">
                    <a:srgbClr val="E30000"/>
                  </a:gs>
                  <a:gs pos="100000">
                    <a:srgbClr val="760303"/>
                  </a:gs>
                </a:gsLst>
                <a:lin scaled="0"/>
              </a:gra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4" name="文本框 13"/>
          <p:cNvSpPr txBox="1"/>
          <p:nvPr>
            <p:custDataLst>
              <p:tags r:id="rId14"/>
            </p:custDataLst>
          </p:nvPr>
        </p:nvSpPr>
        <p:spPr>
          <a:xfrm>
            <a:off x="544830" y="4410075"/>
            <a:ext cx="7137400" cy="1383665"/>
          </a:xfrm>
          <a:prstGeom prst="rect">
            <a:avLst/>
          </a:prstGeom>
          <a:noFill/>
        </p:spPr>
        <p:txBody>
          <a:bodyPr wrap="square">
            <a:spAutoFit/>
          </a:bodyPr>
          <a:lstStyle/>
          <a:p>
            <a:r>
              <a:rPr lang="zh-CN" altLang="en-US" sz="2800" b="1"/>
              <a:t>甲烷分子形成</a:t>
            </a:r>
            <a:r>
              <a:rPr lang="en-US" altLang="zh-CN" sz="2800" b="1"/>
              <a:t>4</a:t>
            </a:r>
            <a:r>
              <a:rPr lang="zh-CN" altLang="en-US" sz="2800" b="1"/>
              <a:t>个</a:t>
            </a:r>
            <a:r>
              <a:rPr lang="en-US" altLang="zh-CN" sz="2800" b="1" kern="0">
                <a:solidFill>
                  <a:srgbClr val="FF0000"/>
                </a:solidFill>
                <a:effectLst/>
                <a:latin typeface="Times New Roman" panose="02020603050405020304" pitchFamily="18" charset="0"/>
                <a:ea typeface="宋体" panose="02010600030101010101" pitchFamily="2" charset="-122"/>
              </a:rPr>
              <a:t>σ</a:t>
            </a:r>
            <a:r>
              <a:rPr lang="zh-CN" altLang="zh-CN" sz="2800" b="1" kern="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键</a:t>
            </a:r>
            <a:r>
              <a:rPr lang="zh-CN" altLang="en-US" sz="2800" b="1" kern="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a:t>有</a:t>
            </a:r>
            <a:r>
              <a:rPr lang="en-US" altLang="zh-CN" sz="2800" b="1"/>
              <a:t>4</a:t>
            </a:r>
            <a:r>
              <a:rPr lang="zh-CN" altLang="en-US" sz="2800" b="1"/>
              <a:t>个价层电子对，价层电子对之间相互排斥，使得彼此远离，且越远（键角越大）越稳定。</a:t>
            </a:r>
            <a:endParaRPr lang="zh-CN" altLang="en-US" sz="2800"/>
          </a:p>
        </p:txBody>
      </p:sp>
      <p:pic>
        <p:nvPicPr>
          <p:cNvPr id="205" name="图片 -2147482612"/>
          <p:cNvPicPr>
            <a:picLocks noChangeAspect="1"/>
          </p:cNvPicPr>
          <p:nvPr>
            <p:custDataLst>
              <p:tags r:id="rId15"/>
            </p:custDataLst>
          </p:nvPr>
        </p:nvPicPr>
        <p:blipFill>
          <a:blip r:embed="rId16"/>
          <a:stretch>
            <a:fillRect/>
          </a:stretch>
        </p:blipFill>
        <p:spPr>
          <a:xfrm rot="18900000">
            <a:off x="8446770" y="3834765"/>
            <a:ext cx="2428875" cy="2257425"/>
          </a:xfrm>
          <a:prstGeom prst="rect">
            <a:avLst/>
          </a:prstGeom>
          <a:noFill/>
          <a:ln w="9525">
            <a:noFill/>
          </a:ln>
        </p:spPr>
      </p:pic>
      <p:sp>
        <p:nvSpPr>
          <p:cNvPr id="17" name="文本框 16"/>
          <p:cNvSpPr txBox="1"/>
          <p:nvPr>
            <p:custDataLst>
              <p:tags r:id="rId17"/>
            </p:custDataLst>
          </p:nvPr>
        </p:nvSpPr>
        <p:spPr>
          <a:xfrm>
            <a:off x="6924123" y="5656201"/>
            <a:ext cx="2042547" cy="584775"/>
          </a:xfrm>
          <a:prstGeom prst="rect">
            <a:avLst/>
          </a:prstGeom>
          <a:noFill/>
        </p:spPr>
        <p:txBody>
          <a:bodyPr wrap="none" rtlCol="0" anchor="t">
            <a:spAutoFit/>
          </a:bodyPr>
          <a:lstStyle/>
          <a:p>
            <a:r>
              <a:rPr lang="en-US" altLang="zh-CN" sz="3200" b="1">
                <a:solidFill>
                  <a:srgbClr val="3333CC"/>
                </a:solidFill>
                <a:latin typeface="黑体" panose="02010609060101010101" pitchFamily="49" charset="-122"/>
                <a:ea typeface="黑体" panose="02010609060101010101" pitchFamily="49" charset="-122"/>
                <a:cs typeface="Times New Roman" panose="02020603050405020304" pitchFamily="18" charset="0"/>
                <a:sym typeface="+mn-ea"/>
              </a:rPr>
              <a:t>109°28′</a:t>
            </a:r>
            <a:endParaRPr lang="en-US" altLang="zh-CN" sz="3200" b="1">
              <a:solidFill>
                <a:srgbClr val="3333CC"/>
              </a:solidFill>
              <a:latin typeface="黑体" panose="02010609060101010101" pitchFamily="49" charset="-122"/>
              <a:ea typeface="黑体" panose="02010609060101010101" pitchFamily="49" charset="-122"/>
              <a:cs typeface="Times New Roman" panose="02020603050405020304" pitchFamily="18" charset="0"/>
              <a:sym typeface="+mn-ea"/>
            </a:endParaRPr>
          </a:p>
        </p:txBody>
      </p:sp>
      <p:sp>
        <p:nvSpPr>
          <p:cNvPr id="11" name="文本框 10"/>
          <p:cNvSpPr txBox="1"/>
          <p:nvPr>
            <p:custDataLst>
              <p:tags r:id="rId18"/>
            </p:custDataLst>
          </p:nvPr>
        </p:nvSpPr>
        <p:spPr>
          <a:xfrm>
            <a:off x="0" y="619125"/>
            <a:ext cx="11903710" cy="737235"/>
          </a:xfrm>
          <a:prstGeom prst="rect">
            <a:avLst/>
          </a:prstGeom>
          <a:noFill/>
        </p:spPr>
        <p:txBody>
          <a:bodyPr wrap="square" rtlCol="0" anchor="t">
            <a:spAutoFit/>
          </a:bodyPr>
          <a:lstStyle/>
          <a:p>
            <a:pPr fontAlgn="auto">
              <a:lnSpc>
                <a:spcPct val="150000"/>
              </a:lnSpc>
            </a:pPr>
            <a:r>
              <a:rPr lang="zh-CN" altLang="en-US" sz="2800" b="1">
                <a:solidFill>
                  <a:srgbClr val="1D41D5"/>
                </a:solidFill>
                <a:sym typeface="+mn-ea"/>
              </a:rPr>
              <a:t>【</a:t>
            </a:r>
            <a:r>
              <a:rPr lang="zh-CN" altLang="en-US" sz="2800" b="1">
                <a:solidFill>
                  <a:srgbClr val="1D41D5"/>
                </a:solidFill>
                <a:latin typeface="微软雅黑" panose="020B0503020204020204" charset="-122"/>
                <a:ea typeface="微软雅黑" panose="020B0503020204020204" charset="-122"/>
                <a:cs typeface="微软雅黑" panose="020B0503020204020204" charset="-122"/>
                <a:sym typeface="+mn-ea"/>
              </a:rPr>
              <a:t>思考与讨论】</a:t>
            </a:r>
            <a:r>
              <a:rPr lang="zh-CN" altLang="en-US" sz="2800" b="1">
                <a:latin typeface="微软雅黑" panose="020B0503020204020204" charset="-122"/>
                <a:ea typeface="微软雅黑" panose="020B0503020204020204" charset="-122"/>
                <a:cs typeface="微软雅黑" panose="020B0503020204020204" charset="-122"/>
                <a:sym typeface="+mn-ea"/>
              </a:rPr>
              <a:t>（</a:t>
            </a:r>
            <a:r>
              <a:rPr lang="en-US" altLang="zh-CN" sz="2800" b="1">
                <a:latin typeface="微软雅黑" panose="020B0503020204020204" charset="-122"/>
                <a:ea typeface="微软雅黑" panose="020B0503020204020204" charset="-122"/>
                <a:cs typeface="微软雅黑" panose="020B0503020204020204" charset="-122"/>
                <a:sym typeface="+mn-ea"/>
              </a:rPr>
              <a:t>1</a:t>
            </a:r>
            <a:r>
              <a:rPr lang="zh-CN" altLang="en-US" sz="2800" b="1">
                <a:latin typeface="微软雅黑" panose="020B0503020204020204" charset="-122"/>
                <a:ea typeface="微软雅黑" panose="020B0503020204020204" charset="-122"/>
                <a:cs typeface="微软雅黑" panose="020B0503020204020204" charset="-122"/>
                <a:sym typeface="+mn-ea"/>
              </a:rPr>
              <a:t>）为什么甲烷分子是正四面体结构而不是平面四边形呢？</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2"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2"/>
      <p:bldP spid="14" grpId="0"/>
      <p:bldP spid="17"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KJ[G}W_OXQ]C@J2MTOX6M7F"/>
          <p:cNvPicPr>
            <a:picLocks noChangeAspect="1"/>
          </p:cNvPicPr>
          <p:nvPr>
            <p:custDataLst>
              <p:tags r:id="rId1"/>
            </p:custDataLst>
          </p:nvPr>
        </p:nvPicPr>
        <p:blipFill>
          <a:blip r:embed="rId2">
            <a:lum bright="-6000" contrast="54000"/>
          </a:blip>
          <a:srcRect b="2190"/>
          <a:stretch>
            <a:fillRect/>
          </a:stretch>
        </p:blipFill>
        <p:spPr>
          <a:xfrm>
            <a:off x="1047115" y="1866900"/>
            <a:ext cx="8334375" cy="2098675"/>
          </a:xfrm>
          <a:prstGeom prst="rect">
            <a:avLst/>
          </a:prstGeom>
        </p:spPr>
      </p:pic>
      <p:sp>
        <p:nvSpPr>
          <p:cNvPr id="8" name="文本框 7"/>
          <p:cNvSpPr txBox="1"/>
          <p:nvPr>
            <p:custDataLst>
              <p:tags r:id="rId3"/>
            </p:custDataLst>
          </p:nvPr>
        </p:nvSpPr>
        <p:spPr>
          <a:xfrm>
            <a:off x="140970" y="332105"/>
            <a:ext cx="11753850" cy="953135"/>
          </a:xfrm>
          <a:prstGeom prst="rect">
            <a:avLst/>
          </a:prstGeom>
          <a:noFill/>
        </p:spPr>
        <p:txBody>
          <a:bodyPr wrap="square">
            <a:spAutoFit/>
          </a:bodyPr>
          <a:lstStyle/>
          <a:p>
            <a:r>
              <a:rPr lang="zh-CN" altLang="en-US" sz="2800" b="1">
                <a:solidFill>
                  <a:srgbClr val="1D41D5"/>
                </a:solidFill>
              </a:rPr>
              <a:t>【活动</a:t>
            </a:r>
            <a:r>
              <a:rPr lang="en-US" altLang="zh-CN" sz="2800" b="1">
                <a:solidFill>
                  <a:srgbClr val="1D41D5"/>
                </a:solidFill>
              </a:rPr>
              <a:t>2</a:t>
            </a:r>
            <a:r>
              <a:rPr lang="zh-CN" altLang="en-US" sz="2800" b="1">
                <a:solidFill>
                  <a:srgbClr val="1D41D5"/>
                </a:solidFill>
              </a:rPr>
              <a:t>】：用气球（大小相同）表示价层电子对，把两个气球绑在一起；再把三个气球绑一起；最后绑四个气球，观察他们的空间构型。</a:t>
            </a:r>
            <a:endParaRPr lang="zh-CN" altLang="en-US" sz="2800" b="1">
              <a:solidFill>
                <a:srgbClr val="1D41D5"/>
              </a:solidFill>
            </a:endParaRPr>
          </a:p>
        </p:txBody>
      </p:sp>
      <p:grpSp>
        <p:nvGrpSpPr>
          <p:cNvPr id="9" name="组合 8"/>
          <p:cNvGrpSpPr/>
          <p:nvPr>
            <p:custDataLst>
              <p:tags r:id="rId4"/>
            </p:custDataLst>
          </p:nvPr>
        </p:nvGrpSpPr>
        <p:grpSpPr>
          <a:xfrm>
            <a:off x="874395" y="4312285"/>
            <a:ext cx="9249410" cy="1503680"/>
            <a:chOff x="1377" y="6791"/>
            <a:chExt cx="14566" cy="2368"/>
          </a:xfrm>
        </p:grpSpPr>
        <p:sp>
          <p:nvSpPr>
            <p:cNvPr id="7" name="文本框 6"/>
            <p:cNvSpPr txBox="1"/>
            <p:nvPr>
              <p:custDataLst>
                <p:tags r:id="rId5"/>
              </p:custDataLst>
            </p:nvPr>
          </p:nvSpPr>
          <p:spPr>
            <a:xfrm>
              <a:off x="1377" y="6791"/>
              <a:ext cx="14566" cy="824"/>
            </a:xfrm>
            <a:prstGeom prst="rect">
              <a:avLst/>
            </a:prstGeom>
            <a:noFill/>
          </p:spPr>
          <p:txBody>
            <a:bodyPr wrap="square" rtlCol="0">
              <a:noAutofit/>
            </a:bodyPr>
            <a:lstStyle/>
            <a:p>
              <a:r>
                <a:rPr lang="zh-CN" altLang="en-US" sz="2800">
                  <a:solidFill>
                    <a:srgbClr val="FF0000"/>
                  </a:solidFill>
                </a:rPr>
                <a:t>直线型                          平面三角形             正四面体</a:t>
              </a:r>
              <a:endParaRPr lang="zh-CN" altLang="en-US" sz="2800">
                <a:solidFill>
                  <a:srgbClr val="FF0000"/>
                </a:solidFill>
              </a:endParaRPr>
            </a:p>
          </p:txBody>
        </p:sp>
        <p:sp>
          <p:nvSpPr>
            <p:cNvPr id="62" name="文本框 61"/>
            <p:cNvSpPr txBox="1"/>
            <p:nvPr>
              <p:custDataLst>
                <p:tags r:id="rId6"/>
              </p:custDataLst>
            </p:nvPr>
          </p:nvSpPr>
          <p:spPr>
            <a:xfrm>
              <a:off x="1578" y="8288"/>
              <a:ext cx="1691" cy="822"/>
            </a:xfrm>
            <a:prstGeom prst="rect">
              <a:avLst/>
            </a:prstGeom>
            <a:noFill/>
          </p:spPr>
          <p:txBody>
            <a:bodyPr wrap="none" rtlCol="0">
              <a:spAutoFit/>
            </a:bodyPr>
            <a:lstStyle/>
            <a:p>
              <a:pPr indent="0" algn="l">
                <a:buNone/>
              </a:pPr>
              <a:r>
                <a:rPr lang="en-US" sz="28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180°</a:t>
              </a:r>
              <a:endParaRPr lang="en-US" altLang="en-US" sz="28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84" name="文本框 183"/>
            <p:cNvSpPr txBox="1"/>
            <p:nvPr>
              <p:custDataLst>
                <p:tags r:id="rId7"/>
              </p:custDataLst>
            </p:nvPr>
          </p:nvSpPr>
          <p:spPr>
            <a:xfrm>
              <a:off x="7241" y="8288"/>
              <a:ext cx="1691" cy="822"/>
            </a:xfrm>
            <a:prstGeom prst="rect">
              <a:avLst/>
            </a:prstGeom>
            <a:noFill/>
          </p:spPr>
          <p:txBody>
            <a:bodyPr wrap="none" rtlCol="0">
              <a:spAutoFit/>
            </a:bodyPr>
            <a:lstStyle/>
            <a:p>
              <a:r>
                <a:rPr lang="en-US" sz="28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120°</a:t>
              </a:r>
              <a:endParaRPr lang="en-US" altLang="en-US" sz="28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92" name="文本框 191"/>
            <p:cNvSpPr txBox="1"/>
            <p:nvPr>
              <p:custDataLst>
                <p:tags r:id="rId8"/>
              </p:custDataLst>
            </p:nvPr>
          </p:nvSpPr>
          <p:spPr>
            <a:xfrm>
              <a:off x="12573" y="8337"/>
              <a:ext cx="2210" cy="822"/>
            </a:xfrm>
            <a:prstGeom prst="rect">
              <a:avLst/>
            </a:prstGeom>
            <a:noFill/>
          </p:spPr>
          <p:txBody>
            <a:bodyPr wrap="none" rtlCol="0">
              <a:spAutoFit/>
            </a:bodyPr>
            <a:lstStyle/>
            <a:p>
              <a:r>
                <a:rPr lang="en-US" sz="28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109</a:t>
              </a:r>
              <a:r>
                <a:rPr lang="en-US" sz="2800" b="1" baseline="30000">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28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28'</a:t>
              </a:r>
              <a:endParaRPr lang="en-US" altLang="en-US" sz="28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1419066" y="1487731"/>
            <a:ext cx="5709763" cy="479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pic>
        <p:nvPicPr>
          <p:cNvPr id="13" name="图片 12"/>
          <p:cNvPicPr>
            <a:picLocks noChangeAspect="1"/>
          </p:cNvPicPr>
          <p:nvPr>
            <p:custDataLst>
              <p:tags r:id="rId2"/>
            </p:custDataLst>
          </p:nvPr>
        </p:nvPicPr>
        <p:blipFill>
          <a:blip r:embed="rId3"/>
          <a:srcRect t="11745" b="16631"/>
          <a:stretch>
            <a:fillRect/>
          </a:stretch>
        </p:blipFill>
        <p:spPr>
          <a:xfrm>
            <a:off x="3055523" y="2632409"/>
            <a:ext cx="1103046" cy="514378"/>
          </a:xfrm>
          <a:prstGeom prst="rect">
            <a:avLst/>
          </a:prstGeom>
          <a:solidFill>
            <a:schemeClr val="bg1"/>
          </a:solidFill>
          <a:ln>
            <a:noFill/>
          </a:ln>
        </p:spPr>
      </p:pic>
      <p:pic>
        <p:nvPicPr>
          <p:cNvPr id="12" name="图片 11"/>
          <p:cNvPicPr>
            <a:picLocks noChangeAspect="1"/>
          </p:cNvPicPr>
          <p:nvPr>
            <p:custDataLst>
              <p:tags r:id="rId4"/>
            </p:custDataLst>
          </p:nvPr>
        </p:nvPicPr>
        <p:blipFill>
          <a:blip r:embed="rId5"/>
          <a:srcRect b="18844"/>
          <a:stretch>
            <a:fillRect/>
          </a:stretch>
        </p:blipFill>
        <p:spPr>
          <a:xfrm>
            <a:off x="3032082" y="1993267"/>
            <a:ext cx="1103046" cy="514378"/>
          </a:xfrm>
          <a:prstGeom prst="rect">
            <a:avLst/>
          </a:prstGeom>
          <a:solidFill>
            <a:schemeClr val="bg1"/>
          </a:solidFill>
          <a:ln>
            <a:noFill/>
          </a:ln>
        </p:spPr>
      </p:pic>
      <p:pic>
        <p:nvPicPr>
          <p:cNvPr id="14" name="图片 13"/>
          <p:cNvPicPr>
            <a:picLocks noChangeAspect="1"/>
          </p:cNvPicPr>
          <p:nvPr>
            <p:custDataLst>
              <p:tags r:id="rId6"/>
            </p:custDataLst>
          </p:nvPr>
        </p:nvPicPr>
        <p:blipFill>
          <a:blip r:embed="rId7"/>
          <a:srcRect b="17918"/>
          <a:stretch>
            <a:fillRect/>
          </a:stretch>
        </p:blipFill>
        <p:spPr>
          <a:xfrm>
            <a:off x="3013520" y="3078909"/>
            <a:ext cx="1106524" cy="817962"/>
          </a:xfrm>
          <a:prstGeom prst="rect">
            <a:avLst/>
          </a:prstGeom>
          <a:solidFill>
            <a:schemeClr val="bg1"/>
          </a:solidFill>
          <a:ln>
            <a:noFill/>
          </a:ln>
        </p:spPr>
      </p:pic>
      <p:pic>
        <p:nvPicPr>
          <p:cNvPr id="15" name="图片 14"/>
          <p:cNvPicPr>
            <a:picLocks noChangeAspect="1"/>
          </p:cNvPicPr>
          <p:nvPr>
            <p:custDataLst>
              <p:tags r:id="rId8"/>
            </p:custDataLst>
          </p:nvPr>
        </p:nvPicPr>
        <p:blipFill>
          <a:blip r:embed="rId9"/>
          <a:srcRect t="9730" r="7703" b="15152"/>
          <a:stretch>
            <a:fillRect/>
          </a:stretch>
        </p:blipFill>
        <p:spPr>
          <a:xfrm>
            <a:off x="3032082" y="4099493"/>
            <a:ext cx="1087962" cy="771850"/>
          </a:xfrm>
          <a:prstGeom prst="rect">
            <a:avLst/>
          </a:prstGeom>
          <a:solidFill>
            <a:schemeClr val="bg1"/>
          </a:solidFill>
          <a:ln>
            <a:noFill/>
          </a:ln>
        </p:spPr>
      </p:pic>
      <p:sp>
        <p:nvSpPr>
          <p:cNvPr id="4" name="文本框 3"/>
          <p:cNvSpPr txBox="1"/>
          <p:nvPr>
            <p:custDataLst>
              <p:tags r:id="rId10"/>
            </p:custDataLst>
          </p:nvPr>
        </p:nvSpPr>
        <p:spPr>
          <a:xfrm>
            <a:off x="650875" y="1487805"/>
            <a:ext cx="7247255" cy="521970"/>
          </a:xfrm>
          <a:prstGeom prst="rect">
            <a:avLst/>
          </a:prstGeom>
          <a:noFill/>
          <a:ln>
            <a:noFill/>
          </a:ln>
        </p:spPr>
        <p:txBody>
          <a:bodyPr wrap="square" rtlCol="0">
            <a:spAutoFit/>
          </a:bodyPr>
          <a:lstStyle/>
          <a:p>
            <a:r>
              <a:rPr lang="zh-CN" altLang="en-US" sz="2800" b="1">
                <a:latin typeface="黑体" panose="02010609060101010101" pitchFamily="49" charset="-122"/>
                <a:ea typeface="黑体" panose="02010609060101010101" pitchFamily="49" charset="-122"/>
              </a:rPr>
              <a:t>化学式     电子式    分子的空间结构模型</a:t>
            </a:r>
            <a:endParaRPr lang="zh-CN" altLang="en-US" sz="2800" b="1">
              <a:latin typeface="黑体" panose="02010609060101010101" pitchFamily="49" charset="-122"/>
              <a:ea typeface="黑体" panose="02010609060101010101" pitchFamily="49" charset="-122"/>
            </a:endParaRPr>
          </a:p>
        </p:txBody>
      </p:sp>
      <p:sp>
        <p:nvSpPr>
          <p:cNvPr id="5" name="文本框 4"/>
          <p:cNvSpPr txBox="1"/>
          <p:nvPr>
            <p:custDataLst>
              <p:tags r:id="rId11"/>
            </p:custDataLst>
          </p:nvPr>
        </p:nvSpPr>
        <p:spPr>
          <a:xfrm>
            <a:off x="1582717" y="2122048"/>
            <a:ext cx="1238491" cy="3415030"/>
          </a:xfrm>
          <a:prstGeom prst="rect">
            <a:avLst/>
          </a:prstGeom>
          <a:noFill/>
          <a:ln>
            <a:noFill/>
          </a:ln>
        </p:spPr>
        <p:txBody>
          <a:bodyPr wrap="square" rtlCol="0">
            <a:spAutoFit/>
          </a:bodyPr>
          <a:lstStyle/>
          <a:p>
            <a:r>
              <a:rPr lang="en-US" altLang="zh-CN" sz="2400" b="1">
                <a:latin typeface="黑体" panose="02010609060101010101" pitchFamily="49" charset="-122"/>
                <a:ea typeface="黑体" panose="02010609060101010101" pitchFamily="49" charset="-122"/>
                <a:cs typeface="Times New Roman" panose="02020603050405020304" pitchFamily="18" charset="0"/>
              </a:rPr>
              <a:t>CO</a:t>
            </a:r>
            <a:r>
              <a:rPr lang="en-US" altLang="zh-CN" sz="2400" b="1" baseline="-25000">
                <a:latin typeface="黑体" panose="02010609060101010101" pitchFamily="49" charset="-122"/>
                <a:ea typeface="黑体" panose="02010609060101010101" pitchFamily="49" charset="-122"/>
                <a:cs typeface="Times New Roman" panose="02020603050405020304" pitchFamily="18" charset="0"/>
              </a:rPr>
              <a:t>2</a:t>
            </a:r>
            <a:endParaRPr lang="en-US" altLang="zh-CN" sz="2400" b="1">
              <a:latin typeface="黑体" panose="02010609060101010101" pitchFamily="49" charset="-122"/>
              <a:ea typeface="黑体" panose="02010609060101010101" pitchFamily="49" charset="-122"/>
              <a:cs typeface="Times New Roman" panose="02020603050405020304" pitchFamily="18" charset="0"/>
            </a:endParaRPr>
          </a:p>
          <a:p>
            <a:endParaRPr lang="en-US" altLang="zh-CN" sz="2400" b="1">
              <a:latin typeface="黑体" panose="02010609060101010101" pitchFamily="49" charset="-122"/>
              <a:ea typeface="黑体" panose="02010609060101010101" pitchFamily="49" charset="-122"/>
              <a:cs typeface="Times New Roman" panose="02020603050405020304" pitchFamily="18" charset="0"/>
            </a:endParaRPr>
          </a:p>
          <a:p>
            <a:r>
              <a:rPr lang="en-US" altLang="zh-CN" sz="2400" b="1">
                <a:latin typeface="黑体" panose="02010609060101010101" pitchFamily="49" charset="-122"/>
                <a:ea typeface="黑体" panose="02010609060101010101" pitchFamily="49" charset="-122"/>
                <a:cs typeface="Times New Roman" panose="02020603050405020304" pitchFamily="18" charset="0"/>
              </a:rPr>
              <a:t>H</a:t>
            </a:r>
            <a:r>
              <a:rPr lang="en-US" altLang="zh-CN" sz="2400" b="1" baseline="-25000">
                <a:latin typeface="黑体" panose="02010609060101010101" pitchFamily="49" charset="-122"/>
                <a:ea typeface="黑体" panose="02010609060101010101" pitchFamily="49" charset="-122"/>
                <a:cs typeface="Times New Roman" panose="02020603050405020304" pitchFamily="18" charset="0"/>
              </a:rPr>
              <a:t>2</a:t>
            </a:r>
            <a:r>
              <a:rPr lang="en-US" altLang="zh-CN" sz="2400" b="1">
                <a:latin typeface="黑体" panose="02010609060101010101" pitchFamily="49" charset="-122"/>
                <a:ea typeface="黑体" panose="02010609060101010101" pitchFamily="49" charset="-122"/>
                <a:cs typeface="Times New Roman" panose="02020603050405020304" pitchFamily="18" charset="0"/>
              </a:rPr>
              <a:t>O</a:t>
            </a:r>
            <a:endParaRPr lang="en-US" altLang="zh-CN" sz="2400" b="1">
              <a:latin typeface="黑体" panose="02010609060101010101" pitchFamily="49" charset="-122"/>
              <a:ea typeface="黑体" panose="02010609060101010101" pitchFamily="49" charset="-122"/>
              <a:cs typeface="Times New Roman" panose="02020603050405020304" pitchFamily="18" charset="0"/>
            </a:endParaRPr>
          </a:p>
          <a:p>
            <a:endParaRPr lang="en-US" altLang="zh-CN" sz="2400" b="1">
              <a:latin typeface="黑体" panose="02010609060101010101" pitchFamily="49" charset="-122"/>
              <a:ea typeface="黑体" panose="02010609060101010101" pitchFamily="49" charset="-122"/>
              <a:cs typeface="Times New Roman" panose="02020603050405020304" pitchFamily="18" charset="0"/>
            </a:endParaRPr>
          </a:p>
          <a:p>
            <a:r>
              <a:rPr lang="en-US" altLang="zh-CN" sz="2400" b="1">
                <a:latin typeface="黑体" panose="02010609060101010101" pitchFamily="49" charset="-122"/>
                <a:ea typeface="黑体" panose="02010609060101010101" pitchFamily="49" charset="-122"/>
                <a:cs typeface="Times New Roman" panose="02020603050405020304" pitchFamily="18" charset="0"/>
              </a:rPr>
              <a:t>CH</a:t>
            </a:r>
            <a:r>
              <a:rPr lang="en-US" altLang="zh-CN" sz="2400" b="1" baseline="-25000">
                <a:latin typeface="黑体" panose="02010609060101010101" pitchFamily="49" charset="-122"/>
                <a:ea typeface="黑体" panose="02010609060101010101" pitchFamily="49" charset="-122"/>
                <a:cs typeface="Times New Roman" panose="02020603050405020304" pitchFamily="18" charset="0"/>
              </a:rPr>
              <a:t>2</a:t>
            </a:r>
            <a:r>
              <a:rPr lang="en-US" altLang="zh-CN" sz="2400" b="1">
                <a:latin typeface="黑体" panose="02010609060101010101" pitchFamily="49" charset="-122"/>
                <a:ea typeface="黑体" panose="02010609060101010101" pitchFamily="49" charset="-122"/>
                <a:cs typeface="Times New Roman" panose="02020603050405020304" pitchFamily="18" charset="0"/>
              </a:rPr>
              <a:t>O</a:t>
            </a:r>
            <a:endParaRPr lang="en-US" altLang="zh-CN" sz="2400" b="1">
              <a:latin typeface="黑体" panose="02010609060101010101" pitchFamily="49" charset="-122"/>
              <a:ea typeface="黑体" panose="02010609060101010101" pitchFamily="49" charset="-122"/>
              <a:cs typeface="Times New Roman" panose="02020603050405020304" pitchFamily="18" charset="0"/>
            </a:endParaRPr>
          </a:p>
          <a:p>
            <a:endParaRPr lang="en-US" altLang="zh-CN" sz="2400" b="1">
              <a:latin typeface="黑体" panose="02010609060101010101" pitchFamily="49" charset="-122"/>
              <a:ea typeface="黑体" panose="02010609060101010101" pitchFamily="49" charset="-122"/>
              <a:cs typeface="Times New Roman" panose="02020603050405020304" pitchFamily="18" charset="0"/>
            </a:endParaRPr>
          </a:p>
          <a:p>
            <a:r>
              <a:rPr lang="en-US" altLang="zh-CN" sz="2400" b="1">
                <a:latin typeface="黑体" panose="02010609060101010101" pitchFamily="49" charset="-122"/>
                <a:ea typeface="黑体" panose="02010609060101010101" pitchFamily="49" charset="-122"/>
                <a:cs typeface="Times New Roman" panose="02020603050405020304" pitchFamily="18" charset="0"/>
              </a:rPr>
              <a:t>NH</a:t>
            </a:r>
            <a:r>
              <a:rPr lang="en-US" altLang="zh-CN" sz="2400" b="1" baseline="-25000">
                <a:latin typeface="黑体" panose="02010609060101010101" pitchFamily="49" charset="-122"/>
                <a:ea typeface="黑体" panose="02010609060101010101" pitchFamily="49" charset="-122"/>
                <a:cs typeface="Times New Roman" panose="02020603050405020304" pitchFamily="18" charset="0"/>
              </a:rPr>
              <a:t>3</a:t>
            </a:r>
            <a:endParaRPr lang="en-US" altLang="zh-CN" sz="2400" b="1" baseline="-25000">
              <a:latin typeface="黑体" panose="02010609060101010101" pitchFamily="49" charset="-122"/>
              <a:ea typeface="黑体" panose="02010609060101010101" pitchFamily="49" charset="-122"/>
              <a:cs typeface="Times New Roman" panose="02020603050405020304" pitchFamily="18" charset="0"/>
            </a:endParaRPr>
          </a:p>
          <a:p>
            <a:endParaRPr lang="en-US" altLang="zh-CN" sz="2400" b="1">
              <a:latin typeface="黑体" panose="02010609060101010101" pitchFamily="49" charset="-122"/>
              <a:ea typeface="黑体" panose="02010609060101010101" pitchFamily="49" charset="-122"/>
              <a:cs typeface="Times New Roman" panose="02020603050405020304" pitchFamily="18" charset="0"/>
            </a:endParaRPr>
          </a:p>
          <a:p>
            <a:r>
              <a:rPr lang="en-US" altLang="zh-CN" sz="2400" b="1">
                <a:latin typeface="黑体" panose="02010609060101010101" pitchFamily="49" charset="-122"/>
                <a:ea typeface="黑体" panose="02010609060101010101" pitchFamily="49" charset="-122"/>
                <a:cs typeface="Times New Roman" panose="02020603050405020304" pitchFamily="18" charset="0"/>
              </a:rPr>
              <a:t>CH</a:t>
            </a:r>
            <a:r>
              <a:rPr lang="en-US" altLang="zh-CN" sz="2400" b="1" baseline="-25000">
                <a:latin typeface="黑体" panose="02010609060101010101" pitchFamily="49" charset="-122"/>
                <a:ea typeface="黑体" panose="02010609060101010101" pitchFamily="49" charset="-122"/>
                <a:cs typeface="Times New Roman" panose="02020603050405020304" pitchFamily="18" charset="0"/>
              </a:rPr>
              <a:t>4</a:t>
            </a:r>
            <a:endParaRPr lang="zh-CN" altLang="en-US" sz="2400" b="1" baseline="-25000">
              <a:latin typeface="黑体" panose="02010609060101010101" pitchFamily="49" charset="-122"/>
              <a:ea typeface="黑体" panose="02010609060101010101" pitchFamily="49" charset="-122"/>
              <a:cs typeface="Times New Roman" panose="02020603050405020304" pitchFamily="18" charset="0"/>
            </a:endParaRPr>
          </a:p>
        </p:txBody>
      </p:sp>
      <p:pic>
        <p:nvPicPr>
          <p:cNvPr id="6" name="图片 5"/>
          <p:cNvPicPr>
            <a:picLocks noChangeAspect="1"/>
          </p:cNvPicPr>
          <p:nvPr>
            <p:custDataLst>
              <p:tags r:id="rId12"/>
            </p:custDataLst>
          </p:nvPr>
        </p:nvPicPr>
        <p:blipFill>
          <a:blip r:embed="rId13"/>
          <a:srcRect t="8597" r="13555" b="14674"/>
          <a:stretch>
            <a:fillRect/>
          </a:stretch>
        </p:blipFill>
        <p:spPr>
          <a:xfrm>
            <a:off x="3096021" y="4842785"/>
            <a:ext cx="941521" cy="867695"/>
          </a:xfrm>
          <a:prstGeom prst="rect">
            <a:avLst/>
          </a:prstGeom>
          <a:solidFill>
            <a:schemeClr val="bg1"/>
          </a:solidFill>
          <a:ln>
            <a:noFill/>
          </a:ln>
        </p:spPr>
      </p:pic>
      <p:sp>
        <p:nvSpPr>
          <p:cNvPr id="2" name="椭圆 1"/>
          <p:cNvSpPr/>
          <p:nvPr>
            <p:custDataLst>
              <p:tags r:id="rId14"/>
            </p:custDataLst>
          </p:nvPr>
        </p:nvSpPr>
        <p:spPr>
          <a:xfrm>
            <a:off x="3430711" y="2641934"/>
            <a:ext cx="314325" cy="126772"/>
          </a:xfrm>
          <a:prstGeom prst="ellipse">
            <a:avLst/>
          </a:prstGeom>
          <a:solidFill>
            <a:srgbClr val="FF000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18" name="椭圆 17"/>
          <p:cNvSpPr/>
          <p:nvPr>
            <p:custDataLst>
              <p:tags r:id="rId15"/>
            </p:custDataLst>
          </p:nvPr>
        </p:nvSpPr>
        <p:spPr>
          <a:xfrm>
            <a:off x="3430711" y="3006181"/>
            <a:ext cx="314325" cy="126772"/>
          </a:xfrm>
          <a:prstGeom prst="ellipse">
            <a:avLst/>
          </a:prstGeom>
          <a:solidFill>
            <a:srgbClr val="FF000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19" name="椭圆 18"/>
          <p:cNvSpPr/>
          <p:nvPr>
            <p:custDataLst>
              <p:tags r:id="rId16"/>
            </p:custDataLst>
          </p:nvPr>
        </p:nvSpPr>
        <p:spPr>
          <a:xfrm>
            <a:off x="3449883" y="4128187"/>
            <a:ext cx="314325" cy="126772"/>
          </a:xfrm>
          <a:prstGeom prst="ellipse">
            <a:avLst/>
          </a:prstGeom>
          <a:solidFill>
            <a:srgbClr val="FF000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3" name="椭圆 2"/>
          <p:cNvSpPr/>
          <p:nvPr>
            <p:custDataLst>
              <p:tags r:id="rId17"/>
            </p:custDataLst>
          </p:nvPr>
        </p:nvSpPr>
        <p:spPr>
          <a:xfrm>
            <a:off x="3726108" y="4245434"/>
            <a:ext cx="112173" cy="297962"/>
          </a:xfrm>
          <a:prstGeom prst="ellipse">
            <a:avLst/>
          </a:prstGeom>
          <a:solidFill>
            <a:srgbClr val="5B9BD5">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21" name="椭圆 20"/>
          <p:cNvSpPr/>
          <p:nvPr>
            <p:custDataLst>
              <p:tags r:id="rId18"/>
            </p:custDataLst>
          </p:nvPr>
        </p:nvSpPr>
        <p:spPr>
          <a:xfrm>
            <a:off x="3403566" y="4239802"/>
            <a:ext cx="112173" cy="297962"/>
          </a:xfrm>
          <a:prstGeom prst="ellipse">
            <a:avLst/>
          </a:prstGeom>
          <a:solidFill>
            <a:srgbClr val="5B9BD5">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23" name="椭圆 22"/>
          <p:cNvSpPr/>
          <p:nvPr>
            <p:custDataLst>
              <p:tags r:id="rId19"/>
            </p:custDataLst>
          </p:nvPr>
        </p:nvSpPr>
        <p:spPr>
          <a:xfrm>
            <a:off x="3708121" y="2731457"/>
            <a:ext cx="112173" cy="297962"/>
          </a:xfrm>
          <a:prstGeom prst="ellipse">
            <a:avLst/>
          </a:prstGeom>
          <a:solidFill>
            <a:srgbClr val="5B9BD5">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30" name="椭圆 29"/>
          <p:cNvSpPr/>
          <p:nvPr>
            <p:custDataLst>
              <p:tags r:id="rId20"/>
            </p:custDataLst>
          </p:nvPr>
        </p:nvSpPr>
        <p:spPr>
          <a:xfrm>
            <a:off x="3374624" y="2729777"/>
            <a:ext cx="112173" cy="297962"/>
          </a:xfrm>
          <a:prstGeom prst="ellipse">
            <a:avLst/>
          </a:prstGeom>
          <a:solidFill>
            <a:srgbClr val="5B9BD5">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31" name="椭圆 30"/>
          <p:cNvSpPr/>
          <p:nvPr>
            <p:custDataLst>
              <p:tags r:id="rId21"/>
            </p:custDataLst>
          </p:nvPr>
        </p:nvSpPr>
        <p:spPr>
          <a:xfrm>
            <a:off x="3449882" y="4498321"/>
            <a:ext cx="314325" cy="126772"/>
          </a:xfrm>
          <a:prstGeom prst="ellipse">
            <a:avLst/>
          </a:prstGeom>
          <a:solidFill>
            <a:srgbClr val="5B9BD5">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7" name="对话气泡: 圆角矩形 6"/>
          <p:cNvSpPr/>
          <p:nvPr>
            <p:custDataLst>
              <p:tags r:id="rId22"/>
            </p:custDataLst>
          </p:nvPr>
        </p:nvSpPr>
        <p:spPr>
          <a:xfrm>
            <a:off x="3832402" y="4675653"/>
            <a:ext cx="1361253" cy="316581"/>
          </a:xfrm>
          <a:prstGeom prst="wedgeRoundRectCallout">
            <a:avLst>
              <a:gd name="adj1" fmla="val -54494"/>
              <a:gd name="adj2" fmla="val -84020"/>
              <a:gd name="adj3" fmla="val 16667"/>
            </a:avLst>
          </a:prstGeom>
          <a:solidFill>
            <a:srgbClr val="5B9BD5">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latin typeface="黑体" panose="02010609060101010101" pitchFamily="49" charset="-122"/>
                <a:ea typeface="黑体" panose="02010609060101010101" pitchFamily="49" charset="-122"/>
              </a:rPr>
              <a:t>成键电子对</a:t>
            </a:r>
            <a:endParaRPr lang="zh-CN" altLang="en-US" sz="1600" b="1">
              <a:solidFill>
                <a:schemeClr val="tx1"/>
              </a:solidFill>
              <a:latin typeface="黑体" panose="02010609060101010101" pitchFamily="49" charset="-122"/>
              <a:ea typeface="黑体" panose="02010609060101010101" pitchFamily="49" charset="-122"/>
            </a:endParaRPr>
          </a:p>
        </p:txBody>
      </p:sp>
      <p:sp>
        <p:nvSpPr>
          <p:cNvPr id="9" name="对话气泡: 圆角矩形 8"/>
          <p:cNvSpPr/>
          <p:nvPr>
            <p:custDataLst>
              <p:tags r:id="rId23"/>
            </p:custDataLst>
          </p:nvPr>
        </p:nvSpPr>
        <p:spPr>
          <a:xfrm>
            <a:off x="3930214" y="3792547"/>
            <a:ext cx="1087962" cy="312136"/>
          </a:xfrm>
          <a:prstGeom prst="wedgeRoundRectCallout">
            <a:avLst>
              <a:gd name="adj1" fmla="val -77081"/>
              <a:gd name="adj2" fmla="val 84934"/>
              <a:gd name="adj3" fmla="val 16667"/>
            </a:avLst>
          </a:prstGeom>
          <a:solidFill>
            <a:srgbClr val="FF0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latin typeface="黑体" panose="02010609060101010101" pitchFamily="49" charset="-122"/>
                <a:ea typeface="黑体" panose="02010609060101010101" pitchFamily="49" charset="-122"/>
              </a:rPr>
              <a:t>孤电子对</a:t>
            </a:r>
            <a:endParaRPr lang="zh-CN" altLang="en-US" sz="1600" b="1">
              <a:solidFill>
                <a:schemeClr val="tx1"/>
              </a:solidFill>
              <a:latin typeface="黑体" panose="02010609060101010101" pitchFamily="49" charset="-122"/>
              <a:ea typeface="黑体" panose="02010609060101010101" pitchFamily="49" charset="-122"/>
            </a:endParaRPr>
          </a:p>
        </p:txBody>
      </p:sp>
      <p:sp>
        <p:nvSpPr>
          <p:cNvPr id="32" name="椭圆 31"/>
          <p:cNvSpPr/>
          <p:nvPr>
            <p:custDataLst>
              <p:tags r:id="rId24"/>
            </p:custDataLst>
          </p:nvPr>
        </p:nvSpPr>
        <p:spPr>
          <a:xfrm>
            <a:off x="3342103" y="2122285"/>
            <a:ext cx="186315" cy="309267"/>
          </a:xfrm>
          <a:prstGeom prst="ellipse">
            <a:avLst/>
          </a:prstGeom>
          <a:solidFill>
            <a:srgbClr val="5B9BD5">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33" name="椭圆 32"/>
          <p:cNvSpPr/>
          <p:nvPr>
            <p:custDataLst>
              <p:tags r:id="rId25"/>
            </p:custDataLst>
          </p:nvPr>
        </p:nvSpPr>
        <p:spPr>
          <a:xfrm>
            <a:off x="3637379" y="2122271"/>
            <a:ext cx="186315" cy="309267"/>
          </a:xfrm>
          <a:prstGeom prst="ellipse">
            <a:avLst/>
          </a:prstGeom>
          <a:solidFill>
            <a:srgbClr val="5B9BD5">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34" name="椭圆 33"/>
          <p:cNvSpPr/>
          <p:nvPr>
            <p:custDataLst>
              <p:tags r:id="rId26"/>
            </p:custDataLst>
          </p:nvPr>
        </p:nvSpPr>
        <p:spPr>
          <a:xfrm>
            <a:off x="3661707" y="3608952"/>
            <a:ext cx="112173" cy="297962"/>
          </a:xfrm>
          <a:prstGeom prst="ellipse">
            <a:avLst/>
          </a:prstGeom>
          <a:solidFill>
            <a:srgbClr val="5B9BD5">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35" name="椭圆 34"/>
          <p:cNvSpPr/>
          <p:nvPr>
            <p:custDataLst>
              <p:tags r:id="rId27"/>
            </p:custDataLst>
          </p:nvPr>
        </p:nvSpPr>
        <p:spPr>
          <a:xfrm>
            <a:off x="3366310" y="3607272"/>
            <a:ext cx="112173" cy="297962"/>
          </a:xfrm>
          <a:prstGeom prst="ellipse">
            <a:avLst/>
          </a:prstGeom>
          <a:solidFill>
            <a:srgbClr val="5B9BD5">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36" name="椭圆 35"/>
          <p:cNvSpPr/>
          <p:nvPr>
            <p:custDataLst>
              <p:tags r:id="rId28"/>
            </p:custDataLst>
          </p:nvPr>
        </p:nvSpPr>
        <p:spPr>
          <a:xfrm>
            <a:off x="3744127" y="5132842"/>
            <a:ext cx="112173" cy="297962"/>
          </a:xfrm>
          <a:prstGeom prst="ellipse">
            <a:avLst/>
          </a:prstGeom>
          <a:solidFill>
            <a:srgbClr val="5B9BD5">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37" name="椭圆 36"/>
          <p:cNvSpPr/>
          <p:nvPr>
            <p:custDataLst>
              <p:tags r:id="rId29"/>
            </p:custDataLst>
          </p:nvPr>
        </p:nvSpPr>
        <p:spPr>
          <a:xfrm>
            <a:off x="3448730" y="5131162"/>
            <a:ext cx="112173" cy="297962"/>
          </a:xfrm>
          <a:prstGeom prst="ellipse">
            <a:avLst/>
          </a:prstGeom>
          <a:solidFill>
            <a:srgbClr val="5B9BD5">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38" name="椭圆 37"/>
          <p:cNvSpPr/>
          <p:nvPr>
            <p:custDataLst>
              <p:tags r:id="rId30"/>
            </p:custDataLst>
          </p:nvPr>
        </p:nvSpPr>
        <p:spPr>
          <a:xfrm>
            <a:off x="3478484" y="5032188"/>
            <a:ext cx="314325" cy="126772"/>
          </a:xfrm>
          <a:prstGeom prst="ellipse">
            <a:avLst/>
          </a:prstGeom>
          <a:solidFill>
            <a:srgbClr val="0066FF">
              <a:alpha val="5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40" name="椭圆 39"/>
          <p:cNvSpPr/>
          <p:nvPr>
            <p:custDataLst>
              <p:tags r:id="rId31"/>
            </p:custDataLst>
          </p:nvPr>
        </p:nvSpPr>
        <p:spPr>
          <a:xfrm>
            <a:off x="3409775" y="3497657"/>
            <a:ext cx="314325" cy="126772"/>
          </a:xfrm>
          <a:prstGeom prst="ellipse">
            <a:avLst/>
          </a:prstGeom>
          <a:solidFill>
            <a:srgbClr val="0066FF">
              <a:alpha val="5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42" name="椭圆 41"/>
          <p:cNvSpPr/>
          <p:nvPr>
            <p:custDataLst>
              <p:tags r:id="rId32"/>
            </p:custDataLst>
          </p:nvPr>
        </p:nvSpPr>
        <p:spPr>
          <a:xfrm>
            <a:off x="3467869" y="5358003"/>
            <a:ext cx="314325" cy="126772"/>
          </a:xfrm>
          <a:prstGeom prst="ellipse">
            <a:avLst/>
          </a:prstGeom>
          <a:solidFill>
            <a:srgbClr val="0066FF">
              <a:alpha val="5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41" name="文本框 40"/>
          <p:cNvSpPr txBox="1"/>
          <p:nvPr>
            <p:custDataLst>
              <p:tags r:id="rId33"/>
            </p:custDataLst>
          </p:nvPr>
        </p:nvSpPr>
        <p:spPr>
          <a:xfrm>
            <a:off x="4532794" y="5887997"/>
            <a:ext cx="7741407" cy="523220"/>
          </a:xfrm>
          <a:prstGeom prst="rect">
            <a:avLst/>
          </a:prstGeom>
          <a:noFill/>
        </p:spPr>
        <p:txBody>
          <a:bodyPr wrap="square">
            <a:spAutoFit/>
          </a:bodyPr>
          <a:lstStyle/>
          <a:p>
            <a:r>
              <a:rPr kumimoji="1" lang="zh-CN" altLang="en-US" sz="2800" b="1">
                <a:latin typeface="黑体" panose="02010609060101010101" pitchFamily="49" charset="-122"/>
                <a:ea typeface="黑体" panose="02010609060101010101" pitchFamily="49" charset="-122"/>
              </a:rPr>
              <a:t>孤电子对：未用于形成共价键的电子对</a:t>
            </a:r>
            <a:endParaRPr lang="zh-CN" altLang="en-US" sz="2800" b="1"/>
          </a:p>
        </p:txBody>
      </p:sp>
      <p:pic>
        <p:nvPicPr>
          <p:cNvPr id="16" name="图片 15"/>
          <p:cNvPicPr>
            <a:picLocks noChangeAspect="1"/>
          </p:cNvPicPr>
          <p:nvPr>
            <p:custDataLst>
              <p:tags r:id="rId34"/>
            </p:custDataLst>
          </p:nvPr>
        </p:nvPicPr>
        <p:blipFill>
          <a:blip r:embed="rId35"/>
          <a:srcRect l="75122" t="14686" b="61353"/>
          <a:stretch>
            <a:fillRect/>
          </a:stretch>
        </p:blipFill>
        <p:spPr>
          <a:xfrm>
            <a:off x="4869062" y="1972855"/>
            <a:ext cx="1250163" cy="490555"/>
          </a:xfrm>
          <a:prstGeom prst="rect">
            <a:avLst/>
          </a:prstGeom>
          <a:ln>
            <a:noFill/>
          </a:ln>
        </p:spPr>
      </p:pic>
      <p:pic>
        <p:nvPicPr>
          <p:cNvPr id="17" name="图片 16"/>
          <p:cNvPicPr>
            <a:picLocks noChangeAspect="1"/>
          </p:cNvPicPr>
          <p:nvPr>
            <p:custDataLst>
              <p:tags r:id="rId36"/>
            </p:custDataLst>
          </p:nvPr>
        </p:nvPicPr>
        <p:blipFill>
          <a:blip r:embed="rId35"/>
          <a:srcRect l="75122" t="60048" r="78" b="10055"/>
          <a:stretch>
            <a:fillRect/>
          </a:stretch>
        </p:blipFill>
        <p:spPr>
          <a:xfrm>
            <a:off x="4878434" y="2521804"/>
            <a:ext cx="1246257" cy="612102"/>
          </a:xfrm>
          <a:prstGeom prst="rect">
            <a:avLst/>
          </a:prstGeom>
          <a:ln>
            <a:noFill/>
          </a:ln>
        </p:spPr>
      </p:pic>
      <p:pic>
        <p:nvPicPr>
          <p:cNvPr id="20" name="图片 19"/>
          <p:cNvPicPr>
            <a:picLocks noChangeAspect="1"/>
          </p:cNvPicPr>
          <p:nvPr>
            <p:custDataLst>
              <p:tags r:id="rId37"/>
            </p:custDataLst>
          </p:nvPr>
        </p:nvPicPr>
        <p:blipFill>
          <a:blip r:embed="rId38"/>
          <a:srcRect l="75413" t="19877" r="2775" b="45570"/>
          <a:stretch>
            <a:fillRect/>
          </a:stretch>
        </p:blipFill>
        <p:spPr>
          <a:xfrm>
            <a:off x="4950163" y="3146787"/>
            <a:ext cx="1087962" cy="771850"/>
          </a:xfrm>
          <a:prstGeom prst="rect">
            <a:avLst/>
          </a:prstGeom>
          <a:ln>
            <a:noFill/>
          </a:ln>
        </p:spPr>
      </p:pic>
      <p:pic>
        <p:nvPicPr>
          <p:cNvPr id="22" name="图片 21"/>
          <p:cNvPicPr>
            <a:picLocks noChangeAspect="1"/>
          </p:cNvPicPr>
          <p:nvPr>
            <p:custDataLst>
              <p:tags r:id="rId39"/>
            </p:custDataLst>
          </p:nvPr>
        </p:nvPicPr>
        <p:blipFill>
          <a:blip r:embed="rId38"/>
          <a:srcRect l="80188" t="69622" r="-799" b="-595"/>
          <a:stretch>
            <a:fillRect/>
          </a:stretch>
        </p:blipFill>
        <p:spPr>
          <a:xfrm>
            <a:off x="5062336" y="3878299"/>
            <a:ext cx="1028087" cy="691886"/>
          </a:xfrm>
          <a:prstGeom prst="rect">
            <a:avLst/>
          </a:prstGeom>
          <a:ln>
            <a:noFill/>
          </a:ln>
        </p:spPr>
      </p:pic>
      <p:pic>
        <p:nvPicPr>
          <p:cNvPr id="29" name="图片 28"/>
          <p:cNvPicPr>
            <a:picLocks noChangeAspect="1"/>
          </p:cNvPicPr>
          <p:nvPr>
            <p:custDataLst>
              <p:tags r:id="rId40"/>
            </p:custDataLst>
          </p:nvPr>
        </p:nvPicPr>
        <p:blipFill>
          <a:blip r:embed="rId41"/>
          <a:srcRect l="83359" t="36313" r="670" b="8650"/>
          <a:stretch>
            <a:fillRect/>
          </a:stretch>
        </p:blipFill>
        <p:spPr>
          <a:xfrm>
            <a:off x="5253378" y="4572006"/>
            <a:ext cx="889343" cy="928924"/>
          </a:xfrm>
          <a:prstGeom prst="rect">
            <a:avLst/>
          </a:prstGeom>
          <a:ln>
            <a:noFill/>
          </a:ln>
        </p:spPr>
      </p:pic>
      <p:sp>
        <p:nvSpPr>
          <p:cNvPr id="28" name="文本框 27"/>
          <p:cNvSpPr txBox="1"/>
          <p:nvPr>
            <p:custDataLst>
              <p:tags r:id="rId42"/>
            </p:custDataLst>
          </p:nvPr>
        </p:nvSpPr>
        <p:spPr>
          <a:xfrm>
            <a:off x="7033260" y="1949450"/>
            <a:ext cx="4531360" cy="2676525"/>
          </a:xfrm>
          <a:prstGeom prst="rect">
            <a:avLst/>
          </a:prstGeom>
          <a:noFill/>
        </p:spPr>
        <p:txBody>
          <a:bodyPr wrap="square" rtlCol="0">
            <a:spAutoFit/>
          </a:bodyPr>
          <a:lstStyle/>
          <a:p>
            <a:pPr>
              <a:lnSpc>
                <a:spcPct val="150000"/>
              </a:lnSpc>
            </a:pPr>
            <a:r>
              <a:rPr lang="zh-CN" altLang="en-US" sz="2800" b="1">
                <a:solidFill>
                  <a:prstClr val="black"/>
                </a:solidFill>
                <a:latin typeface="黑体" panose="02010609060101010101" pitchFamily="49" charset="-122"/>
                <a:ea typeface="黑体" panose="02010609060101010101" pitchFamily="49" charset="-122"/>
                <a:cs typeface="Times New Roman" panose="02020603050405020304" pitchFamily="18" charset="0"/>
              </a:rPr>
              <a:t>结论：由于中心原子的</a:t>
            </a:r>
            <a:r>
              <a:rPr lang="zh-CN" altLang="en-US" sz="2800" b="1">
                <a:solidFill>
                  <a:srgbClr val="C00000"/>
                </a:solidFill>
                <a:latin typeface="黑体" panose="02010609060101010101" pitchFamily="49" charset="-122"/>
                <a:ea typeface="黑体" panose="02010609060101010101" pitchFamily="49" charset="-122"/>
                <a:cs typeface="Times New Roman" panose="02020603050405020304" pitchFamily="18" charset="0"/>
              </a:rPr>
              <a:t>孤电子对</a:t>
            </a:r>
            <a:r>
              <a:rPr lang="zh-CN" altLang="en-US" sz="2800" b="1">
                <a:solidFill>
                  <a:prstClr val="black"/>
                </a:solidFill>
                <a:latin typeface="黑体" panose="02010609060101010101" pitchFamily="49" charset="-122"/>
                <a:ea typeface="黑体" panose="02010609060101010101" pitchFamily="49" charset="-122"/>
                <a:cs typeface="Times New Roman" panose="02020603050405020304" pitchFamily="18" charset="0"/>
              </a:rPr>
              <a:t>占有一定空间，对其他成键电子对存在</a:t>
            </a:r>
            <a:r>
              <a:rPr lang="zh-CN" altLang="en-US" sz="2800" b="1">
                <a:solidFill>
                  <a:srgbClr val="C00000"/>
                </a:solidFill>
                <a:latin typeface="黑体" panose="02010609060101010101" pitchFamily="49" charset="-122"/>
                <a:ea typeface="黑体" panose="02010609060101010101" pitchFamily="49" charset="-122"/>
                <a:cs typeface="Times New Roman" panose="02020603050405020304" pitchFamily="18" charset="0"/>
              </a:rPr>
              <a:t>排斥力</a:t>
            </a:r>
            <a:r>
              <a:rPr lang="zh-CN" altLang="en-US" sz="2800" b="1">
                <a:solidFill>
                  <a:prstClr val="black"/>
                </a:solidFill>
                <a:latin typeface="黑体" panose="02010609060101010101" pitchFamily="49" charset="-122"/>
                <a:ea typeface="黑体" panose="02010609060101010101" pitchFamily="49" charset="-122"/>
                <a:cs typeface="Times New Roman" panose="02020603050405020304" pitchFamily="18" charset="0"/>
              </a:rPr>
              <a:t>，影响其分子的空间结构。</a:t>
            </a:r>
            <a:endParaRPr lang="zh-CN" altLang="en-US" sz="2800" b="1">
              <a:solidFill>
                <a:prstClr val="black"/>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4" name="文本框 23"/>
          <p:cNvSpPr txBox="1"/>
          <p:nvPr>
            <p:custDataLst>
              <p:tags r:id="rId43"/>
            </p:custDataLst>
          </p:nvPr>
        </p:nvSpPr>
        <p:spPr>
          <a:xfrm>
            <a:off x="57785" y="71755"/>
            <a:ext cx="11329670" cy="808355"/>
          </a:xfrm>
          <a:prstGeom prst="rect">
            <a:avLst/>
          </a:prstGeom>
          <a:noFill/>
        </p:spPr>
        <p:txBody>
          <a:bodyPr wrap="square" rtlCol="0" anchor="t">
            <a:noAutofit/>
          </a:bodyPr>
          <a:lstStyle/>
          <a:p>
            <a:pPr fontAlgn="auto">
              <a:lnSpc>
                <a:spcPct val="150000"/>
              </a:lnSpc>
            </a:pP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【思考与讨论】（</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a:sym typeface="+mn-ea"/>
              </a:rPr>
              <a:t>CO</a:t>
            </a:r>
            <a:r>
              <a:rPr lang="en-US" altLang="zh-CN" sz="2400" b="1" baseline="-25000">
                <a:sym typeface="+mn-ea"/>
              </a:rPr>
              <a:t>2</a:t>
            </a:r>
            <a:r>
              <a:rPr lang="zh-CN" altLang="en-US" sz="2400" b="1">
                <a:sym typeface="+mn-ea"/>
              </a:rPr>
              <a:t>和</a:t>
            </a:r>
            <a:r>
              <a:rPr lang="en-US" altLang="zh-CN" sz="2400" b="1">
                <a:sym typeface="+mn-ea"/>
              </a:rPr>
              <a:t>H</a:t>
            </a:r>
            <a:r>
              <a:rPr lang="en-US" altLang="zh-CN" sz="2400" b="1" baseline="-25000">
                <a:sym typeface="+mn-ea"/>
              </a:rPr>
              <a:t>2</a:t>
            </a:r>
            <a:r>
              <a:rPr lang="en-US" altLang="zh-CN" sz="2400" b="1">
                <a:sym typeface="+mn-ea"/>
              </a:rPr>
              <a:t>O</a:t>
            </a:r>
            <a:r>
              <a:rPr lang="zh-CN" altLang="en-US" sz="2400" b="1">
                <a:sym typeface="+mn-ea"/>
              </a:rPr>
              <a:t>都是三原子分子，为什么</a:t>
            </a:r>
            <a:r>
              <a:rPr lang="en-US" altLang="zh-CN" sz="2400" b="1">
                <a:sym typeface="+mn-ea"/>
              </a:rPr>
              <a:t>CO</a:t>
            </a:r>
            <a:r>
              <a:rPr lang="en-US" altLang="zh-CN" sz="2400" b="1" baseline="-25000">
                <a:sym typeface="+mn-ea"/>
              </a:rPr>
              <a:t>2</a:t>
            </a:r>
            <a:r>
              <a:rPr lang="zh-CN" altLang="en-US" sz="2400" b="1">
                <a:sym typeface="+mn-ea"/>
              </a:rPr>
              <a:t>是直线形，而</a:t>
            </a:r>
            <a:r>
              <a:rPr lang="en-US" altLang="zh-CN" sz="2400" b="1">
                <a:sym typeface="+mn-ea"/>
              </a:rPr>
              <a:t>H</a:t>
            </a:r>
            <a:r>
              <a:rPr lang="en-US" altLang="zh-CN" sz="2400" b="1" baseline="-25000">
                <a:sym typeface="+mn-ea"/>
              </a:rPr>
              <a:t>2</a:t>
            </a:r>
            <a:r>
              <a:rPr lang="en-US" altLang="zh-CN" sz="2400" b="1">
                <a:sym typeface="+mn-ea"/>
              </a:rPr>
              <a:t>O</a:t>
            </a:r>
            <a:r>
              <a:rPr lang="zh-CN" altLang="en-US" sz="2400" b="1">
                <a:sym typeface="+mn-ea"/>
              </a:rPr>
              <a:t>呈</a:t>
            </a:r>
            <a:r>
              <a:rPr lang="en-US" altLang="zh-CN" sz="2400" b="1">
                <a:sym typeface="+mn-ea"/>
              </a:rPr>
              <a:t>V</a:t>
            </a:r>
            <a:r>
              <a:rPr lang="zh-CN" altLang="en-US" sz="2400" b="1">
                <a:sym typeface="+mn-ea"/>
              </a:rPr>
              <a:t>形？</a:t>
            </a:r>
            <a:r>
              <a:rPr lang="en-US" altLang="zh-CN" sz="2400" b="1">
                <a:sym typeface="+mn-ea"/>
              </a:rPr>
              <a:t>HCHO</a:t>
            </a:r>
            <a:r>
              <a:rPr lang="zh-CN" altLang="en-US" sz="2400" b="1">
                <a:sym typeface="+mn-ea"/>
              </a:rPr>
              <a:t>和</a:t>
            </a:r>
            <a:r>
              <a:rPr lang="en-US" altLang="zh-CN" sz="2400" b="1">
                <a:sym typeface="+mn-ea"/>
              </a:rPr>
              <a:t>NH</a:t>
            </a:r>
            <a:r>
              <a:rPr lang="en-US" altLang="zh-CN" sz="2400" b="1" baseline="-25000">
                <a:sym typeface="+mn-ea"/>
              </a:rPr>
              <a:t>3</a:t>
            </a:r>
            <a:r>
              <a:rPr lang="zh-CN" altLang="en-US" sz="2400" b="1">
                <a:sym typeface="+mn-ea"/>
              </a:rPr>
              <a:t>都是四原子分子，而甲醛是平面三角形，而</a:t>
            </a:r>
            <a:r>
              <a:rPr lang="en-US" altLang="zh-CN" sz="2400" b="1">
                <a:sym typeface="+mn-ea"/>
              </a:rPr>
              <a:t>NH</a:t>
            </a:r>
            <a:r>
              <a:rPr lang="en-US" altLang="zh-CN" sz="2400" b="1" baseline="-25000">
                <a:sym typeface="+mn-ea"/>
              </a:rPr>
              <a:t>3</a:t>
            </a:r>
            <a:r>
              <a:rPr lang="zh-CN" altLang="en-US" sz="2400" b="1">
                <a:sym typeface="+mn-ea"/>
              </a:rPr>
              <a:t>呈三角锥形？</a:t>
            </a:r>
            <a:endParaRPr lang="zh-CN" altLang="en-US" sz="2400" b="1">
              <a:sym typeface="+mn-ea"/>
            </a:endParaRPr>
          </a:p>
        </p:txBody>
      </p:sp>
    </p:spTree>
    <p:custDataLst>
      <p:tags r:id="rId4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1"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内容占位符 4"/>
          <p:cNvPicPr>
            <a:picLocks noChangeAspect="1"/>
          </p:cNvPicPr>
          <p:nvPr>
            <p:custDataLst>
              <p:tags r:id="rId1"/>
            </p:custDataLst>
          </p:nvPr>
        </p:nvPicPr>
        <p:blipFill>
          <a:blip r:embed="rId2">
            <a:lum bright="-20000" contrast="40000"/>
          </a:blip>
          <a:srcRect r="295" b="18419"/>
          <a:stretch>
            <a:fillRect/>
          </a:stretch>
        </p:blipFill>
        <p:spPr>
          <a:xfrm>
            <a:off x="1482143" y="781849"/>
            <a:ext cx="9926086" cy="3511487"/>
          </a:xfrm>
          <a:prstGeom prst="rect">
            <a:avLst/>
          </a:prstGeom>
        </p:spPr>
      </p:pic>
      <p:pic>
        <p:nvPicPr>
          <p:cNvPr id="27" name="图片 26"/>
          <p:cNvPicPr/>
          <p:nvPr>
            <p:custDataLst>
              <p:tags r:id="rId3"/>
            </p:custDataLst>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rcRect l="43653" t="72188" r="43953" b="-1551"/>
          <a:stretch>
            <a:fillRect/>
          </a:stretch>
        </p:blipFill>
        <p:spPr>
          <a:xfrm>
            <a:off x="8772460" y="1218329"/>
            <a:ext cx="2406762" cy="3074372"/>
          </a:xfrm>
          <a:prstGeom prst="rect">
            <a:avLst/>
          </a:prstGeom>
        </p:spPr>
      </p:pic>
      <p:sp>
        <p:nvSpPr>
          <p:cNvPr id="28" name="文本框 27"/>
          <p:cNvSpPr txBox="1"/>
          <p:nvPr>
            <p:custDataLst>
              <p:tags r:id="rId6"/>
            </p:custDataLst>
          </p:nvPr>
        </p:nvSpPr>
        <p:spPr>
          <a:xfrm>
            <a:off x="2096417" y="4293336"/>
            <a:ext cx="9311812" cy="1930337"/>
          </a:xfrm>
          <a:prstGeom prst="rect">
            <a:avLst/>
          </a:prstGeom>
          <a:noFill/>
        </p:spPr>
        <p:txBody>
          <a:bodyPr wrap="square">
            <a:spAutoFit/>
          </a:bodyPr>
          <a:lstStyle/>
          <a:p>
            <a:pPr>
              <a:lnSpc>
                <a:spcPct val="150000"/>
              </a:lnSpc>
            </a:pPr>
            <a:r>
              <a:rPr lang="en-US" altLang="zh-CN" sz="2800" b="1">
                <a:effectLst/>
                <a:latin typeface="黑体" panose="02010609060101010101" pitchFamily="49" charset="-122"/>
                <a:ea typeface="黑体" panose="02010609060101010101" pitchFamily="49" charset="-122"/>
                <a:cs typeface="Times New Roman" panose="02020603050405020304" pitchFamily="18" charset="0"/>
              </a:rPr>
              <a:t>    </a:t>
            </a:r>
            <a:r>
              <a:rPr lang="zh-CN" altLang="zh-CN" sz="2800" b="1">
                <a:effectLst/>
                <a:latin typeface="黑体" panose="02010609060101010101" pitchFamily="49" charset="-122"/>
                <a:ea typeface="黑体" panose="02010609060101010101" pitchFamily="49" charset="-122"/>
                <a:cs typeface="Times New Roman" panose="02020603050405020304" pitchFamily="18" charset="0"/>
              </a:rPr>
              <a:t>分子的空间结构除了</a:t>
            </a:r>
            <a:r>
              <a:rPr lang="zh-CN" altLang="en-US" sz="2800" b="1">
                <a:effectLst/>
                <a:latin typeface="黑体" panose="02010609060101010101" pitchFamily="49" charset="-122"/>
                <a:ea typeface="黑体" panose="02010609060101010101" pitchFamily="49" charset="-122"/>
                <a:cs typeface="Times New Roman" panose="02020603050405020304" pitchFamily="18" charset="0"/>
              </a:rPr>
              <a:t>和</a:t>
            </a:r>
            <a:r>
              <a:rPr lang="zh-CN" altLang="en-US" sz="2800" b="1">
                <a:solidFill>
                  <a:srgbClr val="AF0000"/>
                </a:solidFill>
                <a:effectLst/>
                <a:latin typeface="黑体" panose="02010609060101010101" pitchFamily="49" charset="-122"/>
                <a:ea typeface="黑体" panose="02010609060101010101" pitchFamily="49" charset="-122"/>
                <a:cs typeface="Times New Roman" panose="02020603050405020304" pitchFamily="18" charset="0"/>
              </a:rPr>
              <a:t>中心原子</a:t>
            </a:r>
            <a:r>
              <a:rPr lang="zh-CN" altLang="zh-CN" sz="2800" b="1">
                <a:solidFill>
                  <a:srgbClr val="AF0000"/>
                </a:solidFill>
                <a:effectLst/>
                <a:latin typeface="黑体" panose="02010609060101010101" pitchFamily="49" charset="-122"/>
                <a:ea typeface="黑体" panose="02010609060101010101" pitchFamily="49" charset="-122"/>
                <a:cs typeface="Times New Roman" panose="02020603050405020304" pitchFamily="18" charset="0"/>
              </a:rPr>
              <a:t>与</a:t>
            </a:r>
            <a:r>
              <a:rPr lang="zh-CN" altLang="zh-CN" sz="2800" b="1">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结合原子间的</a:t>
            </a:r>
            <a:r>
              <a:rPr lang="zh-CN" altLang="en-US" sz="2800" b="1">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成键</a:t>
            </a:r>
            <a:r>
              <a:rPr lang="zh-CN" altLang="zh-CN" sz="2800" b="1">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电子对</a:t>
            </a:r>
            <a:r>
              <a:rPr lang="zh-CN" altLang="zh-CN" sz="2800" b="1">
                <a:effectLst/>
                <a:latin typeface="黑体" panose="02010609060101010101" pitchFamily="49" charset="-122"/>
                <a:ea typeface="黑体" panose="02010609060101010101" pitchFamily="49" charset="-122"/>
                <a:cs typeface="Times New Roman" panose="02020603050405020304" pitchFamily="18" charset="0"/>
              </a:rPr>
              <a:t>有关，还</a:t>
            </a:r>
            <a:r>
              <a:rPr lang="zh-CN" altLang="en-US" sz="2800" b="1">
                <a:effectLst/>
                <a:latin typeface="黑体" panose="02010609060101010101" pitchFamily="49" charset="-122"/>
                <a:ea typeface="黑体" panose="02010609060101010101" pitchFamily="49" charset="-122"/>
                <a:cs typeface="Times New Roman" panose="02020603050405020304" pitchFamily="18" charset="0"/>
              </a:rPr>
              <a:t>和</a:t>
            </a:r>
            <a:r>
              <a:rPr lang="zh-CN" altLang="zh-CN" sz="2800" b="1">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中心原子的孤电子对</a:t>
            </a:r>
            <a:r>
              <a:rPr lang="zh-CN" altLang="zh-CN" sz="2800" b="1">
                <a:effectLst/>
                <a:latin typeface="黑体" panose="02010609060101010101" pitchFamily="49" charset="-122"/>
                <a:ea typeface="黑体" panose="02010609060101010101" pitchFamily="49" charset="-122"/>
                <a:cs typeface="Times New Roman" panose="02020603050405020304" pitchFamily="18" charset="0"/>
              </a:rPr>
              <a:t>有关</a:t>
            </a:r>
            <a:r>
              <a:rPr lang="zh-CN" altLang="en-US" sz="2800" b="1">
                <a:latin typeface="黑体" panose="02010609060101010101" pitchFamily="49" charset="-122"/>
                <a:ea typeface="黑体" panose="02010609060101010101" pitchFamily="49" charset="-122"/>
                <a:cs typeface="Times New Roman" panose="02020603050405020304" pitchFamily="18" charset="0"/>
              </a:rPr>
              <a:t>，两者合称为中心原子的“</a:t>
            </a:r>
            <a:r>
              <a:rPr lang="zh-CN" altLang="en-US" sz="2800" b="1">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价层电子对</a:t>
            </a:r>
            <a:r>
              <a:rPr lang="zh-CN" altLang="en-US" sz="2800" b="1">
                <a:effectLst/>
                <a:latin typeface="黑体" panose="02010609060101010101" pitchFamily="49" charset="-122"/>
                <a:ea typeface="黑体" panose="02010609060101010101" pitchFamily="49" charset="-122"/>
                <a:cs typeface="Times New Roman" panose="02020603050405020304" pitchFamily="18" charset="0"/>
              </a:rPr>
              <a:t>”。</a:t>
            </a:r>
            <a:endParaRPr lang="zh-CN" altLang="en-US" sz="2800" b="1">
              <a:latin typeface="黑体" panose="02010609060101010101" pitchFamily="49" charset="-122"/>
              <a:ea typeface="黑体" panose="02010609060101010101" pitchFamily="49" charset="-122"/>
            </a:endParaRPr>
          </a:p>
        </p:txBody>
      </p:sp>
      <p:sp>
        <p:nvSpPr>
          <p:cNvPr id="5" name="文本框 4"/>
          <p:cNvSpPr txBox="1"/>
          <p:nvPr>
            <p:custDataLst>
              <p:tags r:id="rId7"/>
            </p:custDataLst>
          </p:nvPr>
        </p:nvSpPr>
        <p:spPr>
          <a:xfrm>
            <a:off x="129654" y="692177"/>
            <a:ext cx="4204997" cy="521970"/>
          </a:xfrm>
          <a:prstGeom prst="rect">
            <a:avLst/>
          </a:prstGeom>
          <a:noFill/>
        </p:spPr>
        <p:txBody>
          <a:bodyPr wrap="square" rtlCol="0">
            <a:spAutoFit/>
          </a:bodyPr>
          <a:lstStyle/>
          <a:p>
            <a:r>
              <a:rPr lang="en-US" altLang="zh-CN" sz="2800" b="1">
                <a:solidFill>
                  <a:srgbClr val="FF0000"/>
                </a:solidFill>
                <a:latin typeface="黑体" panose="02010609060101010101" pitchFamily="49" charset="-122"/>
                <a:ea typeface="黑体" panose="02010609060101010101" pitchFamily="49" charset="-122"/>
              </a:rPr>
              <a:t>【</a:t>
            </a:r>
            <a:r>
              <a:rPr lang="zh-CN" altLang="en-US" sz="2800" b="1">
                <a:solidFill>
                  <a:srgbClr val="FF0000"/>
                </a:solidFill>
                <a:latin typeface="黑体" panose="02010609060101010101" pitchFamily="49" charset="-122"/>
                <a:ea typeface="黑体" panose="02010609060101010101" pitchFamily="49" charset="-122"/>
              </a:rPr>
              <a:t>归纳小结</a:t>
            </a:r>
            <a:r>
              <a:rPr lang="en-US" altLang="zh-CN" sz="2800" b="1">
                <a:solidFill>
                  <a:srgbClr val="FF0000"/>
                </a:solidFill>
                <a:latin typeface="黑体" panose="02010609060101010101" pitchFamily="49" charset="-122"/>
                <a:ea typeface="黑体" panose="02010609060101010101" pitchFamily="49" charset="-122"/>
              </a:rPr>
              <a:t>】</a:t>
            </a:r>
            <a:endParaRPr lang="zh-CN" altLang="en-US" sz="2800" b="1">
              <a:solidFill>
                <a:srgbClr val="FF0000"/>
              </a:solidFill>
              <a:latin typeface="黑体" panose="02010609060101010101" pitchFamily="49" charset="-122"/>
              <a:ea typeface="黑体" panose="02010609060101010101" pitchFamily="49" charset="-122"/>
            </a:endParaRPr>
          </a:p>
        </p:txBody>
      </p:sp>
      <p:grpSp>
        <p:nvGrpSpPr>
          <p:cNvPr id="17411" name="组合 15"/>
          <p:cNvGrpSpPr/>
          <p:nvPr>
            <p:custDataLst>
              <p:tags r:id="rId8"/>
            </p:custDataLst>
          </p:nvPr>
        </p:nvGrpSpPr>
        <p:grpSpPr>
          <a:xfrm>
            <a:off x="0" y="618811"/>
            <a:ext cx="12192000" cy="73025"/>
            <a:chOff x="2190216" y="0"/>
            <a:chExt cx="7128792" cy="108012"/>
          </a:xfrm>
        </p:grpSpPr>
        <p:sp>
          <p:nvSpPr>
            <p:cNvPr id="17413" name="矩形 16"/>
            <p:cNvSpPr>
              <a:spLocks noChangeArrowheads="1"/>
            </p:cNvSpPr>
            <p:nvPr>
              <p:custDataLst>
                <p:tags r:id="rId9"/>
              </p:custDataLst>
            </p:nvPr>
          </p:nvSpPr>
          <p:spPr bwMode="auto">
            <a:xfrm>
              <a:off x="2190216" y="0"/>
              <a:ext cx="1188132" cy="108012"/>
            </a:xfrm>
            <a:prstGeom prst="rect">
              <a:avLst/>
            </a:prstGeom>
            <a:solidFill>
              <a:srgbClr val="5B9BD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4" name="矩形 17"/>
            <p:cNvSpPr>
              <a:spLocks noChangeArrowheads="1"/>
            </p:cNvSpPr>
            <p:nvPr>
              <p:custDataLst>
                <p:tags r:id="rId10"/>
              </p:custDataLst>
            </p:nvPr>
          </p:nvSpPr>
          <p:spPr bwMode="auto">
            <a:xfrm>
              <a:off x="3378348" y="0"/>
              <a:ext cx="1188132" cy="108012"/>
            </a:xfrm>
            <a:prstGeom prst="rect">
              <a:avLst/>
            </a:prstGeom>
            <a:solidFill>
              <a:srgbClr val="ED7D31"/>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5" name="矩形 18"/>
            <p:cNvSpPr>
              <a:spLocks noChangeArrowheads="1"/>
            </p:cNvSpPr>
            <p:nvPr>
              <p:custDataLst>
                <p:tags r:id="rId11"/>
              </p:custDataLst>
            </p:nvPr>
          </p:nvSpPr>
          <p:spPr bwMode="auto">
            <a:xfrm>
              <a:off x="4566480" y="0"/>
              <a:ext cx="1188132" cy="108012"/>
            </a:xfrm>
            <a:prstGeom prst="rect">
              <a:avLst/>
            </a:prstGeom>
            <a:solidFill>
              <a:srgbClr val="A5A5A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6" name="矩形 19"/>
            <p:cNvSpPr>
              <a:spLocks noChangeArrowheads="1"/>
            </p:cNvSpPr>
            <p:nvPr>
              <p:custDataLst>
                <p:tags r:id="rId12"/>
              </p:custDataLst>
            </p:nvPr>
          </p:nvSpPr>
          <p:spPr bwMode="auto">
            <a:xfrm>
              <a:off x="5754612" y="0"/>
              <a:ext cx="1188132" cy="108012"/>
            </a:xfrm>
            <a:prstGeom prst="rect">
              <a:avLst/>
            </a:prstGeom>
            <a:solidFill>
              <a:srgbClr val="FFC000"/>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7" name="矩形 20"/>
            <p:cNvSpPr>
              <a:spLocks noChangeArrowheads="1"/>
            </p:cNvSpPr>
            <p:nvPr>
              <p:custDataLst>
                <p:tags r:id="rId13"/>
              </p:custDataLst>
            </p:nvPr>
          </p:nvSpPr>
          <p:spPr bwMode="auto">
            <a:xfrm>
              <a:off x="6942744" y="0"/>
              <a:ext cx="1188132" cy="108012"/>
            </a:xfrm>
            <a:prstGeom prst="rect">
              <a:avLst/>
            </a:prstGeom>
            <a:solidFill>
              <a:srgbClr val="4472C4"/>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8" name="矩形 21"/>
            <p:cNvSpPr>
              <a:spLocks noChangeArrowheads="1"/>
            </p:cNvSpPr>
            <p:nvPr>
              <p:custDataLst>
                <p:tags r:id="rId14"/>
              </p:custDataLst>
            </p:nvPr>
          </p:nvSpPr>
          <p:spPr bwMode="auto">
            <a:xfrm>
              <a:off x="8130876" y="0"/>
              <a:ext cx="1188132" cy="108012"/>
            </a:xfrm>
            <a:prstGeom prst="rect">
              <a:avLst/>
            </a:prstGeom>
            <a:solidFill>
              <a:srgbClr val="70AD47"/>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grpSp>
      <p:sp>
        <p:nvSpPr>
          <p:cNvPr id="6" name="标题 5"/>
          <p:cNvSpPr>
            <a:spLocks noGrp="1"/>
          </p:cNvSpPr>
          <p:nvPr>
            <p:ph type="title"/>
            <p:custDataLst>
              <p:tags r:id="rId15"/>
            </p:custDataLst>
          </p:nvPr>
        </p:nvSpPr>
        <p:spPr>
          <a:xfrm>
            <a:off x="-79305" y="125165"/>
            <a:ext cx="10969200" cy="705600"/>
          </a:xfrm>
        </p:spPr>
        <p:txBody>
          <a:bodyPr>
            <a:normAutofit fontScale="90000"/>
          </a:bodyPr>
          <a:lstStyle/>
          <a:p>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【学习任务三】</a:t>
            </a:r>
            <a:r>
              <a:rPr lang="zh-CN" altLang="en-US" sz="3200">
                <a:gradFill>
                  <a:gsLst>
                    <a:gs pos="0">
                      <a:srgbClr val="E30000"/>
                    </a:gs>
                    <a:gs pos="100000">
                      <a:srgbClr val="760303"/>
                    </a:gs>
                  </a:gsLst>
                  <a:lin scaled="0"/>
                </a:gradFill>
                <a:latin typeface="Times New Roman" panose="02020603050405020304" pitchFamily="18" charset="0"/>
                <a:ea typeface="宋体" panose="02010600030101010101" pitchFamily="2" charset="-122"/>
                <a:sym typeface="+mn-ea"/>
              </a:rPr>
              <a:t>价层电子对互斥模型</a:t>
            </a:r>
            <a:br>
              <a:rPr lang="zh-CN" altLang="en-US" sz="3200" b="1">
                <a:gradFill>
                  <a:gsLst>
                    <a:gs pos="0">
                      <a:srgbClr val="E30000"/>
                    </a:gs>
                    <a:gs pos="100000">
                      <a:srgbClr val="760303"/>
                    </a:gs>
                  </a:gsLst>
                  <a:lin scaled="0"/>
                </a:gradFill>
                <a:latin typeface="Times New Roman" panose="02020603050405020304" pitchFamily="18" charset="0"/>
                <a:ea typeface="宋体" panose="02010600030101010101" pitchFamily="2" charset="-122"/>
              </a:rPr>
            </a:br>
            <a:endParaRPr lang="zh-CN" altLang="en-US" sz="3200" b="1">
              <a:gradFill>
                <a:gsLst>
                  <a:gs pos="0">
                    <a:srgbClr val="E30000"/>
                  </a:gs>
                  <a:gs pos="100000">
                    <a:srgbClr val="760303"/>
                  </a:gs>
                </a:gsLst>
                <a:lin scaled="0"/>
              </a:gradFill>
              <a:latin typeface="Times New Roman" panose="02020603050405020304" pitchFamily="18" charset="0"/>
              <a:ea typeface="宋体" panose="02010600030101010101" pitchFamily="2" charset="-122"/>
              <a:sym typeface="+mn-ea"/>
            </a:endParaRPr>
          </a:p>
        </p:txBody>
      </p:sp>
    </p:spTree>
    <p:custDataLst>
      <p:tags r:id="rId16"/>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416560" y="1744980"/>
            <a:ext cx="10984230" cy="1641475"/>
          </a:xfrm>
          <a:prstGeom prst="rect">
            <a:avLst/>
          </a:prstGeom>
          <a:noFill/>
        </p:spPr>
        <p:txBody>
          <a:bodyPr wrap="square" rtlCol="0">
            <a:spAutoFit/>
          </a:bodyPr>
          <a:lstStyle/>
          <a:p>
            <a:pPr algn="l">
              <a:lnSpc>
                <a:spcPct val="120000"/>
              </a:lnSpc>
              <a:spcAft>
                <a:spcPct val="0"/>
              </a:spcAft>
              <a:tabLst>
                <a:tab pos="1029335" algn="l"/>
                <a:tab pos="1850390" algn="l"/>
                <a:tab pos="2538095" algn="l"/>
                <a:tab pos="3221990" algn="l"/>
              </a:tabLst>
            </a:pPr>
            <a:r>
              <a:rPr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VSEPR</a:t>
            </a:r>
            <a:r>
              <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的</a:t>
            </a: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价层电子对</a:t>
            </a:r>
            <a:r>
              <a:rPr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包括分子中的中心原子与结合原子间的</a:t>
            </a:r>
            <a:r>
              <a:rPr lang="en-US" altLang="zh-CN" sz="28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σ</a:t>
            </a:r>
            <a:r>
              <a:rPr lang="zh-CN" altLang="zh-CN" sz="28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键</a:t>
            </a:r>
            <a:r>
              <a:rPr lang="zh-CN"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电子对和中心原子上的</a:t>
            </a:r>
            <a:r>
              <a:rPr lang="zh-CN" altLang="zh-CN" sz="28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孤电子对</a:t>
            </a:r>
            <a:r>
              <a:rPr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多重键只计其中</a:t>
            </a:r>
            <a:r>
              <a:rPr lang="en-US" altLang="zh-CN" sz="28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σ</a:t>
            </a:r>
            <a:r>
              <a:rPr lang="zh-CN" altLang="zh-CN" sz="28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键</a:t>
            </a:r>
            <a:r>
              <a:rPr lang="zh-CN"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的电子对</a:t>
            </a:r>
            <a:r>
              <a:rPr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不计</a:t>
            </a:r>
            <a:r>
              <a:rPr lang="en-US" altLang="zh-CN" sz="28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π</a:t>
            </a:r>
            <a:r>
              <a:rPr lang="zh-CN" altLang="zh-CN" sz="28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键</a:t>
            </a:r>
            <a:r>
              <a:rPr lang="zh-CN"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电子对。</a:t>
            </a:r>
            <a:endParaRPr lang="zh-CN"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5" name="组合 14"/>
          <p:cNvGrpSpPr/>
          <p:nvPr>
            <p:custDataLst>
              <p:tags r:id="rId2"/>
            </p:custDataLst>
          </p:nvPr>
        </p:nvGrpSpPr>
        <p:grpSpPr>
          <a:xfrm>
            <a:off x="2221230" y="3598545"/>
            <a:ext cx="1248410" cy="1383665"/>
            <a:chOff x="1076" y="6307"/>
            <a:chExt cx="1966" cy="2179"/>
          </a:xfrm>
        </p:grpSpPr>
        <p:sp>
          <p:nvSpPr>
            <p:cNvPr id="13" name="矩形 12"/>
            <p:cNvSpPr/>
            <p:nvPr>
              <p:custDataLst>
                <p:tags r:id="rId3"/>
              </p:custDataLst>
            </p:nvPr>
          </p:nvSpPr>
          <p:spPr>
            <a:xfrm>
              <a:off x="1076" y="6307"/>
              <a:ext cx="1396" cy="2179"/>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1076" y="6307"/>
              <a:ext cx="1966" cy="2179"/>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rPr>
                <a:t>价层电子对数</a:t>
              </a:r>
              <a:endParaRPr lang="zh-CN" altLang="en-US" sz="2800" b="1">
                <a:latin typeface="宋体" panose="02010600030101010101" pitchFamily="2" charset="-122"/>
                <a:ea typeface="宋体" panose="02010600030101010101" pitchFamily="2" charset="-122"/>
              </a:endParaRPr>
            </a:p>
          </p:txBody>
        </p:sp>
      </p:grpSp>
      <p:cxnSp>
        <p:nvCxnSpPr>
          <p:cNvPr id="16" name="直接连接符 15"/>
          <p:cNvCxnSpPr/>
          <p:nvPr>
            <p:custDataLst>
              <p:tags r:id="rId5"/>
            </p:custDataLst>
          </p:nvPr>
        </p:nvCxnSpPr>
        <p:spPr>
          <a:xfrm>
            <a:off x="3107690" y="4290060"/>
            <a:ext cx="535305" cy="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6"/>
            </p:custDataLst>
          </p:nvPr>
        </p:nvCxnSpPr>
        <p:spPr>
          <a:xfrm flipH="1">
            <a:off x="3601720" y="3572510"/>
            <a:ext cx="0" cy="15125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7"/>
            </p:custDataLst>
          </p:nvPr>
        </p:nvCxnSpPr>
        <p:spPr>
          <a:xfrm>
            <a:off x="3594735" y="3557905"/>
            <a:ext cx="548005" cy="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8"/>
            </p:custDataLst>
          </p:nvPr>
        </p:nvCxnSpPr>
        <p:spPr>
          <a:xfrm>
            <a:off x="3594735" y="5085080"/>
            <a:ext cx="548005" cy="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custDataLst>
              <p:tags r:id="rId9"/>
            </p:custDataLst>
          </p:nvPr>
        </p:nvGrpSpPr>
        <p:grpSpPr>
          <a:xfrm>
            <a:off x="4165600" y="3274695"/>
            <a:ext cx="2332355" cy="683895"/>
            <a:chOff x="4138" y="5797"/>
            <a:chExt cx="3673" cy="1077"/>
          </a:xfrm>
        </p:grpSpPr>
        <p:sp>
          <p:nvSpPr>
            <p:cNvPr id="20" name="矩形 19"/>
            <p:cNvSpPr/>
            <p:nvPr>
              <p:custDataLst>
                <p:tags r:id="rId10"/>
              </p:custDataLst>
            </p:nvPr>
          </p:nvSpPr>
          <p:spPr>
            <a:xfrm>
              <a:off x="4138" y="5797"/>
              <a:ext cx="3459" cy="107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11"/>
              </p:custDataLst>
            </p:nvPr>
          </p:nvSpPr>
          <p:spPr>
            <a:xfrm>
              <a:off x="4138" y="5925"/>
              <a:ext cx="3673" cy="822"/>
            </a:xfrm>
            <a:prstGeom prst="rect">
              <a:avLst/>
            </a:prstGeom>
            <a:noFill/>
          </p:spPr>
          <p:txBody>
            <a:bodyPr wrap="square" rtlCol="0">
              <a:spAutoFit/>
            </a:bodyPr>
            <a:lstStyle/>
            <a:p>
              <a:r>
                <a:rPr lang="zh-CN" altLang="en-US" sz="2800" b="1">
                  <a:latin typeface="Times New Roman" panose="02020603050405020304" pitchFamily="18" charset="0"/>
                  <a:ea typeface="宋体" panose="02010600030101010101" pitchFamily="2" charset="-122"/>
                  <a:cs typeface="Times New Roman" panose="02020603050405020304" pitchFamily="18" charset="0"/>
                </a:rPr>
                <a:t>σ键电子对数</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文本框 22"/>
          <p:cNvSpPr txBox="1"/>
          <p:nvPr>
            <p:custDataLst>
              <p:tags r:id="rId12"/>
            </p:custDataLst>
          </p:nvPr>
        </p:nvSpPr>
        <p:spPr>
          <a:xfrm>
            <a:off x="6425565" y="3274695"/>
            <a:ext cx="310515" cy="645160"/>
          </a:xfrm>
          <a:prstGeom prst="rect">
            <a:avLst/>
          </a:prstGeom>
          <a:noFill/>
        </p:spPr>
        <p:txBody>
          <a:bodyPr wrap="square" rtlCol="0">
            <a:spAutoFit/>
          </a:bodyPr>
          <a:lstStyle/>
          <a:p>
            <a:r>
              <a:rPr lang="zh-CN" altLang="en-US" sz="3600" b="1">
                <a:latin typeface="Times New Roman" panose="02020603050405020304" pitchFamily="18" charset="0"/>
                <a:ea typeface="宋体" panose="02010600030101010101" pitchFamily="2" charset="-122"/>
                <a:cs typeface="Times New Roman" panose="02020603050405020304" pitchFamily="18" charset="0"/>
              </a:rPr>
              <a:t>？</a:t>
            </a:r>
            <a:endParaRPr lang="en-US" altLang="zh-CN" sz="3600" b="1">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0" name="组合 29"/>
          <p:cNvGrpSpPr/>
          <p:nvPr>
            <p:custDataLst>
              <p:tags r:id="rId13"/>
            </p:custDataLst>
          </p:nvPr>
        </p:nvGrpSpPr>
        <p:grpSpPr>
          <a:xfrm>
            <a:off x="4142740" y="4743450"/>
            <a:ext cx="4378338" cy="683895"/>
            <a:chOff x="4138" y="5797"/>
            <a:chExt cx="6362" cy="1077"/>
          </a:xfrm>
        </p:grpSpPr>
        <p:sp>
          <p:nvSpPr>
            <p:cNvPr id="31" name="矩形 30"/>
            <p:cNvSpPr/>
            <p:nvPr>
              <p:custDataLst>
                <p:tags r:id="rId14"/>
              </p:custDataLst>
            </p:nvPr>
          </p:nvSpPr>
          <p:spPr>
            <a:xfrm>
              <a:off x="4138" y="5797"/>
              <a:ext cx="5943" cy="107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15"/>
              </p:custDataLst>
            </p:nvPr>
          </p:nvSpPr>
          <p:spPr>
            <a:xfrm>
              <a:off x="4138" y="5925"/>
              <a:ext cx="6362" cy="822"/>
            </a:xfrm>
            <a:prstGeom prst="rect">
              <a:avLst/>
            </a:prstGeom>
            <a:noFill/>
          </p:spPr>
          <p:txBody>
            <a:bodyPr wrap="square" rtlCol="0">
              <a:spAutoFit/>
            </a:bodyPr>
            <a:lstStyle/>
            <a:p>
              <a:r>
                <a:rPr lang="zh-CN" altLang="en-US" sz="2800" b="1">
                  <a:latin typeface="Times New Roman" panose="02020603050405020304" pitchFamily="18" charset="0"/>
                  <a:ea typeface="宋体" panose="02010600030101010101" pitchFamily="2" charset="-122"/>
                  <a:cs typeface="Times New Roman" panose="02020603050405020304" pitchFamily="18" charset="0"/>
                </a:rPr>
                <a:t>中心原子上的孤电子对数</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3" name="文本框 32"/>
          <p:cNvSpPr txBox="1"/>
          <p:nvPr>
            <p:custDataLst>
              <p:tags r:id="rId16"/>
            </p:custDataLst>
          </p:nvPr>
        </p:nvSpPr>
        <p:spPr>
          <a:xfrm>
            <a:off x="8232775" y="4737100"/>
            <a:ext cx="310515" cy="645160"/>
          </a:xfrm>
          <a:prstGeom prst="rect">
            <a:avLst/>
          </a:prstGeom>
          <a:noFill/>
        </p:spPr>
        <p:txBody>
          <a:bodyPr wrap="square" rtlCol="0">
            <a:spAutoFit/>
          </a:bodyPr>
          <a:lstStyle/>
          <a:p>
            <a:r>
              <a:rPr lang="zh-CN" altLang="en-US" sz="3600" b="1">
                <a:latin typeface="Times New Roman" panose="02020603050405020304" pitchFamily="18" charset="0"/>
                <a:ea typeface="宋体" panose="02010600030101010101" pitchFamily="2" charset="-122"/>
                <a:cs typeface="Times New Roman" panose="02020603050405020304" pitchFamily="18" charset="0"/>
              </a:rPr>
              <a:t>？</a:t>
            </a:r>
            <a:endParaRPr lang="en-US" altLang="zh-CN" sz="36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17"/>
            </p:custDataLst>
          </p:nvPr>
        </p:nvSpPr>
        <p:spPr>
          <a:xfrm>
            <a:off x="416560" y="1032510"/>
            <a:ext cx="4830445" cy="521970"/>
          </a:xfrm>
          <a:prstGeom prst="rect">
            <a:avLst/>
          </a:prstGeom>
          <a:noFill/>
        </p:spPr>
        <p:txBody>
          <a:bodyPr wrap="none" rtlCol="0" anchor="t">
            <a:spAutoFit/>
          </a:bodyPr>
          <a:lstStyle/>
          <a:p>
            <a:r>
              <a:rPr lang="zh-CN" altLang="en-US" sz="2800" b="1">
                <a:solidFill>
                  <a:srgbClr val="0000FF"/>
                </a:solidFill>
                <a:latin typeface="Times New Roman" panose="02020603050405020304" pitchFamily="18" charset="0"/>
                <a:ea typeface="宋体" panose="02010600030101010101" pitchFamily="2" charset="-122"/>
                <a:sym typeface="+mn-ea"/>
              </a:rPr>
              <a:t>价层电子对的数目如何计算？</a:t>
            </a:r>
            <a:endParaRPr lang="zh-CN" altLang="en-US" sz="2800" b="1">
              <a:solidFill>
                <a:srgbClr val="0000FF"/>
              </a:solidFill>
              <a:latin typeface="Times New Roman" panose="02020603050405020304" pitchFamily="18" charset="0"/>
              <a:ea typeface="宋体" panose="02010600030101010101" pitchFamily="2" charset="-122"/>
              <a:sym typeface="+mn-ea"/>
            </a:endParaRPr>
          </a:p>
        </p:txBody>
      </p:sp>
      <p:grpSp>
        <p:nvGrpSpPr>
          <p:cNvPr id="17411" name="组合 15"/>
          <p:cNvGrpSpPr/>
          <p:nvPr>
            <p:custDataLst>
              <p:tags r:id="rId18"/>
            </p:custDataLst>
          </p:nvPr>
        </p:nvGrpSpPr>
        <p:grpSpPr>
          <a:xfrm>
            <a:off x="0" y="618811"/>
            <a:ext cx="12192000" cy="73025"/>
            <a:chOff x="2190216" y="0"/>
            <a:chExt cx="7128792" cy="108012"/>
          </a:xfrm>
        </p:grpSpPr>
        <p:sp>
          <p:nvSpPr>
            <p:cNvPr id="17413" name="矩形 16"/>
            <p:cNvSpPr>
              <a:spLocks noChangeArrowheads="1"/>
            </p:cNvSpPr>
            <p:nvPr>
              <p:custDataLst>
                <p:tags r:id="rId19"/>
              </p:custDataLst>
            </p:nvPr>
          </p:nvSpPr>
          <p:spPr bwMode="auto">
            <a:xfrm>
              <a:off x="2190216" y="0"/>
              <a:ext cx="1188132" cy="108012"/>
            </a:xfrm>
            <a:prstGeom prst="rect">
              <a:avLst/>
            </a:prstGeom>
            <a:solidFill>
              <a:srgbClr val="5B9BD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4" name="矩形 17"/>
            <p:cNvSpPr>
              <a:spLocks noChangeArrowheads="1"/>
            </p:cNvSpPr>
            <p:nvPr>
              <p:custDataLst>
                <p:tags r:id="rId20"/>
              </p:custDataLst>
            </p:nvPr>
          </p:nvSpPr>
          <p:spPr bwMode="auto">
            <a:xfrm>
              <a:off x="3378348" y="0"/>
              <a:ext cx="1188132" cy="108012"/>
            </a:xfrm>
            <a:prstGeom prst="rect">
              <a:avLst/>
            </a:prstGeom>
            <a:solidFill>
              <a:srgbClr val="ED7D31"/>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5" name="矩形 18"/>
            <p:cNvSpPr>
              <a:spLocks noChangeArrowheads="1"/>
            </p:cNvSpPr>
            <p:nvPr>
              <p:custDataLst>
                <p:tags r:id="rId21"/>
              </p:custDataLst>
            </p:nvPr>
          </p:nvSpPr>
          <p:spPr bwMode="auto">
            <a:xfrm>
              <a:off x="4566480" y="0"/>
              <a:ext cx="1188132" cy="108012"/>
            </a:xfrm>
            <a:prstGeom prst="rect">
              <a:avLst/>
            </a:prstGeom>
            <a:solidFill>
              <a:srgbClr val="A5A5A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6" name="矩形 19"/>
            <p:cNvSpPr>
              <a:spLocks noChangeArrowheads="1"/>
            </p:cNvSpPr>
            <p:nvPr>
              <p:custDataLst>
                <p:tags r:id="rId22"/>
              </p:custDataLst>
            </p:nvPr>
          </p:nvSpPr>
          <p:spPr bwMode="auto">
            <a:xfrm>
              <a:off x="5754612" y="0"/>
              <a:ext cx="1188132" cy="108012"/>
            </a:xfrm>
            <a:prstGeom prst="rect">
              <a:avLst/>
            </a:prstGeom>
            <a:solidFill>
              <a:srgbClr val="FFC000"/>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7" name="矩形 20"/>
            <p:cNvSpPr>
              <a:spLocks noChangeArrowheads="1"/>
            </p:cNvSpPr>
            <p:nvPr>
              <p:custDataLst>
                <p:tags r:id="rId23"/>
              </p:custDataLst>
            </p:nvPr>
          </p:nvSpPr>
          <p:spPr bwMode="auto">
            <a:xfrm>
              <a:off x="6942744" y="0"/>
              <a:ext cx="1188132" cy="108012"/>
            </a:xfrm>
            <a:prstGeom prst="rect">
              <a:avLst/>
            </a:prstGeom>
            <a:solidFill>
              <a:srgbClr val="4472C4"/>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8" name="矩形 21"/>
            <p:cNvSpPr>
              <a:spLocks noChangeArrowheads="1"/>
            </p:cNvSpPr>
            <p:nvPr>
              <p:custDataLst>
                <p:tags r:id="rId24"/>
              </p:custDataLst>
            </p:nvPr>
          </p:nvSpPr>
          <p:spPr bwMode="auto">
            <a:xfrm>
              <a:off x="8130876" y="0"/>
              <a:ext cx="1188132" cy="108012"/>
            </a:xfrm>
            <a:prstGeom prst="rect">
              <a:avLst/>
            </a:prstGeom>
            <a:solidFill>
              <a:srgbClr val="70AD47"/>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grpSp>
      <p:sp>
        <p:nvSpPr>
          <p:cNvPr id="2" name="标题 1"/>
          <p:cNvSpPr>
            <a:spLocks noGrp="1"/>
          </p:cNvSpPr>
          <p:nvPr>
            <p:ph type="title"/>
            <p:custDataLst>
              <p:tags r:id="rId25"/>
            </p:custDataLst>
          </p:nvPr>
        </p:nvSpPr>
        <p:spPr>
          <a:xfrm>
            <a:off x="-79305" y="125165"/>
            <a:ext cx="10969200" cy="705600"/>
          </a:xfrm>
        </p:spPr>
        <p:txBody>
          <a:bodyPr>
            <a:normAutofit fontScale="90000"/>
          </a:bodyPr>
          <a:lstStyle/>
          <a:p>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【学习任务三】</a:t>
            </a:r>
            <a:r>
              <a:rPr lang="zh-CN" altLang="en-US" sz="3200">
                <a:gradFill>
                  <a:gsLst>
                    <a:gs pos="0">
                      <a:srgbClr val="E30000"/>
                    </a:gs>
                    <a:gs pos="100000">
                      <a:srgbClr val="760303"/>
                    </a:gs>
                  </a:gsLst>
                  <a:lin scaled="0"/>
                </a:gradFill>
                <a:latin typeface="Times New Roman" panose="02020603050405020304" pitchFamily="18" charset="0"/>
                <a:ea typeface="宋体" panose="02010600030101010101" pitchFamily="2" charset="-122"/>
                <a:sym typeface="+mn-ea"/>
              </a:rPr>
              <a:t>价层电子对互斥模型</a:t>
            </a:r>
            <a:br>
              <a:rPr lang="zh-CN" altLang="en-US" sz="3200" b="1">
                <a:gradFill>
                  <a:gsLst>
                    <a:gs pos="0">
                      <a:srgbClr val="E30000"/>
                    </a:gs>
                    <a:gs pos="100000">
                      <a:srgbClr val="760303"/>
                    </a:gs>
                  </a:gsLst>
                  <a:lin scaled="0"/>
                </a:gradFill>
                <a:latin typeface="Times New Roman" panose="02020603050405020304" pitchFamily="18" charset="0"/>
                <a:ea typeface="宋体" panose="02010600030101010101" pitchFamily="2" charset="-122"/>
              </a:rPr>
            </a:br>
            <a:endParaRPr lang="zh-CN" altLang="en-US" sz="3200" b="1">
              <a:gradFill>
                <a:gsLst>
                  <a:gs pos="0">
                    <a:srgbClr val="E30000"/>
                  </a:gs>
                  <a:gs pos="100000">
                    <a:srgbClr val="760303"/>
                  </a:gs>
                </a:gsLst>
                <a:lin scaled="0"/>
              </a:gradFill>
              <a:latin typeface="Times New Roman" panose="02020603050405020304" pitchFamily="18" charset="0"/>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linds(horizont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2"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4"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linds(horizontal)">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2"/>
      <p:bldP spid="33" grpId="4"/>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7" name="Group 3"/>
          <p:cNvGraphicFramePr>
            <a:graphicFrameLocks noGrp="1"/>
          </p:cNvGraphicFramePr>
          <p:nvPr>
            <p:ph idx="1"/>
            <p:custDataLst>
              <p:tags r:id="rId1"/>
            </p:custDataLst>
          </p:nvPr>
        </p:nvGraphicFramePr>
        <p:xfrm>
          <a:off x="223944" y="1316355"/>
          <a:ext cx="11544300" cy="3769868"/>
        </p:xfrm>
        <a:graphic>
          <a:graphicData uri="http://schemas.openxmlformats.org/drawingml/2006/table">
            <a:tbl>
              <a:tblPr/>
              <a:tblGrid>
                <a:gridCol w="2152015"/>
                <a:gridCol w="2078990"/>
                <a:gridCol w="2063115"/>
                <a:gridCol w="3225481"/>
                <a:gridCol w="2024699"/>
              </a:tblGrid>
              <a:tr h="0">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rPr>
                        <a:t>分子或离子</a:t>
                      </a: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cs typeface="微软雅黑" panose="020B0503020204020204" charset="-122"/>
                        </a:rPr>
                        <a:t>  中心原子</a:t>
                      </a: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rPr>
                        <a:t>共价键类型</a:t>
                      </a:r>
                      <a:endParaRPr kumimoji="0" lang="en-US" altLang="zh-CN" sz="36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lang="en-US" altLang="zh-CN" sz="3600" b="1" u="sng">
                          <a:solidFill>
                            <a:schemeClr val="tx1"/>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σ</a:t>
                      </a:r>
                      <a:r>
                        <a:rPr lang="zh-CN" altLang="zh-CN" sz="3600" b="1" u="sng">
                          <a:solidFill>
                            <a:schemeClr val="tx1"/>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键</a:t>
                      </a:r>
                      <a:r>
                        <a:rPr lang="zh-CN" altLang="zh-CN" sz="36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电子对</a:t>
                      </a:r>
                      <a:r>
                        <a:rPr lang="zh-CN" altLang="en-US" sz="36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数目</a:t>
                      </a:r>
                      <a:endParaRPr lang="zh-CN" altLang="zh-CN" sz="3600">
                        <a:solidFill>
                          <a:schemeClr val="tx1"/>
                        </a:solidFill>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altLang="zh-CN" sz="36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a:ln>
                            <a:noFill/>
                          </a:ln>
                          <a:solidFill>
                            <a:schemeClr val="tx1"/>
                          </a:solidFill>
                          <a:effectLst/>
                          <a:latin typeface="微软雅黑" panose="020B0503020204020204" charset="-122"/>
                          <a:ea typeface="微软雅黑" panose="020B0503020204020204" charset="-122"/>
                        </a:rPr>
                        <a:t>中心原子结合的原子数</a:t>
                      </a:r>
                      <a:endParaRPr kumimoji="0" lang="zh-CN" altLang="en-US" sz="24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9440">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rPr>
                        <a:t>  </a:t>
                      </a:r>
                      <a:r>
                        <a:rPr kumimoji="0" lang="en-US" altLang="zh-CN" sz="2800" b="1" i="0" u="none" strike="noStrike" cap="none" normalizeH="0" baseline="0">
                          <a:ln>
                            <a:noFill/>
                          </a:ln>
                          <a:solidFill>
                            <a:schemeClr val="tx1"/>
                          </a:solidFill>
                          <a:effectLst/>
                          <a:latin typeface="微软雅黑" panose="020B0503020204020204" charset="-122"/>
                          <a:ea typeface="微软雅黑" panose="020B0503020204020204" charset="-122"/>
                        </a:rPr>
                        <a:t>CO</a:t>
                      </a:r>
                      <a:r>
                        <a:rPr kumimoji="0" lang="en-US" altLang="zh-CN" sz="2800" b="1" i="0" u="none" strike="noStrike" cap="none" normalizeH="0" baseline="-25000">
                          <a:ln>
                            <a:noFill/>
                          </a:ln>
                          <a:solidFill>
                            <a:schemeClr val="tx1"/>
                          </a:solidFill>
                          <a:effectLst/>
                          <a:latin typeface="微软雅黑" panose="020B0503020204020204" charset="-122"/>
                          <a:ea typeface="微软雅黑" panose="020B0503020204020204" charset="-122"/>
                        </a:rPr>
                        <a:t>2</a:t>
                      </a:r>
                      <a:endParaRPr kumimoji="0" lang="en-US" altLang="zh-CN" sz="2800" b="1" i="0" u="none" strike="noStrike" cap="none" normalizeH="0" baseline="-25000">
                        <a:ln>
                          <a:noFill/>
                        </a:ln>
                        <a:solidFill>
                          <a:schemeClr val="tx1"/>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835">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rPr>
                        <a:t>   </a:t>
                      </a:r>
                      <a:r>
                        <a:rPr kumimoji="0" lang="en-US" altLang="zh-CN" sz="2800" b="1" i="0" u="none" strike="noStrike" cap="none" normalizeH="0" baseline="0">
                          <a:ln>
                            <a:noFill/>
                          </a:ln>
                          <a:solidFill>
                            <a:schemeClr val="tx1"/>
                          </a:solidFill>
                          <a:effectLst/>
                          <a:latin typeface="微软雅黑" panose="020B0503020204020204" charset="-122"/>
                          <a:ea typeface="微软雅黑" panose="020B0503020204020204" charset="-122"/>
                        </a:rPr>
                        <a:t>NH</a:t>
                      </a:r>
                      <a:r>
                        <a:rPr kumimoji="0" lang="en-US" altLang="zh-CN" sz="2800" b="1" i="0" u="none" strike="noStrike" cap="none" normalizeH="0" baseline="-25000">
                          <a:ln>
                            <a:noFill/>
                          </a:ln>
                          <a:solidFill>
                            <a:schemeClr val="tx1"/>
                          </a:solidFill>
                          <a:effectLst/>
                          <a:latin typeface="微软雅黑" panose="020B0503020204020204" charset="-122"/>
                          <a:ea typeface="微软雅黑" panose="020B0503020204020204" charset="-122"/>
                        </a:rPr>
                        <a:t>3</a:t>
                      </a:r>
                      <a:endParaRPr kumimoji="0" lang="en-US" altLang="zh-CN" sz="2800" b="1" i="0" u="none" strike="noStrike" cap="none" normalizeH="0" baseline="30000">
                        <a:ln>
                          <a:noFill/>
                        </a:ln>
                        <a:solidFill>
                          <a:schemeClr val="tx1"/>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680">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rPr>
                        <a:t>   </a:t>
                      </a:r>
                      <a:r>
                        <a:rPr kumimoji="0" lang="en-US" altLang="zh-CN" sz="2800" b="1" i="0" u="none" strike="noStrike" cap="none" normalizeH="0" baseline="0">
                          <a:ln>
                            <a:noFill/>
                          </a:ln>
                          <a:solidFill>
                            <a:schemeClr val="tx1"/>
                          </a:solidFill>
                          <a:effectLst/>
                          <a:latin typeface="微软雅黑" panose="020B0503020204020204" charset="-122"/>
                          <a:ea typeface="微软雅黑" panose="020B0503020204020204" charset="-122"/>
                        </a:rPr>
                        <a:t>H</a:t>
                      </a:r>
                      <a:r>
                        <a:rPr kumimoji="0" lang="en-US" altLang="zh-CN" sz="2800" b="1" i="0" u="none" strike="noStrike" kern="1200" cap="none" normalizeH="0" baseline="-25000">
                          <a:ln>
                            <a:noFill/>
                          </a:ln>
                          <a:solidFill>
                            <a:schemeClr val="tx1"/>
                          </a:solidFill>
                          <a:effectLst/>
                          <a:latin typeface="微软雅黑" panose="020B0503020204020204" charset="-122"/>
                          <a:ea typeface="微软雅黑" panose="020B0503020204020204" charset="-122"/>
                          <a:cs typeface="+mn-cs"/>
                        </a:rPr>
                        <a:t>2</a:t>
                      </a:r>
                      <a:r>
                        <a:rPr kumimoji="0" lang="en-US" altLang="zh-CN" sz="2800" b="1" i="0" u="none" strike="noStrike" cap="none" normalizeH="0" baseline="0">
                          <a:ln>
                            <a:noFill/>
                          </a:ln>
                          <a:solidFill>
                            <a:schemeClr val="tx1"/>
                          </a:solidFill>
                          <a:effectLst/>
                          <a:latin typeface="微软雅黑" panose="020B0503020204020204" charset="-122"/>
                          <a:ea typeface="微软雅黑" panose="020B0503020204020204" charset="-122"/>
                        </a:rPr>
                        <a:t>O</a:t>
                      </a:r>
                      <a:endParaRPr kumimoji="0" lang="en-US" altLang="zh-CN" sz="2800" b="1" i="0" u="none" strike="noStrike" cap="none" normalizeH="0" baseline="30000">
                        <a:ln>
                          <a:noFill/>
                        </a:ln>
                        <a:solidFill>
                          <a:schemeClr val="tx1"/>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2465">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2800" b="1" i="0" u="none" strike="noStrike" cap="none" normalizeH="0" baseline="0">
                          <a:ln>
                            <a:noFill/>
                          </a:ln>
                          <a:solidFill>
                            <a:schemeClr val="tx1"/>
                          </a:solidFill>
                          <a:effectLst/>
                          <a:latin typeface="微软雅黑" panose="020B0503020204020204" charset="-122"/>
                          <a:ea typeface="微软雅黑" panose="020B0503020204020204" charset="-122"/>
                        </a:rPr>
                        <a:t>CH</a:t>
                      </a:r>
                      <a:r>
                        <a:rPr kumimoji="0" lang="en-US" altLang="zh-CN" sz="2800" b="1" i="0" u="none" strike="noStrike" kern="1200" cap="none" normalizeH="0" baseline="-25000">
                          <a:ln>
                            <a:noFill/>
                          </a:ln>
                          <a:solidFill>
                            <a:schemeClr val="tx1"/>
                          </a:solidFill>
                          <a:effectLst/>
                          <a:latin typeface="微软雅黑" panose="020B0503020204020204" charset="-122"/>
                          <a:ea typeface="微软雅黑" panose="020B0503020204020204" charset="-122"/>
                          <a:cs typeface="+mn-cs"/>
                        </a:rPr>
                        <a:t>2</a:t>
                      </a:r>
                      <a:r>
                        <a:rPr kumimoji="0" lang="en-US" altLang="zh-CN" sz="2800" b="1" i="0" u="none" strike="noStrike" cap="none" normalizeH="0" baseline="0">
                          <a:ln>
                            <a:noFill/>
                          </a:ln>
                          <a:solidFill>
                            <a:schemeClr val="tx1"/>
                          </a:solidFill>
                          <a:effectLst/>
                          <a:latin typeface="微软雅黑" panose="020B0503020204020204" charset="-122"/>
                          <a:ea typeface="微软雅黑" panose="020B0503020204020204" charset="-122"/>
                        </a:rPr>
                        <a:t>O</a:t>
                      </a:r>
                      <a:r>
                        <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rPr>
                        <a:t>   </a:t>
                      </a:r>
                      <a:endParaRPr kumimoji="0" lang="en-US" altLang="zh-CN" sz="2800" b="1" i="0" u="none" strike="noStrike" cap="none" normalizeH="0" baseline="-25000">
                        <a:ln>
                          <a:noFill/>
                        </a:ln>
                        <a:solidFill>
                          <a:schemeClr val="tx1"/>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矩形 20495"/>
          <p:cNvSpPr/>
          <p:nvPr>
            <p:custDataLst>
              <p:tags r:id="rId2"/>
            </p:custDataLst>
          </p:nvPr>
        </p:nvSpPr>
        <p:spPr>
          <a:xfrm>
            <a:off x="223944" y="277556"/>
            <a:ext cx="6697133" cy="584775"/>
          </a:xfrm>
          <a:prstGeom prst="rect">
            <a:avLst/>
          </a:prstGeom>
          <a:solidFill>
            <a:schemeClr val="bg1"/>
          </a:solidFill>
          <a:ln w="9525">
            <a:noFill/>
          </a:ln>
        </p:spPr>
        <p:txBody>
          <a:bodyPr wrap="square"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32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a:t>
            </a:r>
            <a:r>
              <a:rPr lang="zh-CN" altLang="en-US" sz="32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2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σ</a:t>
            </a:r>
            <a:r>
              <a:rPr lang="zh-CN" altLang="zh-CN" sz="32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键</a:t>
            </a:r>
            <a:r>
              <a:rPr lang="zh-CN" altLang="zh-CN" sz="32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电子对</a:t>
            </a:r>
            <a:r>
              <a:rPr lang="zh-CN" altLang="en-US" sz="32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数的计算</a:t>
            </a:r>
            <a:endParaRPr kumimoji="0" lang="zh-CN" altLang="zh-CN" sz="3200" b="1" i="0" u="none" strike="noStrike" kern="1200" cap="none" spc="0" normalizeH="0" baseline="0" noProof="1">
              <a:ln>
                <a:noFill/>
              </a:ln>
              <a:solidFill>
                <a:srgbClr val="FFFFFF"/>
              </a:solidFill>
              <a:effectLst>
                <a:outerShdw blurRad="38100" dist="38100" dir="2700000">
                  <a:srgbClr val="000000"/>
                </a:outerShdw>
              </a:effectLst>
              <a:uLnTx/>
              <a:uFillTx/>
              <a:latin typeface="微软雅黑" panose="020B0503020204020204" charset="-122"/>
              <a:ea typeface="微软雅黑" panose="020B0503020204020204" charset="-122"/>
              <a:cs typeface="+mn-ea"/>
            </a:endParaRPr>
          </a:p>
        </p:txBody>
      </p:sp>
      <p:grpSp>
        <p:nvGrpSpPr>
          <p:cNvPr id="37" name="组合 36"/>
          <p:cNvGrpSpPr/>
          <p:nvPr>
            <p:custDataLst>
              <p:tags r:id="rId3"/>
            </p:custDataLst>
          </p:nvPr>
        </p:nvGrpSpPr>
        <p:grpSpPr>
          <a:xfrm>
            <a:off x="4670600" y="5540247"/>
            <a:ext cx="5489081" cy="683895"/>
            <a:chOff x="4138" y="5797"/>
            <a:chExt cx="5944" cy="1077"/>
          </a:xfrm>
        </p:grpSpPr>
        <p:sp>
          <p:nvSpPr>
            <p:cNvPr id="38" name="矩形 37"/>
            <p:cNvSpPr/>
            <p:nvPr>
              <p:custDataLst>
                <p:tags r:id="rId4"/>
              </p:custDataLst>
            </p:nvPr>
          </p:nvSpPr>
          <p:spPr>
            <a:xfrm>
              <a:off x="4138" y="5797"/>
              <a:ext cx="5943" cy="1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FF0000"/>
                </a:solidFill>
              </a:endParaRPr>
            </a:p>
          </p:txBody>
        </p:sp>
        <p:sp>
          <p:nvSpPr>
            <p:cNvPr id="39" name="文本框 38"/>
            <p:cNvSpPr txBox="1"/>
            <p:nvPr>
              <p:custDataLst>
                <p:tags r:id="rId5"/>
              </p:custDataLst>
            </p:nvPr>
          </p:nvSpPr>
          <p:spPr>
            <a:xfrm>
              <a:off x="4138" y="5925"/>
              <a:ext cx="5944" cy="921"/>
            </a:xfrm>
            <a:prstGeom prst="rect">
              <a:avLst/>
            </a:prstGeom>
            <a:noFill/>
            <a:ln>
              <a:noFill/>
            </a:ln>
          </p:spPr>
          <p:txBody>
            <a:bodyPr wrap="square" rtlCol="0">
              <a:spAutoFit/>
            </a:bodyPr>
            <a:lstStyle/>
            <a:p>
              <a:r>
                <a:rPr lang="zh-CN" altLang="en-US"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中心原子结合的原子数</a:t>
              </a:r>
              <a:endParaRPr lang="zh-CN" altLang="en-US"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40" name="文本框 39"/>
          <p:cNvSpPr txBox="1"/>
          <p:nvPr>
            <p:custDataLst>
              <p:tags r:id="rId6"/>
            </p:custDataLst>
          </p:nvPr>
        </p:nvSpPr>
        <p:spPr>
          <a:xfrm>
            <a:off x="1948838" y="5648257"/>
            <a:ext cx="4099006" cy="584775"/>
          </a:xfrm>
          <a:prstGeom prst="rect">
            <a:avLst/>
          </a:prstGeom>
          <a:noFill/>
        </p:spPr>
        <p:txBody>
          <a:bodyPr wrap="square" rtlCol="0">
            <a:spAutoFit/>
          </a:bodyPr>
          <a:lstStyle/>
          <a:p>
            <a:r>
              <a:rPr lang="zh-CN" altLang="en-US"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σ键电子对数</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222250" y="168275"/>
            <a:ext cx="5362575" cy="584835"/>
          </a:xfrm>
          <a:prstGeom prst="rect">
            <a:avLst/>
          </a:prstGeom>
          <a:solidFill>
            <a:schemeClr val="bg1"/>
          </a:solidFill>
        </p:spPr>
        <p:txBody>
          <a:bodyPr wrap="none" rtlCol="0">
            <a:spAutoFit/>
          </a:bodyPr>
          <a:lstStyle/>
          <a:p>
            <a:pPr algn="l"/>
            <a:r>
              <a:rPr lang="en-US" altLang="zh-CN" sz="3200" b="1" kern="100">
                <a:solidFill>
                  <a:srgbClr val="0000FF"/>
                </a:solidFill>
                <a:latin typeface="微软雅黑" panose="020B0503020204020204" charset="-122"/>
                <a:ea typeface="微软雅黑" panose="020B0503020204020204" charset="-122"/>
                <a:cs typeface="华康魏碑W7" panose="03000709000000000000" charset="-122"/>
                <a:sym typeface="+mn-ea"/>
              </a:rPr>
              <a:t>2</a:t>
            </a:r>
            <a:r>
              <a:rPr lang="zh-CN" altLang="en-US" sz="3200" b="1" kern="100">
                <a:solidFill>
                  <a:srgbClr val="0000FF"/>
                </a:solidFill>
                <a:latin typeface="微软雅黑" panose="020B0503020204020204" charset="-122"/>
                <a:ea typeface="微软雅黑" panose="020B0503020204020204" charset="-122"/>
                <a:cs typeface="华康魏碑W7" panose="03000709000000000000" charset="-122"/>
                <a:sym typeface="+mn-ea"/>
              </a:rPr>
              <a:t>、</a:t>
            </a:r>
            <a:r>
              <a:rPr lang="zh-CN" altLang="zh-CN" sz="3200" b="1" kern="100">
                <a:solidFill>
                  <a:srgbClr val="0000FF"/>
                </a:solidFill>
                <a:latin typeface="微软雅黑" panose="020B0503020204020204" charset="-122"/>
                <a:ea typeface="微软雅黑" panose="020B0503020204020204" charset="-122"/>
                <a:cs typeface="华康魏碑W7" panose="03000709000000000000" charset="-122"/>
                <a:sym typeface="+mn-ea"/>
              </a:rPr>
              <a:t>中心原子上的孤电子对数</a:t>
            </a:r>
            <a:endParaRPr lang="zh-CN" altLang="zh-CN" sz="3200" b="1" kern="100">
              <a:solidFill>
                <a:srgbClr val="0000FF"/>
              </a:solidFill>
              <a:latin typeface="微软雅黑" panose="020B0503020204020204" charset="-122"/>
              <a:ea typeface="微软雅黑" panose="020B0503020204020204" charset="-122"/>
              <a:cs typeface="华康魏碑W7" panose="03000709000000000000" charset="-122"/>
              <a:sym typeface="+mn-ea"/>
            </a:endParaRPr>
          </a:p>
        </p:txBody>
      </p:sp>
      <p:grpSp>
        <p:nvGrpSpPr>
          <p:cNvPr id="38" name="组合 37"/>
          <p:cNvGrpSpPr/>
          <p:nvPr>
            <p:custDataLst>
              <p:tags r:id="rId2"/>
            </p:custDataLst>
          </p:nvPr>
        </p:nvGrpSpPr>
        <p:grpSpPr>
          <a:xfrm>
            <a:off x="7263130" y="-47625"/>
            <a:ext cx="1657350" cy="820420"/>
            <a:chOff x="11164" y="7909"/>
            <a:chExt cx="2610" cy="1292"/>
          </a:xfrm>
        </p:grpSpPr>
        <p:grpSp>
          <p:nvGrpSpPr>
            <p:cNvPr id="34" name="组合 33"/>
            <p:cNvGrpSpPr/>
            <p:nvPr>
              <p:custDataLst>
                <p:tags r:id="rId3"/>
              </p:custDataLst>
            </p:nvPr>
          </p:nvGrpSpPr>
          <p:grpSpPr>
            <a:xfrm>
              <a:off x="11168" y="8072"/>
              <a:ext cx="2607" cy="1043"/>
              <a:chOff x="4138" y="5797"/>
              <a:chExt cx="3673" cy="1077"/>
            </a:xfrm>
          </p:grpSpPr>
          <p:sp>
            <p:nvSpPr>
              <p:cNvPr id="35" name="矩形 34"/>
              <p:cNvSpPr/>
              <p:nvPr>
                <p:custDataLst>
                  <p:tags r:id="rId4"/>
                </p:custDataLst>
              </p:nvPr>
            </p:nvSpPr>
            <p:spPr>
              <a:xfrm>
                <a:off x="4138" y="5797"/>
                <a:ext cx="3459" cy="107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custDataLst>
                  <p:tags r:id="rId5"/>
                </p:custDataLst>
              </p:nvPr>
            </p:nvSpPr>
            <p:spPr>
              <a:xfrm>
                <a:off x="4138" y="5925"/>
                <a:ext cx="3673" cy="849"/>
              </a:xfrm>
              <a:prstGeom prst="rect">
                <a:avLst/>
              </a:prstGeom>
              <a:noFill/>
            </p:spPr>
            <p:txBody>
              <a:bodyPr wrap="square" rtlCol="0">
                <a:spAutoFit/>
              </a:bodyPr>
              <a:lstStyle/>
              <a:p>
                <a:r>
                  <a:rPr lang="zh-CN" altLang="en-US" sz="2800" b="1">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a-x</a:t>
                </a: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b</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p:txBody>
          </p:sp>
        </p:grpSp>
        <p:graphicFrame>
          <p:nvGraphicFramePr>
            <p:cNvPr id="37" name="对象 36">
              <a:hlinkClick r:id="" action="ppaction://ole?verb=0"/>
            </p:cNvPr>
            <p:cNvGraphicFramePr>
              <a:graphicFrameLocks noChangeAspect="1"/>
            </p:cNvGraphicFramePr>
            <p:nvPr>
              <p:custDataLst>
                <p:tags r:id="rId6"/>
              </p:custDataLst>
            </p:nvPr>
          </p:nvGraphicFramePr>
          <p:xfrm>
            <a:off x="11164" y="7909"/>
            <a:ext cx="562" cy="1293"/>
          </p:xfrm>
          <a:graphic>
            <a:graphicData uri="http://schemas.openxmlformats.org/presentationml/2006/ole">
              <mc:AlternateContent xmlns:mc="http://schemas.openxmlformats.org/markup-compatibility/2006">
                <mc:Choice xmlns:v="urn:schemas-microsoft-com:vml" Requires="v">
                  <p:oleObj spid="_x0000_s1038" name="" r:id="rId7" imgW="127000" imgH="292100" progId="Equation.KSEE3">
                    <p:embed/>
                  </p:oleObj>
                </mc:Choice>
                <mc:Fallback>
                  <p:oleObj name="" r:id="rId7" imgW="127000" imgH="292100" progId="Equation.KSEE3">
                    <p:embed/>
                    <p:pic>
                      <p:nvPicPr>
                        <p:cNvPr id="0" name="OLE substitute image"/>
                        <p:cNvPicPr/>
                        <p:nvPr/>
                      </p:nvPicPr>
                      <p:blipFill>
                        <a:blip r:embed="rId8"/>
                        <a:stretch>
                          <a:fillRect/>
                        </a:stretch>
                      </p:blipFill>
                      <p:spPr>
                        <a:xfrm>
                          <a:off x="11164" y="7909"/>
                          <a:ext cx="562" cy="1293"/>
                        </a:xfrm>
                        <a:prstGeom prst="rect">
                          <a:avLst/>
                        </a:prstGeom>
                      </p:spPr>
                    </p:pic>
                  </p:oleObj>
                </mc:Fallback>
              </mc:AlternateContent>
            </a:graphicData>
          </a:graphic>
        </p:graphicFrame>
      </p:grpSp>
      <p:sp>
        <p:nvSpPr>
          <p:cNvPr id="198664" name="Text Box 11"/>
          <p:cNvSpPr txBox="1"/>
          <p:nvPr>
            <p:custDataLst>
              <p:tags r:id="rId9"/>
            </p:custDataLst>
          </p:nvPr>
        </p:nvSpPr>
        <p:spPr>
          <a:xfrm>
            <a:off x="308610" y="1097915"/>
            <a:ext cx="9115425" cy="1297305"/>
          </a:xfrm>
          <a:prstGeom prst="rect">
            <a:avLst/>
          </a:prstGeom>
          <a:noFill/>
          <a:ln w="9525">
            <a:noFill/>
          </a:ln>
        </p:spPr>
        <p:txBody>
          <a:bodyPr>
            <a:spAutoFit/>
          </a:bodyPr>
          <a:lstStyle/>
          <a:p>
            <a:pPr>
              <a:lnSpc>
                <a:spcPct val="60000"/>
              </a:lnSpc>
              <a:spcBef>
                <a:spcPct val="50000"/>
              </a:spcBef>
            </a:pP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a:t>
            </a:r>
            <a:r>
              <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分子：为中心原子的价电子数</a:t>
            </a:r>
            <a:endPar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60000"/>
              </a:lnSpc>
              <a:spcBef>
                <a:spcPct val="50000"/>
              </a:spcBef>
            </a:pPr>
            <a:r>
              <a:rPr lang="zh-CN" altLang="en-US" sz="2800" b="1">
                <a:latin typeface="Times New Roman" panose="02020603050405020304" pitchFamily="18" charset="0"/>
                <a:ea typeface="宋体" panose="02010600030101010101" pitchFamily="2" charset="-122"/>
                <a:cs typeface="Times New Roman" panose="02020603050405020304" pitchFamily="18" charset="0"/>
              </a:rPr>
              <a:t>      阳离子：</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a</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为中心原子的价电子数减去离子的电荷数；</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a:p>
            <a:pPr>
              <a:lnSpc>
                <a:spcPct val="60000"/>
              </a:lnSpc>
              <a:spcBef>
                <a:spcPct val="50000"/>
              </a:spcBef>
            </a:pPr>
            <a:r>
              <a:rPr lang="zh-CN" altLang="en-US" sz="2800" b="1">
                <a:latin typeface="Times New Roman" panose="02020603050405020304" pitchFamily="18" charset="0"/>
                <a:ea typeface="宋体" panose="02010600030101010101" pitchFamily="2" charset="-122"/>
                <a:cs typeface="Times New Roman" panose="02020603050405020304" pitchFamily="18" charset="0"/>
              </a:rPr>
              <a:t>      阴离子：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a</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为中心原子的价电子数加上离子的电荷数。</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8665" name="Text Box 12"/>
          <p:cNvSpPr txBox="1"/>
          <p:nvPr>
            <p:custDataLst>
              <p:tags r:id="rId10"/>
            </p:custDataLst>
          </p:nvPr>
        </p:nvSpPr>
        <p:spPr>
          <a:xfrm>
            <a:off x="222250" y="2350770"/>
            <a:ext cx="9201785" cy="521970"/>
          </a:xfrm>
          <a:prstGeom prst="rect">
            <a:avLst/>
          </a:prstGeom>
          <a:noFill/>
          <a:ln w="9525">
            <a:noFill/>
          </a:ln>
        </p:spPr>
        <p:txBody>
          <a:bodyPr>
            <a:spAutoFit/>
          </a:bodyPr>
          <a:lstStyle/>
          <a:p>
            <a:pPr>
              <a:spcBef>
                <a:spcPct val="50000"/>
              </a:spcBef>
            </a:pP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x </a:t>
            </a:r>
            <a:r>
              <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：为与</a:t>
            </a:r>
            <a:r>
              <a:rPr lang="zh-CN" altLang="en-US" sz="2800" b="1">
                <a:solidFill>
                  <a:srgbClr val="E40000"/>
                </a:solidFill>
                <a:latin typeface="Times New Roman" panose="02020603050405020304" pitchFamily="18" charset="0"/>
                <a:ea typeface="宋体" panose="02010600030101010101" pitchFamily="2" charset="-122"/>
                <a:cs typeface="Times New Roman" panose="02020603050405020304" pitchFamily="18" charset="0"/>
              </a:rPr>
              <a:t>中心原子结合的</a:t>
            </a:r>
            <a:r>
              <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原子数</a:t>
            </a:r>
            <a:endPar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8666" name="Text Box 13"/>
          <p:cNvSpPr txBox="1"/>
          <p:nvPr>
            <p:custDataLst>
              <p:tags r:id="rId11"/>
            </p:custDataLst>
          </p:nvPr>
        </p:nvSpPr>
        <p:spPr>
          <a:xfrm>
            <a:off x="222250" y="2872740"/>
            <a:ext cx="9372600" cy="909320"/>
          </a:xfrm>
          <a:prstGeom prst="rect">
            <a:avLst/>
          </a:prstGeom>
          <a:noFill/>
          <a:ln w="9525">
            <a:noFill/>
          </a:ln>
        </p:spPr>
        <p:txBody>
          <a:bodyPr>
            <a:spAutoFit/>
          </a:bodyPr>
          <a:lstStyle/>
          <a:p>
            <a:pPr>
              <a:lnSpc>
                <a:spcPct val="70000"/>
              </a:lnSpc>
              <a:spcBef>
                <a:spcPct val="50000"/>
              </a:spcBef>
            </a:pP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 </a:t>
            </a:r>
            <a:r>
              <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：为与</a:t>
            </a:r>
            <a:r>
              <a:rPr lang="zh-CN" altLang="en-US" sz="2800" b="1">
                <a:solidFill>
                  <a:srgbClr val="E40000"/>
                </a:solidFill>
                <a:latin typeface="Times New Roman" panose="02020603050405020304" pitchFamily="18" charset="0"/>
                <a:ea typeface="宋体" panose="02010600030101010101" pitchFamily="2" charset="-122"/>
                <a:cs typeface="Times New Roman" panose="02020603050405020304" pitchFamily="18" charset="0"/>
              </a:rPr>
              <a:t>中心原子结合的</a:t>
            </a:r>
            <a:r>
              <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原子最多能接受的电子数</a:t>
            </a:r>
            <a:endPar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70000"/>
              </a:lnSpc>
              <a:spcBef>
                <a:spcPct val="50000"/>
              </a:spcBef>
            </a:pPr>
            <a:r>
              <a:rPr lang="zh-CN" altLang="en-US" sz="2800" b="1">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(H</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为</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，其他原子为“</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8-</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该原子的价电子数）</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descr="NKT(5(N62Q16_@)EH%DF$75"/>
          <p:cNvPicPr>
            <a:picLocks noChangeAspect="1"/>
          </p:cNvPicPr>
          <p:nvPr>
            <p:custDataLst>
              <p:tags r:id="rId12"/>
            </p:custDataLst>
          </p:nvPr>
        </p:nvPicPr>
        <p:blipFill>
          <a:blip r:embed="rId13">
            <a:lum bright="-12000" contrast="30000"/>
          </a:blip>
          <a:stretch>
            <a:fillRect/>
          </a:stretch>
        </p:blipFill>
        <p:spPr>
          <a:xfrm>
            <a:off x="0" y="3782060"/>
            <a:ext cx="11690985" cy="2813050"/>
          </a:xfrm>
          <a:prstGeom prst="rect">
            <a:avLst/>
          </a:prstGeom>
        </p:spPr>
      </p:pic>
      <p:sp>
        <p:nvSpPr>
          <p:cNvPr id="5" name="文本框 4"/>
          <p:cNvSpPr txBox="1"/>
          <p:nvPr>
            <p:custDataLst>
              <p:tags r:id="rId14"/>
            </p:custDataLst>
          </p:nvPr>
        </p:nvSpPr>
        <p:spPr>
          <a:xfrm>
            <a:off x="2872105" y="4259580"/>
            <a:ext cx="5615940" cy="460375"/>
          </a:xfrm>
          <a:prstGeom prst="rect">
            <a:avLst/>
          </a:prstGeom>
          <a:noFill/>
        </p:spPr>
        <p:txBody>
          <a:bodyPr wrap="none" rtlCol="0">
            <a:spAutoFit/>
          </a:bodyPr>
          <a:lstStyle/>
          <a:p>
            <a:r>
              <a:rPr lang="zh-CN" altLang="en-US" sz="2400" b="1">
                <a:solidFill>
                  <a:srgbClr val="1D41D5"/>
                </a:solidFill>
                <a:latin typeface="微软雅黑" panose="020B0503020204020204" charset="-122"/>
                <a:ea typeface="微软雅黑" panose="020B0503020204020204" charset="-122"/>
                <a:cs typeface="微软雅黑" panose="020B0503020204020204" charset="-122"/>
              </a:rPr>
              <a:t>（</a:t>
            </a:r>
            <a:r>
              <a:rPr lang="en-US" altLang="zh-CN" sz="2400" b="1">
                <a:solidFill>
                  <a:srgbClr val="1D41D5"/>
                </a:solidFill>
                <a:latin typeface="微软雅黑" panose="020B0503020204020204" charset="-122"/>
                <a:ea typeface="微软雅黑" panose="020B0503020204020204" charset="-122"/>
                <a:cs typeface="微软雅黑" panose="020B0503020204020204" charset="-122"/>
              </a:rPr>
              <a:t>1)</a:t>
            </a:r>
            <a:r>
              <a:rPr lang="zh-CN" altLang="en-US" sz="2400" b="1">
                <a:solidFill>
                  <a:srgbClr val="1D41D5"/>
                </a:solidFill>
                <a:latin typeface="微软雅黑" panose="020B0503020204020204" charset="-122"/>
                <a:ea typeface="微软雅黑" panose="020B0503020204020204" charset="-122"/>
                <a:cs typeface="微软雅黑" panose="020B0503020204020204" charset="-122"/>
              </a:rPr>
              <a:t>主族序数</a:t>
            </a:r>
            <a:r>
              <a:rPr lang="en-US" altLang="zh-CN" sz="2400" b="1">
                <a:solidFill>
                  <a:srgbClr val="1D41D5"/>
                </a:solidFill>
                <a:latin typeface="微软雅黑" panose="020B0503020204020204" charset="-122"/>
                <a:ea typeface="微软雅黑" panose="020B0503020204020204" charset="-122"/>
                <a:cs typeface="微软雅黑" panose="020B0503020204020204" charset="-122"/>
              </a:rPr>
              <a:t>=</a:t>
            </a:r>
            <a:r>
              <a:rPr lang="zh-CN" altLang="en-US" sz="2400" b="1">
                <a:solidFill>
                  <a:srgbClr val="1D41D5"/>
                </a:solidFill>
                <a:latin typeface="微软雅黑" panose="020B0503020204020204" charset="-122"/>
                <a:ea typeface="微软雅黑" panose="020B0503020204020204" charset="-122"/>
                <a:cs typeface="微软雅黑" panose="020B0503020204020204" charset="-122"/>
              </a:rPr>
              <a:t>最外层电子数</a:t>
            </a:r>
            <a:r>
              <a:rPr lang="en-US" altLang="zh-CN" sz="2400" b="1">
                <a:solidFill>
                  <a:srgbClr val="1D41D5"/>
                </a:solidFill>
                <a:latin typeface="微软雅黑" panose="020B0503020204020204" charset="-122"/>
                <a:ea typeface="微软雅黑" panose="020B0503020204020204" charset="-122"/>
                <a:cs typeface="微软雅黑" panose="020B0503020204020204" charset="-122"/>
              </a:rPr>
              <a:t>=</a:t>
            </a:r>
            <a:r>
              <a:rPr lang="zh-CN" altLang="en-US" sz="2400" b="1">
                <a:solidFill>
                  <a:srgbClr val="1D41D5"/>
                </a:solidFill>
                <a:latin typeface="微软雅黑" panose="020B0503020204020204" charset="-122"/>
                <a:ea typeface="微软雅黑" panose="020B0503020204020204" charset="-122"/>
                <a:cs typeface="微软雅黑" panose="020B0503020204020204" charset="-122"/>
              </a:rPr>
              <a:t>价电子数</a:t>
            </a:r>
            <a:r>
              <a:rPr lang="en-US" altLang="zh-CN" sz="2400" b="1">
                <a:solidFill>
                  <a:srgbClr val="1D41D5"/>
                </a:solidFill>
                <a:latin typeface="微软雅黑" panose="020B0503020204020204" charset="-122"/>
                <a:ea typeface="微软雅黑" panose="020B0503020204020204" charset="-122"/>
                <a:cs typeface="微软雅黑" panose="020B0503020204020204" charset="-122"/>
              </a:rPr>
              <a:t> </a:t>
            </a:r>
            <a:endParaRPr lang="en-US" altLang="zh-CN" sz="2400" b="1">
              <a:solidFill>
                <a:srgbClr val="1D41D5"/>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15"/>
            </p:custDataLst>
          </p:nvPr>
        </p:nvSpPr>
        <p:spPr>
          <a:xfrm>
            <a:off x="3544570" y="5772785"/>
            <a:ext cx="5400675" cy="460375"/>
          </a:xfrm>
          <a:prstGeom prst="rect">
            <a:avLst/>
          </a:prstGeom>
          <a:noFill/>
        </p:spPr>
        <p:txBody>
          <a:bodyPr wrap="none" rtlCol="0">
            <a:spAutoFit/>
          </a:bodyPr>
          <a:lstStyle/>
          <a:p>
            <a:r>
              <a:rPr lang="zh-CN" altLang="en-US" sz="2400" b="1">
                <a:solidFill>
                  <a:srgbClr val="1D41D5"/>
                </a:solidFill>
                <a:latin typeface="微软雅黑" panose="020B0503020204020204" charset="-122"/>
                <a:ea typeface="微软雅黑" panose="020B0503020204020204" charset="-122"/>
                <a:cs typeface="微软雅黑" panose="020B0503020204020204" charset="-122"/>
              </a:rPr>
              <a:t>（</a:t>
            </a:r>
            <a:r>
              <a:rPr lang="en-US" altLang="zh-CN" sz="2400" b="1">
                <a:solidFill>
                  <a:srgbClr val="1D41D5"/>
                </a:solidFill>
                <a:latin typeface="微软雅黑" panose="020B0503020204020204" charset="-122"/>
                <a:ea typeface="微软雅黑" panose="020B0503020204020204" charset="-122"/>
                <a:cs typeface="微软雅黑" panose="020B0503020204020204" charset="-122"/>
              </a:rPr>
              <a:t>2)</a:t>
            </a:r>
            <a:r>
              <a:rPr lang="zh-CN" altLang="en-US" sz="2400" b="1">
                <a:solidFill>
                  <a:srgbClr val="1D41D5"/>
                </a:solidFill>
                <a:latin typeface="微软雅黑" panose="020B0503020204020204" charset="-122"/>
                <a:ea typeface="微软雅黑" panose="020B0503020204020204" charset="-122"/>
                <a:cs typeface="微软雅黑" panose="020B0503020204020204" charset="-122"/>
              </a:rPr>
              <a:t>最多能接受的电子数</a:t>
            </a:r>
            <a:r>
              <a:rPr lang="en-US" altLang="zh-CN" sz="2400" b="1">
                <a:solidFill>
                  <a:srgbClr val="1D41D5"/>
                </a:solidFill>
                <a:latin typeface="微软雅黑" panose="020B0503020204020204" charset="-122"/>
                <a:ea typeface="微软雅黑" panose="020B0503020204020204" charset="-122"/>
                <a:cs typeface="微软雅黑" panose="020B0503020204020204" charset="-122"/>
              </a:rPr>
              <a:t>=8-</a:t>
            </a:r>
            <a:r>
              <a:rPr lang="zh-CN" altLang="en-US" sz="2400" b="1">
                <a:solidFill>
                  <a:srgbClr val="1D41D5"/>
                </a:solidFill>
                <a:latin typeface="微软雅黑" panose="020B0503020204020204" charset="-122"/>
                <a:ea typeface="微软雅黑" panose="020B0503020204020204" charset="-122"/>
                <a:cs typeface="微软雅黑" panose="020B0503020204020204" charset="-122"/>
              </a:rPr>
              <a:t>价电子数</a:t>
            </a:r>
            <a:r>
              <a:rPr lang="en-US" altLang="zh-CN" sz="2400" b="1">
                <a:solidFill>
                  <a:srgbClr val="1D41D5"/>
                </a:solidFill>
                <a:latin typeface="微软雅黑" panose="020B0503020204020204" charset="-122"/>
                <a:ea typeface="微软雅黑" panose="020B0503020204020204" charset="-122"/>
                <a:cs typeface="微软雅黑" panose="020B0503020204020204" charset="-122"/>
              </a:rPr>
              <a:t> </a:t>
            </a:r>
            <a:endParaRPr lang="en-US" altLang="zh-CN" sz="2400" b="1">
              <a:solidFill>
                <a:srgbClr val="1D41D5"/>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16"/>
            </p:custDataLst>
          </p:nvPr>
        </p:nvSpPr>
        <p:spPr>
          <a:xfrm>
            <a:off x="5861050" y="111125"/>
            <a:ext cx="1402080" cy="583565"/>
          </a:xfrm>
          <a:prstGeom prst="rect">
            <a:avLst/>
          </a:prstGeom>
          <a:noFill/>
        </p:spPr>
        <p:txBody>
          <a:bodyPr wrap="none" rtlCol="0">
            <a:spAutoFit/>
          </a:bodyPr>
          <a:lstStyle/>
          <a:p>
            <a:pPr algn="l"/>
            <a:r>
              <a:rPr lang="zh-CN" altLang="zh-CN" sz="3200" b="1" kern="100">
                <a:solidFill>
                  <a:srgbClr val="FF0000"/>
                </a:solidFill>
                <a:latin typeface="微软雅黑" panose="020B0503020204020204" charset="-122"/>
                <a:ea typeface="微软雅黑" panose="020B0503020204020204" charset="-122"/>
                <a:cs typeface="华康魏碑W7" panose="03000709000000000000" charset="-122"/>
                <a:sym typeface="+mn-ea"/>
              </a:rPr>
              <a:t>公式：</a:t>
            </a:r>
            <a:endParaRPr lang="zh-CN" altLang="zh-CN" sz="3200" b="1" kern="100">
              <a:solidFill>
                <a:srgbClr val="FF0000"/>
              </a:solidFill>
              <a:latin typeface="微软雅黑" panose="020B0503020204020204" charset="-122"/>
              <a:ea typeface="微软雅黑" panose="020B0503020204020204" charset="-122"/>
              <a:cs typeface="华康魏碑W7" panose="030007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8664"/>
                                        </p:tgtEl>
                                        <p:attrNameLst>
                                          <p:attrName>style.visibility</p:attrName>
                                        </p:attrNameLst>
                                      </p:cBhvr>
                                      <p:to>
                                        <p:strVal val="visible"/>
                                      </p:to>
                                    </p:set>
                                    <p:animEffect transition="in" filter="blinds(horizontal)">
                                      <p:cBhvr>
                                        <p:cTn id="12" dur="500"/>
                                        <p:tgtEl>
                                          <p:spTgt spid="19866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198665"/>
                                        </p:tgtEl>
                                        <p:attrNameLst>
                                          <p:attrName>style.visibility</p:attrName>
                                        </p:attrNameLst>
                                      </p:cBhvr>
                                      <p:to>
                                        <p:strVal val="visible"/>
                                      </p:to>
                                    </p:set>
                                    <p:animEffect transition="in" filter="blinds(horizontal)">
                                      <p:cBhvr>
                                        <p:cTn id="27" dur="500"/>
                                        <p:tgtEl>
                                          <p:spTgt spid="19866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4" nodeType="clickEffect">
                                  <p:stCondLst>
                                    <p:cond delay="0"/>
                                  </p:stCondLst>
                                  <p:childTnLst>
                                    <p:set>
                                      <p:cBhvr>
                                        <p:cTn id="31" dur="1" fill="hold">
                                          <p:stCondLst>
                                            <p:cond delay="0"/>
                                          </p:stCondLst>
                                        </p:cTn>
                                        <p:tgtEl>
                                          <p:spTgt spid="198666"/>
                                        </p:tgtEl>
                                        <p:attrNameLst>
                                          <p:attrName>style.visibility</p:attrName>
                                        </p:attrNameLst>
                                      </p:cBhvr>
                                      <p:to>
                                        <p:strVal val="visible"/>
                                      </p:to>
                                    </p:set>
                                    <p:animEffect transition="in" filter="blinds(horizontal)">
                                      <p:cBhvr>
                                        <p:cTn id="32" dur="500"/>
                                        <p:tgtEl>
                                          <p:spTgt spid="19866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4" grpId="0"/>
      <p:bldP spid="198665" grpId="2"/>
      <p:bldP spid="198666" grpId="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p:cNvSpPr>
          <p:nvPr>
            <p:ph type="title"/>
            <p:custDataLst>
              <p:tags r:id="rId1"/>
            </p:custDataLst>
          </p:nvPr>
        </p:nvSpPr>
        <p:spPr>
          <a:xfrm>
            <a:off x="255905" y="332105"/>
            <a:ext cx="7851140" cy="984250"/>
          </a:xfrm>
        </p:spPr>
        <p:txBody>
          <a:bodyPr vert="horz" wrap="square" lIns="91440" tIns="45720" rIns="91440" bIns="45720" anchor="ctr">
            <a:normAutofit fontScale="90000"/>
            <a:scene3d>
              <a:camera prst="orthographicFront"/>
              <a:lightRig rig="threePt" dir="t"/>
            </a:scene3d>
          </a:bodyPr>
          <a:lstStyle/>
          <a:p>
            <a:r>
              <a:rPr lang="zh-CN" altLang="en-US" sz="3735" b="1">
                <a:solidFill>
                  <a:schemeClr val="tx1"/>
                </a:solidFill>
                <a:effectLst>
                  <a:outerShdw blurRad="38100" dist="19050" dir="2700000" algn="tl" rotWithShape="0">
                    <a:schemeClr val="dk1">
                      <a:alpha val="40000"/>
                    </a:schemeClr>
                  </a:outerShdw>
                </a:effectLst>
                <a:latin typeface="微软雅黑" panose="020B0503020204020204" charset="-122"/>
              </a:rPr>
              <a:t>分析下表中分子或离子的孤电子对数</a:t>
            </a:r>
            <a:endParaRPr lang="zh-CN" altLang="en-US" sz="3735" b="1">
              <a:solidFill>
                <a:schemeClr val="tx1"/>
              </a:solidFill>
              <a:effectLst>
                <a:outerShdw blurRad="38100" dist="19050" dir="2700000" algn="tl" rotWithShape="0">
                  <a:schemeClr val="dk1">
                    <a:alpha val="40000"/>
                  </a:schemeClr>
                </a:outerShdw>
              </a:effectLst>
              <a:latin typeface="微软雅黑" panose="020B0503020204020204" charset="-122"/>
            </a:endParaRPr>
          </a:p>
        </p:txBody>
      </p:sp>
      <p:graphicFrame>
        <p:nvGraphicFramePr>
          <p:cNvPr id="26627" name="Group 3"/>
          <p:cNvGraphicFramePr>
            <a:graphicFrameLocks noGrp="1"/>
          </p:cNvGraphicFramePr>
          <p:nvPr>
            <p:ph idx="1"/>
            <p:custDataLst>
              <p:tags r:id="rId2"/>
            </p:custDataLst>
          </p:nvPr>
        </p:nvGraphicFramePr>
        <p:xfrm>
          <a:off x="335599" y="1906588"/>
          <a:ext cx="11544300" cy="4224020"/>
        </p:xfrm>
        <a:graphic>
          <a:graphicData uri="http://schemas.openxmlformats.org/drawingml/2006/table">
            <a:tbl>
              <a:tblPr/>
              <a:tblGrid>
                <a:gridCol w="2152015"/>
                <a:gridCol w="2078990"/>
                <a:gridCol w="2063115"/>
                <a:gridCol w="1648460"/>
                <a:gridCol w="1456055"/>
                <a:gridCol w="2145665"/>
              </a:tblGrid>
              <a:tr h="1006475">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rPr>
                        <a:t>分子或离子</a:t>
                      </a: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cs typeface="微软雅黑" panose="020B0503020204020204" charset="-122"/>
                        </a:rPr>
                        <a:t>  中心原子</a:t>
                      </a: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cs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rPr>
                        <a:t>  </a:t>
                      </a:r>
                      <a:r>
                        <a:rPr kumimoji="0" lang="en-US" altLang="zh-CN" sz="3600" b="1" i="0" u="none" strike="noStrike" cap="none" normalizeH="0" baseline="0">
                          <a:ln>
                            <a:noFill/>
                          </a:ln>
                          <a:solidFill>
                            <a:srgbClr val="FF0000"/>
                          </a:solidFill>
                          <a:effectLst/>
                          <a:latin typeface="微软雅黑" panose="020B0503020204020204" charset="-122"/>
                          <a:ea typeface="微软雅黑" panose="020B0503020204020204" charset="-122"/>
                        </a:rPr>
                        <a:t>a</a:t>
                      </a:r>
                      <a:endParaRPr kumimoji="0" lang="en-US" altLang="zh-CN" sz="36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rPr>
                        <a:t> </a:t>
                      </a:r>
                      <a:r>
                        <a:rPr kumimoji="0" lang="en-US" altLang="zh-CN" sz="3600" b="1" i="0" u="none" strike="noStrike" cap="none" normalizeH="0" baseline="0">
                          <a:ln>
                            <a:noFill/>
                          </a:ln>
                          <a:solidFill>
                            <a:srgbClr val="FF0000"/>
                          </a:solidFill>
                          <a:effectLst/>
                          <a:latin typeface="微软雅黑" panose="020B0503020204020204" charset="-122"/>
                          <a:ea typeface="微软雅黑" panose="020B0503020204020204" charset="-122"/>
                        </a:rPr>
                        <a:t>x</a:t>
                      </a:r>
                      <a:endParaRPr kumimoji="0" lang="en-US" altLang="zh-CN" sz="36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rPr>
                        <a:t> </a:t>
                      </a:r>
                      <a:r>
                        <a:rPr kumimoji="0" lang="en-US" altLang="zh-CN" sz="4000" b="1" i="0" u="none" strike="noStrike" cap="none" normalizeH="0" baseline="0">
                          <a:ln>
                            <a:noFill/>
                          </a:ln>
                          <a:solidFill>
                            <a:srgbClr val="FF0000"/>
                          </a:solidFill>
                          <a:effectLst/>
                          <a:latin typeface="微软雅黑" panose="020B0503020204020204" charset="-122"/>
                          <a:ea typeface="微软雅黑" panose="020B0503020204020204" charset="-122"/>
                        </a:rPr>
                        <a:t>b</a:t>
                      </a:r>
                      <a:endParaRPr kumimoji="0" lang="en-US" altLang="zh-CN" sz="40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a:ln>
                            <a:noFill/>
                          </a:ln>
                          <a:solidFill>
                            <a:srgbClr val="FF0000"/>
                          </a:solidFill>
                          <a:effectLst/>
                          <a:latin typeface="微软雅黑" panose="020B0503020204020204" charset="-122"/>
                          <a:ea typeface="微软雅黑" panose="020B0503020204020204" charset="-122"/>
                        </a:rPr>
                        <a:t>中心原子上的孤电子对数</a:t>
                      </a:r>
                      <a:endParaRPr kumimoji="0" lang="zh-CN" altLang="en-US" sz="24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9440">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rPr>
                        <a:t>  </a:t>
                      </a:r>
                      <a:r>
                        <a:rPr kumimoji="0" lang="en-US" altLang="zh-CN" sz="2800" b="1" i="0" u="none" strike="noStrike" cap="none" normalizeH="0" baseline="0">
                          <a:ln>
                            <a:noFill/>
                          </a:ln>
                          <a:solidFill>
                            <a:srgbClr val="FF0000"/>
                          </a:solidFill>
                          <a:effectLst/>
                          <a:latin typeface="微软雅黑" panose="020B0503020204020204" charset="-122"/>
                          <a:ea typeface="微软雅黑" panose="020B0503020204020204" charset="-122"/>
                        </a:rPr>
                        <a:t>SO</a:t>
                      </a:r>
                      <a:r>
                        <a:rPr kumimoji="0" lang="en-US" altLang="zh-CN" sz="2800" b="1" i="0" u="none" strike="noStrike" cap="none" normalizeH="0" baseline="-25000">
                          <a:ln>
                            <a:noFill/>
                          </a:ln>
                          <a:solidFill>
                            <a:srgbClr val="FF0000"/>
                          </a:solidFill>
                          <a:effectLst/>
                          <a:latin typeface="微软雅黑" panose="020B0503020204020204" charset="-122"/>
                          <a:ea typeface="微软雅黑" panose="020B0503020204020204" charset="-122"/>
                        </a:rPr>
                        <a:t>2</a:t>
                      </a:r>
                      <a:endParaRPr kumimoji="0" lang="en-US" altLang="zh-CN" sz="2800" b="1" i="0" u="none" strike="noStrike" cap="none" normalizeH="0" baseline="-25000">
                        <a:ln>
                          <a:noFill/>
                        </a:ln>
                        <a:solidFill>
                          <a:srgbClr val="FF0000"/>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835">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rPr>
                        <a:t>   </a:t>
                      </a:r>
                      <a:r>
                        <a:rPr kumimoji="0" lang="en-US" altLang="zh-CN" sz="2800" b="1" i="0" u="none" strike="noStrike" cap="none" normalizeH="0" baseline="0">
                          <a:ln>
                            <a:noFill/>
                          </a:ln>
                          <a:solidFill>
                            <a:srgbClr val="FF0000"/>
                          </a:solidFill>
                          <a:effectLst/>
                          <a:latin typeface="微软雅黑" panose="020B0503020204020204" charset="-122"/>
                          <a:ea typeface="微软雅黑" panose="020B0503020204020204" charset="-122"/>
                        </a:rPr>
                        <a:t>NH</a:t>
                      </a:r>
                      <a:r>
                        <a:rPr kumimoji="0" lang="en-US" altLang="zh-CN" sz="2800" b="1" i="0" u="none" strike="noStrike" cap="none" normalizeH="0" baseline="-25000">
                          <a:ln>
                            <a:noFill/>
                          </a:ln>
                          <a:solidFill>
                            <a:srgbClr val="FF0000"/>
                          </a:solidFill>
                          <a:effectLst/>
                          <a:latin typeface="微软雅黑" panose="020B0503020204020204" charset="-122"/>
                          <a:ea typeface="微软雅黑" panose="020B0503020204020204" charset="-122"/>
                        </a:rPr>
                        <a:t>4</a:t>
                      </a:r>
                      <a:r>
                        <a:rPr kumimoji="0" lang="en-US" altLang="zh-CN" sz="2800" b="1" i="0" u="none" strike="noStrike" cap="none" normalizeH="0" baseline="30000">
                          <a:ln>
                            <a:noFill/>
                          </a:ln>
                          <a:solidFill>
                            <a:srgbClr val="FF0000"/>
                          </a:solidFill>
                          <a:effectLst/>
                          <a:latin typeface="微软雅黑" panose="020B0503020204020204" charset="-122"/>
                          <a:ea typeface="微软雅黑" panose="020B0503020204020204" charset="-122"/>
                        </a:rPr>
                        <a:t>+</a:t>
                      </a:r>
                      <a:endParaRPr kumimoji="0" lang="en-US" altLang="zh-CN" sz="2800" b="1" i="0" u="none" strike="noStrike" cap="none" normalizeH="0" baseline="30000">
                        <a:ln>
                          <a:noFill/>
                        </a:ln>
                        <a:solidFill>
                          <a:srgbClr val="FF0000"/>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680">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rPr>
                        <a:t>   </a:t>
                      </a:r>
                      <a:r>
                        <a:rPr kumimoji="0" lang="en-US" altLang="zh-CN" sz="2800" b="1" i="0" u="none" strike="noStrike" cap="none" normalizeH="0" baseline="0">
                          <a:ln>
                            <a:noFill/>
                          </a:ln>
                          <a:solidFill>
                            <a:srgbClr val="FF0000"/>
                          </a:solidFill>
                          <a:effectLst/>
                          <a:latin typeface="微软雅黑" panose="020B0503020204020204" charset="-122"/>
                          <a:ea typeface="微软雅黑" panose="020B0503020204020204" charset="-122"/>
                        </a:rPr>
                        <a:t>CO</a:t>
                      </a:r>
                      <a:r>
                        <a:rPr kumimoji="0" lang="en-US" altLang="zh-CN" sz="2800" b="1" i="0" u="none" strike="noStrike" cap="none" normalizeH="0" baseline="-25000">
                          <a:ln>
                            <a:noFill/>
                          </a:ln>
                          <a:solidFill>
                            <a:srgbClr val="FF0000"/>
                          </a:solidFill>
                          <a:effectLst/>
                          <a:latin typeface="微软雅黑" panose="020B0503020204020204" charset="-122"/>
                          <a:ea typeface="微软雅黑" panose="020B0503020204020204" charset="-122"/>
                        </a:rPr>
                        <a:t>3</a:t>
                      </a:r>
                      <a:r>
                        <a:rPr kumimoji="0" lang="en-US" altLang="zh-CN" sz="2800" b="1" i="0" u="none" strike="noStrike" cap="none" normalizeH="0" baseline="30000">
                          <a:ln>
                            <a:noFill/>
                          </a:ln>
                          <a:solidFill>
                            <a:srgbClr val="FF0000"/>
                          </a:solidFill>
                          <a:effectLst/>
                          <a:latin typeface="微软雅黑" panose="020B0503020204020204" charset="-122"/>
                          <a:ea typeface="微软雅黑" panose="020B0503020204020204" charset="-122"/>
                        </a:rPr>
                        <a:t>2-</a:t>
                      </a:r>
                      <a:endParaRPr kumimoji="0" lang="en-US" altLang="zh-CN" sz="2800" b="1" i="0" u="none" strike="noStrike" cap="none" normalizeH="0" baseline="30000">
                        <a:ln>
                          <a:noFill/>
                        </a:ln>
                        <a:solidFill>
                          <a:srgbClr val="FF0000"/>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2465">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rPr>
                        <a:t>   </a:t>
                      </a:r>
                      <a:r>
                        <a:rPr kumimoji="0" lang="en-US" altLang="zh-CN" sz="2800" b="1" i="0" u="none" strike="noStrike" cap="none" normalizeH="0" baseline="0">
                          <a:ln>
                            <a:noFill/>
                          </a:ln>
                          <a:solidFill>
                            <a:srgbClr val="FF0000"/>
                          </a:solidFill>
                          <a:effectLst/>
                          <a:latin typeface="微软雅黑" panose="020B0503020204020204" charset="-122"/>
                          <a:ea typeface="微软雅黑" panose="020B0503020204020204" charset="-122"/>
                        </a:rPr>
                        <a:t>CO</a:t>
                      </a:r>
                      <a:r>
                        <a:rPr kumimoji="0" lang="en-US" altLang="zh-CN" sz="2800" b="1" i="0" u="none" strike="noStrike" cap="none" normalizeH="0" baseline="-25000">
                          <a:ln>
                            <a:noFill/>
                          </a:ln>
                          <a:solidFill>
                            <a:srgbClr val="FF0000"/>
                          </a:solidFill>
                          <a:effectLst/>
                          <a:latin typeface="微软雅黑" panose="020B0503020204020204" charset="-122"/>
                          <a:ea typeface="微软雅黑" panose="020B0503020204020204" charset="-122"/>
                        </a:rPr>
                        <a:t>2</a:t>
                      </a:r>
                      <a:endParaRPr kumimoji="0" lang="en-US" altLang="zh-CN" sz="2800" b="1" i="0" u="none" strike="noStrike" cap="none" normalizeH="0" baseline="-25000">
                        <a:ln>
                          <a:noFill/>
                        </a:ln>
                        <a:solidFill>
                          <a:srgbClr val="FF0000"/>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rPr>
                        <a:t>   </a:t>
                      </a:r>
                      <a:r>
                        <a:rPr kumimoji="0" lang="en-US" altLang="zh-CN" sz="2800" b="1" i="0" u="none" strike="noStrike" cap="none" normalizeH="0" baseline="0">
                          <a:ln>
                            <a:noFill/>
                          </a:ln>
                          <a:solidFill>
                            <a:srgbClr val="FF0000"/>
                          </a:solidFill>
                          <a:effectLst/>
                          <a:latin typeface="微软雅黑" panose="020B0503020204020204" charset="-122"/>
                          <a:ea typeface="微软雅黑" panose="020B0503020204020204" charset="-122"/>
                        </a:rPr>
                        <a:t>SO</a:t>
                      </a:r>
                      <a:r>
                        <a:rPr kumimoji="0" lang="en-US" altLang="zh-CN" sz="2800" b="1" i="0" u="none" strike="noStrike" cap="none" normalizeH="0" baseline="-25000">
                          <a:ln>
                            <a:noFill/>
                          </a:ln>
                          <a:solidFill>
                            <a:srgbClr val="FF0000"/>
                          </a:solidFill>
                          <a:effectLst/>
                          <a:latin typeface="微软雅黑" panose="020B0503020204020204" charset="-122"/>
                          <a:ea typeface="微软雅黑" panose="020B0503020204020204" charset="-122"/>
                        </a:rPr>
                        <a:t>4</a:t>
                      </a:r>
                      <a:r>
                        <a:rPr kumimoji="0" lang="en-US" altLang="zh-CN" sz="2800" b="1" i="0" u="none" strike="noStrike" cap="none" normalizeH="0" baseline="30000">
                          <a:ln>
                            <a:noFill/>
                          </a:ln>
                          <a:solidFill>
                            <a:srgbClr val="FF0000"/>
                          </a:solidFill>
                          <a:effectLst/>
                          <a:latin typeface="微软雅黑" panose="020B0503020204020204" charset="-122"/>
                          <a:ea typeface="微软雅黑" panose="020B0503020204020204" charset="-122"/>
                        </a:rPr>
                        <a:t>2-</a:t>
                      </a:r>
                      <a:endParaRPr kumimoji="0" lang="en-US" altLang="zh-CN" sz="2800" b="1" i="0" u="none" strike="noStrike" cap="none" normalizeH="0" baseline="30000">
                        <a:ln>
                          <a:noFill/>
                        </a:ln>
                        <a:solidFill>
                          <a:srgbClr val="FF0000"/>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a:ln>
                          <a:noFill/>
                        </a:ln>
                        <a:solidFill>
                          <a:srgbClr val="FF0000"/>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26" name="Text Box 54"/>
          <p:cNvSpPr txBox="1"/>
          <p:nvPr>
            <p:custDataLst>
              <p:tags r:id="rId3"/>
            </p:custDataLst>
          </p:nvPr>
        </p:nvSpPr>
        <p:spPr>
          <a:xfrm>
            <a:off x="3572511" y="1316355"/>
            <a:ext cx="792163" cy="11239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endParaRPr kumimoji="0" lang="zh-CN" altLang="en-US" sz="1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79" name="Text Box 55"/>
          <p:cNvSpPr txBox="1"/>
          <p:nvPr>
            <p:custDataLst>
              <p:tags r:id="rId4"/>
            </p:custDataLst>
          </p:nvPr>
        </p:nvSpPr>
        <p:spPr>
          <a:xfrm>
            <a:off x="3644741" y="2931160"/>
            <a:ext cx="647700" cy="64516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3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S</a:t>
            </a:r>
            <a:endParaRPr kumimoji="0" lang="en-US" altLang="zh-CN" sz="3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80" name="Text Box 56"/>
          <p:cNvSpPr txBox="1"/>
          <p:nvPr>
            <p:custDataLst>
              <p:tags r:id="rId5"/>
            </p:custDataLst>
          </p:nvPr>
        </p:nvSpPr>
        <p:spPr>
          <a:xfrm>
            <a:off x="3572511" y="3626297"/>
            <a:ext cx="6477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32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N</a:t>
            </a:r>
            <a:endParaRPr kumimoji="0" lang="en-US" altLang="zh-CN" sz="32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81" name="Text Box 57"/>
          <p:cNvSpPr txBox="1"/>
          <p:nvPr>
            <p:custDataLst>
              <p:tags r:id="rId6"/>
            </p:custDataLst>
          </p:nvPr>
        </p:nvSpPr>
        <p:spPr>
          <a:xfrm>
            <a:off x="3572511" y="4210310"/>
            <a:ext cx="647700" cy="64516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3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C</a:t>
            </a:r>
            <a:endParaRPr kumimoji="0" lang="en-US" altLang="zh-CN" sz="3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82" name="Text Box 58"/>
          <p:cNvSpPr txBox="1"/>
          <p:nvPr>
            <p:custDataLst>
              <p:tags r:id="rId7"/>
            </p:custDataLst>
          </p:nvPr>
        </p:nvSpPr>
        <p:spPr>
          <a:xfrm>
            <a:off x="3562771" y="4807585"/>
            <a:ext cx="647700" cy="64516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3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C</a:t>
            </a:r>
            <a:endParaRPr kumimoji="0" lang="en-US" altLang="zh-CN" sz="3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83" name="Text Box 59"/>
          <p:cNvSpPr txBox="1"/>
          <p:nvPr>
            <p:custDataLst>
              <p:tags r:id="rId8"/>
            </p:custDataLst>
          </p:nvPr>
        </p:nvSpPr>
        <p:spPr>
          <a:xfrm>
            <a:off x="3572511" y="5339618"/>
            <a:ext cx="6477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32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S</a:t>
            </a:r>
            <a:endParaRPr kumimoji="0" lang="en-US" altLang="zh-CN" sz="32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84" name="Text Box 60"/>
          <p:cNvSpPr txBox="1"/>
          <p:nvPr>
            <p:custDataLst>
              <p:tags r:id="rId9"/>
            </p:custDataLst>
          </p:nvPr>
        </p:nvSpPr>
        <p:spPr>
          <a:xfrm>
            <a:off x="10430987" y="3674280"/>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0</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85" name="Text Box 61"/>
          <p:cNvSpPr txBox="1"/>
          <p:nvPr>
            <p:custDataLst>
              <p:tags r:id="rId10"/>
            </p:custDataLst>
          </p:nvPr>
        </p:nvSpPr>
        <p:spPr>
          <a:xfrm>
            <a:off x="8722817" y="3687892"/>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1</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86" name="Text Box 62"/>
          <p:cNvSpPr txBox="1"/>
          <p:nvPr>
            <p:custDataLst>
              <p:tags r:id="rId11"/>
            </p:custDataLst>
          </p:nvPr>
        </p:nvSpPr>
        <p:spPr>
          <a:xfrm>
            <a:off x="7173385" y="3674964"/>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4</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87" name="Text Box 63"/>
          <p:cNvSpPr txBox="1"/>
          <p:nvPr>
            <p:custDataLst>
              <p:tags r:id="rId12"/>
            </p:custDataLst>
          </p:nvPr>
        </p:nvSpPr>
        <p:spPr>
          <a:xfrm>
            <a:off x="5039360" y="3657812"/>
            <a:ext cx="1531620" cy="52197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5-1=4</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88" name="Text Box 64"/>
          <p:cNvSpPr txBox="1"/>
          <p:nvPr>
            <p:custDataLst>
              <p:tags r:id="rId13"/>
            </p:custDataLst>
          </p:nvPr>
        </p:nvSpPr>
        <p:spPr>
          <a:xfrm>
            <a:off x="10454323" y="3042988"/>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1</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89" name="Text Box 65"/>
          <p:cNvSpPr txBox="1"/>
          <p:nvPr>
            <p:custDataLst>
              <p:tags r:id="rId14"/>
            </p:custDataLst>
          </p:nvPr>
        </p:nvSpPr>
        <p:spPr>
          <a:xfrm>
            <a:off x="8776653" y="3042988"/>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2</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90" name="Text Box 66"/>
          <p:cNvSpPr txBox="1"/>
          <p:nvPr>
            <p:custDataLst>
              <p:tags r:id="rId15"/>
            </p:custDataLst>
          </p:nvPr>
        </p:nvSpPr>
        <p:spPr>
          <a:xfrm>
            <a:off x="7275467" y="3042988"/>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2</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91" name="Text Box 67"/>
          <p:cNvSpPr txBox="1"/>
          <p:nvPr>
            <p:custDataLst>
              <p:tags r:id="rId16"/>
            </p:custDataLst>
          </p:nvPr>
        </p:nvSpPr>
        <p:spPr>
          <a:xfrm>
            <a:off x="5327781" y="3043834"/>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6</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92" name="Text Box 68"/>
          <p:cNvSpPr txBox="1"/>
          <p:nvPr>
            <p:custDataLst>
              <p:tags r:id="rId17"/>
            </p:custDataLst>
          </p:nvPr>
        </p:nvSpPr>
        <p:spPr>
          <a:xfrm>
            <a:off x="4950460" y="4271645"/>
            <a:ext cx="1586653" cy="52197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4+2=6</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93" name="Text Box 69"/>
          <p:cNvSpPr txBox="1"/>
          <p:nvPr>
            <p:custDataLst>
              <p:tags r:id="rId18"/>
            </p:custDataLst>
          </p:nvPr>
        </p:nvSpPr>
        <p:spPr>
          <a:xfrm>
            <a:off x="5445760" y="4819620"/>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4</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94" name="Text Box 70"/>
          <p:cNvSpPr txBox="1"/>
          <p:nvPr>
            <p:custDataLst>
              <p:tags r:id="rId19"/>
            </p:custDataLst>
          </p:nvPr>
        </p:nvSpPr>
        <p:spPr>
          <a:xfrm>
            <a:off x="4936067" y="5339292"/>
            <a:ext cx="1535007" cy="52197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6+2=8</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95" name="Text Box 71"/>
          <p:cNvSpPr txBox="1"/>
          <p:nvPr>
            <p:custDataLst>
              <p:tags r:id="rId20"/>
            </p:custDataLst>
          </p:nvPr>
        </p:nvSpPr>
        <p:spPr>
          <a:xfrm>
            <a:off x="7188883" y="4313442"/>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3</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96" name="Text Box 72"/>
          <p:cNvSpPr txBox="1"/>
          <p:nvPr>
            <p:custDataLst>
              <p:tags r:id="rId21"/>
            </p:custDataLst>
          </p:nvPr>
        </p:nvSpPr>
        <p:spPr>
          <a:xfrm>
            <a:off x="7133272" y="4847421"/>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2</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97" name="Text Box 73"/>
          <p:cNvSpPr txBox="1"/>
          <p:nvPr>
            <p:custDataLst>
              <p:tags r:id="rId22"/>
            </p:custDataLst>
          </p:nvPr>
        </p:nvSpPr>
        <p:spPr>
          <a:xfrm>
            <a:off x="7157136" y="5401213"/>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4</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98" name="Text Box 74"/>
          <p:cNvSpPr txBox="1"/>
          <p:nvPr>
            <p:custDataLst>
              <p:tags r:id="rId23"/>
            </p:custDataLst>
          </p:nvPr>
        </p:nvSpPr>
        <p:spPr>
          <a:xfrm>
            <a:off x="8676232" y="4847022"/>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2</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699" name="Text Box 75"/>
          <p:cNvSpPr txBox="1"/>
          <p:nvPr>
            <p:custDataLst>
              <p:tags r:id="rId24"/>
            </p:custDataLst>
          </p:nvPr>
        </p:nvSpPr>
        <p:spPr>
          <a:xfrm>
            <a:off x="10365267" y="4258268"/>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0</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700" name="Text Box 76"/>
          <p:cNvSpPr txBox="1"/>
          <p:nvPr>
            <p:custDataLst>
              <p:tags r:id="rId25"/>
            </p:custDataLst>
          </p:nvPr>
        </p:nvSpPr>
        <p:spPr>
          <a:xfrm>
            <a:off x="10391025" y="4842896"/>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0</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701" name="Text Box 77"/>
          <p:cNvSpPr txBox="1"/>
          <p:nvPr>
            <p:custDataLst>
              <p:tags r:id="rId26"/>
            </p:custDataLst>
          </p:nvPr>
        </p:nvSpPr>
        <p:spPr>
          <a:xfrm>
            <a:off x="8709937" y="4271905"/>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2</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702" name="Text Box 78"/>
          <p:cNvSpPr txBox="1"/>
          <p:nvPr>
            <p:custDataLst>
              <p:tags r:id="rId27"/>
            </p:custDataLst>
          </p:nvPr>
        </p:nvSpPr>
        <p:spPr>
          <a:xfrm>
            <a:off x="8676232" y="5378768"/>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2</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703" name="Text Box 79"/>
          <p:cNvSpPr txBox="1"/>
          <p:nvPr>
            <p:custDataLst>
              <p:tags r:id="rId28"/>
            </p:custDataLst>
          </p:nvPr>
        </p:nvSpPr>
        <p:spPr>
          <a:xfrm>
            <a:off x="10354809" y="5354813"/>
            <a:ext cx="647700" cy="521970"/>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0</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Rectangle 58"/>
          <p:cNvSpPr/>
          <p:nvPr>
            <p:custDataLst>
              <p:tags r:id="rId29"/>
            </p:custDataLst>
          </p:nvPr>
        </p:nvSpPr>
        <p:spPr>
          <a:xfrm>
            <a:off x="8294161" y="332308"/>
            <a:ext cx="3282950" cy="82994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a:ln>
                  <a:noFill/>
                </a:ln>
                <a:solidFill>
                  <a:srgbClr val="0000FF"/>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4800" b="1" i="0" u="none" strike="noStrike" kern="1200" cap="none" spc="0" normalizeH="0" baseline="0" noProof="0">
                <a:ln>
                  <a:noFill/>
                </a:ln>
                <a:solidFill>
                  <a:srgbClr val="0000FF"/>
                </a:solidFill>
                <a:effectLst/>
                <a:uLnTx/>
                <a:uFillTx/>
                <a:latin typeface="微软雅黑" panose="020B0503020204020204" charset="-122"/>
                <a:ea typeface="微软雅黑" panose="020B0503020204020204" charset="-122"/>
                <a:cs typeface="微软雅黑" panose="020B0503020204020204" charset="-122"/>
              </a:rPr>
              <a:t>½</a:t>
            </a:r>
            <a:r>
              <a:rPr kumimoji="0" lang="zh-CN" altLang="en-US" sz="4400" b="1" i="0" u="none" strike="noStrike" kern="1200" cap="none" spc="0" normalizeH="0" baseline="0" noProof="0">
                <a:ln>
                  <a:noFill/>
                </a:ln>
                <a:solidFill>
                  <a:srgbClr val="0000FF"/>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4400" b="1" i="0" u="none" strike="noStrike" kern="1200" cap="none" spc="0" normalizeH="0" baseline="0" noProof="0">
                <a:ln>
                  <a:noFill/>
                </a:ln>
                <a:solidFill>
                  <a:srgbClr val="0000FF"/>
                </a:solidFill>
                <a:effectLst/>
                <a:uLnTx/>
                <a:uFillTx/>
                <a:latin typeface="微软雅黑" panose="020B0503020204020204" charset="-122"/>
                <a:ea typeface="微软雅黑" panose="020B0503020204020204" charset="-122"/>
                <a:cs typeface="微软雅黑" panose="020B0503020204020204" charset="-122"/>
              </a:rPr>
              <a:t>a-xb)</a:t>
            </a:r>
            <a:endParaRPr kumimoji="0" lang="en-US" altLang="zh-CN" sz="4400" b="1" i="0" u="none" strike="noStrike" kern="1200" cap="none" spc="0" normalizeH="0" baseline="0" noProof="0">
              <a:ln>
                <a:noFill/>
              </a:ln>
              <a:solidFill>
                <a:srgbClr val="0000FF"/>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79"/>
                                        </p:tgtEl>
                                        <p:attrNameLst>
                                          <p:attrName>style.visibility</p:attrName>
                                        </p:attrNameLst>
                                      </p:cBhvr>
                                      <p:to>
                                        <p:strVal val="visible"/>
                                      </p:to>
                                    </p:set>
                                    <p:anim calcmode="lin" valueType="num">
                                      <p:cBhvr additive="base">
                                        <p:cTn id="7" dur="500" fill="hold"/>
                                        <p:tgtEl>
                                          <p:spTgt spid="26679"/>
                                        </p:tgtEl>
                                        <p:attrNameLst>
                                          <p:attrName>ppt_x</p:attrName>
                                        </p:attrNameLst>
                                      </p:cBhvr>
                                      <p:tavLst>
                                        <p:tav tm="0">
                                          <p:val>
                                            <p:strVal val="#ppt_x"/>
                                          </p:val>
                                        </p:tav>
                                        <p:tav tm="100000">
                                          <p:val>
                                            <p:strVal val="#ppt_x"/>
                                          </p:val>
                                        </p:tav>
                                      </p:tavLst>
                                    </p:anim>
                                    <p:anim calcmode="lin" valueType="num">
                                      <p:cBhvr additive="base">
                                        <p:cTn id="8" dur="500" fill="hold"/>
                                        <p:tgtEl>
                                          <p:spTgt spid="266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91"/>
                                        </p:tgtEl>
                                        <p:attrNameLst>
                                          <p:attrName>style.visibility</p:attrName>
                                        </p:attrNameLst>
                                      </p:cBhvr>
                                      <p:to>
                                        <p:strVal val="visible"/>
                                      </p:to>
                                    </p:set>
                                    <p:anim calcmode="lin" valueType="num">
                                      <p:cBhvr additive="base">
                                        <p:cTn id="13" dur="500" fill="hold"/>
                                        <p:tgtEl>
                                          <p:spTgt spid="26691"/>
                                        </p:tgtEl>
                                        <p:attrNameLst>
                                          <p:attrName>ppt_x</p:attrName>
                                        </p:attrNameLst>
                                      </p:cBhvr>
                                      <p:tavLst>
                                        <p:tav tm="0">
                                          <p:val>
                                            <p:strVal val="#ppt_x"/>
                                          </p:val>
                                        </p:tav>
                                        <p:tav tm="100000">
                                          <p:val>
                                            <p:strVal val="#ppt_x"/>
                                          </p:val>
                                        </p:tav>
                                      </p:tavLst>
                                    </p:anim>
                                    <p:anim calcmode="lin" valueType="num">
                                      <p:cBhvr additive="base">
                                        <p:cTn id="14" dur="500" fill="hold"/>
                                        <p:tgtEl>
                                          <p:spTgt spid="266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6690"/>
                                        </p:tgtEl>
                                        <p:attrNameLst>
                                          <p:attrName>style.visibility</p:attrName>
                                        </p:attrNameLst>
                                      </p:cBhvr>
                                      <p:to>
                                        <p:strVal val="visible"/>
                                      </p:to>
                                    </p:set>
                                    <p:animEffect transition="in" filter="box(in)">
                                      <p:cBhvr>
                                        <p:cTn id="19" dur="500"/>
                                        <p:tgtEl>
                                          <p:spTgt spid="2669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6689"/>
                                        </p:tgtEl>
                                        <p:attrNameLst>
                                          <p:attrName>style.visibility</p:attrName>
                                        </p:attrNameLst>
                                      </p:cBhvr>
                                      <p:to>
                                        <p:strVal val="visible"/>
                                      </p:to>
                                    </p:set>
                                    <p:animEffect transition="in" filter="box(in)">
                                      <p:cBhvr>
                                        <p:cTn id="24" dur="500"/>
                                        <p:tgtEl>
                                          <p:spTgt spid="2668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88"/>
                                        </p:tgtEl>
                                        <p:attrNameLst>
                                          <p:attrName>style.visibility</p:attrName>
                                        </p:attrNameLst>
                                      </p:cBhvr>
                                      <p:to>
                                        <p:strVal val="visible"/>
                                      </p:to>
                                    </p:set>
                                    <p:animEffect transition="in" filter="blinds(horizontal)">
                                      <p:cBhvr>
                                        <p:cTn id="29" dur="500"/>
                                        <p:tgtEl>
                                          <p:spTgt spid="2668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6680"/>
                                        </p:tgtEl>
                                        <p:attrNameLst>
                                          <p:attrName>style.visibility</p:attrName>
                                        </p:attrNameLst>
                                      </p:cBhvr>
                                      <p:to>
                                        <p:strVal val="visible"/>
                                      </p:to>
                                    </p:set>
                                    <p:animEffect transition="in" filter="box(in)">
                                      <p:cBhvr>
                                        <p:cTn id="34" dur="500"/>
                                        <p:tgtEl>
                                          <p:spTgt spid="2668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687"/>
                                        </p:tgtEl>
                                        <p:attrNameLst>
                                          <p:attrName>style.visibility</p:attrName>
                                        </p:attrNameLst>
                                      </p:cBhvr>
                                      <p:to>
                                        <p:strVal val="visible"/>
                                      </p:to>
                                    </p:set>
                                    <p:anim calcmode="lin" valueType="num">
                                      <p:cBhvr additive="base">
                                        <p:cTn id="39" dur="500" fill="hold"/>
                                        <p:tgtEl>
                                          <p:spTgt spid="26687"/>
                                        </p:tgtEl>
                                        <p:attrNameLst>
                                          <p:attrName>ppt_x</p:attrName>
                                        </p:attrNameLst>
                                      </p:cBhvr>
                                      <p:tavLst>
                                        <p:tav tm="0">
                                          <p:val>
                                            <p:strVal val="#ppt_x"/>
                                          </p:val>
                                        </p:tav>
                                        <p:tav tm="100000">
                                          <p:val>
                                            <p:strVal val="#ppt_x"/>
                                          </p:val>
                                        </p:tav>
                                      </p:tavLst>
                                    </p:anim>
                                    <p:anim calcmode="lin" valueType="num">
                                      <p:cBhvr additive="base">
                                        <p:cTn id="40" dur="500" fill="hold"/>
                                        <p:tgtEl>
                                          <p:spTgt spid="2668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26686"/>
                                        </p:tgtEl>
                                        <p:attrNameLst>
                                          <p:attrName>style.visibility</p:attrName>
                                        </p:attrNameLst>
                                      </p:cBhvr>
                                      <p:to>
                                        <p:strVal val="visible"/>
                                      </p:to>
                                    </p:set>
                                    <p:animEffect transition="in" filter="diamond(in)">
                                      <p:cBhvr>
                                        <p:cTn id="45" dur="2000"/>
                                        <p:tgtEl>
                                          <p:spTgt spid="2668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6685"/>
                                        </p:tgtEl>
                                        <p:attrNameLst>
                                          <p:attrName>style.visibility</p:attrName>
                                        </p:attrNameLst>
                                      </p:cBhvr>
                                      <p:to>
                                        <p:strVal val="visible"/>
                                      </p:to>
                                    </p:set>
                                    <p:anim calcmode="lin" valueType="num">
                                      <p:cBhvr additive="base">
                                        <p:cTn id="50" dur="500" fill="hold"/>
                                        <p:tgtEl>
                                          <p:spTgt spid="26685"/>
                                        </p:tgtEl>
                                        <p:attrNameLst>
                                          <p:attrName>ppt_x</p:attrName>
                                        </p:attrNameLst>
                                      </p:cBhvr>
                                      <p:tavLst>
                                        <p:tav tm="0">
                                          <p:val>
                                            <p:strVal val="#ppt_x"/>
                                          </p:val>
                                        </p:tav>
                                        <p:tav tm="100000">
                                          <p:val>
                                            <p:strVal val="#ppt_x"/>
                                          </p:val>
                                        </p:tav>
                                      </p:tavLst>
                                    </p:anim>
                                    <p:anim calcmode="lin" valueType="num">
                                      <p:cBhvr additive="base">
                                        <p:cTn id="51" dur="500" fill="hold"/>
                                        <p:tgtEl>
                                          <p:spTgt spid="2668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26684"/>
                                        </p:tgtEl>
                                        <p:attrNameLst>
                                          <p:attrName>style.visibility</p:attrName>
                                        </p:attrNameLst>
                                      </p:cBhvr>
                                      <p:to>
                                        <p:strVal val="visible"/>
                                      </p:to>
                                    </p:set>
                                    <p:animEffect transition="in" filter="box(in)">
                                      <p:cBhvr>
                                        <p:cTn id="56" dur="500"/>
                                        <p:tgtEl>
                                          <p:spTgt spid="2668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681"/>
                                        </p:tgtEl>
                                        <p:attrNameLst>
                                          <p:attrName>style.visibility</p:attrName>
                                        </p:attrNameLst>
                                      </p:cBhvr>
                                      <p:to>
                                        <p:strVal val="visible"/>
                                      </p:to>
                                    </p:set>
                                    <p:anim calcmode="lin" valueType="num">
                                      <p:cBhvr additive="base">
                                        <p:cTn id="61" dur="500" fill="hold"/>
                                        <p:tgtEl>
                                          <p:spTgt spid="26681"/>
                                        </p:tgtEl>
                                        <p:attrNameLst>
                                          <p:attrName>ppt_x</p:attrName>
                                        </p:attrNameLst>
                                      </p:cBhvr>
                                      <p:tavLst>
                                        <p:tav tm="0">
                                          <p:val>
                                            <p:strVal val="#ppt_x"/>
                                          </p:val>
                                        </p:tav>
                                        <p:tav tm="100000">
                                          <p:val>
                                            <p:strVal val="#ppt_x"/>
                                          </p:val>
                                        </p:tav>
                                      </p:tavLst>
                                    </p:anim>
                                    <p:anim calcmode="lin" valueType="num">
                                      <p:cBhvr additive="base">
                                        <p:cTn id="62" dur="500" fill="hold"/>
                                        <p:tgtEl>
                                          <p:spTgt spid="2668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692"/>
                                        </p:tgtEl>
                                        <p:attrNameLst>
                                          <p:attrName>style.visibility</p:attrName>
                                        </p:attrNameLst>
                                      </p:cBhvr>
                                      <p:to>
                                        <p:strVal val="visible"/>
                                      </p:to>
                                    </p:set>
                                    <p:anim calcmode="lin" valueType="num">
                                      <p:cBhvr additive="base">
                                        <p:cTn id="67" dur="500" fill="hold"/>
                                        <p:tgtEl>
                                          <p:spTgt spid="26692"/>
                                        </p:tgtEl>
                                        <p:attrNameLst>
                                          <p:attrName>ppt_x</p:attrName>
                                        </p:attrNameLst>
                                      </p:cBhvr>
                                      <p:tavLst>
                                        <p:tav tm="0">
                                          <p:val>
                                            <p:strVal val="#ppt_x"/>
                                          </p:val>
                                        </p:tav>
                                        <p:tav tm="100000">
                                          <p:val>
                                            <p:strVal val="#ppt_x"/>
                                          </p:val>
                                        </p:tav>
                                      </p:tavLst>
                                    </p:anim>
                                    <p:anim calcmode="lin" valueType="num">
                                      <p:cBhvr additive="base">
                                        <p:cTn id="68" dur="500" fill="hold"/>
                                        <p:tgtEl>
                                          <p:spTgt spid="2669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26695"/>
                                        </p:tgtEl>
                                        <p:attrNameLst>
                                          <p:attrName>style.visibility</p:attrName>
                                        </p:attrNameLst>
                                      </p:cBhvr>
                                      <p:to>
                                        <p:strVal val="visible"/>
                                      </p:to>
                                    </p:set>
                                    <p:animEffect transition="in" filter="box(in)">
                                      <p:cBhvr>
                                        <p:cTn id="73" dur="500"/>
                                        <p:tgtEl>
                                          <p:spTgt spid="2669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6701"/>
                                        </p:tgtEl>
                                        <p:attrNameLst>
                                          <p:attrName>style.visibility</p:attrName>
                                        </p:attrNameLst>
                                      </p:cBhvr>
                                      <p:to>
                                        <p:strVal val="visible"/>
                                      </p:to>
                                    </p:set>
                                    <p:animEffect transition="in" filter="blinds(horizontal)">
                                      <p:cBhvr>
                                        <p:cTn id="78" dur="500"/>
                                        <p:tgtEl>
                                          <p:spTgt spid="2670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6699"/>
                                        </p:tgtEl>
                                        <p:attrNameLst>
                                          <p:attrName>style.visibility</p:attrName>
                                        </p:attrNameLst>
                                      </p:cBhvr>
                                      <p:to>
                                        <p:strVal val="visible"/>
                                      </p:to>
                                    </p:set>
                                    <p:animEffect transition="in" filter="blinds(horizontal)">
                                      <p:cBhvr>
                                        <p:cTn id="83" dur="500"/>
                                        <p:tgtEl>
                                          <p:spTgt spid="26699"/>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6682"/>
                                        </p:tgtEl>
                                        <p:attrNameLst>
                                          <p:attrName>style.visibility</p:attrName>
                                        </p:attrNameLst>
                                      </p:cBhvr>
                                      <p:to>
                                        <p:strVal val="visible"/>
                                      </p:to>
                                    </p:set>
                                    <p:animEffect transition="in" filter="blinds(horizontal)">
                                      <p:cBhvr>
                                        <p:cTn id="88" dur="500"/>
                                        <p:tgtEl>
                                          <p:spTgt spid="26682"/>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693"/>
                                        </p:tgtEl>
                                        <p:attrNameLst>
                                          <p:attrName>style.visibility</p:attrName>
                                        </p:attrNameLst>
                                      </p:cBhvr>
                                      <p:to>
                                        <p:strVal val="visible"/>
                                      </p:to>
                                    </p:set>
                                    <p:anim calcmode="lin" valueType="num">
                                      <p:cBhvr additive="base">
                                        <p:cTn id="93" dur="500" fill="hold"/>
                                        <p:tgtEl>
                                          <p:spTgt spid="26693"/>
                                        </p:tgtEl>
                                        <p:attrNameLst>
                                          <p:attrName>ppt_x</p:attrName>
                                        </p:attrNameLst>
                                      </p:cBhvr>
                                      <p:tavLst>
                                        <p:tav tm="0">
                                          <p:val>
                                            <p:strVal val="#ppt_x"/>
                                          </p:val>
                                        </p:tav>
                                        <p:tav tm="100000">
                                          <p:val>
                                            <p:strVal val="#ppt_x"/>
                                          </p:val>
                                        </p:tav>
                                      </p:tavLst>
                                    </p:anim>
                                    <p:anim calcmode="lin" valueType="num">
                                      <p:cBhvr additive="base">
                                        <p:cTn id="94" dur="500" fill="hold"/>
                                        <p:tgtEl>
                                          <p:spTgt spid="2669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6696"/>
                                        </p:tgtEl>
                                        <p:attrNameLst>
                                          <p:attrName>style.visibility</p:attrName>
                                        </p:attrNameLst>
                                      </p:cBhvr>
                                      <p:to>
                                        <p:strVal val="visible"/>
                                      </p:to>
                                    </p:set>
                                    <p:animEffect transition="in" filter="blinds(horizontal)">
                                      <p:cBhvr>
                                        <p:cTn id="99" dur="500"/>
                                        <p:tgtEl>
                                          <p:spTgt spid="26696"/>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6698"/>
                                        </p:tgtEl>
                                        <p:attrNameLst>
                                          <p:attrName>style.visibility</p:attrName>
                                        </p:attrNameLst>
                                      </p:cBhvr>
                                      <p:to>
                                        <p:strVal val="visible"/>
                                      </p:to>
                                    </p:set>
                                    <p:animEffect transition="in" filter="blinds(horizontal)">
                                      <p:cBhvr>
                                        <p:cTn id="104" dur="500"/>
                                        <p:tgtEl>
                                          <p:spTgt spid="26698"/>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26700"/>
                                        </p:tgtEl>
                                        <p:attrNameLst>
                                          <p:attrName>style.visibility</p:attrName>
                                        </p:attrNameLst>
                                      </p:cBhvr>
                                      <p:to>
                                        <p:strVal val="visible"/>
                                      </p:to>
                                    </p:set>
                                    <p:animEffect transition="in" filter="blinds(horizontal)">
                                      <p:cBhvr>
                                        <p:cTn id="109" dur="500"/>
                                        <p:tgtEl>
                                          <p:spTgt spid="26700"/>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26683"/>
                                        </p:tgtEl>
                                        <p:attrNameLst>
                                          <p:attrName>style.visibility</p:attrName>
                                        </p:attrNameLst>
                                      </p:cBhvr>
                                      <p:to>
                                        <p:strVal val="visible"/>
                                      </p:to>
                                    </p:set>
                                    <p:animEffect transition="in" filter="blinds(horizontal)">
                                      <p:cBhvr>
                                        <p:cTn id="114" dur="500"/>
                                        <p:tgtEl>
                                          <p:spTgt spid="26683"/>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6694"/>
                                        </p:tgtEl>
                                        <p:attrNameLst>
                                          <p:attrName>style.visibility</p:attrName>
                                        </p:attrNameLst>
                                      </p:cBhvr>
                                      <p:to>
                                        <p:strVal val="visible"/>
                                      </p:to>
                                    </p:set>
                                    <p:anim calcmode="lin" valueType="num">
                                      <p:cBhvr additive="base">
                                        <p:cTn id="119" dur="500" fill="hold"/>
                                        <p:tgtEl>
                                          <p:spTgt spid="26694"/>
                                        </p:tgtEl>
                                        <p:attrNameLst>
                                          <p:attrName>ppt_x</p:attrName>
                                        </p:attrNameLst>
                                      </p:cBhvr>
                                      <p:tavLst>
                                        <p:tav tm="0">
                                          <p:val>
                                            <p:strVal val="#ppt_x"/>
                                          </p:val>
                                        </p:tav>
                                        <p:tav tm="100000">
                                          <p:val>
                                            <p:strVal val="#ppt_x"/>
                                          </p:val>
                                        </p:tav>
                                      </p:tavLst>
                                    </p:anim>
                                    <p:anim calcmode="lin" valueType="num">
                                      <p:cBhvr additive="base">
                                        <p:cTn id="120" dur="500" fill="hold"/>
                                        <p:tgtEl>
                                          <p:spTgt spid="2669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26697"/>
                                        </p:tgtEl>
                                        <p:attrNameLst>
                                          <p:attrName>style.visibility</p:attrName>
                                        </p:attrNameLst>
                                      </p:cBhvr>
                                      <p:to>
                                        <p:strVal val="visible"/>
                                      </p:to>
                                    </p:set>
                                    <p:animEffect transition="in" filter="blinds(horizontal)">
                                      <p:cBhvr>
                                        <p:cTn id="125" dur="500"/>
                                        <p:tgtEl>
                                          <p:spTgt spid="26697"/>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26702"/>
                                        </p:tgtEl>
                                        <p:attrNameLst>
                                          <p:attrName>style.visibility</p:attrName>
                                        </p:attrNameLst>
                                      </p:cBhvr>
                                      <p:to>
                                        <p:strVal val="visible"/>
                                      </p:to>
                                    </p:set>
                                    <p:animEffect transition="in" filter="blinds(horizontal)">
                                      <p:cBhvr>
                                        <p:cTn id="130" dur="500"/>
                                        <p:tgtEl>
                                          <p:spTgt spid="26702"/>
                                        </p:tgtEl>
                                      </p:cBhvr>
                                    </p:animEffect>
                                  </p:childTnLst>
                                </p:cTn>
                              </p:par>
                            </p:childTnLst>
                          </p:cTn>
                        </p:par>
                      </p:childTnLst>
                    </p:cTn>
                  </p:par>
                  <p:par>
                    <p:cTn id="131" fill="hold">
                      <p:stCondLst>
                        <p:cond delay="indefinite"/>
                      </p:stCondLst>
                      <p:childTnLst>
                        <p:par>
                          <p:cTn id="132" fill="hold">
                            <p:stCondLst>
                              <p:cond delay="0"/>
                            </p:stCondLst>
                            <p:childTnLst>
                              <p:par>
                                <p:cTn id="133" presetID="4" presetClass="entr" presetSubtype="16" fill="hold" grpId="0" nodeType="clickEffect">
                                  <p:stCondLst>
                                    <p:cond delay="0"/>
                                  </p:stCondLst>
                                  <p:childTnLst>
                                    <p:set>
                                      <p:cBhvr>
                                        <p:cTn id="134" dur="1" fill="hold">
                                          <p:stCondLst>
                                            <p:cond delay="0"/>
                                          </p:stCondLst>
                                        </p:cTn>
                                        <p:tgtEl>
                                          <p:spTgt spid="26703"/>
                                        </p:tgtEl>
                                        <p:attrNameLst>
                                          <p:attrName>style.visibility</p:attrName>
                                        </p:attrNameLst>
                                      </p:cBhvr>
                                      <p:to>
                                        <p:strVal val="visible"/>
                                      </p:to>
                                    </p:set>
                                    <p:animEffect transition="in" filter="box(in)">
                                      <p:cBhvr>
                                        <p:cTn id="135" dur="500"/>
                                        <p:tgtEl>
                                          <p:spTgt spid="26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79" grpId="0"/>
      <p:bldP spid="26680" grpId="0"/>
      <p:bldP spid="26681" grpId="0"/>
      <p:bldP spid="26682" grpId="0"/>
      <p:bldP spid="26683" grpId="0"/>
      <p:bldP spid="26684" grpId="0"/>
      <p:bldP spid="26685" grpId="0"/>
      <p:bldP spid="26686" grpId="0"/>
      <p:bldP spid="26687" grpId="0"/>
      <p:bldP spid="26688" grpId="0"/>
      <p:bldP spid="26689" grpId="0"/>
      <p:bldP spid="26690" grpId="0"/>
      <p:bldP spid="26691" grpId="0"/>
      <p:bldP spid="26692" grpId="0"/>
      <p:bldP spid="26693" grpId="0"/>
      <p:bldP spid="26694" grpId="0"/>
      <p:bldP spid="26695" grpId="0"/>
      <p:bldP spid="26696" grpId="0"/>
      <p:bldP spid="26697" grpId="0"/>
      <p:bldP spid="26698" grpId="0"/>
      <p:bldP spid="26699" grpId="0"/>
      <p:bldP spid="26700" grpId="0"/>
      <p:bldP spid="26701" grpId="0"/>
      <p:bldP spid="26702" grpId="0"/>
      <p:bldP spid="267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76" name="表格 191575"/>
          <p:cNvGraphicFramePr>
            <a:graphicFrameLocks noGrp="1"/>
          </p:cNvGraphicFramePr>
          <p:nvPr>
            <p:custDataLst>
              <p:tags r:id="rId1"/>
            </p:custDataLst>
          </p:nvPr>
        </p:nvGraphicFramePr>
        <p:xfrm>
          <a:off x="361243" y="1187133"/>
          <a:ext cx="11142135" cy="5436849"/>
        </p:xfrm>
        <a:graphic>
          <a:graphicData uri="http://schemas.openxmlformats.org/drawingml/2006/table">
            <a:tbl>
              <a:tblPr/>
              <a:tblGrid>
                <a:gridCol w="2817236"/>
                <a:gridCol w="2078434"/>
                <a:gridCol w="2179527"/>
                <a:gridCol w="4066938"/>
              </a:tblGrid>
              <a:tr h="1165752">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t>化学式</a:t>
                      </a:r>
                      <a:endParaRPr lang="zh-CN" altLang="en-US" sz="2400" b="1"/>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10000"/>
                        </a:lnSpc>
                        <a:spcBef>
                          <a:spcPct val="0"/>
                        </a:spcBef>
                        <a:buNone/>
                      </a:pPr>
                      <a:r>
                        <a:rPr lang="en-US" altLang="zh-CN" sz="2400" b="1"/>
                        <a:t> </a:t>
                      </a:r>
                      <a:r>
                        <a:rPr lang="zh-CN" altLang="en-US" sz="2400" b="1"/>
                        <a:t>价层电子对数 </a:t>
                      </a: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10000"/>
                        </a:lnSpc>
                        <a:spcBef>
                          <a:spcPct val="0"/>
                        </a:spcBef>
                        <a:buNone/>
                      </a:pPr>
                      <a:r>
                        <a:rPr lang="zh-CN" altLang="en-US" sz="2400" b="1">
                          <a:solidFill>
                            <a:srgbClr val="A032A3"/>
                          </a:solidFill>
                          <a:latin typeface="Times New Roman" panose="02020603050405020304" pitchFamily="18" charset="0"/>
                          <a:cs typeface="Times New Roman" panose="02020603050405020304" pitchFamily="18" charset="0"/>
                          <a:sym typeface="+mn-ea"/>
                        </a:rPr>
                        <a:t>σ键电子对数</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marL="0" lvl="0" indent="0" algn="ctr">
                        <a:lnSpc>
                          <a:spcPct val="110000"/>
                        </a:lnSpc>
                        <a:spcBef>
                          <a:spcPct val="0"/>
                        </a:spcBef>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l">
                        <a:lnSpc>
                          <a:spcPct val="110000"/>
                        </a:lnSpc>
                        <a:spcBef>
                          <a:spcPct val="0"/>
                        </a:spcBef>
                        <a:buNone/>
                      </a:pPr>
                      <a:r>
                        <a:rPr lang="zh-CN" altLang="en-US" sz="2400" b="1"/>
                        <a:t>孤电子对数</a:t>
                      </a: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5652">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H</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O</a:t>
                      </a:r>
                      <a:endParaRPr lang="en-US" altLang="zh-CN" sz="2400" b="1" baseline="-25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4675">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SO</a:t>
                      </a:r>
                      <a:r>
                        <a:rPr lang="en-US" altLang="zh-CN" sz="2400" b="1" baseline="-25000">
                          <a:latin typeface="Times New Roman" panose="02020603050405020304" pitchFamily="18" charset="0"/>
                        </a:rPr>
                        <a:t>3</a:t>
                      </a:r>
                      <a:endParaRPr lang="en-US" altLang="zh-CN" sz="2400" b="1" baseline="-25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3209">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NH</a:t>
                      </a:r>
                      <a:r>
                        <a:rPr lang="en-US" altLang="zh-CN" sz="2400" b="1" baseline="-25000">
                          <a:latin typeface="Times New Roman" panose="02020603050405020304" pitchFamily="18" charset="0"/>
                        </a:rPr>
                        <a:t>3</a:t>
                      </a:r>
                      <a:endParaRPr lang="en-US" altLang="zh-CN" sz="2400" b="1" baseline="30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5163">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CO</a:t>
                      </a:r>
                      <a:r>
                        <a:rPr lang="en-US" altLang="zh-CN" sz="2400" b="1" baseline="-25000">
                          <a:latin typeface="Times New Roman" panose="02020603050405020304" pitchFamily="18" charset="0"/>
                        </a:rPr>
                        <a:t>2</a:t>
                      </a:r>
                      <a:endParaRPr lang="en-US" altLang="zh-CN" sz="2400" b="1" baseline="-25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4186">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SF</a:t>
                      </a:r>
                      <a:r>
                        <a:rPr lang="en-US" altLang="zh-CN" sz="2400" b="1" baseline="-25000">
                          <a:latin typeface="Times New Roman" panose="02020603050405020304" pitchFamily="18" charset="0"/>
                        </a:rPr>
                        <a:t>4</a:t>
                      </a:r>
                      <a:endParaRPr lang="en-US" altLang="zh-CN" sz="2400" b="1" baseline="-25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4186">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SF</a:t>
                      </a:r>
                      <a:r>
                        <a:rPr lang="en-US" altLang="zh-CN" sz="2400" b="1" baseline="-25000">
                          <a:latin typeface="Times New Roman" panose="02020603050405020304" pitchFamily="18" charset="0"/>
                        </a:rPr>
                        <a:t>6</a:t>
                      </a:r>
                      <a:endParaRPr lang="en-US" altLang="zh-CN" sz="2400" b="1" baseline="-25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5652">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PCl</a:t>
                      </a:r>
                      <a:r>
                        <a:rPr lang="en-US" altLang="zh-CN" sz="2400" b="1" baseline="-25000">
                          <a:latin typeface="Times New Roman" panose="02020603050405020304" pitchFamily="18" charset="0"/>
                        </a:rPr>
                        <a:t>5</a:t>
                      </a:r>
                      <a:endParaRPr lang="en-US" altLang="zh-CN" sz="2400" b="1" baseline="-25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2722">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PCl</a:t>
                      </a:r>
                      <a:r>
                        <a:rPr lang="en-US" altLang="zh-CN" sz="2400" b="1" baseline="-25000">
                          <a:latin typeface="Times New Roman" panose="02020603050405020304" pitchFamily="18" charset="0"/>
                        </a:rPr>
                        <a:t>3</a:t>
                      </a:r>
                      <a:endParaRPr lang="en-US" altLang="zh-CN" sz="2400" b="1" baseline="30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5652">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CH</a:t>
                      </a:r>
                      <a:r>
                        <a:rPr lang="en-US" altLang="zh-CN" sz="2400" b="1" baseline="-25000">
                          <a:latin typeface="Times New Roman" panose="02020603050405020304" pitchFamily="18" charset="0"/>
                        </a:rPr>
                        <a:t>4</a:t>
                      </a:r>
                      <a:endParaRPr lang="zh-CN" altLang="en-US" sz="2400" b="1" baseline="30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pSp>
        <p:nvGrpSpPr>
          <p:cNvPr id="38" name="组合 37"/>
          <p:cNvGrpSpPr/>
          <p:nvPr>
            <p:custDataLst>
              <p:tags r:id="rId2"/>
            </p:custDataLst>
          </p:nvPr>
        </p:nvGrpSpPr>
        <p:grpSpPr>
          <a:xfrm>
            <a:off x="9352915" y="1412914"/>
            <a:ext cx="1657350" cy="820420"/>
            <a:chOff x="11164" y="7909"/>
            <a:chExt cx="2610" cy="1292"/>
          </a:xfrm>
        </p:grpSpPr>
        <p:grpSp>
          <p:nvGrpSpPr>
            <p:cNvPr id="34" name="组合 33"/>
            <p:cNvGrpSpPr/>
            <p:nvPr>
              <p:custDataLst>
                <p:tags r:id="rId3"/>
              </p:custDataLst>
            </p:nvPr>
          </p:nvGrpSpPr>
          <p:grpSpPr>
            <a:xfrm>
              <a:off x="11168" y="8072"/>
              <a:ext cx="2607" cy="1043"/>
              <a:chOff x="4138" y="5797"/>
              <a:chExt cx="3673" cy="1077"/>
            </a:xfrm>
          </p:grpSpPr>
          <p:sp>
            <p:nvSpPr>
              <p:cNvPr id="35" name="矩形 34"/>
              <p:cNvSpPr/>
              <p:nvPr>
                <p:custDataLst>
                  <p:tags r:id="rId4"/>
                </p:custDataLst>
              </p:nvPr>
            </p:nvSpPr>
            <p:spPr>
              <a:xfrm>
                <a:off x="4138" y="5797"/>
                <a:ext cx="3459" cy="107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文本框 5"/>
              <p:cNvSpPr txBox="1"/>
              <p:nvPr>
                <p:custDataLst>
                  <p:tags r:id="rId5"/>
                </p:custDataLst>
              </p:nvPr>
            </p:nvSpPr>
            <p:spPr>
              <a:xfrm>
                <a:off x="4138" y="5925"/>
                <a:ext cx="3673" cy="751"/>
              </a:xfrm>
              <a:prstGeom prst="rect">
                <a:avLst/>
              </a:prstGeom>
              <a:noFill/>
            </p:spPr>
            <p:txBody>
              <a:bodyPr wrap="square" rtlCol="0">
                <a:spAutoFit/>
              </a:bodyPr>
              <a:lstStyle/>
              <a:p>
                <a:r>
                  <a:rPr lang="zh-CN" altLang="en-US" sz="2400" b="1">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a-x</a:t>
                </a:r>
                <a:r>
                  <a:rPr lang="en-US" altLang="zh-CN" sz="2400" b="1" err="1">
                    <a:latin typeface="Times New Roman" panose="02020603050405020304" pitchFamily="18" charset="0"/>
                    <a:ea typeface="宋体" panose="02010600030101010101" pitchFamily="2" charset="-122"/>
                    <a:cs typeface="Times New Roman" panose="02020603050405020304" pitchFamily="18" charset="0"/>
                    <a:sym typeface="+mn-ea"/>
                  </a:rPr>
                  <a:t>b</a:t>
                </a:r>
                <a:r>
                  <a:rPr lang="zh-CN" altLang="en-US" sz="2400" b="1">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grpSp>
        <p:graphicFrame>
          <p:nvGraphicFramePr>
            <p:cNvPr id="37" name="对象 36">
              <a:hlinkClick r:id="" action="ppaction://ole?verb=0"/>
            </p:cNvPr>
            <p:cNvGraphicFramePr>
              <a:graphicFrameLocks noChangeAspect="1"/>
            </p:cNvGraphicFramePr>
            <p:nvPr>
              <p:custDataLst>
                <p:tags r:id="rId6"/>
              </p:custDataLst>
            </p:nvPr>
          </p:nvGraphicFramePr>
          <p:xfrm>
            <a:off x="11164" y="7909"/>
            <a:ext cx="562" cy="1293"/>
          </p:xfrm>
          <a:graphic>
            <a:graphicData uri="http://schemas.openxmlformats.org/presentationml/2006/ole">
              <mc:AlternateContent xmlns:mc="http://schemas.openxmlformats.org/markup-compatibility/2006">
                <mc:Choice xmlns:v="urn:schemas-microsoft-com:vml" Requires="v">
                  <p:oleObj spid="_x0000_s1039" name="" r:id="rId7" imgW="127000" imgH="292100" progId="Equation.KSEE3">
                    <p:embed/>
                  </p:oleObj>
                </mc:Choice>
                <mc:Fallback>
                  <p:oleObj name="" r:id="rId7" imgW="127000" imgH="292100" progId="Equation.KSEE3">
                    <p:embed/>
                    <p:pic>
                      <p:nvPicPr>
                        <p:cNvPr id="0" name="OLE substitute image"/>
                        <p:cNvPicPr/>
                        <p:nvPr/>
                      </p:nvPicPr>
                      <p:blipFill>
                        <a:blip r:embed="rId8"/>
                        <a:stretch>
                          <a:fillRect/>
                        </a:stretch>
                      </p:blipFill>
                      <p:spPr>
                        <a:xfrm>
                          <a:off x="11164" y="7909"/>
                          <a:ext cx="562" cy="1293"/>
                        </a:xfrm>
                        <a:prstGeom prst="rect">
                          <a:avLst/>
                        </a:prstGeom>
                      </p:spPr>
                    </p:pic>
                  </p:oleObj>
                </mc:Fallback>
              </mc:AlternateContent>
            </a:graphicData>
          </a:graphic>
        </p:graphicFrame>
      </p:grpSp>
      <p:sp>
        <p:nvSpPr>
          <p:cNvPr id="2" name="文本框 1"/>
          <p:cNvSpPr txBox="1"/>
          <p:nvPr>
            <p:custDataLst>
              <p:tags r:id="rId9"/>
            </p:custDataLst>
          </p:nvPr>
        </p:nvSpPr>
        <p:spPr>
          <a:xfrm>
            <a:off x="6081395" y="2294255"/>
            <a:ext cx="447675" cy="5015865"/>
          </a:xfrm>
          <a:prstGeom prst="rect">
            <a:avLst/>
          </a:prstGeom>
          <a:noFill/>
        </p:spPr>
        <p:txBody>
          <a:bodyPr wrap="square" rtlCol="0">
            <a:spAutoFit/>
          </a:bodyPr>
          <a:lstStyle/>
          <a:p>
            <a:r>
              <a:rPr lang="en-US" altLang="zh-CN" sz="3200" b="1">
                <a:solidFill>
                  <a:srgbClr val="FF0000"/>
                </a:solidFill>
              </a:rPr>
              <a:t>2</a:t>
            </a:r>
            <a:endParaRPr lang="en-US" altLang="zh-CN" sz="3200" b="1">
              <a:solidFill>
                <a:srgbClr val="FF0000"/>
              </a:solidFill>
            </a:endParaRPr>
          </a:p>
          <a:p>
            <a:r>
              <a:rPr lang="en-US" altLang="zh-CN" sz="3200" b="1">
                <a:solidFill>
                  <a:srgbClr val="FF0000"/>
                </a:solidFill>
              </a:rPr>
              <a:t>3</a:t>
            </a:r>
            <a:endParaRPr lang="en-US" altLang="zh-CN" sz="3200" b="1">
              <a:solidFill>
                <a:srgbClr val="FF0000"/>
              </a:solidFill>
            </a:endParaRPr>
          </a:p>
          <a:p>
            <a:r>
              <a:rPr lang="en-US" altLang="zh-CN" sz="3200" b="1">
                <a:solidFill>
                  <a:srgbClr val="FF0000"/>
                </a:solidFill>
              </a:rPr>
              <a:t>3</a:t>
            </a:r>
            <a:endParaRPr lang="en-US" altLang="zh-CN" sz="3200" b="1">
              <a:solidFill>
                <a:srgbClr val="FF0000"/>
              </a:solidFill>
            </a:endParaRPr>
          </a:p>
          <a:p>
            <a:r>
              <a:rPr lang="en-US" altLang="zh-CN" sz="3200" b="1">
                <a:solidFill>
                  <a:srgbClr val="FF0000"/>
                </a:solidFill>
              </a:rPr>
              <a:t>2</a:t>
            </a:r>
            <a:endParaRPr lang="en-US" altLang="zh-CN" sz="3200" b="1">
              <a:solidFill>
                <a:srgbClr val="FF0000"/>
              </a:solidFill>
            </a:endParaRPr>
          </a:p>
          <a:p>
            <a:r>
              <a:rPr lang="en-US" altLang="zh-CN" sz="3200" b="1">
                <a:solidFill>
                  <a:srgbClr val="FF0000"/>
                </a:solidFill>
              </a:rPr>
              <a:t>4</a:t>
            </a:r>
            <a:endParaRPr lang="en-US" altLang="zh-CN" sz="3200" b="1">
              <a:solidFill>
                <a:srgbClr val="FF0000"/>
              </a:solidFill>
            </a:endParaRPr>
          </a:p>
          <a:p>
            <a:r>
              <a:rPr lang="en-US" altLang="zh-CN" sz="3200" b="1">
                <a:solidFill>
                  <a:srgbClr val="FF0000"/>
                </a:solidFill>
              </a:rPr>
              <a:t>6</a:t>
            </a:r>
            <a:endParaRPr lang="en-US" altLang="zh-CN" sz="3200" b="1">
              <a:solidFill>
                <a:srgbClr val="FF0000"/>
              </a:solidFill>
            </a:endParaRPr>
          </a:p>
          <a:p>
            <a:r>
              <a:rPr lang="en-US" altLang="zh-CN" sz="3200" b="1">
                <a:solidFill>
                  <a:srgbClr val="FF0000"/>
                </a:solidFill>
              </a:rPr>
              <a:t>5</a:t>
            </a:r>
            <a:endParaRPr lang="en-US" altLang="zh-CN" sz="3200" b="1">
              <a:solidFill>
                <a:srgbClr val="FF0000"/>
              </a:solidFill>
            </a:endParaRPr>
          </a:p>
          <a:p>
            <a:r>
              <a:rPr lang="en-US" altLang="zh-CN" sz="3200" b="1">
                <a:solidFill>
                  <a:srgbClr val="FF0000"/>
                </a:solidFill>
              </a:rPr>
              <a:t>3</a:t>
            </a:r>
            <a:endParaRPr lang="en-US" altLang="zh-CN" sz="3200" b="1">
              <a:solidFill>
                <a:srgbClr val="FF0000"/>
              </a:solidFill>
            </a:endParaRPr>
          </a:p>
          <a:p>
            <a:r>
              <a:rPr lang="en-US" altLang="zh-CN" sz="3200" b="1">
                <a:solidFill>
                  <a:srgbClr val="FF0000"/>
                </a:solidFill>
              </a:rPr>
              <a:t>4</a:t>
            </a:r>
            <a:endParaRPr lang="en-US" altLang="zh-CN" sz="3200" b="1">
              <a:solidFill>
                <a:srgbClr val="FF0000"/>
              </a:solidFill>
            </a:endParaRPr>
          </a:p>
          <a:p>
            <a:endParaRPr lang="en-US" altLang="zh-CN" sz="3200" b="1">
              <a:solidFill>
                <a:srgbClr val="FF0000"/>
              </a:solidFill>
            </a:endParaRPr>
          </a:p>
        </p:txBody>
      </p:sp>
      <p:sp>
        <p:nvSpPr>
          <p:cNvPr id="3" name="文本框 2"/>
          <p:cNvSpPr txBox="1"/>
          <p:nvPr>
            <p:custDataLst>
              <p:tags r:id="rId10"/>
            </p:custDataLst>
          </p:nvPr>
        </p:nvSpPr>
        <p:spPr>
          <a:xfrm>
            <a:off x="9558020" y="2294255"/>
            <a:ext cx="447675" cy="5015865"/>
          </a:xfrm>
          <a:prstGeom prst="rect">
            <a:avLst/>
          </a:prstGeom>
          <a:noFill/>
        </p:spPr>
        <p:txBody>
          <a:bodyPr wrap="square" rtlCol="0">
            <a:spAutoFit/>
          </a:bodyPr>
          <a:lstStyle/>
          <a:p>
            <a:r>
              <a:rPr lang="en-US" altLang="zh-CN" sz="3200" b="1">
                <a:solidFill>
                  <a:srgbClr val="FF0000"/>
                </a:solidFill>
              </a:rPr>
              <a:t>2</a:t>
            </a:r>
            <a:endParaRPr lang="en-US" altLang="zh-CN" sz="3200" b="1">
              <a:solidFill>
                <a:srgbClr val="FF0000"/>
              </a:solidFill>
            </a:endParaRPr>
          </a:p>
          <a:p>
            <a:r>
              <a:rPr lang="en-US" altLang="zh-CN" sz="3200" b="1">
                <a:solidFill>
                  <a:srgbClr val="FF0000"/>
                </a:solidFill>
              </a:rPr>
              <a:t>0</a:t>
            </a:r>
            <a:endParaRPr lang="en-US" altLang="zh-CN" sz="3200" b="1">
              <a:solidFill>
                <a:srgbClr val="FF0000"/>
              </a:solidFill>
            </a:endParaRPr>
          </a:p>
          <a:p>
            <a:r>
              <a:rPr lang="en-US" altLang="zh-CN" sz="3200" b="1">
                <a:solidFill>
                  <a:srgbClr val="FF0000"/>
                </a:solidFill>
              </a:rPr>
              <a:t>1</a:t>
            </a:r>
            <a:endParaRPr lang="en-US" altLang="zh-CN" sz="3200" b="1">
              <a:solidFill>
                <a:srgbClr val="FF0000"/>
              </a:solidFill>
            </a:endParaRPr>
          </a:p>
          <a:p>
            <a:r>
              <a:rPr lang="en-US" altLang="zh-CN" sz="3200" b="1">
                <a:solidFill>
                  <a:srgbClr val="FF0000"/>
                </a:solidFill>
              </a:rPr>
              <a:t>0</a:t>
            </a:r>
            <a:endParaRPr lang="en-US" altLang="zh-CN" sz="3200" b="1">
              <a:solidFill>
                <a:srgbClr val="FF0000"/>
              </a:solidFill>
            </a:endParaRPr>
          </a:p>
          <a:p>
            <a:r>
              <a:rPr lang="en-US" altLang="zh-CN" sz="3200" b="1">
                <a:solidFill>
                  <a:srgbClr val="FF0000"/>
                </a:solidFill>
              </a:rPr>
              <a:t>1</a:t>
            </a:r>
            <a:endParaRPr lang="en-US" altLang="zh-CN" sz="3200" b="1">
              <a:solidFill>
                <a:srgbClr val="FF0000"/>
              </a:solidFill>
            </a:endParaRPr>
          </a:p>
          <a:p>
            <a:r>
              <a:rPr lang="en-US" altLang="zh-CN" sz="3200" b="1">
                <a:solidFill>
                  <a:srgbClr val="FF0000"/>
                </a:solidFill>
              </a:rPr>
              <a:t>0</a:t>
            </a:r>
            <a:endParaRPr lang="en-US" altLang="zh-CN" sz="3200" b="1">
              <a:solidFill>
                <a:srgbClr val="FF0000"/>
              </a:solidFill>
            </a:endParaRPr>
          </a:p>
          <a:p>
            <a:r>
              <a:rPr lang="en-US" altLang="zh-CN" sz="3200" b="1">
                <a:solidFill>
                  <a:srgbClr val="FF0000"/>
                </a:solidFill>
              </a:rPr>
              <a:t>0</a:t>
            </a:r>
            <a:endParaRPr lang="en-US" altLang="zh-CN" sz="3200" b="1">
              <a:solidFill>
                <a:srgbClr val="FF0000"/>
              </a:solidFill>
            </a:endParaRPr>
          </a:p>
          <a:p>
            <a:r>
              <a:rPr lang="en-US" altLang="zh-CN" sz="3200" b="1">
                <a:solidFill>
                  <a:srgbClr val="FF0000"/>
                </a:solidFill>
              </a:rPr>
              <a:t>10</a:t>
            </a:r>
            <a:endParaRPr lang="en-US" altLang="zh-CN" sz="3200" b="1">
              <a:solidFill>
                <a:srgbClr val="FF0000"/>
              </a:solidFill>
            </a:endParaRPr>
          </a:p>
          <a:p>
            <a:endParaRPr lang="en-US" altLang="zh-CN" sz="3200" b="1">
              <a:solidFill>
                <a:srgbClr val="FF0000"/>
              </a:solidFill>
            </a:endParaRPr>
          </a:p>
        </p:txBody>
      </p:sp>
      <p:sp>
        <p:nvSpPr>
          <p:cNvPr id="4" name="文本框 3"/>
          <p:cNvSpPr txBox="1"/>
          <p:nvPr>
            <p:custDataLst>
              <p:tags r:id="rId11"/>
            </p:custDataLst>
          </p:nvPr>
        </p:nvSpPr>
        <p:spPr>
          <a:xfrm>
            <a:off x="3906520" y="2294255"/>
            <a:ext cx="447675" cy="5015865"/>
          </a:xfrm>
          <a:prstGeom prst="rect">
            <a:avLst/>
          </a:prstGeom>
          <a:noFill/>
        </p:spPr>
        <p:txBody>
          <a:bodyPr wrap="square" rtlCol="0">
            <a:spAutoFit/>
          </a:bodyPr>
          <a:lstStyle/>
          <a:p>
            <a:r>
              <a:rPr lang="en-US" altLang="zh-CN" sz="3200" b="1">
                <a:solidFill>
                  <a:srgbClr val="FF0000"/>
                </a:solidFill>
              </a:rPr>
              <a:t>4</a:t>
            </a:r>
            <a:endParaRPr lang="en-US" altLang="zh-CN" sz="3200" b="1">
              <a:solidFill>
                <a:srgbClr val="FF0000"/>
              </a:solidFill>
            </a:endParaRPr>
          </a:p>
          <a:p>
            <a:r>
              <a:rPr lang="en-US" altLang="zh-CN" sz="3200" b="1">
                <a:solidFill>
                  <a:srgbClr val="FF0000"/>
                </a:solidFill>
              </a:rPr>
              <a:t>3</a:t>
            </a:r>
            <a:endParaRPr lang="en-US" altLang="zh-CN" sz="3200" b="1">
              <a:solidFill>
                <a:srgbClr val="FF0000"/>
              </a:solidFill>
            </a:endParaRPr>
          </a:p>
          <a:p>
            <a:r>
              <a:rPr lang="en-US" altLang="zh-CN" sz="3200" b="1">
                <a:solidFill>
                  <a:srgbClr val="FF0000"/>
                </a:solidFill>
              </a:rPr>
              <a:t>4</a:t>
            </a:r>
            <a:endParaRPr lang="en-US" altLang="zh-CN" sz="3200" b="1">
              <a:solidFill>
                <a:srgbClr val="FF0000"/>
              </a:solidFill>
            </a:endParaRPr>
          </a:p>
          <a:p>
            <a:r>
              <a:rPr lang="en-US" altLang="zh-CN" sz="3200" b="1">
                <a:solidFill>
                  <a:srgbClr val="FF0000"/>
                </a:solidFill>
              </a:rPr>
              <a:t>2</a:t>
            </a:r>
            <a:endParaRPr lang="en-US" altLang="zh-CN" sz="3200" b="1">
              <a:solidFill>
                <a:srgbClr val="FF0000"/>
              </a:solidFill>
            </a:endParaRPr>
          </a:p>
          <a:p>
            <a:r>
              <a:rPr lang="en-US" altLang="zh-CN" sz="3200" b="1">
                <a:solidFill>
                  <a:srgbClr val="FF0000"/>
                </a:solidFill>
              </a:rPr>
              <a:t>56</a:t>
            </a:r>
            <a:endParaRPr lang="en-US" altLang="zh-CN" sz="3200" b="1">
              <a:solidFill>
                <a:srgbClr val="FF0000"/>
              </a:solidFill>
            </a:endParaRPr>
          </a:p>
          <a:p>
            <a:r>
              <a:rPr lang="en-US" altLang="zh-CN" sz="3200" b="1">
                <a:solidFill>
                  <a:srgbClr val="FF0000"/>
                </a:solidFill>
              </a:rPr>
              <a:t>5</a:t>
            </a:r>
            <a:endParaRPr lang="en-US" altLang="zh-CN" sz="3200" b="1">
              <a:solidFill>
                <a:srgbClr val="FF0000"/>
              </a:solidFill>
            </a:endParaRPr>
          </a:p>
          <a:p>
            <a:r>
              <a:rPr lang="en-US" altLang="zh-CN" sz="3200" b="1">
                <a:solidFill>
                  <a:srgbClr val="FF0000"/>
                </a:solidFill>
              </a:rPr>
              <a:t>4</a:t>
            </a:r>
            <a:endParaRPr lang="en-US" altLang="zh-CN" sz="3200" b="1">
              <a:solidFill>
                <a:srgbClr val="FF0000"/>
              </a:solidFill>
            </a:endParaRPr>
          </a:p>
          <a:p>
            <a:r>
              <a:rPr lang="en-US" altLang="zh-CN" sz="3200" b="1">
                <a:solidFill>
                  <a:srgbClr val="FF0000"/>
                </a:solidFill>
              </a:rPr>
              <a:t>4</a:t>
            </a:r>
            <a:endParaRPr lang="en-US" altLang="zh-CN" sz="3200" b="1">
              <a:solidFill>
                <a:srgbClr val="FF0000"/>
              </a:solidFill>
            </a:endParaRPr>
          </a:p>
          <a:p>
            <a:endParaRPr lang="en-US" altLang="zh-CN" sz="3200" b="1">
              <a:solidFill>
                <a:srgbClr val="FF0000"/>
              </a:solidFill>
            </a:endParaRPr>
          </a:p>
        </p:txBody>
      </p:sp>
      <p:sp>
        <p:nvSpPr>
          <p:cNvPr id="9" name="文本框 8"/>
          <p:cNvSpPr txBox="1"/>
          <p:nvPr>
            <p:custDataLst>
              <p:tags r:id="rId12"/>
            </p:custDataLst>
          </p:nvPr>
        </p:nvSpPr>
        <p:spPr>
          <a:xfrm>
            <a:off x="222250" y="168275"/>
            <a:ext cx="2372995" cy="583565"/>
          </a:xfrm>
          <a:prstGeom prst="rect">
            <a:avLst/>
          </a:prstGeom>
          <a:solidFill>
            <a:schemeClr val="bg1"/>
          </a:solidFill>
        </p:spPr>
        <p:txBody>
          <a:bodyPr wrap="none" rtlCol="0">
            <a:spAutoFit/>
          </a:bodyPr>
          <a:lstStyle/>
          <a:p>
            <a:pPr algn="l"/>
            <a:r>
              <a:rPr lang="en-US" sz="3200" b="1" kern="100">
                <a:solidFill>
                  <a:srgbClr val="0000FF"/>
                </a:solidFill>
                <a:latin typeface="微软雅黑" panose="020B0503020204020204" charset="-122"/>
                <a:ea typeface="微软雅黑" panose="020B0503020204020204" charset="-122"/>
                <a:cs typeface="华康魏碑W7" panose="03000709000000000000" charset="-122"/>
                <a:sym typeface="+mn-ea"/>
              </a:rPr>
              <a:t>[</a:t>
            </a:r>
            <a:r>
              <a:rPr lang="zh-CN" altLang="en-US" sz="3200" b="1" kern="100">
                <a:solidFill>
                  <a:srgbClr val="0000FF"/>
                </a:solidFill>
                <a:latin typeface="微软雅黑" panose="020B0503020204020204" charset="-122"/>
                <a:ea typeface="微软雅黑" panose="020B0503020204020204" charset="-122"/>
                <a:cs typeface="华康魏碑W7" panose="03000709000000000000" charset="-122"/>
                <a:sym typeface="+mn-ea"/>
              </a:rPr>
              <a:t>学习评价】</a:t>
            </a:r>
            <a:endParaRPr lang="zh-CN" altLang="en-US" sz="3200" b="1" kern="100">
              <a:solidFill>
                <a:srgbClr val="0000FF"/>
              </a:solidFill>
              <a:latin typeface="微软雅黑" panose="020B0503020204020204" charset="-122"/>
              <a:ea typeface="微软雅黑" panose="020B0503020204020204" charset="-122"/>
              <a:cs typeface="华康魏碑W7" panose="030007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551" name="表格 190550"/>
          <p:cNvGraphicFramePr>
            <a:graphicFrameLocks noGrp="1"/>
          </p:cNvGraphicFramePr>
          <p:nvPr>
            <p:custDataLst>
              <p:tags r:id="rId1"/>
            </p:custDataLst>
          </p:nvPr>
        </p:nvGraphicFramePr>
        <p:xfrm>
          <a:off x="677333" y="966116"/>
          <a:ext cx="9595556" cy="4090806"/>
        </p:xfrm>
        <a:graphic>
          <a:graphicData uri="http://schemas.openxmlformats.org/drawingml/2006/table">
            <a:tbl>
              <a:tblPr/>
              <a:tblGrid>
                <a:gridCol w="1999074"/>
                <a:gridCol w="2795316"/>
                <a:gridCol w="2455134"/>
                <a:gridCol w="2346032"/>
              </a:tblGrid>
              <a:tr h="959313">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t>化学式</a:t>
                      </a:r>
                      <a:endParaRPr lang="zh-CN" altLang="en-US" sz="2400" b="1"/>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10000"/>
                        </a:lnSpc>
                        <a:spcBef>
                          <a:spcPct val="0"/>
                        </a:spcBef>
                        <a:buNone/>
                      </a:pPr>
                      <a:r>
                        <a:rPr lang="en-US" altLang="zh-CN" sz="2400" b="1"/>
                        <a:t> </a:t>
                      </a:r>
                      <a:r>
                        <a:rPr lang="zh-CN" altLang="en-US" sz="2400" b="1"/>
                        <a:t>价层电子对数 </a:t>
                      </a: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10000"/>
                        </a:lnSpc>
                        <a:spcBef>
                          <a:spcPct val="0"/>
                        </a:spcBef>
                        <a:buNone/>
                      </a:pPr>
                      <a:r>
                        <a:rPr lang="zh-CN" altLang="en-US" sz="2400" b="1">
                          <a:solidFill>
                            <a:srgbClr val="A032A3"/>
                          </a:solidFill>
                          <a:latin typeface="Times New Roman" panose="02020603050405020304" pitchFamily="18" charset="0"/>
                          <a:cs typeface="Times New Roman" panose="02020603050405020304" pitchFamily="18" charset="0"/>
                          <a:sym typeface="+mn-ea"/>
                        </a:rPr>
                        <a:t>σ键电子对数</a:t>
                      </a: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10000"/>
                        </a:lnSpc>
                        <a:spcBef>
                          <a:spcPct val="0"/>
                        </a:spcBef>
                        <a:buNone/>
                      </a:pPr>
                      <a:r>
                        <a:rPr lang="zh-CN" altLang="en-US" sz="2400" b="1"/>
                        <a:t>孤电子对数</a:t>
                      </a: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7043">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HCN</a:t>
                      </a:r>
                      <a:endParaRPr lang="en-US" altLang="zh-CN" sz="2400" b="1">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1936">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NH</a:t>
                      </a:r>
                      <a:r>
                        <a:rPr lang="en-US" altLang="zh-CN" sz="2400" b="1" baseline="-25000">
                          <a:latin typeface="Times New Roman" panose="02020603050405020304" pitchFamily="18" charset="0"/>
                        </a:rPr>
                        <a:t>2</a:t>
                      </a:r>
                      <a:r>
                        <a:rPr lang="zh-CN" altLang="en-US" sz="2400" b="1" baseline="30000">
                          <a:latin typeface="Times New Roman" panose="02020603050405020304" pitchFamily="18" charset="0"/>
                        </a:rPr>
                        <a:t>－</a:t>
                      </a:r>
                      <a:endParaRPr lang="zh-CN" altLang="en-US" sz="2400" b="1" baseline="30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1936">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H</a:t>
                      </a:r>
                      <a:r>
                        <a:rPr lang="en-US" altLang="zh-CN" sz="2400" b="1" baseline="-25000">
                          <a:latin typeface="Times New Roman" panose="02020603050405020304" pitchFamily="18" charset="0"/>
                        </a:rPr>
                        <a:t>3</a:t>
                      </a:r>
                      <a:r>
                        <a:rPr lang="en-US" altLang="zh-CN" sz="2400" b="1">
                          <a:latin typeface="Times New Roman" panose="02020603050405020304" pitchFamily="18" charset="0"/>
                        </a:rPr>
                        <a:t>O</a:t>
                      </a:r>
                      <a:r>
                        <a:rPr lang="en-US" altLang="zh-CN" sz="2400" b="1" baseline="30000">
                          <a:latin typeface="Times New Roman" panose="02020603050405020304" pitchFamily="18" charset="0"/>
                        </a:rPr>
                        <a:t>+</a:t>
                      </a:r>
                      <a:endParaRPr lang="en-US" altLang="zh-CN" sz="2400" b="1" baseline="30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9321">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CHCl</a:t>
                      </a:r>
                      <a:r>
                        <a:rPr lang="en-US" altLang="zh-CN" sz="2400" b="1" baseline="-25000">
                          <a:latin typeface="Times New Roman" panose="02020603050405020304" pitchFamily="18" charset="0"/>
                        </a:rPr>
                        <a:t>3</a:t>
                      </a:r>
                      <a:endParaRPr lang="en-US" altLang="zh-CN" sz="2400" b="1" baseline="-25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1936">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NH</a:t>
                      </a:r>
                      <a:r>
                        <a:rPr lang="en-US" altLang="zh-CN" sz="2400" b="1" baseline="-25000">
                          <a:latin typeface="Times New Roman" panose="02020603050405020304" pitchFamily="18" charset="0"/>
                        </a:rPr>
                        <a:t>4</a:t>
                      </a:r>
                      <a:r>
                        <a:rPr lang="en-US" altLang="zh-CN" sz="2400" b="1" baseline="30000">
                          <a:latin typeface="Times New Roman" panose="02020603050405020304" pitchFamily="18" charset="0"/>
                        </a:rPr>
                        <a:t>+</a:t>
                      </a:r>
                      <a:endParaRPr lang="en-US" altLang="zh-CN" sz="2400" b="1" baseline="30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9321">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400" b="1">
                          <a:latin typeface="Times New Roman" panose="02020603050405020304" pitchFamily="18" charset="0"/>
                        </a:rPr>
                        <a:t>SO</a:t>
                      </a:r>
                      <a:r>
                        <a:rPr lang="en-US" altLang="zh-CN" sz="2400" b="1" baseline="-25000">
                          <a:latin typeface="Times New Roman" panose="02020603050405020304" pitchFamily="18" charset="0"/>
                        </a:rPr>
                        <a:t>4</a:t>
                      </a:r>
                      <a:r>
                        <a:rPr lang="en-US" altLang="zh-CN" sz="2400" b="1" baseline="30000">
                          <a:latin typeface="Times New Roman" panose="02020603050405020304" pitchFamily="18" charset="0"/>
                        </a:rPr>
                        <a:t>2</a:t>
                      </a:r>
                      <a:r>
                        <a:rPr lang="zh-CN" altLang="en-US" sz="2400" b="1" baseline="30000">
                          <a:latin typeface="Times New Roman" panose="02020603050405020304" pitchFamily="18" charset="0"/>
                        </a:rPr>
                        <a:t>－</a:t>
                      </a:r>
                      <a:endParaRPr lang="zh-CN" altLang="en-US" sz="2400" b="1" baseline="30000">
                        <a:latin typeface="Times New Roman" panose="02020603050405020304" pitchFamily="18" charset="0"/>
                      </a:endParaRPr>
                    </a:p>
                  </a:txBody>
                  <a:tcPr marL="90000" marR="90000" marT="46800" marB="4680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90000" marR="90000" marT="46800" marB="46800"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文本框 1"/>
          <p:cNvSpPr txBox="1"/>
          <p:nvPr>
            <p:custDataLst>
              <p:tags r:id="rId2"/>
            </p:custDataLst>
          </p:nvPr>
        </p:nvSpPr>
        <p:spPr>
          <a:xfrm>
            <a:off x="6207125" y="1814830"/>
            <a:ext cx="447675" cy="3415030"/>
          </a:xfrm>
          <a:prstGeom prst="rect">
            <a:avLst/>
          </a:prstGeom>
          <a:noFill/>
        </p:spPr>
        <p:txBody>
          <a:bodyPr wrap="square" rtlCol="0">
            <a:spAutoFit/>
          </a:bodyPr>
          <a:lstStyle/>
          <a:p>
            <a:r>
              <a:rPr lang="en-US" altLang="zh-CN" sz="3600" b="1">
                <a:solidFill>
                  <a:srgbClr val="FF0000"/>
                </a:solidFill>
              </a:rPr>
              <a:t>2</a:t>
            </a:r>
            <a:endParaRPr lang="en-US" altLang="zh-CN" sz="3600" b="1">
              <a:solidFill>
                <a:srgbClr val="FF0000"/>
              </a:solidFill>
            </a:endParaRPr>
          </a:p>
          <a:p>
            <a:r>
              <a:rPr lang="en-US" altLang="zh-CN" sz="3600" b="1">
                <a:solidFill>
                  <a:srgbClr val="FF0000"/>
                </a:solidFill>
              </a:rPr>
              <a:t>2</a:t>
            </a:r>
            <a:endParaRPr lang="en-US" altLang="zh-CN" sz="3600" b="1">
              <a:solidFill>
                <a:srgbClr val="FF0000"/>
              </a:solidFill>
            </a:endParaRPr>
          </a:p>
          <a:p>
            <a:r>
              <a:rPr lang="en-US" altLang="zh-CN" sz="3600" b="1">
                <a:solidFill>
                  <a:srgbClr val="FF0000"/>
                </a:solidFill>
              </a:rPr>
              <a:t>3</a:t>
            </a:r>
            <a:endParaRPr lang="en-US" altLang="zh-CN" sz="3600" b="1">
              <a:solidFill>
                <a:srgbClr val="FF0000"/>
              </a:solidFill>
            </a:endParaRPr>
          </a:p>
          <a:p>
            <a:r>
              <a:rPr lang="en-US" altLang="zh-CN" sz="3600" b="1">
                <a:solidFill>
                  <a:srgbClr val="FF0000"/>
                </a:solidFill>
              </a:rPr>
              <a:t>4</a:t>
            </a:r>
            <a:endParaRPr lang="en-US" altLang="zh-CN" sz="3600" b="1">
              <a:solidFill>
                <a:srgbClr val="FF0000"/>
              </a:solidFill>
            </a:endParaRPr>
          </a:p>
          <a:p>
            <a:r>
              <a:rPr lang="en-US" altLang="zh-CN" sz="3600" b="1">
                <a:solidFill>
                  <a:srgbClr val="FF0000"/>
                </a:solidFill>
              </a:rPr>
              <a:t>4</a:t>
            </a:r>
            <a:endParaRPr lang="en-US" altLang="zh-CN" sz="3600" b="1">
              <a:solidFill>
                <a:srgbClr val="FF0000"/>
              </a:solidFill>
            </a:endParaRPr>
          </a:p>
          <a:p>
            <a:r>
              <a:rPr lang="en-US" altLang="zh-CN" sz="3600" b="1">
                <a:solidFill>
                  <a:srgbClr val="FF0000"/>
                </a:solidFill>
              </a:rPr>
              <a:t>4</a:t>
            </a:r>
            <a:endParaRPr lang="en-US" altLang="zh-CN" sz="3600" b="1">
              <a:solidFill>
                <a:srgbClr val="FF0000"/>
              </a:solidFill>
            </a:endParaRPr>
          </a:p>
        </p:txBody>
      </p:sp>
      <p:sp>
        <p:nvSpPr>
          <p:cNvPr id="3" name="文本框 2"/>
          <p:cNvSpPr txBox="1"/>
          <p:nvPr>
            <p:custDataLst>
              <p:tags r:id="rId3"/>
            </p:custDataLst>
          </p:nvPr>
        </p:nvSpPr>
        <p:spPr>
          <a:xfrm>
            <a:off x="8660130" y="1814830"/>
            <a:ext cx="447675" cy="3415030"/>
          </a:xfrm>
          <a:prstGeom prst="rect">
            <a:avLst/>
          </a:prstGeom>
          <a:noFill/>
        </p:spPr>
        <p:txBody>
          <a:bodyPr wrap="square" rtlCol="0">
            <a:spAutoFit/>
          </a:bodyPr>
          <a:lstStyle/>
          <a:p>
            <a:r>
              <a:rPr lang="en-US" altLang="zh-CN" sz="3600" b="1">
                <a:solidFill>
                  <a:srgbClr val="FF0000"/>
                </a:solidFill>
              </a:rPr>
              <a:t>02</a:t>
            </a:r>
            <a:endParaRPr lang="en-US" altLang="zh-CN" sz="3600" b="1">
              <a:solidFill>
                <a:srgbClr val="FF0000"/>
              </a:solidFill>
            </a:endParaRPr>
          </a:p>
          <a:p>
            <a:r>
              <a:rPr lang="en-US" altLang="zh-CN" sz="3600" b="1">
                <a:solidFill>
                  <a:srgbClr val="FF0000"/>
                </a:solidFill>
              </a:rPr>
              <a:t>10</a:t>
            </a:r>
            <a:endParaRPr lang="en-US" altLang="zh-CN" sz="3600" b="1">
              <a:solidFill>
                <a:srgbClr val="FF0000"/>
              </a:solidFill>
            </a:endParaRPr>
          </a:p>
          <a:p>
            <a:r>
              <a:rPr lang="en-US" altLang="zh-CN" sz="3600" b="1">
                <a:solidFill>
                  <a:srgbClr val="FF0000"/>
                </a:solidFill>
              </a:rPr>
              <a:t>00</a:t>
            </a:r>
            <a:endParaRPr lang="en-US" altLang="zh-CN" sz="3600" b="1">
              <a:solidFill>
                <a:srgbClr val="FF0000"/>
              </a:solidFill>
            </a:endParaRPr>
          </a:p>
        </p:txBody>
      </p:sp>
      <p:sp>
        <p:nvSpPr>
          <p:cNvPr id="4" name="文本框 3"/>
          <p:cNvSpPr txBox="1"/>
          <p:nvPr>
            <p:custDataLst>
              <p:tags r:id="rId4"/>
            </p:custDataLst>
          </p:nvPr>
        </p:nvSpPr>
        <p:spPr>
          <a:xfrm>
            <a:off x="3869690" y="1814830"/>
            <a:ext cx="447675" cy="3415030"/>
          </a:xfrm>
          <a:prstGeom prst="rect">
            <a:avLst/>
          </a:prstGeom>
          <a:noFill/>
        </p:spPr>
        <p:txBody>
          <a:bodyPr wrap="square" rtlCol="0">
            <a:spAutoFit/>
          </a:bodyPr>
          <a:lstStyle/>
          <a:p>
            <a:r>
              <a:rPr lang="en-US" altLang="zh-CN" sz="3600" b="1">
                <a:solidFill>
                  <a:srgbClr val="FF0000"/>
                </a:solidFill>
              </a:rPr>
              <a:t>2</a:t>
            </a:r>
            <a:endParaRPr lang="en-US" altLang="zh-CN" sz="3600" b="1">
              <a:solidFill>
                <a:srgbClr val="FF0000"/>
              </a:solidFill>
            </a:endParaRPr>
          </a:p>
          <a:p>
            <a:r>
              <a:rPr lang="en-US" altLang="zh-CN" sz="3600" b="1">
                <a:solidFill>
                  <a:srgbClr val="FF0000"/>
                </a:solidFill>
              </a:rPr>
              <a:t>4</a:t>
            </a:r>
            <a:endParaRPr lang="en-US" altLang="zh-CN" sz="3600" b="1">
              <a:solidFill>
                <a:srgbClr val="FF0000"/>
              </a:solidFill>
            </a:endParaRPr>
          </a:p>
          <a:p>
            <a:r>
              <a:rPr lang="en-US" altLang="zh-CN" sz="3600" b="1">
                <a:solidFill>
                  <a:srgbClr val="FF0000"/>
                </a:solidFill>
              </a:rPr>
              <a:t>4</a:t>
            </a:r>
            <a:endParaRPr lang="en-US" altLang="zh-CN" sz="3600" b="1">
              <a:solidFill>
                <a:srgbClr val="FF0000"/>
              </a:solidFill>
            </a:endParaRPr>
          </a:p>
          <a:p>
            <a:r>
              <a:rPr lang="en-US" altLang="zh-CN" sz="3600" b="1">
                <a:solidFill>
                  <a:srgbClr val="FF0000"/>
                </a:solidFill>
              </a:rPr>
              <a:t>4</a:t>
            </a:r>
            <a:endParaRPr lang="en-US" altLang="zh-CN" sz="3600" b="1">
              <a:solidFill>
                <a:srgbClr val="FF0000"/>
              </a:solidFill>
            </a:endParaRPr>
          </a:p>
          <a:p>
            <a:r>
              <a:rPr lang="en-US" altLang="zh-CN" sz="3600" b="1">
                <a:solidFill>
                  <a:srgbClr val="FF0000"/>
                </a:solidFill>
              </a:rPr>
              <a:t>4</a:t>
            </a:r>
            <a:endParaRPr lang="en-US" altLang="zh-CN" sz="3600" b="1">
              <a:solidFill>
                <a:srgbClr val="FF0000"/>
              </a:solidFill>
            </a:endParaRPr>
          </a:p>
          <a:p>
            <a:r>
              <a:rPr lang="en-US" altLang="zh-CN" sz="3600" b="1">
                <a:solidFill>
                  <a:srgbClr val="FF0000"/>
                </a:solidFill>
              </a:rPr>
              <a:t>4</a:t>
            </a:r>
            <a:endParaRPr lang="en-US" altLang="zh-CN" sz="3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402769" y="883611"/>
            <a:ext cx="11713029" cy="953135"/>
          </a:xfrm>
          <a:prstGeom prst="rect">
            <a:avLst/>
          </a:prstGeom>
          <a:noFill/>
          <a:ln w="9525">
            <a:noFill/>
          </a:ln>
        </p:spPr>
        <p:txBody>
          <a:bodyPr wrap="square">
            <a:spAutoFit/>
          </a:bodyPr>
          <a:lstStyle/>
          <a:p>
            <a:r>
              <a:rPr lang="en-US" altLang="zh-CN" sz="2800" b="1">
                <a:latin typeface="黑体" panose="02010609060101010101" pitchFamily="49" charset="-122"/>
                <a:ea typeface="黑体" panose="02010609060101010101" pitchFamily="49" charset="-122"/>
              </a:rPr>
              <a:t>    </a:t>
            </a:r>
            <a:r>
              <a:rPr lang="zh-CN" altLang="en-US" sz="2800" b="1">
                <a:latin typeface="黑体" panose="02010609060101010101" pitchFamily="49" charset="-122"/>
                <a:ea typeface="黑体" panose="02010609060101010101" pitchFamily="49" charset="-122"/>
              </a:rPr>
              <a:t>早年的科学家主要靠对物质的化学性质进行系统总结得出规律后推测分子的结构。</a:t>
            </a:r>
            <a:endParaRPr lang="zh-CN" altLang="en-US">
              <a:latin typeface="黑体" panose="02010609060101010101" pitchFamily="49" charset="-122"/>
              <a:ea typeface="黑体" panose="02010609060101010101" pitchFamily="49" charset="-122"/>
            </a:endParaRPr>
          </a:p>
        </p:txBody>
      </p:sp>
      <p:sp>
        <p:nvSpPr>
          <p:cNvPr id="4" name="文本框 3"/>
          <p:cNvSpPr txBox="1"/>
          <p:nvPr>
            <p:custDataLst>
              <p:tags r:id="rId2"/>
            </p:custDataLst>
          </p:nvPr>
        </p:nvSpPr>
        <p:spPr>
          <a:xfrm>
            <a:off x="483778" y="1836980"/>
            <a:ext cx="11549743" cy="953135"/>
          </a:xfrm>
          <a:prstGeom prst="rect">
            <a:avLst/>
          </a:prstGeom>
          <a:noFill/>
          <a:ln w="9525">
            <a:noFill/>
          </a:ln>
        </p:spPr>
        <p:txBody>
          <a:bodyPr wrap="square">
            <a:spAutoFit/>
          </a:bodyPr>
          <a:lstStyle/>
          <a:p>
            <a:r>
              <a:rPr lang="en-US" altLang="zh-CN" sz="2800" b="1">
                <a:latin typeface="黑体" panose="02010609060101010101" pitchFamily="49" charset="-122"/>
                <a:ea typeface="黑体" panose="02010609060101010101" pitchFamily="49" charset="-122"/>
              </a:rPr>
              <a:t>    </a:t>
            </a:r>
            <a:r>
              <a:rPr lang="zh-CN" altLang="en-US" sz="2800" b="1">
                <a:latin typeface="黑体" panose="02010609060101010101" pitchFamily="49" charset="-122"/>
                <a:ea typeface="黑体" panose="02010609060101010101" pitchFamily="49" charset="-122"/>
              </a:rPr>
              <a:t>如今，科学家应用了许多测定分子结构的现代仪器和方法，如</a:t>
            </a:r>
            <a:r>
              <a:rPr lang="zh-CN" altLang="en-US" sz="2800" b="1">
                <a:solidFill>
                  <a:srgbClr val="FF0000"/>
                </a:solidFill>
                <a:latin typeface="黑体" panose="02010609060101010101" pitchFamily="49" charset="-122"/>
                <a:ea typeface="黑体" panose="02010609060101010101" pitchFamily="49" charset="-122"/>
              </a:rPr>
              <a:t>红外光谱</a:t>
            </a:r>
            <a:r>
              <a:rPr lang="zh-CN" altLang="en-US" sz="2800" b="1">
                <a:latin typeface="黑体" panose="02010609060101010101" pitchFamily="49" charset="-122"/>
                <a:ea typeface="黑体" panose="02010609060101010101" pitchFamily="49" charset="-122"/>
              </a:rPr>
              <a:t>、</a:t>
            </a:r>
            <a:r>
              <a:rPr lang="zh-CN" altLang="en-US" sz="2800" b="1">
                <a:solidFill>
                  <a:srgbClr val="FF0000"/>
                </a:solidFill>
                <a:latin typeface="黑体" panose="02010609060101010101" pitchFamily="49" charset="-122"/>
                <a:ea typeface="黑体" panose="02010609060101010101" pitchFamily="49" charset="-122"/>
              </a:rPr>
              <a:t>晶体</a:t>
            </a:r>
            <a:r>
              <a:rPr lang="en-US" sz="2800" b="1">
                <a:solidFill>
                  <a:srgbClr val="FF0000"/>
                </a:solidFill>
                <a:latin typeface="黑体" panose="02010609060101010101" pitchFamily="49" charset="-122"/>
                <a:ea typeface="黑体" panose="02010609060101010101" pitchFamily="49" charset="-122"/>
              </a:rPr>
              <a:t>X</a:t>
            </a:r>
            <a:r>
              <a:rPr lang="zh-CN" altLang="en-US" sz="2800" b="1">
                <a:solidFill>
                  <a:srgbClr val="FF0000"/>
                </a:solidFill>
                <a:latin typeface="黑体" panose="02010609060101010101" pitchFamily="49" charset="-122"/>
                <a:ea typeface="黑体" panose="02010609060101010101" pitchFamily="49" charset="-122"/>
              </a:rPr>
              <a:t>射线衍射</a:t>
            </a:r>
            <a:r>
              <a:rPr lang="zh-CN" altLang="en-US" sz="2800" b="1">
                <a:latin typeface="黑体" panose="02010609060101010101" pitchFamily="49" charset="-122"/>
                <a:ea typeface="黑体" panose="02010609060101010101" pitchFamily="49" charset="-122"/>
              </a:rPr>
              <a:t>等</a:t>
            </a:r>
            <a:endParaRPr lang="zh-CN" altLang="en-US">
              <a:latin typeface="黑体" panose="02010609060101010101" pitchFamily="49" charset="-122"/>
              <a:ea typeface="黑体" panose="02010609060101010101" pitchFamily="49" charset="-122"/>
            </a:endParaRPr>
          </a:p>
        </p:txBody>
      </p:sp>
      <p:pic>
        <p:nvPicPr>
          <p:cNvPr id="5" name="图片 4" descr="fbfecfb8533106a70c2444595b48c2dd"/>
          <p:cNvPicPr>
            <a:picLocks noChangeAspect="1"/>
          </p:cNvPicPr>
          <p:nvPr>
            <p:custDataLst>
              <p:tags r:id="rId3"/>
            </p:custDataLst>
          </p:nvPr>
        </p:nvPicPr>
        <p:blipFill>
          <a:blip r:embed="rId4"/>
          <a:stretch>
            <a:fillRect/>
          </a:stretch>
        </p:blipFill>
        <p:spPr>
          <a:xfrm>
            <a:off x="1233715" y="3429000"/>
            <a:ext cx="5484495" cy="3404235"/>
          </a:xfrm>
          <a:prstGeom prst="rect">
            <a:avLst/>
          </a:prstGeom>
        </p:spPr>
      </p:pic>
      <p:sp>
        <p:nvSpPr>
          <p:cNvPr id="6" name="文本框 5"/>
          <p:cNvSpPr txBox="1"/>
          <p:nvPr>
            <p:custDataLst>
              <p:tags r:id="rId5"/>
            </p:custDataLst>
          </p:nvPr>
        </p:nvSpPr>
        <p:spPr>
          <a:xfrm>
            <a:off x="8067040" y="6013482"/>
            <a:ext cx="2026920" cy="521970"/>
          </a:xfrm>
          <a:prstGeom prst="rect">
            <a:avLst/>
          </a:prstGeom>
          <a:noFill/>
        </p:spPr>
        <p:txBody>
          <a:bodyPr wrap="square" rtlCol="0">
            <a:spAutoFit/>
          </a:bodyPr>
          <a:lstStyle/>
          <a:p>
            <a:r>
              <a:rPr lang="zh-CN" altLang="en-US" sz="2800" b="1">
                <a:latin typeface="黑体" panose="02010609060101010101" pitchFamily="49" charset="-122"/>
                <a:ea typeface="黑体" panose="02010609060101010101" pitchFamily="49" charset="-122"/>
              </a:rPr>
              <a:t>红外光谱仪</a:t>
            </a:r>
            <a:endParaRPr lang="zh-CN" altLang="en-US" sz="2800" b="1">
              <a:latin typeface="黑体" panose="02010609060101010101" pitchFamily="49" charset="-122"/>
              <a:ea typeface="黑体" panose="02010609060101010101" pitchFamily="49" charset="-122"/>
            </a:endParaRPr>
          </a:p>
        </p:txBody>
      </p:sp>
      <p:sp>
        <p:nvSpPr>
          <p:cNvPr id="7" name="文本框 6"/>
          <p:cNvSpPr txBox="1"/>
          <p:nvPr>
            <p:custDataLst>
              <p:tags r:id="rId6"/>
            </p:custDataLst>
          </p:nvPr>
        </p:nvSpPr>
        <p:spPr>
          <a:xfrm>
            <a:off x="119380" y="211455"/>
            <a:ext cx="11812270" cy="1014730"/>
          </a:xfrm>
          <a:prstGeom prst="rect">
            <a:avLst/>
          </a:prstGeom>
          <a:noFill/>
        </p:spPr>
        <p:txBody>
          <a:bodyPr wrap="square" rtlCol="0">
            <a:spAutoFit/>
          </a:bodyPr>
          <a:lstStyle/>
          <a:p>
            <a:r>
              <a:rPr lang="zh-CN" altLang="en-US" sz="3200" b="1">
                <a:solidFill>
                  <a:srgbClr val="FF0000"/>
                </a:solidFill>
                <a:latin typeface="黑体" panose="02010609060101010101" pitchFamily="49" charset="-122"/>
                <a:ea typeface="黑体" panose="02010609060101010101" pitchFamily="49" charset="-122"/>
              </a:rPr>
              <a:t>【问题情境】</a:t>
            </a:r>
            <a:r>
              <a:rPr lang="zh-CN" sz="2800">
                <a:solidFill>
                  <a:srgbClr val="1D41D5"/>
                </a:solidFill>
                <a:latin typeface="微软雅黑" panose="020B0503020204020204" charset="-122"/>
                <a:ea typeface="微软雅黑" panose="020B0503020204020204" charset="-122"/>
                <a:sym typeface="+mn-ea"/>
              </a:rPr>
              <a:t>肉眼不能看到分子，科学家是怎样知道分子的结构的呢？</a:t>
            </a:r>
            <a:endParaRPr lang="zh-CN" altLang="en-US" sz="2800" b="0">
              <a:latin typeface="微软雅黑" panose="020B0503020204020204" charset="-122"/>
              <a:ea typeface="微软雅黑" panose="020B0503020204020204" charset="-122"/>
            </a:endParaRPr>
          </a:p>
          <a:p>
            <a:endParaRPr lang="zh-CN" altLang="en-US" sz="2800" b="0">
              <a:solidFill>
                <a:srgbClr val="FF0000"/>
              </a:solidFill>
              <a:latin typeface="微软雅黑" panose="020B0503020204020204" charset="-122"/>
              <a:ea typeface="微软雅黑" panose="020B0503020204020204" charset="-122"/>
            </a:endParaRPr>
          </a:p>
        </p:txBody>
      </p:sp>
      <p:pic>
        <p:nvPicPr>
          <p:cNvPr id="8" name="Picture 3"/>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7060284" y="3480891"/>
            <a:ext cx="4529292" cy="241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blinds(horizontal)">
                                      <p:cBhvr>
                                        <p:cTn id="13" dur="500"/>
                                        <p:tgtEl>
                                          <p:spTgt spid="10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custDataLst>
              <p:tags r:id="rId1"/>
            </p:custDataLst>
          </p:nvPr>
        </p:nvGraphicFramePr>
        <p:xfrm>
          <a:off x="330200" y="2168948"/>
          <a:ext cx="11532447" cy="330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文本框 11"/>
          <p:cNvSpPr txBox="1"/>
          <p:nvPr>
            <p:custDataLst>
              <p:tags r:id="rId7"/>
            </p:custDataLst>
          </p:nvPr>
        </p:nvSpPr>
        <p:spPr>
          <a:xfrm>
            <a:off x="425873" y="1977679"/>
            <a:ext cx="7216132" cy="829945"/>
          </a:xfrm>
          <a:prstGeom prst="rect">
            <a:avLst/>
          </a:prstGeom>
          <a:noFill/>
        </p:spPr>
        <p:txBody>
          <a:bodyPr wrap="square" rtlCol="0">
            <a:spAutoFit/>
          </a:bodyPr>
          <a:lstStyle/>
          <a:p>
            <a:r>
              <a:rPr lang="zh-CN" altLang="en-US" sz="4800" b="1">
                <a:solidFill>
                  <a:srgbClr val="FF0000"/>
                </a:solidFill>
                <a:latin typeface="微软雅黑" panose="020B0503020204020204" charset="-122"/>
                <a:ea typeface="微软雅黑" panose="020B0503020204020204" charset="-122"/>
                <a:cs typeface="Times New Roman" panose="02020603050405020304" pitchFamily="18" charset="0"/>
              </a:rPr>
              <a:t>预测分子的空间构型</a:t>
            </a:r>
            <a:endParaRPr lang="zh-CN" altLang="en-US" sz="4800" b="1">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14" name="矩形 20495"/>
          <p:cNvSpPr/>
          <p:nvPr>
            <p:custDataLst>
              <p:tags r:id="rId8"/>
            </p:custDataLst>
          </p:nvPr>
        </p:nvSpPr>
        <p:spPr>
          <a:xfrm>
            <a:off x="233680" y="1017482"/>
            <a:ext cx="9845040" cy="748030"/>
          </a:xfrm>
          <a:prstGeom prst="rect">
            <a:avLst/>
          </a:prstGeom>
          <a:solidFill>
            <a:schemeClr val="accent6">
              <a:lumMod val="75000"/>
            </a:schemeClr>
          </a:solidFill>
          <a:ln w="9525">
            <a:noFill/>
          </a:ln>
        </p:spPr>
        <p:txBody>
          <a:bodyPr wrap="square" anchor="t">
            <a:spAutoFit/>
          </a:bodyPr>
          <a:lstStyle/>
          <a:p>
            <a:r>
              <a:rPr lang="zh-CN" altLang="zh-CN" sz="4265" b="1">
                <a:solidFill>
                  <a:srgbClr val="FFFFFF"/>
                </a:solidFill>
                <a:effectLst>
                  <a:outerShdw blurRad="38100" dist="38100" dir="2700000">
                    <a:srgbClr val="000000"/>
                  </a:outerShdw>
                </a:effectLst>
                <a:latin typeface="微软雅黑" panose="020B0503020204020204" charset="-122"/>
                <a:ea typeface="微软雅黑" panose="020B0503020204020204" charset="-122"/>
                <a:cs typeface="+mn-ea"/>
                <a:sym typeface="+mn-ea"/>
              </a:rPr>
              <a:t>价层电子对互斥(VSEPR models)模型</a:t>
            </a:r>
            <a:endParaRPr lang="zh-CN" altLang="zh-CN" sz="4265" b="1" noProof="1">
              <a:solidFill>
                <a:srgbClr val="FFFFFF"/>
              </a:solidFill>
              <a:effectLst>
                <a:outerShdw blurRad="38100" dist="38100" dir="2700000">
                  <a:srgbClr val="000000"/>
                </a:outerShdw>
              </a:effectLst>
              <a:latin typeface="微软雅黑" panose="020B0503020204020204" charset="-122"/>
              <a:ea typeface="微软雅黑" panose="020B0503020204020204" charset="-122"/>
              <a:cs typeface="+mn-ea"/>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515" name="表格 192514"/>
          <p:cNvGraphicFramePr>
            <a:graphicFrameLocks noGrp="1"/>
          </p:cNvGraphicFramePr>
          <p:nvPr>
            <p:custDataLst>
              <p:tags r:id="rId1"/>
            </p:custDataLst>
          </p:nvPr>
        </p:nvGraphicFramePr>
        <p:xfrm>
          <a:off x="621030" y="857885"/>
          <a:ext cx="10949305" cy="2304415"/>
        </p:xfrm>
        <a:graphic>
          <a:graphicData uri="http://schemas.openxmlformats.org/drawingml/2006/table">
            <a:tbl>
              <a:tblPr/>
              <a:tblGrid>
                <a:gridCol w="2581275"/>
                <a:gridCol w="1437640"/>
                <a:gridCol w="1684020"/>
                <a:gridCol w="1597025"/>
                <a:gridCol w="1824355"/>
                <a:gridCol w="1824990"/>
              </a:tblGrid>
              <a:tr h="1109980">
                <a:tc>
                  <a:txBody>
                    <a:bodyPr wrap="square"/>
                    <a:lstStyle/>
                    <a:p>
                      <a:pPr marL="0" lvl="0" indent="0">
                        <a:buNone/>
                      </a:pPr>
                      <a:r>
                        <a:rPr lang="zh-CN" altLang="en-US" sz="2800" b="1">
                          <a:latin typeface="Times New Roman" panose="02020603050405020304" pitchFamily="18" charset="0"/>
                          <a:ea typeface="宋体" panose="02010600030101010101" pitchFamily="2" charset="-122"/>
                        </a:rPr>
                        <a:t>价层电子对数目</a:t>
                      </a:r>
                      <a:endParaRPr lang="zh-CN" altLang="en-US" sz="2800" b="1">
                        <a:latin typeface="Times New Roman" panose="02020603050405020304" pitchFamily="18" charset="0"/>
                        <a:ea typeface="宋体" panose="02010600030101010101" pitchFamily="2" charset="-122"/>
                      </a:endParaRPr>
                    </a:p>
                  </a:txBody>
                  <a:tcPr marL="90000" marR="90000" marT="46800" marB="46800" vert="horz"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buNone/>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2</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txBody>
                  <a:tcPr marL="90000" marR="90000" marT="46800" marB="46800" vert="horz"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buNone/>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3</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txBody>
                  <a:tcPr marL="90000" marR="90000" marT="46800" marB="46800" vert="horz"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buNone/>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4</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txBody>
                  <a:tcPr marL="90000" marR="90000" marT="46800" marB="46800" vert="horz"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buNone/>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5</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txBody>
                  <a:tcPr marL="90000" marR="90000" marT="46800" marB="46800" vert="horz"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buNone/>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6</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txBody>
                  <a:tcPr marL="90000" marR="90000" marT="46800" marB="46800" vert="horz"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94435">
                <a:tc>
                  <a:txBody>
                    <a:bodyPr wrap="square"/>
                    <a:lstStyle/>
                    <a:p>
                      <a:pPr marL="0" lvl="0" indent="0">
                        <a:buNone/>
                      </a:pPr>
                      <a:r>
                        <a:rPr lang="zh-CN" altLang="en-US" sz="2800" b="1">
                          <a:latin typeface="Times New Roman" panose="02020603050405020304" pitchFamily="18" charset="0"/>
                          <a:ea typeface="宋体" panose="02010600030101010101" pitchFamily="2" charset="-122"/>
                        </a:rPr>
                        <a:t>价层电子对互斥模型</a:t>
                      </a:r>
                      <a:endParaRPr lang="zh-CN" altLang="en-US" sz="2800" b="1">
                        <a:latin typeface="Times New Roman" panose="02020603050405020304" pitchFamily="18" charset="0"/>
                        <a:ea typeface="宋体" panose="02010600030101010101" pitchFamily="2" charset="-122"/>
                      </a:endParaRPr>
                    </a:p>
                  </a:txBody>
                  <a:tcPr marL="90000" marR="90000" marT="46800" marB="46800" vert="horz"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buNone/>
                      </a:pPr>
                      <a:r>
                        <a:rPr lang="zh-CN" altLang="en-US" sz="2800" b="1">
                          <a:latin typeface="Times New Roman" panose="02020603050405020304" pitchFamily="18" charset="0"/>
                          <a:ea typeface="宋体" panose="02010600030101010101" pitchFamily="2" charset="-122"/>
                        </a:rPr>
                        <a:t>直线</a:t>
                      </a:r>
                      <a:endParaRPr lang="zh-CN" altLang="en-US" sz="2800" b="1">
                        <a:latin typeface="Times New Roman" panose="02020603050405020304" pitchFamily="18" charset="0"/>
                        <a:ea typeface="宋体" panose="02010600030101010101" pitchFamily="2" charset="-122"/>
                      </a:endParaRPr>
                    </a:p>
                  </a:txBody>
                  <a:tcPr marL="90000" marR="90000" marT="46800" marB="46800" vert="horz"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buNone/>
                      </a:pPr>
                      <a:r>
                        <a:rPr lang="zh-CN" altLang="en-US" sz="2800" b="1">
                          <a:latin typeface="Times New Roman" panose="02020603050405020304" pitchFamily="18" charset="0"/>
                          <a:ea typeface="宋体" panose="02010600030101010101" pitchFamily="2" charset="-122"/>
                        </a:rPr>
                        <a:t>平面</a:t>
                      </a:r>
                      <a:endParaRPr lang="zh-CN" altLang="en-US" sz="2800" b="1">
                        <a:latin typeface="Times New Roman" panose="02020603050405020304" pitchFamily="18" charset="0"/>
                        <a:ea typeface="宋体" panose="02010600030101010101" pitchFamily="2" charset="-122"/>
                      </a:endParaRPr>
                    </a:p>
                    <a:p>
                      <a:pPr marL="0" lvl="0" indent="0">
                        <a:buNone/>
                      </a:pPr>
                      <a:r>
                        <a:rPr lang="zh-CN" altLang="en-US" sz="2800" b="1">
                          <a:latin typeface="Times New Roman" panose="02020603050405020304" pitchFamily="18" charset="0"/>
                          <a:ea typeface="宋体" panose="02010600030101010101" pitchFamily="2" charset="-122"/>
                        </a:rPr>
                        <a:t>三角形</a:t>
                      </a:r>
                      <a:endParaRPr lang="zh-CN" altLang="en-US" sz="2800" b="1">
                        <a:latin typeface="Times New Roman" panose="02020603050405020304" pitchFamily="18" charset="0"/>
                        <a:ea typeface="宋体" panose="02010600030101010101" pitchFamily="2" charset="-122"/>
                      </a:endParaRPr>
                    </a:p>
                  </a:txBody>
                  <a:tcPr marL="90000" marR="90000" marT="46800" marB="46800" vert="horz"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buNone/>
                      </a:pPr>
                      <a:r>
                        <a:rPr lang="zh-CN" altLang="en-US" sz="2800" b="1">
                          <a:latin typeface="Times New Roman" panose="02020603050405020304" pitchFamily="18" charset="0"/>
                          <a:ea typeface="宋体" panose="02010600030101010101" pitchFamily="2" charset="-122"/>
                        </a:rPr>
                        <a:t>正四面体</a:t>
                      </a:r>
                      <a:endParaRPr lang="zh-CN" altLang="en-US" sz="2800" b="1">
                        <a:latin typeface="Times New Roman" panose="02020603050405020304" pitchFamily="18" charset="0"/>
                        <a:ea typeface="宋体" panose="02010600030101010101" pitchFamily="2" charset="-122"/>
                      </a:endParaRPr>
                    </a:p>
                  </a:txBody>
                  <a:tcPr marL="90000" marR="90000" marT="46800" marB="46800" vert="horz"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buNone/>
                      </a:pPr>
                      <a:r>
                        <a:rPr lang="zh-CN" altLang="en-US" sz="2800" b="1">
                          <a:latin typeface="Times New Roman" panose="02020603050405020304" pitchFamily="18" charset="0"/>
                          <a:ea typeface="宋体" panose="02010600030101010101" pitchFamily="2" charset="-122"/>
                        </a:rPr>
                        <a:t>三角</a:t>
                      </a:r>
                      <a:endParaRPr lang="zh-CN" altLang="en-US" sz="2800" b="1">
                        <a:latin typeface="Times New Roman" panose="02020603050405020304" pitchFamily="18" charset="0"/>
                        <a:ea typeface="宋体" panose="02010600030101010101" pitchFamily="2" charset="-122"/>
                      </a:endParaRPr>
                    </a:p>
                    <a:p>
                      <a:pPr marL="0" lvl="0" indent="0">
                        <a:buNone/>
                      </a:pPr>
                      <a:r>
                        <a:rPr lang="zh-CN" altLang="en-US" sz="2800" b="1">
                          <a:latin typeface="Times New Roman" panose="02020603050405020304" pitchFamily="18" charset="0"/>
                          <a:ea typeface="宋体" panose="02010600030101010101" pitchFamily="2" charset="-122"/>
                        </a:rPr>
                        <a:t>双锥</a:t>
                      </a:r>
                      <a:endParaRPr lang="zh-CN" altLang="en-US" sz="2800" b="1">
                        <a:latin typeface="Times New Roman" panose="02020603050405020304" pitchFamily="18" charset="0"/>
                        <a:ea typeface="宋体" panose="02010600030101010101" pitchFamily="2" charset="-122"/>
                      </a:endParaRPr>
                    </a:p>
                  </a:txBody>
                  <a:tcPr marL="90000" marR="90000" marT="46800" marB="46800" vert="horz"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buNone/>
                      </a:pPr>
                      <a:r>
                        <a:rPr lang="zh-CN" altLang="en-US" sz="2800" b="1">
                          <a:latin typeface="Times New Roman" panose="02020603050405020304" pitchFamily="18" charset="0"/>
                          <a:ea typeface="宋体" panose="02010600030101010101" pitchFamily="2" charset="-122"/>
                        </a:rPr>
                        <a:t>正八</a:t>
                      </a:r>
                      <a:endParaRPr lang="zh-CN" altLang="en-US" sz="2800" b="1">
                        <a:latin typeface="Times New Roman" panose="02020603050405020304" pitchFamily="18" charset="0"/>
                        <a:ea typeface="宋体" panose="02010600030101010101" pitchFamily="2" charset="-122"/>
                      </a:endParaRPr>
                    </a:p>
                    <a:p>
                      <a:pPr marL="0" lvl="0" indent="0">
                        <a:buNone/>
                      </a:pPr>
                      <a:r>
                        <a:rPr lang="zh-CN" altLang="en-US" sz="2800" b="1">
                          <a:latin typeface="Times New Roman" panose="02020603050405020304" pitchFamily="18" charset="0"/>
                          <a:ea typeface="宋体" panose="02010600030101010101" pitchFamily="2" charset="-122"/>
                        </a:rPr>
                        <a:t>面体</a:t>
                      </a:r>
                      <a:endParaRPr lang="zh-CN" altLang="en-US" sz="2800" b="1">
                        <a:latin typeface="Times New Roman" panose="02020603050405020304" pitchFamily="18" charset="0"/>
                        <a:ea typeface="宋体" panose="02010600030101010101" pitchFamily="2" charset="-122"/>
                      </a:endParaRPr>
                    </a:p>
                  </a:txBody>
                  <a:tcPr marL="90000" marR="90000" marT="46800" marB="46800" vert="horz"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pSp>
        <p:nvGrpSpPr>
          <p:cNvPr id="8" name="组合 7"/>
          <p:cNvGrpSpPr/>
          <p:nvPr>
            <p:custDataLst>
              <p:tags r:id="rId2"/>
            </p:custDataLst>
          </p:nvPr>
        </p:nvGrpSpPr>
        <p:grpSpPr>
          <a:xfrm>
            <a:off x="2757170" y="111125"/>
            <a:ext cx="5357495" cy="583565"/>
            <a:chOff x="1300" y="-158"/>
            <a:chExt cx="8437" cy="919"/>
          </a:xfrm>
        </p:grpSpPr>
        <p:sp>
          <p:nvSpPr>
            <p:cNvPr id="9" name="文本框 8"/>
            <p:cNvSpPr txBox="1"/>
            <p:nvPr>
              <p:custDataLst>
                <p:tags r:id="rId3"/>
              </p:custDataLst>
            </p:nvPr>
          </p:nvSpPr>
          <p:spPr>
            <a:xfrm>
              <a:off x="2376" y="-158"/>
              <a:ext cx="7361" cy="919"/>
            </a:xfrm>
            <a:prstGeom prst="rect">
              <a:avLst/>
            </a:prstGeom>
            <a:solidFill>
              <a:schemeClr val="bg1"/>
            </a:solidFill>
          </p:spPr>
          <p:txBody>
            <a:bodyPr wrap="none" rtlCol="0">
              <a:spAutoFit/>
            </a:bodyPr>
            <a:lstStyle/>
            <a:p>
              <a:pPr algn="l"/>
              <a:r>
                <a:rPr lang="zh-CN" altLang="zh-CN" sz="3200" b="1" kern="100">
                  <a:solidFill>
                    <a:srgbClr val="0000FF"/>
                  </a:solidFill>
                  <a:latin typeface="华康魏碑W7" panose="03000709000000000000" charset="-122"/>
                  <a:ea typeface="华康魏碑W7" panose="03000709000000000000" charset="-122"/>
                  <a:cs typeface="华康魏碑W7" panose="03000709000000000000" charset="-122"/>
                  <a:sym typeface="+mn-ea"/>
                </a:rPr>
                <a:t>确定价层电子对互斥模型</a:t>
              </a:r>
              <a:endParaRPr lang="zh-CN" altLang="zh-CN" sz="3200" b="1" kern="100">
                <a:solidFill>
                  <a:srgbClr val="0000FF"/>
                </a:solidFill>
                <a:latin typeface="华康魏碑W7" panose="03000709000000000000" charset="-122"/>
                <a:ea typeface="华康魏碑W7" panose="03000709000000000000" charset="-122"/>
                <a:cs typeface="华康魏碑W7" panose="03000709000000000000" charset="-122"/>
                <a:sym typeface="+mn-ea"/>
              </a:endParaRPr>
            </a:p>
          </p:txBody>
        </p:sp>
        <p:sp>
          <p:nvSpPr>
            <p:cNvPr id="4" name="AutoShape 117"/>
            <p:cNvSpPr/>
            <p:nvPr>
              <p:custDataLst>
                <p:tags r:id="rId4"/>
              </p:custDataLst>
            </p:nvPr>
          </p:nvSpPr>
          <p:spPr bwMode="auto">
            <a:xfrm>
              <a:off x="1300" y="-14"/>
              <a:ext cx="837" cy="631"/>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0">
                  <a:srgbClr val="E38B79"/>
                </a:gs>
                <a:gs pos="100000">
                  <a:srgbClr val="EA735D"/>
                </a:gs>
              </a:gsLst>
              <a:lin scaled="1"/>
            </a:gradFill>
            <a:ln>
              <a:noFill/>
            </a:ln>
            <a:effectLst/>
          </p:spPr>
          <p:txBody>
            <a:bodyPr lIns="19050" tIns="19050" rIns="19050" bIns="19050" anchor="ctr"/>
            <a:lstStyle/>
            <a:p>
              <a:pPr algn="ctr" defTabSz="228600">
                <a:defRPr/>
              </a:pPr>
              <a:r>
                <a:rPr lang="en-US" sz="1500" kern="0">
                  <a:solidFill>
                    <a:srgbClr val="0000FF"/>
                  </a:solidFill>
                  <a:effectLst>
                    <a:outerShdw blurRad="38100" dist="38100" dir="2700000" algn="tl">
                      <a:srgbClr val="000000"/>
                    </a:outerShdw>
                  </a:effectLst>
                  <a:latin typeface="Gill Sans" panose="020B0502020104020203" charset="0"/>
                  <a:ea typeface="宋体" panose="02010600030101010101" pitchFamily="2" charset="-122"/>
                  <a:sym typeface="Gill Sans" panose="020B0502020104020203" charset="0"/>
                </a:rPr>
                <a:t>	</a:t>
              </a:r>
              <a:endParaRPr lang="en-US" sz="1500" kern="0">
                <a:solidFill>
                  <a:srgbClr val="0000FF"/>
                </a:solidFill>
                <a:effectLst>
                  <a:outerShdw blurRad="38100" dist="38100" dir="2700000" algn="tl">
                    <a:srgbClr val="000000"/>
                  </a:outerShdw>
                </a:effectLst>
                <a:latin typeface="Gill Sans" panose="020B0502020104020203" charset="0"/>
                <a:ea typeface="宋体" panose="02010600030101010101" pitchFamily="2" charset="-122"/>
                <a:sym typeface="Gill Sans" panose="020B0502020104020203" charset="0"/>
              </a:endParaRPr>
            </a:p>
          </p:txBody>
        </p:sp>
      </p:grpSp>
      <p:pic>
        <p:nvPicPr>
          <p:cNvPr id="21506" name="Picture 3"/>
          <p:cNvPicPr>
            <a:picLocks noChangeAspect="1"/>
          </p:cNvPicPr>
          <p:nvPr>
            <p:custDataLst>
              <p:tags r:id="rId5"/>
            </p:custDataLst>
          </p:nvPr>
        </p:nvPicPr>
        <p:blipFill>
          <a:blip r:embed="rId6">
            <a:lum bright="-65999" contrast="78000"/>
          </a:blip>
          <a:stretch>
            <a:fillRect/>
          </a:stretch>
        </p:blipFill>
        <p:spPr>
          <a:xfrm>
            <a:off x="1412875" y="3175635"/>
            <a:ext cx="8319135" cy="370078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blinds(horizontal)">
                                      <p:cBhvr>
                                        <p:cTn id="7" dur="500"/>
                                        <p:tgtEl>
                                          <p:spTgt spid="192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0495"/>
          <p:cNvSpPr/>
          <p:nvPr>
            <p:custDataLst>
              <p:tags r:id="rId1"/>
            </p:custDataLst>
          </p:nvPr>
        </p:nvSpPr>
        <p:spPr>
          <a:xfrm>
            <a:off x="99060" y="205105"/>
            <a:ext cx="7750810" cy="583565"/>
          </a:xfrm>
          <a:prstGeom prst="rect">
            <a:avLst/>
          </a:prstGeom>
          <a:solidFill>
            <a:schemeClr val="accent6">
              <a:lumMod val="75000"/>
            </a:schemeClr>
          </a:solidFill>
          <a:ln w="9525">
            <a:noFill/>
          </a:ln>
        </p:spPr>
        <p:txBody>
          <a:bodyPr wrap="square" anchor="t">
            <a:spAutoFit/>
          </a:bodyPr>
          <a:lstStyle/>
          <a:p>
            <a:r>
              <a:rPr lang="zh-CN" altLang="zh-CN" sz="3200" b="1">
                <a:solidFill>
                  <a:srgbClr val="FFFFFF"/>
                </a:solidFill>
                <a:effectLst>
                  <a:outerShdw blurRad="38100" dist="38100" dir="2700000">
                    <a:srgbClr val="000000"/>
                  </a:outerShdw>
                </a:effectLst>
                <a:latin typeface="微软雅黑" panose="020B0503020204020204" charset="-122"/>
                <a:ea typeface="微软雅黑" panose="020B0503020204020204" charset="-122"/>
                <a:cs typeface="+mn-ea"/>
                <a:sym typeface="+mn-ea"/>
              </a:rPr>
              <a:t>中心原子上无孤电子对的分子的立体构型</a:t>
            </a:r>
            <a:endParaRPr lang="zh-CN" altLang="zh-CN" sz="3200" b="1" noProof="1">
              <a:solidFill>
                <a:srgbClr val="FFFFFF"/>
              </a:solidFill>
              <a:effectLst>
                <a:outerShdw blurRad="38100" dist="38100" dir="2700000">
                  <a:srgbClr val="000000"/>
                </a:outerShdw>
              </a:effectLst>
              <a:latin typeface="微软雅黑" panose="020B0503020204020204" charset="-122"/>
              <a:ea typeface="微软雅黑" panose="020B0503020204020204" charset="-122"/>
              <a:cs typeface="+mn-ea"/>
              <a:sym typeface="+mn-ea"/>
            </a:endParaRPr>
          </a:p>
        </p:txBody>
      </p:sp>
      <p:graphicFrame>
        <p:nvGraphicFramePr>
          <p:cNvPr id="4" name="表格 3"/>
          <p:cNvGraphicFramePr>
            <a:graphicFrameLocks noGrp="1"/>
          </p:cNvGraphicFramePr>
          <p:nvPr>
            <p:custDataLst>
              <p:tags r:id="rId2"/>
            </p:custDataLst>
          </p:nvPr>
        </p:nvGraphicFramePr>
        <p:xfrm>
          <a:off x="266384" y="985521"/>
          <a:ext cx="11658600" cy="4724400"/>
        </p:xfrm>
        <a:graphic>
          <a:graphicData uri="http://schemas.openxmlformats.org/drawingml/2006/table">
            <a:tbl>
              <a:tblPr/>
              <a:tblGrid>
                <a:gridCol w="1498420"/>
                <a:gridCol w="1674614"/>
                <a:gridCol w="2227339"/>
                <a:gridCol w="2227339"/>
                <a:gridCol w="2091726"/>
                <a:gridCol w="1939162"/>
              </a:tblGrid>
              <a:tr h="1347470">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化学式</a:t>
                      </a:r>
                      <a:endParaRPr kumimoji="0" lang="zh-CN" sz="24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rPr>
                        <a:t>中心原子的价层电子对数</a:t>
                      </a:r>
                      <a:endParaRPr kumimoji="0" lang="zh-CN" sz="24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Courier New" panose="02070309020205020404" pitchFamily="49" charset="0"/>
                        </a:rPr>
                        <a:t>VSEPR</a:t>
                      </a:r>
                      <a:r>
                        <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模型</a:t>
                      </a:r>
                      <a:endParaRPr kumimoji="0" 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lang="en-US" altLang="zh-CN" sz="2400" b="1" smtClean="0">
                          <a:ln>
                            <a:noFill/>
                          </a:ln>
                          <a:effectLst/>
                          <a:latin typeface="Times New Roman" panose="02020603050405020304" pitchFamily="18" charset="0"/>
                          <a:ea typeface="黑体" panose="02010609060101010101" pitchFamily="49" charset="-122"/>
                          <a:cs typeface="Courier New" panose="02070309020205020404" pitchFamily="49" charset="0"/>
                          <a:sym typeface="+mn-ea"/>
                        </a:rPr>
                        <a:t>VSEPR</a:t>
                      </a:r>
                      <a:r>
                        <a:rPr lang="zh-CN" sz="2400" b="1" smtClean="0">
                          <a:ln>
                            <a:noFill/>
                          </a:ln>
                          <a:effectLst/>
                          <a:latin typeface="Times New Roman" panose="02020603050405020304" pitchFamily="18" charset="0"/>
                          <a:ea typeface="黑体" panose="02010609060101010101" pitchFamily="49" charset="-122"/>
                          <a:cs typeface="Times New Roman" panose="02020603050405020304" pitchFamily="18" charset="0"/>
                          <a:sym typeface="+mn-ea"/>
                        </a:rPr>
                        <a:t>模型名称</a:t>
                      </a:r>
                      <a:endParaRPr lang="zh-CN" altLang="en-US" sz="2400"/>
                    </a:p>
                    <a:p>
                      <a:pPr marL="0" marR="0" lvl="0" indent="0" algn="ctr" defTabSz="914400" rtl="0" eaLnBrk="1"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分子或离子的立体构型</a:t>
                      </a:r>
                      <a:endParaRPr kumimoji="0" lang="zh-CN" sz="24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分子或离子的立体构型名称</a:t>
                      </a:r>
                      <a:endParaRPr kumimoji="0" lang="zh-CN" sz="24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2025">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rPr>
                        <a:t>CO</a:t>
                      </a:r>
                      <a:r>
                        <a:rPr lang="en-US" altLang="zh-CN" sz="2400" b="1" baseline="-25000" smtClean="0">
                          <a:ln>
                            <a:noFill/>
                          </a:ln>
                          <a:effectLst/>
                          <a:latin typeface="Times New Roman" panose="02020603050405020304" pitchFamily="18" charset="0"/>
                          <a:ea typeface="宋体" panose="02010600030101010101" pitchFamily="2" charset="-122"/>
                          <a:cs typeface="Courier New" panose="02070309020205020404" pitchFamily="49" charset="0"/>
                          <a:sym typeface="+mn-ea"/>
                        </a:rPr>
                        <a:t>2</a:t>
                      </a:r>
                      <a:endParaRPr kumimoji="0" lang="en-US" altLang="zh-CN" sz="24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sym typeface="+mn-ea"/>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rPr>
                        <a:t>2</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0635">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lang="en-US" altLang="zh-CN" sz="2400" b="1" smtClean="0">
                          <a:ln>
                            <a:noFill/>
                          </a:ln>
                          <a:effectLst/>
                          <a:latin typeface="Times New Roman" panose="02020603050405020304" pitchFamily="18" charset="0"/>
                          <a:ea typeface="宋体" panose="02010600030101010101" pitchFamily="2" charset="-122"/>
                          <a:cs typeface="Courier New" panose="02070309020205020404" pitchFamily="49" charset="0"/>
                          <a:sym typeface="+mn-ea"/>
                        </a:rPr>
                        <a:t>SO</a:t>
                      </a:r>
                      <a:r>
                        <a:rPr lang="en-US" altLang="zh-CN" sz="2400" b="1" baseline="-25000" smtClean="0">
                          <a:ln>
                            <a:noFill/>
                          </a:ln>
                          <a:effectLst/>
                          <a:latin typeface="Times New Roman" panose="02020603050405020304" pitchFamily="18" charset="0"/>
                          <a:ea typeface="宋体" panose="02010600030101010101" pitchFamily="2" charset="-122"/>
                          <a:cs typeface="Courier New" panose="02070309020205020404" pitchFamily="49" charset="0"/>
                          <a:sym typeface="+mn-ea"/>
                        </a:rPr>
                        <a:t>2</a:t>
                      </a: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rPr>
                        <a:t>3</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4270">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lang="en-US" altLang="zh-CN" sz="2400" b="1" smtClean="0">
                          <a:ln>
                            <a:noFill/>
                          </a:ln>
                          <a:effectLst/>
                          <a:latin typeface="Times New Roman" panose="02020603050405020304" pitchFamily="18" charset="0"/>
                          <a:ea typeface="宋体" panose="02010600030101010101" pitchFamily="2" charset="-122"/>
                          <a:cs typeface="Courier New" panose="02070309020205020404" pitchFamily="49" charset="0"/>
                          <a:sym typeface="+mn-ea"/>
                        </a:rPr>
                        <a:t>CH</a:t>
                      </a:r>
                      <a:r>
                        <a:rPr lang="en-US" altLang="zh-CN" sz="2400" b="1" baseline="-25000" smtClean="0">
                          <a:ln>
                            <a:noFill/>
                          </a:ln>
                          <a:effectLst/>
                          <a:latin typeface="Times New Roman" panose="02020603050405020304" pitchFamily="18" charset="0"/>
                          <a:ea typeface="宋体" panose="02010600030101010101" pitchFamily="2" charset="-122"/>
                          <a:cs typeface="Courier New" panose="02070309020205020404" pitchFamily="49" charset="0"/>
                          <a:sym typeface="+mn-ea"/>
                        </a:rPr>
                        <a:t>4</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sym typeface="+mn-ea"/>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rPr>
                        <a:t>4</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 name="图片 6"/>
          <p:cNvPicPr>
            <a:picLocks noChangeAspect="1"/>
          </p:cNvPicPr>
          <p:nvPr>
            <p:custDataLst>
              <p:tags r:id="rId3"/>
            </p:custDataLst>
          </p:nvPr>
        </p:nvPicPr>
        <p:blipFill>
          <a:blip r:embed="rId4"/>
          <a:stretch>
            <a:fillRect/>
          </a:stretch>
        </p:blipFill>
        <p:spPr>
          <a:xfrm>
            <a:off x="3602355" y="2515870"/>
            <a:ext cx="1770380" cy="508635"/>
          </a:xfrm>
          <a:prstGeom prst="rect">
            <a:avLst/>
          </a:prstGeom>
        </p:spPr>
      </p:pic>
      <p:pic>
        <p:nvPicPr>
          <p:cNvPr id="8" name="图片 7"/>
          <p:cNvPicPr>
            <a:picLocks noChangeAspect="1"/>
          </p:cNvPicPr>
          <p:nvPr>
            <p:custDataLst>
              <p:tags r:id="rId5"/>
            </p:custDataLst>
          </p:nvPr>
        </p:nvPicPr>
        <p:blipFill>
          <a:blip r:embed="rId4"/>
          <a:stretch>
            <a:fillRect/>
          </a:stretch>
        </p:blipFill>
        <p:spPr>
          <a:xfrm>
            <a:off x="8140065" y="2515870"/>
            <a:ext cx="1770380" cy="508635"/>
          </a:xfrm>
          <a:prstGeom prst="rect">
            <a:avLst/>
          </a:prstGeom>
        </p:spPr>
      </p:pic>
      <p:pic>
        <p:nvPicPr>
          <p:cNvPr id="10" name="图片 9"/>
          <p:cNvPicPr>
            <a:picLocks noChangeAspect="1"/>
          </p:cNvPicPr>
          <p:nvPr>
            <p:custDataLst>
              <p:tags r:id="rId6"/>
            </p:custDataLst>
          </p:nvPr>
        </p:nvPicPr>
        <p:blipFill>
          <a:blip r:embed="rId7"/>
          <a:stretch>
            <a:fillRect/>
          </a:stretch>
        </p:blipFill>
        <p:spPr>
          <a:xfrm>
            <a:off x="3738880" y="3479800"/>
            <a:ext cx="1496695" cy="907415"/>
          </a:xfrm>
          <a:prstGeom prst="rect">
            <a:avLst/>
          </a:prstGeom>
        </p:spPr>
      </p:pic>
      <p:pic>
        <p:nvPicPr>
          <p:cNvPr id="11" name="图片 10"/>
          <p:cNvPicPr>
            <a:picLocks noChangeAspect="1"/>
          </p:cNvPicPr>
          <p:nvPr>
            <p:custDataLst>
              <p:tags r:id="rId8"/>
            </p:custDataLst>
          </p:nvPr>
        </p:nvPicPr>
        <p:blipFill>
          <a:blip r:embed="rId7"/>
          <a:stretch>
            <a:fillRect/>
          </a:stretch>
        </p:blipFill>
        <p:spPr>
          <a:xfrm>
            <a:off x="8140065" y="3340100"/>
            <a:ext cx="1496695" cy="907415"/>
          </a:xfrm>
          <a:prstGeom prst="rect">
            <a:avLst/>
          </a:prstGeom>
        </p:spPr>
      </p:pic>
      <p:pic>
        <p:nvPicPr>
          <p:cNvPr id="12" name="图片 11"/>
          <p:cNvPicPr>
            <a:picLocks noChangeAspect="1"/>
          </p:cNvPicPr>
          <p:nvPr>
            <p:custDataLst>
              <p:tags r:id="rId9"/>
            </p:custDataLst>
          </p:nvPr>
        </p:nvPicPr>
        <p:blipFill>
          <a:blip r:embed="rId10"/>
          <a:stretch>
            <a:fillRect/>
          </a:stretch>
        </p:blipFill>
        <p:spPr>
          <a:xfrm>
            <a:off x="3834765" y="4659630"/>
            <a:ext cx="1624330" cy="941705"/>
          </a:xfrm>
          <a:prstGeom prst="rect">
            <a:avLst/>
          </a:prstGeom>
        </p:spPr>
      </p:pic>
      <p:pic>
        <p:nvPicPr>
          <p:cNvPr id="13" name="图片 12"/>
          <p:cNvPicPr>
            <a:picLocks noChangeAspect="1"/>
          </p:cNvPicPr>
          <p:nvPr>
            <p:custDataLst>
              <p:tags r:id="rId11"/>
            </p:custDataLst>
          </p:nvPr>
        </p:nvPicPr>
        <p:blipFill>
          <a:blip r:embed="rId10"/>
          <a:stretch>
            <a:fillRect/>
          </a:stretch>
        </p:blipFill>
        <p:spPr>
          <a:xfrm>
            <a:off x="8076565" y="4659630"/>
            <a:ext cx="1624330" cy="941705"/>
          </a:xfrm>
          <a:prstGeom prst="rect">
            <a:avLst/>
          </a:prstGeom>
        </p:spPr>
      </p:pic>
      <p:sp>
        <p:nvSpPr>
          <p:cNvPr id="14" name="文本框 13"/>
          <p:cNvSpPr txBox="1"/>
          <p:nvPr>
            <p:custDataLst>
              <p:tags r:id="rId12"/>
            </p:custDataLst>
          </p:nvPr>
        </p:nvSpPr>
        <p:spPr>
          <a:xfrm>
            <a:off x="238760" y="5906770"/>
            <a:ext cx="11288395" cy="953135"/>
          </a:xfrm>
          <a:prstGeom prst="rect">
            <a:avLst/>
          </a:prstGeom>
          <a:noFill/>
        </p:spPr>
        <p:txBody>
          <a:bodyPr wrap="none" rtlCol="0">
            <a:spAutoFit/>
          </a:bodyPr>
          <a:lstStyle/>
          <a:p>
            <a:pPr algn="l"/>
            <a:r>
              <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sym typeface="+mn-ea"/>
              </a:rPr>
              <a:t>中心原子无孤电子对的分子：</a:t>
            </a:r>
            <a:r>
              <a:rPr lang="en-US" altLang="zh-CN" sz="2800" b="1" kern="100">
                <a:solidFill>
                  <a:srgbClr val="FF0000"/>
                </a:solidFill>
                <a:effectLst/>
                <a:latin typeface="微软雅黑" panose="020B0503020204020204" charset="-122"/>
                <a:ea typeface="微软雅黑" panose="020B0503020204020204" charset="-122"/>
                <a:cs typeface="微软雅黑" panose="020B0503020204020204" charset="-122"/>
                <a:sym typeface="+mn-ea"/>
              </a:rPr>
              <a:t>VSEPR</a:t>
            </a:r>
            <a:r>
              <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sym typeface="+mn-ea"/>
              </a:rPr>
              <a:t>理想模型就是其分子的空间结构。</a:t>
            </a:r>
            <a:endPar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endParaRPr>
          </a:p>
          <a:p>
            <a:endPar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custDataLst>
              <p:tags r:id="rId13"/>
            </p:custDataLst>
          </p:nvPr>
        </p:nvSpPr>
        <p:spPr>
          <a:xfrm>
            <a:off x="6131560" y="2630805"/>
            <a:ext cx="1249680" cy="521970"/>
          </a:xfrm>
          <a:prstGeom prst="rect">
            <a:avLst/>
          </a:prstGeom>
          <a:noFill/>
        </p:spPr>
        <p:txBody>
          <a:bodyPr wrap="none" rtlCol="0">
            <a:spAutoFit/>
          </a:bodyPr>
          <a:lstStyle/>
          <a:p>
            <a:pPr algn="l"/>
            <a:r>
              <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sym typeface="+mn-ea"/>
              </a:rPr>
              <a:t>直线形</a:t>
            </a:r>
            <a:endPar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custDataLst>
              <p:tags r:id="rId14"/>
            </p:custDataLst>
          </p:nvPr>
        </p:nvSpPr>
        <p:spPr>
          <a:xfrm>
            <a:off x="10277475" y="2502535"/>
            <a:ext cx="1249680" cy="521970"/>
          </a:xfrm>
          <a:prstGeom prst="rect">
            <a:avLst/>
          </a:prstGeom>
          <a:noFill/>
        </p:spPr>
        <p:txBody>
          <a:bodyPr wrap="none" rtlCol="0">
            <a:spAutoFit/>
          </a:bodyPr>
          <a:lstStyle/>
          <a:p>
            <a:pPr algn="l"/>
            <a:r>
              <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sym typeface="+mn-ea"/>
              </a:rPr>
              <a:t>直线形</a:t>
            </a:r>
            <a:endPar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endParaRPr>
          </a:p>
        </p:txBody>
      </p:sp>
      <p:sp>
        <p:nvSpPr>
          <p:cNvPr id="17" name="文本框 16"/>
          <p:cNvSpPr txBox="1"/>
          <p:nvPr>
            <p:custDataLst>
              <p:tags r:id="rId15"/>
            </p:custDataLst>
          </p:nvPr>
        </p:nvSpPr>
        <p:spPr>
          <a:xfrm>
            <a:off x="5707380" y="3672840"/>
            <a:ext cx="1960880" cy="521970"/>
          </a:xfrm>
          <a:prstGeom prst="rect">
            <a:avLst/>
          </a:prstGeom>
          <a:noFill/>
        </p:spPr>
        <p:txBody>
          <a:bodyPr wrap="none" rtlCol="0">
            <a:spAutoFit/>
          </a:bodyPr>
          <a:lstStyle/>
          <a:p>
            <a:pPr algn="l"/>
            <a:r>
              <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sym typeface="+mn-ea"/>
              </a:rPr>
              <a:t>平面三角形</a:t>
            </a:r>
            <a:endPar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custDataLst>
              <p:tags r:id="rId16"/>
            </p:custDataLst>
          </p:nvPr>
        </p:nvSpPr>
        <p:spPr>
          <a:xfrm>
            <a:off x="9964420" y="3672205"/>
            <a:ext cx="1960880" cy="521970"/>
          </a:xfrm>
          <a:prstGeom prst="rect">
            <a:avLst/>
          </a:prstGeom>
          <a:noFill/>
        </p:spPr>
        <p:txBody>
          <a:bodyPr wrap="none" rtlCol="0">
            <a:spAutoFit/>
          </a:bodyPr>
          <a:lstStyle/>
          <a:p>
            <a:pPr algn="l"/>
            <a:r>
              <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sym typeface="+mn-ea"/>
              </a:rPr>
              <a:t>平面三角形</a:t>
            </a:r>
            <a:endPar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custDataLst>
              <p:tags r:id="rId17"/>
            </p:custDataLst>
          </p:nvPr>
        </p:nvSpPr>
        <p:spPr>
          <a:xfrm>
            <a:off x="6062980" y="4817745"/>
            <a:ext cx="1605280" cy="521970"/>
          </a:xfrm>
          <a:prstGeom prst="rect">
            <a:avLst/>
          </a:prstGeom>
          <a:noFill/>
        </p:spPr>
        <p:txBody>
          <a:bodyPr wrap="none" rtlCol="0">
            <a:spAutoFit/>
          </a:bodyPr>
          <a:lstStyle/>
          <a:p>
            <a:pPr algn="l"/>
            <a:r>
              <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rPr>
              <a:t>正四面体</a:t>
            </a:r>
            <a:endPar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custDataLst>
              <p:tags r:id="rId18"/>
            </p:custDataLst>
          </p:nvPr>
        </p:nvSpPr>
        <p:spPr>
          <a:xfrm>
            <a:off x="10156190" y="4902835"/>
            <a:ext cx="1605280" cy="521970"/>
          </a:xfrm>
          <a:prstGeom prst="rect">
            <a:avLst/>
          </a:prstGeom>
          <a:noFill/>
        </p:spPr>
        <p:txBody>
          <a:bodyPr wrap="none" rtlCol="0">
            <a:spAutoFit/>
          </a:bodyPr>
          <a:lstStyle/>
          <a:p>
            <a:pPr algn="l"/>
            <a:r>
              <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rPr>
              <a:t>正四面体</a:t>
            </a:r>
            <a:endParaRPr lang="zh-CN" altLang="en-US" sz="2800" b="1" kern="100">
              <a:solidFill>
                <a:srgbClr val="FF0000"/>
              </a:solidFill>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矩形 20495"/>
          <p:cNvSpPr/>
          <p:nvPr>
            <p:custDataLst>
              <p:tags r:id="rId1"/>
            </p:custDataLst>
          </p:nvPr>
        </p:nvSpPr>
        <p:spPr>
          <a:xfrm>
            <a:off x="527473" y="548640"/>
            <a:ext cx="11323320" cy="748030"/>
          </a:xfrm>
          <a:prstGeom prst="rect">
            <a:avLst/>
          </a:prstGeom>
          <a:solidFill>
            <a:schemeClr val="accent6">
              <a:lumMod val="75000"/>
            </a:schemeClr>
          </a:solidFill>
          <a:ln w="9525">
            <a:noFill/>
          </a:ln>
        </p:spPr>
        <p:txBody>
          <a:bodyPr wrap="square" anchor="t">
            <a:spAutoFit/>
          </a:bodyPr>
          <a:lstStyle/>
          <a:p>
            <a:r>
              <a:rPr lang="zh-CN" altLang="zh-CN" sz="4265" b="1">
                <a:solidFill>
                  <a:srgbClr val="FFFFFF"/>
                </a:solidFill>
                <a:effectLst>
                  <a:outerShdw blurRad="38100" dist="38100" dir="2700000">
                    <a:srgbClr val="000000"/>
                  </a:outerShdw>
                </a:effectLst>
                <a:latin typeface="微软雅黑" panose="020B0503020204020204" charset="-122"/>
                <a:ea typeface="微软雅黑" panose="020B0503020204020204" charset="-122"/>
                <a:cs typeface="+mn-ea"/>
                <a:sym typeface="+mn-ea"/>
              </a:rPr>
              <a:t>中心原子上有孤电子对的分子的立体构型</a:t>
            </a:r>
            <a:endParaRPr lang="zh-CN" altLang="zh-CN" sz="4265" b="1" noProof="1">
              <a:solidFill>
                <a:srgbClr val="FFFFFF"/>
              </a:solidFill>
              <a:effectLst>
                <a:outerShdw blurRad="38100" dist="38100" dir="2700000">
                  <a:srgbClr val="000000"/>
                </a:outerShdw>
              </a:effectLst>
              <a:latin typeface="微软雅黑" panose="020B0503020204020204" charset="-122"/>
              <a:ea typeface="微软雅黑" panose="020B0503020204020204" charset="-122"/>
              <a:cs typeface="+mn-ea"/>
            </a:endParaRPr>
          </a:p>
        </p:txBody>
      </p:sp>
      <p:graphicFrame>
        <p:nvGraphicFramePr>
          <p:cNvPr id="2" name="表格 1"/>
          <p:cNvGraphicFramePr>
            <a:graphicFrameLocks noGrp="1"/>
          </p:cNvGraphicFramePr>
          <p:nvPr>
            <p:custDataLst>
              <p:tags r:id="rId2"/>
            </p:custDataLst>
          </p:nvPr>
        </p:nvGraphicFramePr>
        <p:xfrm>
          <a:off x="266384" y="1649731"/>
          <a:ext cx="11658600" cy="4224020"/>
        </p:xfrm>
        <a:graphic>
          <a:graphicData uri="http://schemas.openxmlformats.org/drawingml/2006/table">
            <a:tbl>
              <a:tblPr/>
              <a:tblGrid>
                <a:gridCol w="1852295"/>
                <a:gridCol w="2070100"/>
                <a:gridCol w="3215640"/>
                <a:gridCol w="2123440"/>
                <a:gridCol w="2397125"/>
              </a:tblGrid>
              <a:tr h="1347470">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化学式</a:t>
                      </a:r>
                      <a:endParaRPr kumimoji="0" lang="zh-CN" sz="24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路易斯结构式</a:t>
                      </a:r>
                      <a:endParaRPr kumimoji="0" lang="zh-CN" sz="24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含孤电子对的</a:t>
                      </a:r>
                      <a:r>
                        <a:rPr kumimoji="0" lang="en-US" alt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Courier New" panose="02070309020205020404" pitchFamily="49" charset="0"/>
                        </a:rPr>
                        <a:t>VSEPR</a:t>
                      </a:r>
                      <a:r>
                        <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模型</a:t>
                      </a:r>
                      <a:endParaRPr kumimoji="0" 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分子或离子的立体构型</a:t>
                      </a:r>
                      <a:endParaRPr kumimoji="0" lang="zh-CN" sz="24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分子或离子的立体构型名称</a:t>
                      </a:r>
                      <a:endParaRPr kumimoji="0" lang="zh-CN" sz="2400" b="1"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8090">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rPr>
                        <a:t>H</a:t>
                      </a:r>
                      <a:r>
                        <a:rPr kumimoji="0" lang="en-US" altLang="zh-CN" sz="24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rPr>
                        <a:t>2</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rPr>
                        <a:t>O</a:t>
                      </a: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48460">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rPr>
                        <a:t>NH</a:t>
                      </a:r>
                      <a:r>
                        <a:rPr kumimoji="0" lang="en-US" altLang="zh-CN" sz="24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rPr>
                        <a:t>3</a:t>
                      </a: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0">
                        <a:lnSpc>
                          <a:spcPct val="100000"/>
                        </a:lnSpc>
                        <a:spcBef>
                          <a:spcPct val="0"/>
                        </a:spcBef>
                        <a:spcAft>
                          <a:spcPct val="0"/>
                        </a:spcAft>
                        <a:buClrTx/>
                        <a:buSzTx/>
                        <a:buFontTx/>
                        <a:buNone/>
                      </a:pPr>
                      <a:endParaRPr kumimoji="0" 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 name="Picture 4"/>
          <p:cNvPicPr>
            <a:picLocks noChangeAspect="1"/>
          </p:cNvPicPr>
          <p:nvPr>
            <p:custDataLst>
              <p:tags r:id="rId3"/>
            </p:custDataLst>
          </p:nvPr>
        </p:nvPicPr>
        <p:blipFill>
          <a:blip r:embed="rId4" r:link="rId5">
            <a:clrChange>
              <a:clrFrom>
                <a:srgbClr val="FFFFFF"/>
              </a:clrFrom>
              <a:clrTo>
                <a:srgbClr val="FFFFFF">
                  <a:alpha val="0"/>
                </a:srgbClr>
              </a:clrTo>
            </a:clrChange>
          </a:blip>
          <a:stretch>
            <a:fillRect/>
          </a:stretch>
        </p:blipFill>
        <p:spPr>
          <a:xfrm>
            <a:off x="5669915" y="3004185"/>
            <a:ext cx="950913" cy="1122363"/>
          </a:xfrm>
          <a:prstGeom prst="rect">
            <a:avLst/>
          </a:prstGeom>
          <a:noFill/>
          <a:ln w="9525">
            <a:noFill/>
          </a:ln>
        </p:spPr>
      </p:pic>
      <p:pic>
        <p:nvPicPr>
          <p:cNvPr id="5" name="Picture 3"/>
          <p:cNvPicPr>
            <a:picLocks noChangeAspect="1"/>
          </p:cNvPicPr>
          <p:nvPr>
            <p:custDataLst>
              <p:tags r:id="rId6"/>
            </p:custDataLst>
          </p:nvPr>
        </p:nvPicPr>
        <p:blipFill>
          <a:blip r:embed="rId7" r:link="rId5">
            <a:clrChange>
              <a:clrFrom>
                <a:srgbClr val="FFFFFF"/>
              </a:clrFrom>
              <a:clrTo>
                <a:srgbClr val="FFFFFF">
                  <a:alpha val="0"/>
                </a:srgbClr>
              </a:clrTo>
            </a:clrChange>
          </a:blip>
          <a:stretch>
            <a:fillRect/>
          </a:stretch>
        </p:blipFill>
        <p:spPr>
          <a:xfrm>
            <a:off x="7749540" y="2827020"/>
            <a:ext cx="1452245" cy="1084580"/>
          </a:xfrm>
          <a:prstGeom prst="rect">
            <a:avLst/>
          </a:prstGeom>
          <a:noFill/>
          <a:ln w="9525">
            <a:noFill/>
          </a:ln>
        </p:spPr>
      </p:pic>
      <p:pic>
        <p:nvPicPr>
          <p:cNvPr id="7" name="Picture 2"/>
          <p:cNvPicPr>
            <a:picLocks noChangeAspect="1"/>
          </p:cNvPicPr>
          <p:nvPr>
            <p:custDataLst>
              <p:tags r:id="rId8"/>
            </p:custDataLst>
          </p:nvPr>
        </p:nvPicPr>
        <p:blipFill>
          <a:blip r:embed="rId9" r:link="rId5">
            <a:clrChange>
              <a:clrFrom>
                <a:srgbClr val="FFFFFF"/>
              </a:clrFrom>
              <a:clrTo>
                <a:srgbClr val="FFFFFF">
                  <a:alpha val="0"/>
                </a:srgbClr>
              </a:clrTo>
            </a:clrChange>
          </a:blip>
          <a:stretch>
            <a:fillRect/>
          </a:stretch>
        </p:blipFill>
        <p:spPr>
          <a:xfrm>
            <a:off x="5180331" y="4394518"/>
            <a:ext cx="1531939" cy="1352551"/>
          </a:xfrm>
          <a:prstGeom prst="rect">
            <a:avLst/>
          </a:prstGeom>
          <a:noFill/>
          <a:ln w="9525">
            <a:noFill/>
          </a:ln>
        </p:spPr>
      </p:pic>
      <p:pic>
        <p:nvPicPr>
          <p:cNvPr id="8" name="Picture 1"/>
          <p:cNvPicPr>
            <a:picLocks noChangeAspect="1"/>
          </p:cNvPicPr>
          <p:nvPr>
            <p:custDataLst>
              <p:tags r:id="rId10"/>
            </p:custDataLst>
          </p:nvPr>
        </p:nvPicPr>
        <p:blipFill>
          <a:blip r:embed="rId11" r:link="rId5">
            <a:clrChange>
              <a:clrFrom>
                <a:srgbClr val="FFFFFF"/>
              </a:clrFrom>
              <a:clrTo>
                <a:srgbClr val="FFFFFF">
                  <a:alpha val="0"/>
                </a:srgbClr>
              </a:clrTo>
            </a:clrChange>
          </a:blip>
          <a:stretch>
            <a:fillRect/>
          </a:stretch>
        </p:blipFill>
        <p:spPr>
          <a:xfrm>
            <a:off x="7749540" y="4277360"/>
            <a:ext cx="1451611" cy="1281431"/>
          </a:xfrm>
          <a:prstGeom prst="rect">
            <a:avLst/>
          </a:prstGeom>
          <a:noFill/>
          <a:ln w="9525">
            <a:noFill/>
          </a:ln>
        </p:spPr>
      </p:pic>
      <p:pic>
        <p:nvPicPr>
          <p:cNvPr id="9" name="Picture 5"/>
          <p:cNvPicPr>
            <a:picLocks noChangeAspect="1"/>
          </p:cNvPicPr>
          <p:nvPr>
            <p:custDataLst>
              <p:tags r:id="rId12"/>
            </p:custDataLst>
          </p:nvPr>
        </p:nvPicPr>
        <p:blipFill>
          <a:blip r:embed="rId13">
            <a:clrChange>
              <a:clrFrom>
                <a:srgbClr val="FFFFFF"/>
              </a:clrFrom>
              <a:clrTo>
                <a:srgbClr val="FFFFFF">
                  <a:alpha val="0"/>
                </a:srgbClr>
              </a:clrTo>
            </a:clrChange>
          </a:blip>
          <a:stretch>
            <a:fillRect/>
          </a:stretch>
        </p:blipFill>
        <p:spPr>
          <a:xfrm>
            <a:off x="2412365" y="2912111"/>
            <a:ext cx="1538605" cy="999491"/>
          </a:xfrm>
          <a:prstGeom prst="rect">
            <a:avLst/>
          </a:prstGeom>
          <a:noFill/>
          <a:ln w="12700">
            <a:noFill/>
          </a:ln>
        </p:spPr>
      </p:pic>
      <p:pic>
        <p:nvPicPr>
          <p:cNvPr id="10" name="Picture 6"/>
          <p:cNvPicPr>
            <a:picLocks noChangeAspect="1"/>
          </p:cNvPicPr>
          <p:nvPr>
            <p:custDataLst>
              <p:tags r:id="rId14"/>
            </p:custDataLst>
          </p:nvPr>
        </p:nvPicPr>
        <p:blipFill>
          <a:blip r:embed="rId15">
            <a:clrChange>
              <a:clrFrom>
                <a:srgbClr val="FFFFFF"/>
              </a:clrFrom>
              <a:clrTo>
                <a:srgbClr val="FFFFFF">
                  <a:alpha val="0"/>
                </a:srgbClr>
              </a:clrTo>
            </a:clrChange>
          </a:blip>
          <a:stretch>
            <a:fillRect/>
          </a:stretch>
        </p:blipFill>
        <p:spPr>
          <a:xfrm>
            <a:off x="2412365" y="4483735"/>
            <a:ext cx="1538605" cy="1175385"/>
          </a:xfrm>
          <a:prstGeom prst="rect">
            <a:avLst/>
          </a:prstGeom>
          <a:noFill/>
          <a:ln w="12700">
            <a:noFill/>
          </a:ln>
        </p:spPr>
      </p:pic>
      <p:sp>
        <p:nvSpPr>
          <p:cNvPr id="11" name="矩形 8"/>
          <p:cNvSpPr/>
          <p:nvPr>
            <p:custDataLst>
              <p:tags r:id="rId16"/>
            </p:custDataLst>
          </p:nvPr>
        </p:nvSpPr>
        <p:spPr>
          <a:xfrm>
            <a:off x="10330181" y="3380740"/>
            <a:ext cx="708025" cy="460375"/>
          </a:xfrm>
          <a:prstGeom prst="rect">
            <a:avLst/>
          </a:prstGeom>
          <a:noFill/>
          <a:ln w="9525">
            <a:noFill/>
          </a:ln>
        </p:spPr>
        <p:txBody>
          <a:bodyPr wrap="none">
            <a:spAutoFit/>
          </a:bodyPr>
          <a:lstStyle/>
          <a:p>
            <a:pPr algn="ctr" hangingPunct="0"/>
            <a:r>
              <a:rPr lang="en-US" altLang="zh-CN" sz="2400" b="1">
                <a:solidFill>
                  <a:srgbClr val="FF0000"/>
                </a:solidFill>
                <a:latin typeface="Times New Roman" panose="02020603050405020304" pitchFamily="18" charset="0"/>
                <a:cs typeface="Courier New" panose="02070309020205020404" pitchFamily="49" charset="0"/>
              </a:rPr>
              <a:t>V</a:t>
            </a:r>
            <a:r>
              <a:rPr lang="zh-CN" altLang="en-US" sz="2400" b="1">
                <a:solidFill>
                  <a:srgbClr val="FF0000"/>
                </a:solidFill>
                <a:latin typeface="Times New Roman" panose="02020603050405020304" pitchFamily="18" charset="0"/>
                <a:cs typeface="Times New Roman" panose="02020603050405020304" pitchFamily="18" charset="0"/>
              </a:rPr>
              <a:t>形</a:t>
            </a:r>
            <a:endParaRPr lang="zh-CN" altLang="en-US" sz="2400" b="1">
              <a:solidFill>
                <a:srgbClr val="FF0000"/>
              </a:solidFill>
              <a:latin typeface="宋体" panose="02010600030101010101" pitchFamily="2" charset="-122"/>
              <a:ea typeface="Courier New" panose="02070309020205020404" pitchFamily="49" charset="0"/>
            </a:endParaRPr>
          </a:p>
        </p:txBody>
      </p:sp>
      <p:sp>
        <p:nvSpPr>
          <p:cNvPr id="12" name="矩形 9"/>
          <p:cNvSpPr/>
          <p:nvPr>
            <p:custDataLst>
              <p:tags r:id="rId17"/>
            </p:custDataLst>
          </p:nvPr>
        </p:nvSpPr>
        <p:spPr>
          <a:xfrm>
            <a:off x="9982518" y="4698365"/>
            <a:ext cx="1402080" cy="460375"/>
          </a:xfrm>
          <a:prstGeom prst="rect">
            <a:avLst/>
          </a:prstGeom>
          <a:noFill/>
          <a:ln w="9525">
            <a:noFill/>
          </a:ln>
        </p:spPr>
        <p:txBody>
          <a:bodyPr wrap="none">
            <a:spAutoFit/>
          </a:bodyPr>
          <a:lstStyle/>
          <a:p>
            <a:pPr algn="ctr" hangingPunct="0"/>
            <a:r>
              <a:rPr lang="zh-CN" altLang="en-US" sz="2400" b="1">
                <a:solidFill>
                  <a:srgbClr val="FF0000"/>
                </a:solidFill>
                <a:latin typeface="Times New Roman" panose="02020603050405020304" pitchFamily="18" charset="0"/>
                <a:cs typeface="Times New Roman" panose="02020603050405020304" pitchFamily="18" charset="0"/>
              </a:rPr>
              <a:t>三角锥形</a:t>
            </a:r>
            <a:endParaRPr lang="zh-CN" altLang="en-US" sz="2400" b="1">
              <a:solidFill>
                <a:srgbClr val="FF0000"/>
              </a:solidFill>
              <a:latin typeface="宋体" panose="02010600030101010101" pitchFamily="2" charset="-122"/>
              <a:ea typeface="Courier New" panose="02070309020205020404" pitchFamily="49" charset="0"/>
            </a:endParaRPr>
          </a:p>
        </p:txBody>
      </p:sp>
      <p:sp>
        <p:nvSpPr>
          <p:cNvPr id="3" name="文本框 2"/>
          <p:cNvSpPr txBox="1"/>
          <p:nvPr>
            <p:custDataLst>
              <p:tags r:id="rId18"/>
            </p:custDataLst>
          </p:nvPr>
        </p:nvSpPr>
        <p:spPr>
          <a:xfrm>
            <a:off x="4234815" y="3666490"/>
            <a:ext cx="1402080" cy="460375"/>
          </a:xfrm>
          <a:prstGeom prst="rect">
            <a:avLst/>
          </a:prstGeom>
          <a:noFill/>
        </p:spPr>
        <p:txBody>
          <a:bodyPr wrap="square" rtlCol="0">
            <a:spAutoFit/>
          </a:bodyPr>
          <a:lstStyle/>
          <a:p>
            <a:pPr algn="l"/>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四面体形</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custDataLst>
              <p:tags r:id="rId19"/>
            </p:custDataLst>
          </p:nvPr>
        </p:nvSpPr>
        <p:spPr>
          <a:xfrm>
            <a:off x="4234815" y="5413375"/>
            <a:ext cx="1402080" cy="460375"/>
          </a:xfrm>
          <a:prstGeom prst="rect">
            <a:avLst/>
          </a:prstGeom>
          <a:noFill/>
        </p:spPr>
        <p:txBody>
          <a:bodyPr wrap="none" rtlCol="0">
            <a:spAutoFit/>
          </a:bodyPr>
          <a:lstStyle/>
          <a:p>
            <a:pPr algn="l"/>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四面体形</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表格 21505"/>
          <p:cNvGraphicFramePr>
            <a:graphicFrameLocks noGrp="1"/>
          </p:cNvGraphicFramePr>
          <p:nvPr>
            <p:custDataLst>
              <p:tags r:id="rId1"/>
            </p:custDataLst>
          </p:nvPr>
        </p:nvGraphicFramePr>
        <p:xfrm>
          <a:off x="138430" y="1066165"/>
          <a:ext cx="11616690" cy="4796790"/>
        </p:xfrm>
        <a:graphic>
          <a:graphicData uri="http://schemas.openxmlformats.org/drawingml/2006/table">
            <a:tbl>
              <a:tblPr/>
              <a:tblGrid>
                <a:gridCol w="1884045"/>
                <a:gridCol w="1987550"/>
                <a:gridCol w="2931160"/>
                <a:gridCol w="2303780"/>
                <a:gridCol w="2510155"/>
              </a:tblGrid>
              <a:tr h="1661160">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r>
                        <a:rPr lang="zh-CN" altLang="en-US" sz="2400" b="1">
                          <a:latin typeface="微软雅黑" panose="020B0503020204020204" charset="-122"/>
                          <a:ea typeface="微软雅黑" panose="020B0503020204020204" charset="-122"/>
                        </a:rPr>
                        <a:t>化学式</a:t>
                      </a:r>
                      <a:endParaRPr lang="zh-CN" altLang="en-US"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r>
                        <a:rPr lang="zh-CN" altLang="en-US" sz="2400" b="1">
                          <a:latin typeface="微软雅黑" panose="020B0503020204020204" charset="-122"/>
                          <a:ea typeface="微软雅黑" panose="020B0503020204020204" charset="-122"/>
                        </a:rPr>
                        <a:t>路易斯结构式</a:t>
                      </a:r>
                      <a:endParaRPr lang="zh-CN" altLang="en-US"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r>
                        <a:rPr lang="zh-CN" altLang="en-US" sz="2400" b="1">
                          <a:latin typeface="微软雅黑" panose="020B0503020204020204" charset="-122"/>
                          <a:ea typeface="微软雅黑" panose="020B0503020204020204" charset="-122"/>
                          <a:cs typeface="微软雅黑" panose="020B0503020204020204" charset="-122"/>
                        </a:rPr>
                        <a:t>含孤电子对的</a:t>
                      </a:r>
                      <a:r>
                        <a:rPr lang="en-US" altLang="zh-CN" sz="2400" b="1">
                          <a:latin typeface="微软雅黑" panose="020B0503020204020204" charset="-122"/>
                          <a:ea typeface="微软雅黑" panose="020B0503020204020204" charset="-122"/>
                          <a:cs typeface="微软雅黑" panose="020B0503020204020204" charset="-122"/>
                        </a:rPr>
                        <a:t>VSEPR</a:t>
                      </a:r>
                      <a:r>
                        <a:rPr lang="zh-CN" altLang="en-US" sz="2400" b="1">
                          <a:latin typeface="微软雅黑" panose="020B0503020204020204" charset="-122"/>
                          <a:ea typeface="微软雅黑" panose="020B0503020204020204" charset="-122"/>
                          <a:cs typeface="微软雅黑" panose="020B0503020204020204" charset="-122"/>
                        </a:rPr>
                        <a:t>模型</a:t>
                      </a:r>
                      <a:endParaRPr lang="zh-CN"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r>
                        <a:rPr lang="zh-CN" altLang="en-US" sz="2400" b="1">
                          <a:latin typeface="微软雅黑" panose="020B0503020204020204" charset="-122"/>
                          <a:ea typeface="微软雅黑" panose="020B0503020204020204" charset="-122"/>
                        </a:rPr>
                        <a:t>分子或离子的立体构型</a:t>
                      </a:r>
                      <a:endParaRPr lang="zh-CN" altLang="en-US"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r>
                        <a:rPr lang="zh-CN" altLang="en-US" sz="2400" b="1">
                          <a:latin typeface="微软雅黑" panose="020B0503020204020204" charset="-122"/>
                          <a:ea typeface="微软雅黑" panose="020B0503020204020204" charset="-122"/>
                        </a:rPr>
                        <a:t>分子或离子的立体构型名称</a:t>
                      </a:r>
                      <a:endParaRPr lang="zh-CN" altLang="en-US"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12570">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r>
                        <a:rPr lang="en-US" altLang="zh-CN" sz="2400" b="1">
                          <a:latin typeface="微软雅黑" panose="020B0503020204020204" charset="-122"/>
                          <a:ea typeface="微软雅黑" panose="020B0503020204020204" charset="-122"/>
                          <a:cs typeface="微软雅黑" panose="020B0503020204020204" charset="-122"/>
                        </a:rPr>
                        <a:t>H</a:t>
                      </a:r>
                      <a:r>
                        <a:rPr lang="en-US" altLang="zh-CN" sz="2400" b="1" baseline="-25000">
                          <a:latin typeface="微软雅黑" panose="020B0503020204020204" charset="-122"/>
                          <a:ea typeface="微软雅黑" panose="020B0503020204020204" charset="-122"/>
                          <a:cs typeface="微软雅黑" panose="020B0503020204020204" charset="-122"/>
                        </a:rPr>
                        <a:t>3</a:t>
                      </a:r>
                      <a:r>
                        <a:rPr lang="en-US" altLang="zh-CN" sz="2400" b="1">
                          <a:latin typeface="微软雅黑" panose="020B0503020204020204" charset="-122"/>
                          <a:ea typeface="微软雅黑" panose="020B0503020204020204" charset="-122"/>
                          <a:cs typeface="微软雅黑" panose="020B0503020204020204" charset="-122"/>
                        </a:rPr>
                        <a:t>O</a:t>
                      </a:r>
                      <a:r>
                        <a:rPr lang="zh-CN" altLang="en-US" sz="2400" b="1" baseline="30000">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endParaRPr lang="en-US" altLang="zh-CN"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endParaRPr lang="en-US" altLang="zh-CN"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endParaRPr lang="en-US" altLang="zh-CN"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endParaRPr lang="zh-CN" altLang="zh-CN"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23060">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r>
                        <a:rPr lang="en-US" altLang="zh-CN" sz="2400" b="1">
                          <a:latin typeface="微软雅黑" panose="020B0503020204020204" charset="-122"/>
                          <a:ea typeface="微软雅黑" panose="020B0503020204020204" charset="-122"/>
                          <a:cs typeface="Courier New" panose="02070309020205020404" pitchFamily="49" charset="0"/>
                        </a:rPr>
                        <a:t>SO</a:t>
                      </a:r>
                      <a:r>
                        <a:rPr lang="en-US" altLang="zh-CN" sz="2400" b="1" baseline="-25000">
                          <a:latin typeface="微软雅黑" panose="020B0503020204020204" charset="-122"/>
                          <a:ea typeface="微软雅黑" panose="020B0503020204020204" charset="-122"/>
                          <a:cs typeface="Courier New" panose="02070309020205020404" pitchFamily="49" charset="0"/>
                        </a:rPr>
                        <a:t>2</a:t>
                      </a:r>
                      <a:endParaRPr lang="zh-CN" altLang="zh-CN"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endParaRPr lang="en-US" altLang="zh-CN"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endParaRPr lang="en-US" altLang="zh-CN"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endParaRPr lang="en-US" altLang="zh-CN"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algn="ctr" eaLnBrk="1">
                        <a:spcBef>
                          <a:spcPct val="0"/>
                        </a:spcBef>
                        <a:buNone/>
                      </a:pPr>
                      <a:endParaRPr lang="zh-CN" altLang="zh-CN" sz="2400" b="1">
                        <a:latin typeface="微软雅黑" panose="020B0503020204020204" charset="-122"/>
                        <a:ea typeface="微软雅黑" panose="020B0503020204020204"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21540" name="Picture 4"/>
          <p:cNvPicPr>
            <a:picLocks noChangeAspect="1"/>
          </p:cNvPicPr>
          <p:nvPr>
            <p:custDataLst>
              <p:tags r:id="rId2"/>
            </p:custDataLst>
          </p:nvPr>
        </p:nvPicPr>
        <p:blipFill>
          <a:blip r:embed="rId3" r:link="rId4">
            <a:clrChange>
              <a:clrFrom>
                <a:srgbClr val="FFFFFF"/>
              </a:clrFrom>
              <a:clrTo>
                <a:srgbClr val="FFFFFF">
                  <a:alpha val="0"/>
                </a:srgbClr>
              </a:clrTo>
            </a:clrChange>
          </a:blip>
          <a:stretch>
            <a:fillRect/>
          </a:stretch>
        </p:blipFill>
        <p:spPr>
          <a:xfrm>
            <a:off x="4688205" y="2827020"/>
            <a:ext cx="1584325" cy="1274763"/>
          </a:xfrm>
          <a:prstGeom prst="rect">
            <a:avLst/>
          </a:prstGeom>
          <a:noFill/>
          <a:ln w="9525">
            <a:noFill/>
          </a:ln>
        </p:spPr>
      </p:pic>
      <p:pic>
        <p:nvPicPr>
          <p:cNvPr id="21541" name="Picture 3"/>
          <p:cNvPicPr>
            <a:picLocks noChangeAspect="1"/>
          </p:cNvPicPr>
          <p:nvPr>
            <p:custDataLst>
              <p:tags r:id="rId5"/>
            </p:custDataLst>
          </p:nvPr>
        </p:nvPicPr>
        <p:blipFill>
          <a:blip r:embed="rId6" r:link="rId4">
            <a:clrChange>
              <a:clrFrom>
                <a:srgbClr val="FFFFFF"/>
              </a:clrFrom>
              <a:clrTo>
                <a:srgbClr val="FFFFFF">
                  <a:alpha val="0"/>
                </a:srgbClr>
              </a:clrTo>
            </a:clrChange>
          </a:blip>
          <a:stretch>
            <a:fillRect/>
          </a:stretch>
        </p:blipFill>
        <p:spPr>
          <a:xfrm>
            <a:off x="7170421" y="2897505"/>
            <a:ext cx="1496695" cy="1133475"/>
          </a:xfrm>
          <a:prstGeom prst="rect">
            <a:avLst/>
          </a:prstGeom>
          <a:noFill/>
          <a:ln w="9525">
            <a:noFill/>
          </a:ln>
        </p:spPr>
      </p:pic>
      <p:pic>
        <p:nvPicPr>
          <p:cNvPr id="21542" name="Picture 2"/>
          <p:cNvPicPr>
            <a:picLocks noChangeAspect="1"/>
          </p:cNvPicPr>
          <p:nvPr>
            <p:custDataLst>
              <p:tags r:id="rId7"/>
            </p:custDataLst>
          </p:nvPr>
        </p:nvPicPr>
        <p:blipFill>
          <a:blip r:embed="rId8" r:link="rId4">
            <a:clrChange>
              <a:clrFrom>
                <a:srgbClr val="FFFFFF"/>
              </a:clrFrom>
              <a:clrTo>
                <a:srgbClr val="FFFFFF">
                  <a:alpha val="0"/>
                </a:srgbClr>
              </a:clrTo>
            </a:clrChange>
          </a:blip>
          <a:stretch>
            <a:fillRect/>
          </a:stretch>
        </p:blipFill>
        <p:spPr>
          <a:xfrm>
            <a:off x="4872039" y="4477385"/>
            <a:ext cx="1400175" cy="1233488"/>
          </a:xfrm>
          <a:prstGeom prst="rect">
            <a:avLst/>
          </a:prstGeom>
          <a:noFill/>
          <a:ln w="9525">
            <a:noFill/>
          </a:ln>
        </p:spPr>
      </p:pic>
      <p:pic>
        <p:nvPicPr>
          <p:cNvPr id="21543" name="Picture 1"/>
          <p:cNvPicPr>
            <a:picLocks noChangeAspect="1"/>
          </p:cNvPicPr>
          <p:nvPr>
            <p:custDataLst>
              <p:tags r:id="rId9"/>
            </p:custDataLst>
          </p:nvPr>
        </p:nvPicPr>
        <p:blipFill>
          <a:blip r:embed="rId10" r:link="rId4">
            <a:clrChange>
              <a:clrFrom>
                <a:srgbClr val="FFFFFF"/>
              </a:clrFrom>
              <a:clrTo>
                <a:srgbClr val="FFFFFF">
                  <a:alpha val="0"/>
                </a:srgbClr>
              </a:clrTo>
            </a:clrChange>
          </a:blip>
          <a:stretch>
            <a:fillRect/>
          </a:stretch>
        </p:blipFill>
        <p:spPr>
          <a:xfrm>
            <a:off x="7259956" y="4624388"/>
            <a:ext cx="1401763" cy="773112"/>
          </a:xfrm>
          <a:prstGeom prst="rect">
            <a:avLst/>
          </a:prstGeom>
          <a:noFill/>
          <a:ln w="9525">
            <a:noFill/>
          </a:ln>
        </p:spPr>
      </p:pic>
      <p:pic>
        <p:nvPicPr>
          <p:cNvPr id="21544" name="Picture 7"/>
          <p:cNvPicPr>
            <a:picLocks noChangeAspect="1"/>
          </p:cNvPicPr>
          <p:nvPr>
            <p:custDataLst>
              <p:tags r:id="rId11"/>
            </p:custDataLst>
          </p:nvPr>
        </p:nvPicPr>
        <p:blipFill>
          <a:blip r:embed="rId12">
            <a:clrChange>
              <a:clrFrom>
                <a:srgbClr val="FFFFFF"/>
              </a:clrFrom>
              <a:clrTo>
                <a:srgbClr val="FFFFFF">
                  <a:alpha val="0"/>
                </a:srgbClr>
              </a:clrTo>
            </a:clrChange>
          </a:blip>
          <a:stretch>
            <a:fillRect/>
          </a:stretch>
        </p:blipFill>
        <p:spPr>
          <a:xfrm>
            <a:off x="2261871" y="5402580"/>
            <a:ext cx="1623060" cy="455295"/>
          </a:xfrm>
          <a:prstGeom prst="rect">
            <a:avLst/>
          </a:prstGeom>
          <a:noFill/>
          <a:ln w="12700">
            <a:noFill/>
          </a:ln>
        </p:spPr>
      </p:pic>
      <p:pic>
        <p:nvPicPr>
          <p:cNvPr id="21545" name="Picture 8"/>
          <p:cNvPicPr>
            <a:picLocks noChangeAspect="1"/>
          </p:cNvPicPr>
          <p:nvPr>
            <p:custDataLst>
              <p:tags r:id="rId13"/>
            </p:custDataLst>
          </p:nvPr>
        </p:nvPicPr>
        <p:blipFill>
          <a:blip r:embed="rId14">
            <a:clrChange>
              <a:clrFrom>
                <a:srgbClr val="FFFFFF"/>
              </a:clrFrom>
              <a:clrTo>
                <a:srgbClr val="FFFFFF">
                  <a:alpha val="0"/>
                </a:srgbClr>
              </a:clrTo>
            </a:clrChange>
            <a:lum bright="-47998" contrast="100000"/>
          </a:blip>
          <a:stretch>
            <a:fillRect/>
          </a:stretch>
        </p:blipFill>
        <p:spPr>
          <a:xfrm>
            <a:off x="2355850" y="2995930"/>
            <a:ext cx="1434465" cy="1176020"/>
          </a:xfrm>
          <a:prstGeom prst="rect">
            <a:avLst/>
          </a:prstGeom>
          <a:noFill/>
          <a:ln w="12700">
            <a:noFill/>
          </a:ln>
        </p:spPr>
      </p:pic>
      <p:sp>
        <p:nvSpPr>
          <p:cNvPr id="21548" name="矩形 12"/>
          <p:cNvSpPr/>
          <p:nvPr>
            <p:custDataLst>
              <p:tags r:id="rId15"/>
            </p:custDataLst>
          </p:nvPr>
        </p:nvSpPr>
        <p:spPr>
          <a:xfrm>
            <a:off x="9891395" y="3353118"/>
            <a:ext cx="1402080" cy="460375"/>
          </a:xfrm>
          <a:prstGeom prst="rect">
            <a:avLst/>
          </a:prstGeom>
          <a:noFill/>
          <a:ln w="9525">
            <a:noFill/>
          </a:ln>
        </p:spPr>
        <p:txBody>
          <a:bodyPr wrap="none">
            <a:spAutoFit/>
          </a:bodyPr>
          <a:lstStyle/>
          <a:p>
            <a:pPr algn="ctr" hangingPunct="0"/>
            <a:r>
              <a:rPr lang="zh-CN" altLang="en-US" sz="2400" b="1">
                <a:solidFill>
                  <a:srgbClr val="FF0000"/>
                </a:solidFill>
                <a:latin typeface="微软雅黑" panose="020B0503020204020204" charset="-122"/>
                <a:ea typeface="微软雅黑" panose="020B0503020204020204" charset="-122"/>
                <a:cs typeface="Times New Roman" panose="02020603050405020304" pitchFamily="18" charset="0"/>
              </a:rPr>
              <a:t>三角锥形</a:t>
            </a:r>
            <a:endParaRPr lang="zh-CN" altLang="en-US" sz="2400" b="1">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21549" name="矩形 13"/>
          <p:cNvSpPr/>
          <p:nvPr>
            <p:custDataLst>
              <p:tags r:id="rId16"/>
            </p:custDataLst>
          </p:nvPr>
        </p:nvSpPr>
        <p:spPr>
          <a:xfrm>
            <a:off x="10044113" y="4863783"/>
            <a:ext cx="705485" cy="460375"/>
          </a:xfrm>
          <a:prstGeom prst="rect">
            <a:avLst/>
          </a:prstGeom>
          <a:noFill/>
          <a:ln w="9525">
            <a:noFill/>
          </a:ln>
        </p:spPr>
        <p:txBody>
          <a:bodyPr wrap="none">
            <a:spAutoFit/>
          </a:bodyPr>
          <a:lstStyle/>
          <a:p>
            <a:pPr algn="ctr" hangingPunct="0"/>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V</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形</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1554" name="文本框 21553"/>
          <p:cNvSpPr txBox="1"/>
          <p:nvPr>
            <p:custDataLst>
              <p:tags r:id="rId17"/>
            </p:custDataLst>
          </p:nvPr>
        </p:nvSpPr>
        <p:spPr>
          <a:xfrm>
            <a:off x="2828291" y="5013008"/>
            <a:ext cx="356870" cy="460375"/>
          </a:xfrm>
          <a:prstGeom prst="rect">
            <a:avLst/>
          </a:prstGeom>
          <a:noFill/>
          <a:ln w="12700">
            <a:noFill/>
          </a:ln>
          <a:effectLst>
            <a:prstShdw prst="shdw17" dist="17961" dir="2699999">
              <a:schemeClr val="accent1">
                <a:gamma/>
                <a:shade val="60000"/>
                <a:invGamma/>
                <a:alpha val="50000"/>
              </a:schemeClr>
            </a:prstShdw>
          </a:effectLst>
        </p:spPr>
        <p:txBody>
          <a:bodyPr wrap="none" anchor="t">
            <a:spAutoFit/>
          </a:bodyPr>
          <a:lstStyle/>
          <a:p>
            <a:r>
              <a:rPr lang="en-US" altLang="zh-CN" sz="2400" b="1">
                <a:latin typeface="微软雅黑" panose="020B0503020204020204" charset="-122"/>
                <a:ea typeface="微软雅黑" panose="020B0503020204020204" charset="-122"/>
              </a:rPr>
              <a:t>..</a:t>
            </a:r>
            <a:endParaRPr lang="en-US" altLang="zh-CN" sz="2400" b="1">
              <a:latin typeface="微软雅黑" panose="020B0503020204020204" charset="-122"/>
              <a:ea typeface="微软雅黑" panose="020B0503020204020204" charset="-122"/>
            </a:endParaRPr>
          </a:p>
        </p:txBody>
      </p:sp>
      <p:sp>
        <p:nvSpPr>
          <p:cNvPr id="2" name="文本框 1"/>
          <p:cNvSpPr txBox="1"/>
          <p:nvPr>
            <p:custDataLst>
              <p:tags r:id="rId18"/>
            </p:custDataLst>
          </p:nvPr>
        </p:nvSpPr>
        <p:spPr>
          <a:xfrm>
            <a:off x="4086225" y="5397500"/>
            <a:ext cx="1706880" cy="460375"/>
          </a:xfrm>
          <a:prstGeom prst="rect">
            <a:avLst/>
          </a:prstGeom>
          <a:noFill/>
        </p:spPr>
        <p:txBody>
          <a:bodyPr wrap="none" rtlCol="0">
            <a:spAutoFit/>
          </a:bodyPr>
          <a:lstStyle/>
          <a:p>
            <a:pPr algn="l"/>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平面三角形  </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19"/>
            </p:custDataLst>
          </p:nvPr>
        </p:nvSpPr>
        <p:spPr>
          <a:xfrm>
            <a:off x="4086225" y="3711575"/>
            <a:ext cx="1402080" cy="460375"/>
          </a:xfrm>
          <a:prstGeom prst="rect">
            <a:avLst/>
          </a:prstGeom>
          <a:noFill/>
        </p:spPr>
        <p:txBody>
          <a:bodyPr wrap="none" rtlCol="0">
            <a:spAutoFit/>
          </a:bodyPr>
          <a:lstStyle/>
          <a:p>
            <a:pPr algn="l"/>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四面体形</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21548"/>
                                        </p:tgtEl>
                                        <p:attrNameLst>
                                          <p:attrName>style.visibility</p:attrName>
                                        </p:attrNameLst>
                                      </p:cBhvr>
                                      <p:to>
                                        <p:strVal val="visible"/>
                                      </p:to>
                                    </p:set>
                                    <p:anim calcmode="lin" valueType="num">
                                      <p:cBhvr>
                                        <p:cTn id="12" dur="1000" fill="hold"/>
                                        <p:tgtEl>
                                          <p:spTgt spid="2154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21548"/>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21548"/>
                                        </p:tgtEl>
                                        <p:attrNameLst>
                                          <p:attrName>ppt_y</p:attrName>
                                        </p:attrNameLst>
                                      </p:cBhvr>
                                      <p:tavLst>
                                        <p:tav tm="0">
                                          <p:val>
                                            <p:strVal val="#ppt_y"/>
                                          </p:val>
                                        </p:tav>
                                        <p:tav tm="100000">
                                          <p:val>
                                            <p:strVal val="#ppt_y"/>
                                          </p:val>
                                        </p:tav>
                                      </p:tavLst>
                                    </p:anim>
                                    <p:animEffect transition="in" filter="fade">
                                      <p:cBhvr>
                                        <p:cTn id="15" dur="1000"/>
                                        <p:tgtEl>
                                          <p:spTgt spid="2154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21549"/>
                                        </p:tgtEl>
                                        <p:attrNameLst>
                                          <p:attrName>style.visibility</p:attrName>
                                        </p:attrNameLst>
                                      </p:cBhvr>
                                      <p:to>
                                        <p:strVal val="visible"/>
                                      </p:to>
                                    </p:set>
                                    <p:anim calcmode="lin" valueType="num">
                                      <p:cBhvr>
                                        <p:cTn id="25" dur="1000" fill="hold"/>
                                        <p:tgtEl>
                                          <p:spTgt spid="2154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21549"/>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21549"/>
                                        </p:tgtEl>
                                        <p:attrNameLst>
                                          <p:attrName>ppt_y</p:attrName>
                                        </p:attrNameLst>
                                      </p:cBhvr>
                                      <p:tavLst>
                                        <p:tav tm="0">
                                          <p:val>
                                            <p:strVal val="#ppt_y"/>
                                          </p:val>
                                        </p:tav>
                                        <p:tav tm="100000">
                                          <p:val>
                                            <p:strVal val="#ppt_y"/>
                                          </p:val>
                                        </p:tav>
                                      </p:tavLst>
                                    </p:anim>
                                    <p:animEffect transition="in" filter="fade">
                                      <p:cBhvr>
                                        <p:cTn id="28" dur="1000"/>
                                        <p:tgtEl>
                                          <p:spTgt spid="21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8" grpId="0"/>
      <p:bldP spid="21549" grpId="0"/>
      <p:bldP spid="3"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74"/>
          <p:cNvSpPr txBox="1"/>
          <p:nvPr>
            <p:custDataLst>
              <p:tags r:id="rId1"/>
            </p:custDataLst>
          </p:nvPr>
        </p:nvSpPr>
        <p:spPr>
          <a:xfrm>
            <a:off x="6624955" y="177800"/>
            <a:ext cx="5464175" cy="3415030"/>
          </a:xfrm>
          <a:prstGeom prst="rect">
            <a:avLst/>
          </a:prstGeom>
          <a:noFill/>
          <a:ln w="9525">
            <a:noFill/>
          </a:ln>
        </p:spPr>
        <p:txBody>
          <a:bodyPr wrap="square" anchor="t">
            <a:spAutoFit/>
          </a:bodyPr>
          <a:lstStyle/>
          <a:p>
            <a:pPr algn="l" fontAlgn="auto">
              <a:lnSpc>
                <a:spcPct val="150000"/>
              </a:lnSpc>
              <a:spcBef>
                <a:spcPct val="0"/>
              </a:spcBef>
            </a:pP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得到</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VSEPR</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模型以后，若分子的中心原子有孤电子对，</a:t>
            </a:r>
            <a:r>
              <a:rPr lang="zh-CN" altLang="en-US" sz="2400" b="1">
                <a:latin typeface="微软雅黑" panose="020B0503020204020204" charset="-122"/>
                <a:ea typeface="微软雅黑" panose="020B0503020204020204" charset="-122"/>
                <a:cs typeface="微软雅黑" panose="020B0503020204020204" charset="-122"/>
                <a:sym typeface="+mn-ea"/>
              </a:rPr>
              <a:t>中心原子上的</a:t>
            </a:r>
            <a:r>
              <a:rPr lang="zh-CN" altLang="en-US" sz="2400" b="1">
                <a:solidFill>
                  <a:srgbClr val="FF0066"/>
                </a:solidFill>
                <a:latin typeface="微软雅黑" panose="020B0503020204020204" charset="-122"/>
                <a:ea typeface="微软雅黑" panose="020B0503020204020204" charset="-122"/>
                <a:cs typeface="微软雅黑" panose="020B0503020204020204" charset="-122"/>
                <a:sym typeface="+mn-ea"/>
              </a:rPr>
              <a:t>孤对电子</a:t>
            </a:r>
            <a:r>
              <a:rPr lang="zh-CN" altLang="en-US" sz="2400" b="1">
                <a:latin typeface="微软雅黑" panose="020B0503020204020204" charset="-122"/>
                <a:ea typeface="微软雅黑" panose="020B0503020204020204" charset="-122"/>
                <a:cs typeface="微软雅黑" panose="020B0503020204020204" charset="-122"/>
                <a:sym typeface="+mn-ea"/>
              </a:rPr>
              <a:t>也要</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占据中心原子周围的空间</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并与成键电子对互相排斥</a:t>
            </a:r>
            <a:r>
              <a:rPr lang="zh-CN" altLang="en-US" sz="2400" b="1">
                <a:latin typeface="微软雅黑" panose="020B0503020204020204" charset="-122"/>
                <a:ea typeface="微软雅黑" panose="020B0503020204020204" charset="-122"/>
                <a:cs typeface="微软雅黑" panose="020B0503020204020204" charset="-122"/>
                <a:sym typeface="+mn-ea"/>
              </a:rPr>
              <a:t>。再讨论空间构型时</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应</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略去孤电子对</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，才是该分子的实际空间构型。</a:t>
            </a:r>
            <a:endPar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pic>
        <p:nvPicPr>
          <p:cNvPr id="18434" name="图片 2"/>
          <p:cNvPicPr>
            <a:picLocks noChangeAspect="1"/>
          </p:cNvPicPr>
          <p:nvPr>
            <p:custDataLst>
              <p:tags r:id="rId2"/>
            </p:custDataLst>
          </p:nvPr>
        </p:nvPicPr>
        <p:blipFill>
          <a:blip r:embed="rId3">
            <a:lum bright="-17999" contrast="29999"/>
          </a:blip>
          <a:srcRect r="29745" b="12048"/>
          <a:stretch>
            <a:fillRect/>
          </a:stretch>
        </p:blipFill>
        <p:spPr>
          <a:xfrm>
            <a:off x="158751" y="177800"/>
            <a:ext cx="6327775" cy="6502400"/>
          </a:xfrm>
          <a:prstGeom prst="rect">
            <a:avLst/>
          </a:prstGeom>
          <a:noFill/>
          <a:ln w="9525">
            <a:noFill/>
          </a:ln>
        </p:spPr>
      </p:pic>
      <p:sp>
        <p:nvSpPr>
          <p:cNvPr id="18435" name="Text Box 74"/>
          <p:cNvSpPr txBox="1"/>
          <p:nvPr>
            <p:custDataLst>
              <p:tags r:id="rId4"/>
            </p:custDataLst>
          </p:nvPr>
        </p:nvSpPr>
        <p:spPr>
          <a:xfrm>
            <a:off x="6554893" y="3621193"/>
            <a:ext cx="5659967" cy="2861310"/>
          </a:xfrm>
          <a:prstGeom prst="rect">
            <a:avLst/>
          </a:prstGeom>
          <a:noFill/>
          <a:ln w="9525">
            <a:noFill/>
          </a:ln>
        </p:spPr>
        <p:txBody>
          <a:bodyPr wrap="square" anchor="t">
            <a:spAutoFit/>
          </a:bodyPr>
          <a:lstStyle/>
          <a:p>
            <a:pPr algn="l" fontAlgn="auto">
              <a:lnSpc>
                <a:spcPct val="150000"/>
              </a:lnSpc>
              <a:spcBef>
                <a:spcPct val="0"/>
              </a:spcBef>
            </a:pP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例如：</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CH</a:t>
            </a:r>
            <a:r>
              <a:rPr lang="en-US" altLang="zh-CN" sz="2400" b="1" baseline="-25000">
                <a:latin typeface="微软雅黑" panose="020B0503020204020204" charset="-122"/>
                <a:ea typeface="微软雅黑" panose="020B0503020204020204" charset="-122"/>
                <a:cs typeface="微软雅黑" panose="020B0503020204020204" charset="-122"/>
                <a:sym typeface="宋体" panose="02010600030101010101" pitchFamily="2" charset="-122"/>
              </a:rPr>
              <a:t>4</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NH</a:t>
            </a:r>
            <a:r>
              <a:rPr lang="en-US" altLang="zh-CN" sz="2400" b="1" baseline="-25000">
                <a:latin typeface="微软雅黑" panose="020B0503020204020204" charset="-122"/>
                <a:ea typeface="微软雅黑" panose="020B0503020204020204" charset="-122"/>
                <a:cs typeface="微软雅黑" panose="020B0503020204020204" charset="-122"/>
                <a:sym typeface="宋体" panose="02010600030101010101" pitchFamily="2" charset="-122"/>
              </a:rPr>
              <a:t>3</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H</a:t>
            </a:r>
            <a:r>
              <a:rPr lang="en-US" altLang="zh-CN" sz="2400" b="1" baseline="-25000">
                <a:latin typeface="微软雅黑" panose="020B0503020204020204" charset="-122"/>
                <a:ea typeface="微软雅黑" panose="020B0503020204020204" charset="-122"/>
                <a:cs typeface="微软雅黑" panose="020B0503020204020204" charset="-122"/>
                <a:sym typeface="宋体" panose="02010600030101010101" pitchFamily="2" charset="-122"/>
              </a:rPr>
              <a:t>2</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O</a:t>
            </a:r>
            <a:endPar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algn="l" fontAlgn="auto">
              <a:lnSpc>
                <a:spcPct val="150000"/>
              </a:lnSpc>
              <a:spcBef>
                <a:spcPct val="0"/>
              </a:spcBef>
            </a:pP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中心原子都是</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4</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对价层电子对，</a:t>
            </a:r>
            <a:r>
              <a:rPr lang="zh-CN" altLang="en-US" sz="2400" b="1">
                <a:latin typeface="微软雅黑" panose="020B0503020204020204" charset="-122"/>
                <a:ea typeface="微软雅黑" panose="020B0503020204020204" charset="-122"/>
                <a:cs typeface="微软雅黑" panose="020B0503020204020204" charset="-122"/>
                <a:sym typeface="+mn-ea"/>
              </a:rPr>
              <a:t>它们</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相互排斥，</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VSEPR</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模型都是四面体，但</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CH</a:t>
            </a:r>
            <a:r>
              <a:rPr lang="en-US" altLang="zh-CN" sz="2400" b="1" baseline="-25000">
                <a:latin typeface="微软雅黑" panose="020B0503020204020204" charset="-122"/>
                <a:ea typeface="微软雅黑" panose="020B0503020204020204" charset="-122"/>
                <a:cs typeface="微软雅黑" panose="020B0503020204020204" charset="-122"/>
                <a:sym typeface="宋体" panose="02010600030101010101" pitchFamily="2" charset="-122"/>
              </a:rPr>
              <a:t>4</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孤电子对为</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0</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，正四面体</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NH</a:t>
            </a:r>
            <a:r>
              <a:rPr lang="en-US" altLang="zh-CN" sz="2400" b="1" baseline="-25000">
                <a:latin typeface="微软雅黑" panose="020B0503020204020204" charset="-122"/>
                <a:ea typeface="微软雅黑" panose="020B0503020204020204" charset="-122"/>
                <a:cs typeface="微软雅黑" panose="020B0503020204020204" charset="-122"/>
                <a:sym typeface="宋体" panose="02010600030101010101" pitchFamily="2" charset="-122"/>
              </a:rPr>
              <a:t>3</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孤电子对为</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1</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，三角锥形</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H</a:t>
            </a:r>
            <a:r>
              <a:rPr lang="en-US" altLang="zh-CN" sz="2400" b="1" baseline="-25000">
                <a:latin typeface="微软雅黑" panose="020B0503020204020204" charset="-122"/>
                <a:ea typeface="微软雅黑" panose="020B0503020204020204" charset="-122"/>
                <a:cs typeface="微软雅黑" panose="020B0503020204020204" charset="-122"/>
                <a:sym typeface="宋体" panose="02010600030101010101" pitchFamily="2" charset="-122"/>
              </a:rPr>
              <a:t>2</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O</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孤电子对为</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2</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en-US" altLang="zh-CN"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V</a:t>
            </a:r>
            <a:r>
              <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rPr>
              <a:t>形</a:t>
            </a:r>
            <a:endParaRPr lang="zh-CN" altLang="en-US" sz="2400" b="1">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fade">
                                      <p:cBhvr>
                                        <p:cTn id="7" dur="1000"/>
                                        <p:tgtEl>
                                          <p:spTgt spid="18433"/>
                                        </p:tgtEl>
                                      </p:cBhvr>
                                    </p:animEffect>
                                    <p:anim calcmode="lin" valueType="num">
                                      <p:cBhvr>
                                        <p:cTn id="8" dur="1000" fill="hold"/>
                                        <p:tgtEl>
                                          <p:spTgt spid="18433"/>
                                        </p:tgtEl>
                                        <p:attrNameLst>
                                          <p:attrName>ppt_x</p:attrName>
                                        </p:attrNameLst>
                                      </p:cBhvr>
                                      <p:tavLst>
                                        <p:tav tm="0">
                                          <p:val>
                                            <p:strVal val="#ppt_x"/>
                                          </p:val>
                                        </p:tav>
                                        <p:tav tm="100000">
                                          <p:val>
                                            <p:strVal val="#ppt_x"/>
                                          </p:val>
                                        </p:tav>
                                      </p:tavLst>
                                    </p:anim>
                                    <p:anim calcmode="lin" valueType="num">
                                      <p:cBhvr>
                                        <p:cTn id="9" dur="1000" fill="hold"/>
                                        <p:tgtEl>
                                          <p:spTgt spid="184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435"/>
                                        </p:tgtEl>
                                        <p:attrNameLst>
                                          <p:attrName>style.visibility</p:attrName>
                                        </p:attrNameLst>
                                      </p:cBhvr>
                                      <p:to>
                                        <p:strVal val="visible"/>
                                      </p:to>
                                    </p:set>
                                    <p:anim calcmode="lin" valueType="num">
                                      <p:cBhvr additive="base">
                                        <p:cTn id="14" dur="500" fill="hold"/>
                                        <p:tgtEl>
                                          <p:spTgt spid="18435"/>
                                        </p:tgtEl>
                                        <p:attrNameLst>
                                          <p:attrName>ppt_x</p:attrName>
                                        </p:attrNameLst>
                                      </p:cBhvr>
                                      <p:tavLst>
                                        <p:tav tm="0">
                                          <p:val>
                                            <p:strVal val="#ppt_x"/>
                                          </p:val>
                                        </p:tav>
                                        <p:tav tm="100000">
                                          <p:val>
                                            <p:strVal val="#ppt_x"/>
                                          </p:val>
                                        </p:tav>
                                      </p:tavLst>
                                    </p:anim>
                                    <p:anim calcmode="lin" valueType="num">
                                      <p:cBhvr additive="base">
                                        <p:cTn id="15"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4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4"/>
          <p:cNvSpPr txBox="1"/>
          <p:nvPr>
            <p:custDataLst>
              <p:tags r:id="rId1"/>
            </p:custDataLst>
          </p:nvPr>
        </p:nvSpPr>
        <p:spPr>
          <a:xfrm>
            <a:off x="301585" y="3891627"/>
            <a:ext cx="11588124" cy="1939925"/>
          </a:xfrm>
          <a:prstGeom prst="rect">
            <a:avLst/>
          </a:prstGeom>
          <a:noFill/>
          <a:ln w="9525">
            <a:noFill/>
          </a:ln>
        </p:spPr>
        <p:txBody>
          <a:bodyPr wrap="square" anchor="t">
            <a:spAutoFit/>
          </a:bodyPr>
          <a:lstStyle/>
          <a:p>
            <a:pPr algn="l" eaLnBrk="1" fontAlgn="auto" latinLnBrk="0" hangingPunct="1">
              <a:lnSpc>
                <a:spcPct val="150000"/>
              </a:lnSpc>
              <a:spcBef>
                <a:spcPct val="0"/>
              </a:spcBef>
            </a:pPr>
            <a:r>
              <a:rPr lang="zh-CN" altLang="en-US" sz="2665" b="1">
                <a:latin typeface="微软雅黑" panose="020B0503020204020204" charset="-122"/>
                <a:ea typeface="微软雅黑" panose="020B0503020204020204" charset="-122"/>
                <a:cs typeface="微软雅黑" panose="020B0503020204020204" charset="-122"/>
                <a:sym typeface="宋体" panose="02010600030101010101" pitchFamily="2" charset="-122"/>
              </a:rPr>
              <a:t>得到</a:t>
            </a:r>
            <a:r>
              <a:rPr lang="en-US" altLang="zh-CN" sz="2665" b="1">
                <a:latin typeface="微软雅黑" panose="020B0503020204020204" charset="-122"/>
                <a:ea typeface="微软雅黑" panose="020B0503020204020204" charset="-122"/>
                <a:cs typeface="微软雅黑" panose="020B0503020204020204" charset="-122"/>
                <a:sym typeface="宋体" panose="02010600030101010101" pitchFamily="2" charset="-122"/>
              </a:rPr>
              <a:t>VSEPR</a:t>
            </a:r>
            <a:r>
              <a:rPr lang="zh-CN" altLang="en-US" sz="2665" b="1">
                <a:latin typeface="微软雅黑" panose="020B0503020204020204" charset="-122"/>
                <a:ea typeface="微软雅黑" panose="020B0503020204020204" charset="-122"/>
                <a:cs typeface="微软雅黑" panose="020B0503020204020204" charset="-122"/>
                <a:sym typeface="宋体" panose="02010600030101010101" pitchFamily="2" charset="-122"/>
              </a:rPr>
              <a:t>模型以后，若分子的中心原子有孤电子对，</a:t>
            </a:r>
            <a:r>
              <a:rPr lang="zh-CN" altLang="en-US" sz="2665" b="1">
                <a:latin typeface="微软雅黑" panose="020B0503020204020204" charset="-122"/>
                <a:ea typeface="微软雅黑" panose="020B0503020204020204" charset="-122"/>
                <a:cs typeface="微软雅黑" panose="020B0503020204020204" charset="-122"/>
                <a:sym typeface="+mn-ea"/>
              </a:rPr>
              <a:t>中心原子上的</a:t>
            </a:r>
            <a:r>
              <a:rPr lang="zh-CN" altLang="en-US" sz="2665" b="1">
                <a:solidFill>
                  <a:srgbClr val="FF0066"/>
                </a:solidFill>
                <a:latin typeface="微软雅黑" panose="020B0503020204020204" charset="-122"/>
                <a:ea typeface="微软雅黑" panose="020B0503020204020204" charset="-122"/>
                <a:cs typeface="微软雅黑" panose="020B0503020204020204" charset="-122"/>
                <a:sym typeface="+mn-ea"/>
              </a:rPr>
              <a:t>孤对电子</a:t>
            </a:r>
            <a:r>
              <a:rPr lang="zh-CN" altLang="en-US" sz="2665" b="1">
                <a:latin typeface="微软雅黑" panose="020B0503020204020204" charset="-122"/>
                <a:ea typeface="微软雅黑" panose="020B0503020204020204" charset="-122"/>
                <a:cs typeface="微软雅黑" panose="020B0503020204020204" charset="-122"/>
                <a:sym typeface="+mn-ea"/>
              </a:rPr>
              <a:t>也要</a:t>
            </a:r>
            <a:r>
              <a:rPr lang="zh-CN" altLang="en-US" sz="2665" b="1">
                <a:solidFill>
                  <a:srgbClr val="FF0000"/>
                </a:solidFill>
                <a:latin typeface="微软雅黑" panose="020B0503020204020204" charset="-122"/>
                <a:ea typeface="微软雅黑" panose="020B0503020204020204" charset="-122"/>
                <a:cs typeface="微软雅黑" panose="020B0503020204020204" charset="-122"/>
                <a:sym typeface="+mn-ea"/>
              </a:rPr>
              <a:t>占据中心原子周围的空间</a:t>
            </a:r>
            <a:r>
              <a:rPr lang="zh-CN" altLang="en-US" sz="2665" b="1">
                <a:latin typeface="微软雅黑" panose="020B0503020204020204" charset="-122"/>
                <a:ea typeface="微软雅黑" panose="020B0503020204020204" charset="-122"/>
                <a:cs typeface="微软雅黑" panose="020B0503020204020204" charset="-122"/>
                <a:sym typeface="+mn-ea"/>
              </a:rPr>
              <a:t>，</a:t>
            </a:r>
            <a:r>
              <a:rPr lang="zh-CN" altLang="en-US" sz="2665" b="1">
                <a:solidFill>
                  <a:srgbClr val="FF0000"/>
                </a:solidFill>
                <a:latin typeface="微软雅黑" panose="020B0503020204020204" charset="-122"/>
                <a:ea typeface="微软雅黑" panose="020B0503020204020204" charset="-122"/>
                <a:cs typeface="微软雅黑" panose="020B0503020204020204" charset="-122"/>
                <a:sym typeface="+mn-ea"/>
              </a:rPr>
              <a:t>并与成键电子对互相排斥</a:t>
            </a:r>
            <a:r>
              <a:rPr lang="zh-CN" altLang="en-US" sz="2665" b="1">
                <a:latin typeface="微软雅黑" panose="020B0503020204020204" charset="-122"/>
                <a:ea typeface="微软雅黑" panose="020B0503020204020204" charset="-122"/>
                <a:cs typeface="微软雅黑" panose="020B0503020204020204" charset="-122"/>
                <a:sym typeface="+mn-ea"/>
              </a:rPr>
              <a:t>。再讨论空间构型时</a:t>
            </a:r>
            <a:r>
              <a:rPr lang="zh-CN" altLang="en-US" sz="2665" b="1">
                <a:latin typeface="微软雅黑" panose="020B0503020204020204" charset="-122"/>
                <a:ea typeface="微软雅黑" panose="020B0503020204020204" charset="-122"/>
                <a:cs typeface="微软雅黑" panose="020B0503020204020204" charset="-122"/>
                <a:sym typeface="宋体" panose="02010600030101010101" pitchFamily="2" charset="-122"/>
              </a:rPr>
              <a:t>应</a:t>
            </a:r>
            <a:r>
              <a:rPr lang="zh-CN" altLang="en-US" sz="2665" b="1">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略去孤电子对</a:t>
            </a:r>
            <a:r>
              <a:rPr lang="zh-CN" altLang="en-US" sz="2665" b="1">
                <a:latin typeface="微软雅黑" panose="020B0503020204020204" charset="-122"/>
                <a:ea typeface="微软雅黑" panose="020B0503020204020204" charset="-122"/>
                <a:cs typeface="微软雅黑" panose="020B0503020204020204" charset="-122"/>
                <a:sym typeface="宋体" panose="02010600030101010101" pitchFamily="2" charset="-122"/>
              </a:rPr>
              <a:t>，才是该分子的实际空间构型。</a:t>
            </a:r>
            <a:endParaRPr lang="zh-CN" altLang="en-US" sz="2665" b="1">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4" name="文本框 3"/>
          <p:cNvSpPr txBox="1"/>
          <p:nvPr>
            <p:custDataLst>
              <p:tags r:id="rId2"/>
            </p:custDataLst>
          </p:nvPr>
        </p:nvSpPr>
        <p:spPr>
          <a:xfrm>
            <a:off x="238760" y="1124373"/>
            <a:ext cx="11797453" cy="1383665"/>
          </a:xfrm>
          <a:prstGeom prst="rect">
            <a:avLst/>
          </a:prstGeom>
          <a:noFill/>
          <a:ln w="9525">
            <a:noFill/>
          </a:ln>
        </p:spPr>
        <p:txBody>
          <a:bodyPr wrap="square">
            <a:spAutoFit/>
          </a:bodyPr>
          <a:lstStyle/>
          <a:p>
            <a:pPr eaLnBrk="1" fontAlgn="auto" latinLnBrk="0" hangingPunct="1">
              <a:lnSpc>
                <a:spcPct val="150000"/>
              </a:lnSpc>
            </a:pPr>
            <a:r>
              <a:rPr lang="zh-CN" sz="2800" b="1">
                <a:latin typeface="微软雅黑" panose="020B0503020204020204" charset="-122"/>
                <a:ea typeface="微软雅黑" panose="020B0503020204020204" charset="-122"/>
              </a:rPr>
              <a:t>价层电子对之间相互排斥作用大小的一般规律：</a:t>
            </a:r>
            <a:endParaRPr lang="zh-CN" sz="2800" b="1">
              <a:latin typeface="微软雅黑" panose="020B0503020204020204" charset="-122"/>
              <a:ea typeface="微软雅黑" panose="020B0503020204020204" charset="-122"/>
            </a:endParaRPr>
          </a:p>
          <a:p>
            <a:pPr eaLnBrk="1" fontAlgn="auto" latinLnBrk="0" hangingPunct="1">
              <a:lnSpc>
                <a:spcPct val="150000"/>
              </a:lnSpc>
            </a:pPr>
            <a:r>
              <a:rPr lang="zh-CN" sz="2800" b="1">
                <a:solidFill>
                  <a:srgbClr val="FF0000"/>
                </a:solidFill>
                <a:latin typeface="微软雅黑" panose="020B0503020204020204" charset="-122"/>
                <a:ea typeface="微软雅黑" panose="020B0503020204020204" charset="-122"/>
              </a:rPr>
              <a:t>孤电子对－孤电子对＞孤电子对－成键电子对＞成键电子对－成键电子对</a:t>
            </a:r>
            <a:r>
              <a:rPr lang="zh-CN" sz="2800" b="1">
                <a:latin typeface="微软雅黑" panose="020B0503020204020204" charset="-122"/>
                <a:ea typeface="微软雅黑" panose="020B0503020204020204" charset="-122"/>
              </a:rPr>
              <a:t>。</a:t>
            </a:r>
            <a:endParaRPr lang="zh-CN" altLang="en-US" sz="135">
              <a:latin typeface="微软雅黑" panose="020B0503020204020204" charset="-122"/>
              <a:ea typeface="微软雅黑" panose="020B0503020204020204" charset="-122"/>
            </a:endParaRPr>
          </a:p>
        </p:txBody>
      </p:sp>
      <p:sp>
        <p:nvSpPr>
          <p:cNvPr id="6" name="文本框 5"/>
          <p:cNvSpPr txBox="1"/>
          <p:nvPr>
            <p:custDataLst>
              <p:tags r:id="rId3"/>
            </p:custDataLst>
          </p:nvPr>
        </p:nvSpPr>
        <p:spPr>
          <a:xfrm>
            <a:off x="238760" y="2508462"/>
            <a:ext cx="11489267" cy="1383665"/>
          </a:xfrm>
          <a:prstGeom prst="rect">
            <a:avLst/>
          </a:prstGeom>
          <a:noFill/>
          <a:ln w="9525">
            <a:noFill/>
          </a:ln>
        </p:spPr>
        <p:txBody>
          <a:bodyPr wrap="square">
            <a:spAutoFit/>
          </a:bodyPr>
          <a:lstStyle/>
          <a:p>
            <a:pPr eaLnBrk="1" fontAlgn="auto" latinLnBrk="0" hangingPunct="1">
              <a:lnSpc>
                <a:spcPct val="150000"/>
              </a:lnSpc>
            </a:pPr>
            <a:r>
              <a:rPr lang="zh-CN" sz="2800" b="1">
                <a:latin typeface="微软雅黑" panose="020B0503020204020204" charset="-122"/>
                <a:ea typeface="微软雅黑" panose="020B0503020204020204" charset="-122"/>
              </a:rPr>
              <a:t>随着孤电子对数目的增多，孤电子对与成键电子对之间的斥力增大，键角减小。</a:t>
            </a:r>
            <a:endParaRPr lang="zh-CN" altLang="en-US" sz="2800" b="1">
              <a:latin typeface="微软雅黑" panose="020B0503020204020204" charset="-122"/>
              <a:ea typeface="微软雅黑" panose="020B0503020204020204" charset="-122"/>
            </a:endParaRPr>
          </a:p>
        </p:txBody>
      </p:sp>
      <p:sp>
        <p:nvSpPr>
          <p:cNvPr id="2" name="矩形 20495"/>
          <p:cNvSpPr/>
          <p:nvPr>
            <p:custDataLst>
              <p:tags r:id="rId4"/>
            </p:custDataLst>
          </p:nvPr>
        </p:nvSpPr>
        <p:spPr>
          <a:xfrm>
            <a:off x="498898" y="404283"/>
            <a:ext cx="1538393" cy="583565"/>
          </a:xfrm>
          <a:prstGeom prst="rect">
            <a:avLst/>
          </a:prstGeom>
          <a:noFill/>
          <a:ln w="9525">
            <a:noFill/>
          </a:ln>
        </p:spPr>
        <p:txBody>
          <a:bodyPr wrap="square" anchor="t">
            <a:spAutoFit/>
          </a:bodyPr>
          <a:lstStyle/>
          <a:p>
            <a:r>
              <a:rPr lang="zh-CN" altLang="zh-CN" sz="3200" b="1">
                <a:solidFill>
                  <a:srgbClr val="1D41D5"/>
                </a:solidFill>
                <a:effectLst>
                  <a:outerShdw blurRad="38100" dist="38100" dir="2700000">
                    <a:srgbClr val="000000"/>
                  </a:outerShdw>
                </a:effectLst>
                <a:latin typeface="微软雅黑" panose="020B0503020204020204" charset="-122"/>
                <a:ea typeface="微软雅黑" panose="020B0503020204020204" charset="-122"/>
                <a:cs typeface="+mn-ea"/>
                <a:sym typeface="+mn-ea"/>
              </a:rPr>
              <a:t>【点拨】</a:t>
            </a:r>
            <a:endParaRPr lang="zh-CN" altLang="zh-CN" sz="3200" b="1" noProof="1">
              <a:solidFill>
                <a:srgbClr val="1D41D5"/>
              </a:solidFill>
              <a:effectLst>
                <a:outerShdw blurRad="38100" dist="38100" dir="2700000">
                  <a:srgbClr val="000000"/>
                </a:outerShdw>
              </a:effectLst>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815340" y="1580727"/>
            <a:ext cx="10722187" cy="1242060"/>
          </a:xfrm>
          <a:prstGeom prst="rect">
            <a:avLst/>
          </a:prstGeom>
          <a:noFill/>
          <a:ln w="9525">
            <a:noFill/>
          </a:ln>
        </p:spPr>
        <p:txBody>
          <a:bodyPr wrap="square">
            <a:spAutoFit/>
          </a:bodyPr>
          <a:lstStyle/>
          <a:p>
            <a:pPr marL="0" indent="0" fontAlgn="auto">
              <a:lnSpc>
                <a:spcPct val="200000"/>
              </a:lnSpc>
              <a:buClr>
                <a:srgbClr val="FF0000"/>
              </a:buClr>
              <a:buFont typeface="Arial" panose="020B0604020202020204" pitchFamily="34" charset="0"/>
              <a:buNone/>
            </a:pPr>
            <a:r>
              <a:rPr lang="zh-CN" sz="3735" b="1">
                <a:solidFill>
                  <a:srgbClr val="000000"/>
                </a:solidFill>
                <a:latin typeface="Times New Roman" panose="02020603050405020304" pitchFamily="18" charset="0"/>
                <a:ea typeface="微软雅黑" panose="020B0503020204020204" charset="-122"/>
                <a:cs typeface="Times New Roman" panose="02020603050405020304" pitchFamily="18" charset="0"/>
              </a:rPr>
              <a:t>H</a:t>
            </a:r>
            <a:r>
              <a:rPr lang="zh-CN" sz="3735" b="1"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zh-CN" sz="3735" b="1">
                <a:solidFill>
                  <a:srgbClr val="000000"/>
                </a:solidFill>
                <a:latin typeface="Times New Roman" panose="02020603050405020304" pitchFamily="18" charset="0"/>
                <a:ea typeface="微软雅黑" panose="020B0503020204020204" charset="-122"/>
                <a:cs typeface="Times New Roman" panose="02020603050405020304" pitchFamily="18" charset="0"/>
              </a:rPr>
              <a:t>O、NH</a:t>
            </a:r>
            <a:r>
              <a:rPr lang="zh-CN" sz="3735" b="1"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3</a:t>
            </a:r>
            <a:r>
              <a:rPr lang="zh-CN" sz="3735" b="1">
                <a:solidFill>
                  <a:srgbClr val="000000"/>
                </a:solidFill>
                <a:latin typeface="Times New Roman" panose="02020603050405020304" pitchFamily="18" charset="0"/>
                <a:ea typeface="微软雅黑" panose="020B0503020204020204" charset="-122"/>
                <a:cs typeface="Times New Roman" panose="02020603050405020304" pitchFamily="18" charset="0"/>
              </a:rPr>
              <a:t>的键角分别是105°、107°，请解释原因。</a:t>
            </a:r>
            <a:endParaRPr lang="zh-CN" sz="3735" b="1">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p:cNvSpPr txBox="1"/>
          <p:nvPr>
            <p:custDataLst>
              <p:tags r:id="rId2"/>
            </p:custDataLst>
          </p:nvPr>
        </p:nvSpPr>
        <p:spPr>
          <a:xfrm>
            <a:off x="814917" y="3621405"/>
            <a:ext cx="10525125" cy="2306955"/>
          </a:xfrm>
          <a:prstGeom prst="rect">
            <a:avLst/>
          </a:prstGeom>
          <a:solidFill>
            <a:srgbClr val="F7F896"/>
          </a:solidFill>
        </p:spPr>
        <p:txBody>
          <a:bodyPr wrap="square" rtlCol="0" anchor="t">
            <a:spAutoFit/>
          </a:bodyPr>
          <a:lstStyle/>
          <a:p>
            <a:pPr indent="457200" eaLnBrk="1" fontAlgn="auto" latinLnBrk="0" hangingPunct="1">
              <a:lnSpc>
                <a:spcPct val="200000"/>
              </a:lnSpc>
              <a:buClr>
                <a:srgbClr val="FF0000"/>
              </a:buClr>
              <a:buFont typeface="Arial" panose="020B0604020202020204" pitchFamily="34" charset="0"/>
              <a:buNone/>
            </a:pPr>
            <a:r>
              <a:rPr lang="zh-CN" sz="24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H</a:t>
            </a:r>
            <a:r>
              <a:rPr lang="zh-CN" sz="2400"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a:t>
            </a:r>
            <a:r>
              <a:rPr lang="zh-CN" sz="24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O、NH</a:t>
            </a:r>
            <a:r>
              <a:rPr lang="zh-CN" sz="2400"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a:t>
            </a:r>
            <a:r>
              <a:rPr lang="zh-CN" sz="24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的价层电子对均为4，H</a:t>
            </a:r>
            <a:r>
              <a:rPr lang="zh-CN" sz="2400"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a:t>
            </a:r>
            <a:r>
              <a:rPr lang="zh-CN" sz="24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O、NH</a:t>
            </a:r>
            <a:r>
              <a:rPr lang="zh-CN" sz="2400"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a:t>
            </a:r>
            <a:r>
              <a:rPr lang="zh-CN" sz="24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的的孤电子对分别为2、1，分子中电子对之间的斥力大小顺序：孤电子对-孤电子对＞孤电子对-成键电子对 ＞成键电子-成键电子，故</a:t>
            </a:r>
            <a:r>
              <a:rPr lang="zh-CN" sz="2400" b="1">
                <a:latin typeface="Times New Roman" panose="02020603050405020304" pitchFamily="18" charset="0"/>
                <a:ea typeface="微软雅黑" panose="020B0503020204020204" charset="-122"/>
                <a:cs typeface="Times New Roman" panose="02020603050405020304" pitchFamily="18" charset="0"/>
                <a:sym typeface="+mn-ea"/>
              </a:rPr>
              <a:t>H</a:t>
            </a:r>
            <a:r>
              <a:rPr lang="zh-CN" sz="2400" b="1"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zh-CN" sz="2400" b="1">
                <a:latin typeface="Times New Roman" panose="02020603050405020304" pitchFamily="18" charset="0"/>
                <a:ea typeface="微软雅黑" panose="020B0503020204020204" charset="-122"/>
                <a:cs typeface="Times New Roman" panose="02020603050405020304" pitchFamily="18" charset="0"/>
                <a:sym typeface="+mn-ea"/>
              </a:rPr>
              <a:t>O、NH</a:t>
            </a:r>
            <a:r>
              <a:rPr lang="zh-CN" sz="2400" b="1" baseline="-25000">
                <a:latin typeface="Times New Roman" panose="02020603050405020304" pitchFamily="18" charset="0"/>
                <a:ea typeface="微软雅黑" panose="020B0503020204020204" charset="-122"/>
                <a:cs typeface="Times New Roman" panose="02020603050405020304" pitchFamily="18" charset="0"/>
                <a:sym typeface="+mn-ea"/>
              </a:rPr>
              <a:t>3</a:t>
            </a:r>
            <a:r>
              <a:rPr lang="zh-CN" sz="24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的键角分别是105°、107°。</a:t>
            </a:r>
            <a:endParaRPr lang="zh-CN" sz="24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1271" name="Text Box 3"/>
          <p:cNvSpPr txBox="1">
            <a:spLocks noChangeArrowheads="1"/>
          </p:cNvSpPr>
          <p:nvPr>
            <p:custDataLst>
              <p:tags r:id="rId3"/>
            </p:custDataLst>
          </p:nvPr>
        </p:nvSpPr>
        <p:spPr bwMode="auto">
          <a:xfrm>
            <a:off x="815189" y="452799"/>
            <a:ext cx="3856731" cy="656590"/>
          </a:xfrm>
          <a:prstGeom prst="rect">
            <a:avLst/>
          </a:prstGeom>
          <a:solidFill>
            <a:srgbClr val="E18A83"/>
          </a:solidFill>
          <a:ln>
            <a:noFill/>
          </a:ln>
        </p:spPr>
        <p:style>
          <a:lnRef idx="3">
            <a:schemeClr val="lt1"/>
          </a:lnRef>
          <a:fillRef idx="1">
            <a:schemeClr val="accent3"/>
          </a:fillRef>
          <a:effectRef idx="1">
            <a:schemeClr val="accent3"/>
          </a:effectRef>
          <a:fontRef idx="minor">
            <a:schemeClr val="lt1"/>
          </a:fontRef>
        </p:style>
        <p:txBody>
          <a:bodyPr wrap="square" lIns="0" tIns="0" rIns="0" bIns="0" rtlCol="0">
            <a:spAutoFit/>
          </a:bodyPr>
          <a:lstStyle>
            <a:defPPr>
              <a:defRPr lang="zh-CN"/>
            </a:defPPr>
            <a:lvl1pPr algn="ctr">
              <a:defRPr sz="3200" b="1">
                <a:solidFill>
                  <a:schemeClr val="bg1"/>
                </a:solidFill>
                <a:latin typeface="微软雅黑" panose="020B0503020204020204" charset="-122"/>
                <a:ea typeface="微软雅黑" panose="020B050302020402020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CN" sz="4265"/>
              <a:t>【</a:t>
            </a:r>
            <a:r>
              <a:rPr lang="zh-CN" altLang="en-US" sz="4265"/>
              <a:t>思考与讨论</a:t>
            </a:r>
            <a:r>
              <a:rPr lang="en-US" altLang="zh-CN" sz="4265"/>
              <a:t>】</a:t>
            </a:r>
            <a:endParaRPr lang="en-US" altLang="zh-CN" sz="4265"/>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17807"/>
          <p:cNvSpPr txBox="1"/>
          <p:nvPr>
            <p:custDataLst>
              <p:tags r:id="rId1"/>
            </p:custDataLst>
          </p:nvPr>
        </p:nvSpPr>
        <p:spPr>
          <a:xfrm>
            <a:off x="4133437" y="1338361"/>
            <a:ext cx="3434080" cy="583565"/>
          </a:xfrm>
          <a:prstGeom prst="rect">
            <a:avLst/>
          </a:prstGeom>
          <a:noFill/>
          <a:ln w="9525">
            <a:noFill/>
          </a:ln>
        </p:spPr>
        <p:txBody>
          <a:bodyPr wrap="none" anchor="t">
            <a:spAutoFit/>
          </a:bodyPr>
          <a:lstStyle/>
          <a:p>
            <a:pPr indent="0">
              <a:buFont typeface="Wingdings" panose="05000000000000000000" pitchFamily="2" charset="2"/>
              <a:buNone/>
            </a:pPr>
            <a:r>
              <a:rPr lang="zh-CN" altLang="en-US" sz="3200" b="1" smtClean="0">
                <a:latin typeface="微软雅黑" panose="020B0503020204020204" charset="-122"/>
                <a:ea typeface="微软雅黑" panose="020B0503020204020204" charset="-122"/>
                <a:cs typeface="Times New Roman" panose="02020603050405020304" pitchFamily="18" charset="0"/>
              </a:rPr>
              <a:t>价电子</a:t>
            </a:r>
            <a:r>
              <a:rPr lang="zh-CN" altLang="en-US" sz="3200" b="1">
                <a:latin typeface="微软雅黑" panose="020B0503020204020204" charset="-122"/>
                <a:ea typeface="微软雅黑" panose="020B0503020204020204" charset="-122"/>
                <a:cs typeface="Times New Roman" panose="02020603050405020304" pitchFamily="18" charset="0"/>
              </a:rPr>
              <a:t>对</a:t>
            </a:r>
            <a:r>
              <a:rPr lang="zh-CN" altLang="en-US" sz="3200" b="1" smtClean="0">
                <a:latin typeface="微软雅黑" panose="020B0503020204020204" charset="-122"/>
                <a:ea typeface="微软雅黑" panose="020B0503020204020204" charset="-122"/>
                <a:cs typeface="Times New Roman" panose="02020603050405020304" pitchFamily="18" charset="0"/>
              </a:rPr>
              <a:t>互斥模型</a:t>
            </a:r>
            <a:endParaRPr lang="zh-CN" altLang="en-US" sz="3200" b="1" smtClean="0">
              <a:latin typeface="微软雅黑" panose="020B0503020204020204" charset="-122"/>
              <a:ea typeface="微软雅黑" panose="020B0503020204020204" charset="-122"/>
              <a:cs typeface="Times New Roman" panose="02020603050405020304" pitchFamily="18" charset="0"/>
            </a:endParaRPr>
          </a:p>
        </p:txBody>
      </p:sp>
      <p:sp>
        <p:nvSpPr>
          <p:cNvPr id="4" name="矩形 417800"/>
          <p:cNvSpPr/>
          <p:nvPr>
            <p:custDataLst>
              <p:tags r:id="rId2"/>
            </p:custDataLst>
          </p:nvPr>
        </p:nvSpPr>
        <p:spPr>
          <a:xfrm>
            <a:off x="1987311" y="1866325"/>
            <a:ext cx="2075815" cy="583565"/>
          </a:xfrm>
          <a:prstGeom prst="rect">
            <a:avLst/>
          </a:prstGeom>
          <a:noFill/>
          <a:ln w="9525">
            <a:noFill/>
          </a:ln>
        </p:spPr>
        <p:txBody>
          <a:bodyPr wrap="none" anchor="t">
            <a:spAutoFit/>
          </a:bodyPr>
          <a:lstStyle/>
          <a:p>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σ</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键电子对</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矩形 417801"/>
          <p:cNvSpPr/>
          <p:nvPr>
            <p:custDataLst>
              <p:tags r:id="rId3"/>
            </p:custDataLst>
          </p:nvPr>
        </p:nvSpPr>
        <p:spPr>
          <a:xfrm>
            <a:off x="1273811" y="3079750"/>
            <a:ext cx="2743200" cy="1076325"/>
          </a:xfrm>
          <a:prstGeom prst="rect">
            <a:avLst/>
          </a:prstGeom>
          <a:noFill/>
          <a:ln w="9525">
            <a:noFill/>
          </a:ln>
        </p:spPr>
        <p:txBody>
          <a:bodyPr wrap="square" anchor="t">
            <a:spAutoFit/>
          </a:bodyPr>
          <a:lstStyle/>
          <a:p>
            <a:r>
              <a:rPr lang="zh-CN" altLang="en-US" sz="3200" b="1">
                <a:solidFill>
                  <a:srgbClr val="FF0000"/>
                </a:solidFill>
                <a:latin typeface="微软雅黑" panose="020B0503020204020204" charset="-122"/>
                <a:ea typeface="微软雅黑" panose="020B0503020204020204" charset="-122"/>
                <a:cs typeface="Times New Roman" panose="02020603050405020304" pitchFamily="18" charset="0"/>
              </a:rPr>
              <a:t>中心原子上的</a:t>
            </a:r>
            <a:endParaRPr lang="zh-CN" altLang="en-US" sz="3200" b="1">
              <a:solidFill>
                <a:srgbClr val="FF0000"/>
              </a:solidFill>
              <a:latin typeface="微软雅黑" panose="020B0503020204020204" charset="-122"/>
              <a:ea typeface="微软雅黑" panose="020B0503020204020204" charset="-122"/>
              <a:cs typeface="Times New Roman" panose="02020603050405020304" pitchFamily="18" charset="0"/>
            </a:endParaRPr>
          </a:p>
          <a:p>
            <a:r>
              <a:rPr lang="zh-CN" altLang="en-US" sz="3200" b="1">
                <a:solidFill>
                  <a:srgbClr val="FF0000"/>
                </a:solidFill>
                <a:latin typeface="微软雅黑" panose="020B0503020204020204" charset="-122"/>
                <a:ea typeface="微软雅黑" panose="020B0503020204020204" charset="-122"/>
                <a:cs typeface="Times New Roman" panose="02020603050405020304" pitchFamily="18" charset="0"/>
              </a:rPr>
              <a:t>孤对电子数目</a:t>
            </a:r>
            <a:endParaRPr lang="zh-CN" altLang="en-US" sz="3200" b="1">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6" name="右大括号 417802"/>
          <p:cNvSpPr/>
          <p:nvPr>
            <p:custDataLst>
              <p:tags r:id="rId4"/>
            </p:custDataLst>
          </p:nvPr>
        </p:nvSpPr>
        <p:spPr>
          <a:xfrm>
            <a:off x="4133215" y="2051050"/>
            <a:ext cx="180340" cy="1838960"/>
          </a:xfrm>
          <a:prstGeom prst="rightBrace">
            <a:avLst>
              <a:gd name="adj1" fmla="val 168864"/>
              <a:gd name="adj2" fmla="val 51933"/>
            </a:avLst>
          </a:prstGeom>
          <a:noFill/>
          <a:ln w="57150" cap="flat" cmpd="sng">
            <a:solidFill>
              <a:schemeClr val="tx1"/>
            </a:solidFill>
            <a:prstDash val="solid"/>
            <a:round/>
            <a:headEnd type="none" w="med" len="med"/>
            <a:tailEnd type="none" w="med" len="med"/>
          </a:ln>
        </p:spPr>
        <p:txBody>
          <a:bodyPr wrap="none" anchor="ctr"/>
          <a:lstStyle/>
          <a:p>
            <a:pPr algn="ctr"/>
            <a:endParaRPr lang="zh-CN" altLang="en-US" sz="135" b="1">
              <a:latin typeface="微软雅黑" panose="020B0503020204020204" charset="-122"/>
              <a:ea typeface="微软雅黑" panose="020B0503020204020204" charset="-122"/>
            </a:endParaRPr>
          </a:p>
        </p:txBody>
      </p:sp>
      <p:sp>
        <p:nvSpPr>
          <p:cNvPr id="7" name="文本框 417795"/>
          <p:cNvSpPr txBox="1"/>
          <p:nvPr>
            <p:custDataLst>
              <p:tags r:id="rId5"/>
            </p:custDataLst>
          </p:nvPr>
        </p:nvSpPr>
        <p:spPr>
          <a:xfrm>
            <a:off x="4452620" y="2531745"/>
            <a:ext cx="1527175" cy="1076325"/>
          </a:xfrm>
          <a:prstGeom prst="rect">
            <a:avLst/>
          </a:prstGeom>
          <a:noFill/>
          <a:ln w="9525">
            <a:noFill/>
          </a:ln>
        </p:spPr>
        <p:txBody>
          <a:bodyPr wrap="square" anchor="t">
            <a:spAutoFit/>
          </a:bodyPr>
          <a:lstStyle/>
          <a:p>
            <a:r>
              <a:rPr lang="zh-CN" altLang="en-US" sz="3200" b="1">
                <a:latin typeface="微软雅黑" panose="020B0503020204020204" charset="-122"/>
                <a:ea typeface="微软雅黑" panose="020B0503020204020204" charset="-122"/>
                <a:cs typeface="Times New Roman" panose="02020603050405020304" pitchFamily="18" charset="0"/>
              </a:rPr>
              <a:t>价层电子对数</a:t>
            </a:r>
            <a:endParaRPr lang="zh-CN" altLang="en-US" sz="3200" b="1">
              <a:latin typeface="微软雅黑" panose="020B0503020204020204" charset="-122"/>
              <a:ea typeface="微软雅黑" panose="020B0503020204020204" charset="-122"/>
              <a:cs typeface="Times New Roman" panose="02020603050405020304" pitchFamily="18" charset="0"/>
            </a:endParaRPr>
          </a:p>
        </p:txBody>
      </p:sp>
      <p:sp>
        <p:nvSpPr>
          <p:cNvPr id="8" name="直接连接符 417803"/>
          <p:cNvSpPr/>
          <p:nvPr>
            <p:custDataLst>
              <p:tags r:id="rId6"/>
            </p:custDataLst>
          </p:nvPr>
        </p:nvSpPr>
        <p:spPr>
          <a:xfrm>
            <a:off x="6119752" y="2998224"/>
            <a:ext cx="1511860" cy="0"/>
          </a:xfrm>
          <a:prstGeom prst="line">
            <a:avLst/>
          </a:prstGeom>
          <a:ln w="28575" cap="flat" cmpd="sng">
            <a:solidFill>
              <a:schemeClr val="tx1"/>
            </a:solidFill>
            <a:prstDash val="solid"/>
            <a:round/>
            <a:headEnd type="none" w="lg" len="lg"/>
            <a:tailEnd type="stealth" w="lg" len="lg"/>
          </a:ln>
        </p:spPr>
        <p:txBody>
          <a:bodyPr/>
          <a:lstStyle/>
          <a:p>
            <a:endParaRPr sz="900"/>
          </a:p>
        </p:txBody>
      </p:sp>
      <p:sp>
        <p:nvSpPr>
          <p:cNvPr id="9" name="文本框 417796"/>
          <p:cNvSpPr txBox="1"/>
          <p:nvPr>
            <p:custDataLst>
              <p:tags r:id="rId7"/>
            </p:custDataLst>
          </p:nvPr>
        </p:nvSpPr>
        <p:spPr>
          <a:xfrm>
            <a:off x="5924772" y="2371132"/>
            <a:ext cx="1706880" cy="1198880"/>
          </a:xfrm>
          <a:prstGeom prst="rect">
            <a:avLst/>
          </a:prstGeom>
          <a:noFill/>
          <a:ln w="9525">
            <a:noFill/>
          </a:ln>
        </p:spPr>
        <p:txBody>
          <a:bodyPr wrap="none" anchor="t">
            <a:spAutoFit/>
          </a:bodyPr>
          <a:lstStyle/>
          <a:p>
            <a:pPr algn="ctr">
              <a:lnSpc>
                <a:spcPct val="150000"/>
              </a:lnSpc>
            </a:pPr>
            <a:r>
              <a:rPr lang="zh-CN" altLang="en-US" sz="2400" b="1">
                <a:latin typeface="微软雅黑" panose="020B0503020204020204" charset="-122"/>
                <a:ea typeface="微软雅黑" panose="020B0503020204020204" charset="-122"/>
                <a:cs typeface="Times New Roman" panose="02020603050405020304" pitchFamily="18" charset="0"/>
              </a:rPr>
              <a:t>价层电子对</a:t>
            </a:r>
            <a:endParaRPr lang="zh-CN" altLang="en-US" sz="2400" b="1">
              <a:latin typeface="微软雅黑" panose="020B0503020204020204" charset="-122"/>
              <a:ea typeface="微软雅黑" panose="020B0503020204020204" charset="-122"/>
              <a:cs typeface="Times New Roman" panose="02020603050405020304" pitchFamily="18" charset="0"/>
            </a:endParaRPr>
          </a:p>
          <a:p>
            <a:pPr algn="ctr">
              <a:lnSpc>
                <a:spcPct val="150000"/>
              </a:lnSpc>
            </a:pPr>
            <a:r>
              <a:rPr lang="zh-CN" altLang="en-US" sz="2400" b="1" smtClean="0">
                <a:latin typeface="微软雅黑" panose="020B0503020204020204" charset="-122"/>
                <a:ea typeface="微软雅黑" panose="020B0503020204020204" charset="-122"/>
                <a:cs typeface="Times New Roman" panose="02020603050405020304" pitchFamily="18" charset="0"/>
              </a:rPr>
              <a:t>互斥模型</a:t>
            </a:r>
            <a:endParaRPr lang="zh-CN" altLang="en-US" sz="2400" b="1" smtClean="0">
              <a:latin typeface="微软雅黑" panose="020B0503020204020204" charset="-122"/>
              <a:ea typeface="微软雅黑" panose="020B0503020204020204" charset="-122"/>
              <a:cs typeface="Times New Roman" panose="02020603050405020304" pitchFamily="18" charset="0"/>
            </a:endParaRPr>
          </a:p>
        </p:txBody>
      </p:sp>
      <p:sp>
        <p:nvSpPr>
          <p:cNvPr id="10" name="文本框 417797"/>
          <p:cNvSpPr txBox="1"/>
          <p:nvPr>
            <p:custDataLst>
              <p:tags r:id="rId8"/>
            </p:custDataLst>
          </p:nvPr>
        </p:nvSpPr>
        <p:spPr>
          <a:xfrm>
            <a:off x="7631596" y="2679176"/>
            <a:ext cx="2309495" cy="583565"/>
          </a:xfrm>
          <a:prstGeom prst="rect">
            <a:avLst/>
          </a:prstGeom>
          <a:noFill/>
          <a:ln w="9525">
            <a:noFill/>
          </a:ln>
        </p:spPr>
        <p:txBody>
          <a:bodyPr wrap="none" anchor="t">
            <a:spAutoFit/>
          </a:bodyPr>
          <a:lstStyle/>
          <a:p>
            <a:r>
              <a:rPr lang="en-US" altLang="zh-CN" sz="3200" b="1">
                <a:latin typeface="微软雅黑" panose="020B0503020204020204" charset="-122"/>
                <a:ea typeface="微软雅黑" panose="020B0503020204020204" charset="-122"/>
                <a:cs typeface="微软雅黑" panose="020B0503020204020204" charset="-122"/>
              </a:rPr>
              <a:t>VSEPR</a:t>
            </a:r>
            <a:r>
              <a:rPr lang="zh-CN" altLang="en-US" sz="3200" b="1">
                <a:latin typeface="微软雅黑" panose="020B0503020204020204" charset="-122"/>
                <a:ea typeface="微软雅黑" panose="020B0503020204020204" charset="-122"/>
                <a:cs typeface="微软雅黑" panose="020B0503020204020204" charset="-122"/>
              </a:rPr>
              <a:t>模型</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11" name="直接连接符 417804"/>
          <p:cNvSpPr/>
          <p:nvPr>
            <p:custDataLst>
              <p:tags r:id="rId9"/>
            </p:custDataLst>
          </p:nvPr>
        </p:nvSpPr>
        <p:spPr>
          <a:xfrm flipH="1">
            <a:off x="8245532" y="3453756"/>
            <a:ext cx="0" cy="899917"/>
          </a:xfrm>
          <a:prstGeom prst="line">
            <a:avLst/>
          </a:prstGeom>
          <a:ln w="28575" cap="flat" cmpd="sng">
            <a:solidFill>
              <a:schemeClr val="tx1"/>
            </a:solidFill>
            <a:prstDash val="solid"/>
            <a:round/>
            <a:headEnd type="none" w="lg" len="lg"/>
            <a:tailEnd type="stealth" w="lg" len="lg"/>
          </a:ln>
        </p:spPr>
        <p:txBody>
          <a:bodyPr/>
          <a:lstStyle/>
          <a:p>
            <a:endParaRPr sz="900"/>
          </a:p>
        </p:txBody>
      </p:sp>
      <p:sp>
        <p:nvSpPr>
          <p:cNvPr id="12" name="文本框 417798"/>
          <p:cNvSpPr txBox="1"/>
          <p:nvPr>
            <p:custDataLst>
              <p:tags r:id="rId10"/>
            </p:custDataLst>
          </p:nvPr>
        </p:nvSpPr>
        <p:spPr>
          <a:xfrm>
            <a:off x="8323679" y="3572244"/>
            <a:ext cx="2621280" cy="583565"/>
          </a:xfrm>
          <a:prstGeom prst="rect">
            <a:avLst/>
          </a:prstGeom>
          <a:noFill/>
          <a:ln w="9525">
            <a:noFill/>
          </a:ln>
        </p:spPr>
        <p:txBody>
          <a:bodyPr wrap="none" anchor="t">
            <a:spAutoFit/>
          </a:bodyPr>
          <a:lstStyle/>
          <a:p>
            <a:r>
              <a:rPr lang="zh-CN" altLang="en-US" sz="3200" b="1">
                <a:latin typeface="微软雅黑" panose="020B0503020204020204" charset="-122"/>
                <a:ea typeface="微软雅黑" panose="020B0503020204020204" charset="-122"/>
                <a:cs typeface="Times New Roman" panose="02020603050405020304" pitchFamily="18" charset="0"/>
              </a:rPr>
              <a:t>略去孤电子对</a:t>
            </a:r>
            <a:endParaRPr lang="zh-CN" altLang="en-US" sz="3200" b="1">
              <a:latin typeface="微软雅黑" panose="020B0503020204020204" charset="-122"/>
              <a:ea typeface="微软雅黑" panose="020B0503020204020204" charset="-122"/>
              <a:cs typeface="Times New Roman" panose="02020603050405020304" pitchFamily="18" charset="0"/>
            </a:endParaRPr>
          </a:p>
        </p:txBody>
      </p:sp>
      <p:sp>
        <p:nvSpPr>
          <p:cNvPr id="13" name="文本框 417799"/>
          <p:cNvSpPr txBox="1"/>
          <p:nvPr>
            <p:custDataLst>
              <p:tags r:id="rId11"/>
            </p:custDataLst>
          </p:nvPr>
        </p:nvSpPr>
        <p:spPr>
          <a:xfrm>
            <a:off x="7151537" y="4564450"/>
            <a:ext cx="3027680" cy="583565"/>
          </a:xfrm>
          <a:prstGeom prst="rect">
            <a:avLst/>
          </a:prstGeom>
          <a:noFill/>
          <a:ln w="9525">
            <a:noFill/>
          </a:ln>
        </p:spPr>
        <p:txBody>
          <a:bodyPr wrap="none" anchor="t">
            <a:spAutoFit/>
          </a:bodyPr>
          <a:lstStyle/>
          <a:p>
            <a:r>
              <a:rPr lang="zh-CN" altLang="en-US" sz="3200" b="1">
                <a:latin typeface="微软雅黑" panose="020B0503020204020204" charset="-122"/>
                <a:ea typeface="微软雅黑" panose="020B0503020204020204" charset="-122"/>
                <a:cs typeface="Times New Roman" panose="02020603050405020304" pitchFamily="18" charset="0"/>
              </a:rPr>
              <a:t>分子的立体构型</a:t>
            </a:r>
            <a:endParaRPr lang="zh-CN" altLang="en-US" sz="3200" b="1">
              <a:latin typeface="微软雅黑" panose="020B0503020204020204" charset="-122"/>
              <a:ea typeface="微软雅黑" panose="020B0503020204020204" charset="-122"/>
              <a:cs typeface="Times New Roman" panose="02020603050405020304" pitchFamily="18" charset="0"/>
            </a:endParaRPr>
          </a:p>
        </p:txBody>
      </p:sp>
      <p:pic>
        <p:nvPicPr>
          <p:cNvPr id="14" name="New picture"/>
          <p:cNvPicPr/>
          <p:nvPr>
            <p:custDataLst>
              <p:tags r:id="rId12"/>
            </p:custDataLst>
          </p:nvPr>
        </p:nvPicPr>
        <p:blipFill>
          <a:blip r:embed="rId13"/>
          <a:stretch>
            <a:fillRect/>
          </a:stretch>
        </p:blipFill>
        <p:spPr>
          <a:xfrm>
            <a:off x="10541000" y="10236200"/>
            <a:ext cx="304800" cy="215900"/>
          </a:xfrm>
          <a:prstGeom prst="cube">
            <a:avLst/>
          </a:prstGeom>
        </p:spPr>
      </p:pic>
      <p:sp>
        <p:nvSpPr>
          <p:cNvPr id="15" name="矩形 20495"/>
          <p:cNvSpPr/>
          <p:nvPr>
            <p:custDataLst>
              <p:tags r:id="rId14"/>
            </p:custDataLst>
          </p:nvPr>
        </p:nvSpPr>
        <p:spPr>
          <a:xfrm>
            <a:off x="4063577" y="78317"/>
            <a:ext cx="2795693" cy="748030"/>
          </a:xfrm>
          <a:prstGeom prst="rect">
            <a:avLst/>
          </a:prstGeom>
          <a:solidFill>
            <a:schemeClr val="accent6">
              <a:lumMod val="75000"/>
            </a:schemeClr>
          </a:solidFill>
          <a:ln w="9525">
            <a:noFill/>
          </a:ln>
        </p:spPr>
        <p:txBody>
          <a:bodyPr wrap="square" anchor="t">
            <a:spAutoFit/>
          </a:bodyPr>
          <a:lstStyle/>
          <a:p>
            <a:r>
              <a:rPr lang="zh-CN" altLang="zh-CN" sz="4265" b="1">
                <a:solidFill>
                  <a:srgbClr val="FFFFFF"/>
                </a:solidFill>
                <a:effectLst>
                  <a:outerShdw blurRad="38100" dist="38100" dir="2700000">
                    <a:srgbClr val="000000"/>
                  </a:outerShdw>
                </a:effectLst>
                <a:latin typeface="微软雅黑" panose="020B0503020204020204" charset="-122"/>
                <a:ea typeface="微软雅黑" panose="020B0503020204020204" charset="-122"/>
                <a:cs typeface="+mn-ea"/>
                <a:sym typeface="+mn-ea"/>
              </a:rPr>
              <a:t>课堂小结</a:t>
            </a:r>
            <a:endParaRPr lang="zh-CN" altLang="zh-CN" sz="4265" b="1" noProof="1">
              <a:solidFill>
                <a:srgbClr val="FFFFFF"/>
              </a:solidFill>
              <a:effectLst>
                <a:outerShdw blurRad="38100" dist="38100" dir="2700000">
                  <a:srgbClr val="000000"/>
                </a:outerShdw>
              </a:effectLst>
              <a:latin typeface="微软雅黑" panose="020B0503020204020204" charset="-122"/>
              <a:ea typeface="微软雅黑" panose="020B0503020204020204" charset="-122"/>
              <a:cs typeface="+mn-ea"/>
            </a:endParaRPr>
          </a:p>
        </p:txBody>
      </p:sp>
      <p:sp>
        <p:nvSpPr>
          <p:cNvPr id="2" name="文本框 1"/>
          <p:cNvSpPr txBox="1"/>
          <p:nvPr>
            <p:custDataLst>
              <p:tags r:id="rId15"/>
            </p:custDataLst>
          </p:nvPr>
        </p:nvSpPr>
        <p:spPr>
          <a:xfrm>
            <a:off x="2190750" y="5469255"/>
            <a:ext cx="5604510" cy="583565"/>
          </a:xfrm>
          <a:prstGeom prst="rect">
            <a:avLst/>
          </a:prstGeom>
          <a:noFill/>
        </p:spPr>
        <p:txBody>
          <a:bodyPr wrap="none" rtlCol="0" anchor="t">
            <a:spAutoFit/>
          </a:bodyPr>
          <a:lstStyle/>
          <a:p>
            <a:r>
              <a:rPr lang="zh-CN" altLang="zh-CN" sz="3200" b="1">
                <a:solidFill>
                  <a:srgbClr val="FF0000"/>
                </a:solidFill>
                <a:latin typeface="微软雅黑" panose="020B0503020204020204" charset="-122"/>
                <a:ea typeface="微软雅黑" panose="020B0503020204020204" charset="-122"/>
                <a:cs typeface="微软雅黑" panose="020B0503020204020204" charset="-122"/>
                <a:sym typeface="+mn-ea"/>
              </a:rPr>
              <a:t>完成</a:t>
            </a:r>
            <a:r>
              <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rPr>
              <a:t>P50 </a:t>
            </a:r>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练习与应用</a:t>
            </a:r>
            <a:r>
              <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rPr>
              <a:t> 4</a:t>
            </a:r>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rPr>
              <a:t>6</a:t>
            </a:r>
            <a:endPar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16" name="New picture"/>
          <p:cNvPicPr/>
          <p:nvPr>
            <p:custDataLst>
              <p:tags r:id="rId16"/>
            </p:custDataLst>
          </p:nvPr>
        </p:nvPicPr>
        <p:blipFill>
          <a:blip r:embed="rId17"/>
          <a:stretch>
            <a:fillRect/>
          </a:stretch>
        </p:blipFill>
        <p:spPr>
          <a:xfrm>
            <a:off x="10706100" y="10375900"/>
            <a:ext cx="317500" cy="228600"/>
          </a:xfrm>
          <a:prstGeom prst="cube">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195942" y="5314627"/>
            <a:ext cx="12192000" cy="1133195"/>
          </a:xfrm>
          <a:prstGeom prst="rect">
            <a:avLst/>
          </a:prstGeom>
          <a:noFill/>
        </p:spPr>
        <p:txBody>
          <a:bodyPr wrap="square" rtlCol="0">
            <a:spAutoFit/>
          </a:bodyPr>
          <a:lstStyle/>
          <a:p>
            <a:pPr>
              <a:lnSpc>
                <a:spcPct val="130000"/>
              </a:lnSpc>
            </a:pPr>
            <a:r>
              <a:rPr lang="zh-CN" altLang="en-US" sz="2800" b="1">
                <a:solidFill>
                  <a:prstClr val="black"/>
                </a:solidFill>
                <a:latin typeface="黑体" panose="02010609060101010101" pitchFamily="49" charset="-122"/>
                <a:ea typeface="黑体" panose="02010609060101010101" pitchFamily="49" charset="-122"/>
              </a:rPr>
              <a:t>    分子中的原子不是固定不动的，而是</a:t>
            </a:r>
            <a:r>
              <a:rPr lang="zh-CN" altLang="en-US" sz="2800" b="1">
                <a:solidFill>
                  <a:srgbClr val="C00000"/>
                </a:solidFill>
                <a:latin typeface="黑体" panose="02010609060101010101" pitchFamily="49" charset="-122"/>
                <a:ea typeface="黑体" panose="02010609060101010101" pitchFamily="49" charset="-122"/>
              </a:rPr>
              <a:t>不断地振动</a:t>
            </a:r>
            <a:r>
              <a:rPr lang="zh-CN" altLang="en-US" sz="2800" b="1">
                <a:solidFill>
                  <a:prstClr val="black"/>
                </a:solidFill>
                <a:latin typeface="黑体" panose="02010609060101010101" pitchFamily="49" charset="-122"/>
                <a:ea typeface="黑体" panose="02010609060101010101" pitchFamily="49" charset="-122"/>
              </a:rPr>
              <a:t>着的。</a:t>
            </a:r>
            <a:r>
              <a:rPr lang="zh-CN" altLang="en-US" sz="2800" b="1">
                <a:solidFill>
                  <a:srgbClr val="C00000"/>
                </a:solidFill>
                <a:latin typeface="黑体" panose="02010609060101010101" pitchFamily="49" charset="-122"/>
                <a:ea typeface="黑体" panose="02010609060101010101" pitchFamily="49" charset="-122"/>
              </a:rPr>
              <a:t>分子的空间结构</a:t>
            </a:r>
            <a:r>
              <a:rPr lang="zh-CN" altLang="en-US" sz="2800" b="1">
                <a:solidFill>
                  <a:prstClr val="black"/>
                </a:solidFill>
                <a:latin typeface="黑体" panose="02010609060101010101" pitchFamily="49" charset="-122"/>
                <a:ea typeface="黑体" panose="02010609060101010101" pitchFamily="49" charset="-122"/>
              </a:rPr>
              <a:t>是分子中的</a:t>
            </a:r>
            <a:r>
              <a:rPr lang="zh-CN" altLang="en-US" sz="2800" b="1">
                <a:solidFill>
                  <a:srgbClr val="C00000"/>
                </a:solidFill>
                <a:latin typeface="黑体" panose="02010609060101010101" pitchFamily="49" charset="-122"/>
                <a:ea typeface="黑体" panose="02010609060101010101" pitchFamily="49" charset="-122"/>
              </a:rPr>
              <a:t>原子处于平衡</a:t>
            </a:r>
            <a:r>
              <a:rPr lang="zh-CN" altLang="en-US" sz="2800" b="1">
                <a:solidFill>
                  <a:prstClr val="black"/>
                </a:solidFill>
                <a:latin typeface="黑体" panose="02010609060101010101" pitchFamily="49" charset="-122"/>
                <a:ea typeface="黑体" panose="02010609060101010101" pitchFamily="49" charset="-122"/>
              </a:rPr>
              <a:t>位置时的模型。</a:t>
            </a:r>
            <a:endParaRPr lang="zh-CN" altLang="en-US" sz="2800" b="1">
              <a:solidFill>
                <a:prstClr val="black"/>
              </a:solidFill>
              <a:latin typeface="黑体" panose="02010609060101010101" pitchFamily="49" charset="-122"/>
              <a:ea typeface="黑体" panose="02010609060101010101" pitchFamily="49" charset="-122"/>
            </a:endParaRPr>
          </a:p>
        </p:txBody>
      </p:sp>
      <p:pic>
        <p:nvPicPr>
          <p:cNvPr id="17" name="内容占位符 4"/>
          <p:cNvPicPr>
            <a:picLocks noGrp="1" noChangeAspect="1"/>
          </p:cNvPicPr>
          <p:nvPr>
            <p:ph idx="1"/>
            <p:custDataLst>
              <p:tags r:id="rId2"/>
            </p:custDataLst>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243" r="15912" b="18538"/>
          <a:stretch>
            <a:fillRect/>
          </a:stretch>
        </p:blipFill>
        <p:spPr>
          <a:xfrm>
            <a:off x="3278777" y="1168098"/>
            <a:ext cx="7151043" cy="3927443"/>
          </a:xfrm>
        </p:spPr>
      </p:pic>
      <p:grpSp>
        <p:nvGrpSpPr>
          <p:cNvPr id="17411" name="组合 15"/>
          <p:cNvGrpSpPr/>
          <p:nvPr>
            <p:custDataLst>
              <p:tags r:id="rId5"/>
            </p:custDataLst>
          </p:nvPr>
        </p:nvGrpSpPr>
        <p:grpSpPr>
          <a:xfrm>
            <a:off x="120015" y="705171"/>
            <a:ext cx="12192000" cy="73025"/>
            <a:chOff x="2190216" y="0"/>
            <a:chExt cx="7128792" cy="108012"/>
          </a:xfrm>
        </p:grpSpPr>
        <p:sp>
          <p:nvSpPr>
            <p:cNvPr id="17413" name="矩形 16"/>
            <p:cNvSpPr>
              <a:spLocks noChangeArrowheads="1"/>
            </p:cNvSpPr>
            <p:nvPr>
              <p:custDataLst>
                <p:tags r:id="rId6"/>
              </p:custDataLst>
            </p:nvPr>
          </p:nvSpPr>
          <p:spPr bwMode="auto">
            <a:xfrm>
              <a:off x="2190216" y="0"/>
              <a:ext cx="1188132" cy="108012"/>
            </a:xfrm>
            <a:prstGeom prst="rect">
              <a:avLst/>
            </a:prstGeom>
            <a:solidFill>
              <a:srgbClr val="5B9BD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4" name="矩形 17"/>
            <p:cNvSpPr>
              <a:spLocks noChangeArrowheads="1"/>
            </p:cNvSpPr>
            <p:nvPr>
              <p:custDataLst>
                <p:tags r:id="rId7"/>
              </p:custDataLst>
            </p:nvPr>
          </p:nvSpPr>
          <p:spPr bwMode="auto">
            <a:xfrm>
              <a:off x="3378348" y="0"/>
              <a:ext cx="1188132" cy="108012"/>
            </a:xfrm>
            <a:prstGeom prst="rect">
              <a:avLst/>
            </a:prstGeom>
            <a:solidFill>
              <a:srgbClr val="ED7D31"/>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5" name="矩形 18"/>
            <p:cNvSpPr>
              <a:spLocks noChangeArrowheads="1"/>
            </p:cNvSpPr>
            <p:nvPr>
              <p:custDataLst>
                <p:tags r:id="rId8"/>
              </p:custDataLst>
            </p:nvPr>
          </p:nvSpPr>
          <p:spPr bwMode="auto">
            <a:xfrm>
              <a:off x="4566480" y="0"/>
              <a:ext cx="1188132" cy="108012"/>
            </a:xfrm>
            <a:prstGeom prst="rect">
              <a:avLst/>
            </a:prstGeom>
            <a:solidFill>
              <a:srgbClr val="A5A5A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6" name="矩形 19"/>
            <p:cNvSpPr>
              <a:spLocks noChangeArrowheads="1"/>
            </p:cNvSpPr>
            <p:nvPr>
              <p:custDataLst>
                <p:tags r:id="rId9"/>
              </p:custDataLst>
            </p:nvPr>
          </p:nvSpPr>
          <p:spPr bwMode="auto">
            <a:xfrm>
              <a:off x="5754612" y="0"/>
              <a:ext cx="1188132" cy="108012"/>
            </a:xfrm>
            <a:prstGeom prst="rect">
              <a:avLst/>
            </a:prstGeom>
            <a:solidFill>
              <a:srgbClr val="FFC000"/>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7" name="矩形 20"/>
            <p:cNvSpPr>
              <a:spLocks noChangeArrowheads="1"/>
            </p:cNvSpPr>
            <p:nvPr>
              <p:custDataLst>
                <p:tags r:id="rId10"/>
              </p:custDataLst>
            </p:nvPr>
          </p:nvSpPr>
          <p:spPr bwMode="auto">
            <a:xfrm>
              <a:off x="6942744" y="0"/>
              <a:ext cx="1188132" cy="108012"/>
            </a:xfrm>
            <a:prstGeom prst="rect">
              <a:avLst/>
            </a:prstGeom>
            <a:solidFill>
              <a:srgbClr val="4472C4"/>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8" name="矩形 21"/>
            <p:cNvSpPr>
              <a:spLocks noChangeArrowheads="1"/>
            </p:cNvSpPr>
            <p:nvPr>
              <p:custDataLst>
                <p:tags r:id="rId11"/>
              </p:custDataLst>
            </p:nvPr>
          </p:nvSpPr>
          <p:spPr bwMode="auto">
            <a:xfrm>
              <a:off x="8130876" y="0"/>
              <a:ext cx="1188132" cy="108012"/>
            </a:xfrm>
            <a:prstGeom prst="rect">
              <a:avLst/>
            </a:prstGeom>
            <a:solidFill>
              <a:srgbClr val="70AD47"/>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grpSp>
      <p:sp>
        <p:nvSpPr>
          <p:cNvPr id="5" name="标题 4"/>
          <p:cNvSpPr>
            <a:spLocks noGrp="1"/>
          </p:cNvSpPr>
          <p:nvPr>
            <p:ph type="title"/>
            <p:custDataLst>
              <p:tags r:id="rId12"/>
            </p:custDataLst>
          </p:nvPr>
        </p:nvSpPr>
        <p:spPr>
          <a:xfrm>
            <a:off x="120015" y="140970"/>
            <a:ext cx="10968990" cy="888365"/>
          </a:xfrm>
        </p:spPr>
        <p:txBody>
          <a:bodyPr>
            <a:normAutofit fontScale="90000"/>
          </a:bodyPr>
          <a:lstStyle/>
          <a:p>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【学习任务一】分子结构的测定</a:t>
            </a:r>
            <a:r>
              <a:rPr lang="en-US" altLang="zh-CN"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a:t>
            </a:r>
            <a:r>
              <a:rPr lang="zh-CN" altLang="en-US" sz="3200">
                <a:solidFill>
                  <a:srgbClr val="1D41D5"/>
                </a:solidFill>
                <a:latin typeface="黑体" panose="02010609060101010101" pitchFamily="49" charset="-122"/>
                <a:ea typeface="黑体" panose="02010609060101010101" pitchFamily="49" charset="-122"/>
                <a:sym typeface="+mn-ea"/>
              </a:rPr>
              <a:t>红外光谱</a:t>
            </a:r>
            <a:br>
              <a:rPr lang="zh-CN" altLang="en-US" sz="3200" b="1">
                <a:solidFill>
                  <a:srgbClr val="1D41D5"/>
                </a:solidFill>
                <a:latin typeface="黑体" panose="02010609060101010101" pitchFamily="49" charset="-122"/>
                <a:ea typeface="黑体" panose="02010609060101010101" pitchFamily="49" charset="-122"/>
              </a:rPr>
            </a:br>
            <a:endParaRPr lang="zh-CN" altLang="en-US" sz="3200" b="1">
              <a:solidFill>
                <a:srgbClr val="1D41D5"/>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14"/>
          <p:cNvPicPr>
            <a:picLocks noGrp="1" noChangeAspect="1" noChangeArrowheads="1"/>
          </p:cNvPicPr>
          <p:nvPr>
            <p:ph idx="1"/>
            <p:custDataLst>
              <p:tags r:id="rId1"/>
            </p:custDataLst>
          </p:nvPr>
        </p:nvPicPr>
        <p:blipFill>
          <a:blip r:embed="rId2">
            <a:lum bright="-42000" contrast="72000"/>
            <a:extLst>
              <a:ext uri="{28A0092B-C50C-407E-A947-70E740481C1C}">
                <a14:useLocalDpi xmlns:a14="http://schemas.microsoft.com/office/drawing/2010/main" val="0"/>
              </a:ext>
            </a:extLst>
          </a:blip>
          <a:stretch>
            <a:fillRect/>
          </a:stretch>
        </p:blipFill>
        <p:spPr bwMode="auto">
          <a:xfrm>
            <a:off x="2152105" y="1159321"/>
            <a:ext cx="7778033" cy="312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custDataLst>
              <p:tags r:id="rId3"/>
            </p:custDataLst>
          </p:nvPr>
        </p:nvSpPr>
        <p:spPr>
          <a:xfrm>
            <a:off x="377825" y="4518660"/>
            <a:ext cx="11447145" cy="1210945"/>
          </a:xfrm>
          <a:prstGeom prst="rect">
            <a:avLst/>
          </a:prstGeom>
          <a:noFill/>
        </p:spPr>
        <p:txBody>
          <a:bodyPr wrap="square" rtlCol="0">
            <a:spAutoFit/>
          </a:bodyPr>
          <a:lstStyle/>
          <a:p>
            <a:pPr>
              <a:lnSpc>
                <a:spcPct val="130000"/>
              </a:lnSpc>
            </a:pPr>
            <a:r>
              <a:rPr lang="en-US" altLang="zh-CN" sz="2800" b="1">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zh-CN" sz="2800" b="1">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分子振动需要能量</a:t>
            </a:r>
            <a:r>
              <a:rPr lang="zh-CN" altLang="zh-CN" sz="2800" b="1">
                <a:effectLst/>
                <a:latin typeface="黑体" panose="02010609060101010101" pitchFamily="49" charset="-122"/>
                <a:ea typeface="黑体" panose="02010609060101010101" pitchFamily="49" charset="-122"/>
                <a:cs typeface="Times New Roman" panose="02020603050405020304" pitchFamily="18" charset="0"/>
              </a:rPr>
              <a:t>，所以当一束红外线透过分子时，分子会</a:t>
            </a:r>
            <a:r>
              <a:rPr lang="zh-CN" altLang="zh-CN" sz="2800" b="1">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吸收</a:t>
            </a:r>
            <a:r>
              <a:rPr lang="zh-CN" altLang="zh-CN" sz="2800" b="1">
                <a:effectLst/>
                <a:latin typeface="黑体" panose="02010609060101010101" pitchFamily="49" charset="-122"/>
                <a:ea typeface="黑体" panose="02010609060101010101" pitchFamily="49" charset="-122"/>
                <a:cs typeface="Times New Roman" panose="02020603050405020304" pitchFamily="18" charset="0"/>
              </a:rPr>
              <a:t>跟它的某些化学键的</a:t>
            </a:r>
            <a:r>
              <a:rPr lang="zh-CN" altLang="zh-CN" sz="2800" b="1">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振动频率相同的红外线</a:t>
            </a:r>
            <a:r>
              <a:rPr lang="zh-CN" altLang="zh-CN" sz="2800" b="1">
                <a:effectLst/>
                <a:latin typeface="黑体" panose="02010609060101010101" pitchFamily="49" charset="-122"/>
                <a:ea typeface="黑体" panose="02010609060101010101" pitchFamily="49" charset="-122"/>
                <a:cs typeface="Times New Roman" panose="02020603050405020304" pitchFamily="18" charset="0"/>
              </a:rPr>
              <a:t>，记录到</a:t>
            </a:r>
            <a:r>
              <a:rPr lang="zh-CN" altLang="zh-CN" sz="2800" b="1">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图谱上呈现吸收峰</a:t>
            </a:r>
            <a:r>
              <a:rPr lang="zh-CN" altLang="zh-CN" sz="2800" b="1">
                <a:effectLst/>
                <a:latin typeface="黑体" panose="02010609060101010101" pitchFamily="49" charset="-122"/>
                <a:ea typeface="黑体" panose="02010609060101010101" pitchFamily="49" charset="-122"/>
                <a:cs typeface="Times New Roman" panose="02020603050405020304" pitchFamily="18" charset="0"/>
              </a:rPr>
              <a:t>。</a:t>
            </a:r>
            <a:endParaRPr lang="en-US" altLang="zh-CN" sz="3600" b="1">
              <a:solidFill>
                <a:prstClr val="black"/>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custDataLst>
              <p:tags r:id="rId4"/>
            </p:custDataLst>
          </p:nvPr>
        </p:nvSpPr>
        <p:spPr>
          <a:xfrm>
            <a:off x="120015" y="35560"/>
            <a:ext cx="10968990" cy="888365"/>
          </a:xfrm>
        </p:spPr>
        <p:txBody>
          <a:bodyPr>
            <a:normAutofit fontScale="90000"/>
          </a:bodyPr>
          <a:lstStyle/>
          <a:p>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【学习任务一】分子结构的测定</a:t>
            </a:r>
            <a:r>
              <a:rPr lang="en-US" altLang="zh-CN"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a:t>
            </a:r>
            <a:r>
              <a:rPr lang="zh-CN" altLang="en-US" sz="3200">
                <a:solidFill>
                  <a:srgbClr val="1D41D5"/>
                </a:solidFill>
                <a:latin typeface="黑体" panose="02010609060101010101" pitchFamily="49" charset="-122"/>
                <a:ea typeface="黑体" panose="02010609060101010101" pitchFamily="49" charset="-122"/>
                <a:sym typeface="+mn-ea"/>
              </a:rPr>
              <a:t>红外光谱</a:t>
            </a:r>
            <a:br>
              <a:rPr lang="zh-CN" altLang="en-US" sz="3200" b="1">
                <a:solidFill>
                  <a:srgbClr val="1D41D5"/>
                </a:solidFill>
                <a:latin typeface="黑体" panose="02010609060101010101" pitchFamily="49" charset="-122"/>
                <a:ea typeface="黑体" panose="02010609060101010101" pitchFamily="49" charset="-122"/>
              </a:rPr>
            </a:br>
            <a:endParaRPr lang="zh-CN" altLang="en-US" sz="3200" b="1">
              <a:solidFill>
                <a:srgbClr val="1D41D5"/>
              </a:solidFill>
              <a:latin typeface="黑体" panose="02010609060101010101" pitchFamily="49" charset="-122"/>
              <a:ea typeface="黑体" panose="02010609060101010101" pitchFamily="49" charset="-122"/>
              <a:sym typeface="+mn-ea"/>
            </a:endParaRPr>
          </a:p>
        </p:txBody>
      </p:sp>
      <p:grpSp>
        <p:nvGrpSpPr>
          <p:cNvPr id="17411" name="组合 15"/>
          <p:cNvGrpSpPr/>
          <p:nvPr>
            <p:custDataLst>
              <p:tags r:id="rId5"/>
            </p:custDataLst>
          </p:nvPr>
        </p:nvGrpSpPr>
        <p:grpSpPr>
          <a:xfrm>
            <a:off x="120015" y="705171"/>
            <a:ext cx="12192000" cy="73025"/>
            <a:chOff x="2190216" y="0"/>
            <a:chExt cx="7128792" cy="108012"/>
          </a:xfrm>
        </p:grpSpPr>
        <p:sp>
          <p:nvSpPr>
            <p:cNvPr id="17413" name="矩形 16"/>
            <p:cNvSpPr>
              <a:spLocks noChangeArrowheads="1"/>
            </p:cNvSpPr>
            <p:nvPr>
              <p:custDataLst>
                <p:tags r:id="rId6"/>
              </p:custDataLst>
            </p:nvPr>
          </p:nvSpPr>
          <p:spPr bwMode="auto">
            <a:xfrm>
              <a:off x="2190216" y="0"/>
              <a:ext cx="1188132" cy="108012"/>
            </a:xfrm>
            <a:prstGeom prst="rect">
              <a:avLst/>
            </a:prstGeom>
            <a:solidFill>
              <a:srgbClr val="5B9BD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4" name="矩形 17"/>
            <p:cNvSpPr>
              <a:spLocks noChangeArrowheads="1"/>
            </p:cNvSpPr>
            <p:nvPr>
              <p:custDataLst>
                <p:tags r:id="rId7"/>
              </p:custDataLst>
            </p:nvPr>
          </p:nvSpPr>
          <p:spPr bwMode="auto">
            <a:xfrm>
              <a:off x="3378348" y="0"/>
              <a:ext cx="1188132" cy="108012"/>
            </a:xfrm>
            <a:prstGeom prst="rect">
              <a:avLst/>
            </a:prstGeom>
            <a:solidFill>
              <a:srgbClr val="ED7D31"/>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5" name="矩形 18"/>
            <p:cNvSpPr>
              <a:spLocks noChangeArrowheads="1"/>
            </p:cNvSpPr>
            <p:nvPr>
              <p:custDataLst>
                <p:tags r:id="rId8"/>
              </p:custDataLst>
            </p:nvPr>
          </p:nvSpPr>
          <p:spPr bwMode="auto">
            <a:xfrm>
              <a:off x="4566480" y="0"/>
              <a:ext cx="1188132" cy="108012"/>
            </a:xfrm>
            <a:prstGeom prst="rect">
              <a:avLst/>
            </a:prstGeom>
            <a:solidFill>
              <a:srgbClr val="A5A5A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6" name="矩形 19"/>
            <p:cNvSpPr>
              <a:spLocks noChangeArrowheads="1"/>
            </p:cNvSpPr>
            <p:nvPr>
              <p:custDataLst>
                <p:tags r:id="rId9"/>
              </p:custDataLst>
            </p:nvPr>
          </p:nvSpPr>
          <p:spPr bwMode="auto">
            <a:xfrm>
              <a:off x="5754612" y="0"/>
              <a:ext cx="1188132" cy="108012"/>
            </a:xfrm>
            <a:prstGeom prst="rect">
              <a:avLst/>
            </a:prstGeom>
            <a:solidFill>
              <a:srgbClr val="FFC000"/>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7" name="矩形 20"/>
            <p:cNvSpPr>
              <a:spLocks noChangeArrowheads="1"/>
            </p:cNvSpPr>
            <p:nvPr>
              <p:custDataLst>
                <p:tags r:id="rId10"/>
              </p:custDataLst>
            </p:nvPr>
          </p:nvSpPr>
          <p:spPr bwMode="auto">
            <a:xfrm>
              <a:off x="6942744" y="0"/>
              <a:ext cx="1188132" cy="108012"/>
            </a:xfrm>
            <a:prstGeom prst="rect">
              <a:avLst/>
            </a:prstGeom>
            <a:solidFill>
              <a:srgbClr val="4472C4"/>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8" name="矩形 21"/>
            <p:cNvSpPr>
              <a:spLocks noChangeArrowheads="1"/>
            </p:cNvSpPr>
            <p:nvPr>
              <p:custDataLst>
                <p:tags r:id="rId11"/>
              </p:custDataLst>
            </p:nvPr>
          </p:nvSpPr>
          <p:spPr bwMode="auto">
            <a:xfrm>
              <a:off x="8130876" y="0"/>
              <a:ext cx="1188132" cy="108012"/>
            </a:xfrm>
            <a:prstGeom prst="rect">
              <a:avLst/>
            </a:prstGeom>
            <a:solidFill>
              <a:srgbClr val="70AD47"/>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grpSp>
      <p:sp>
        <p:nvSpPr>
          <p:cNvPr id="3" name="文本框 2"/>
          <p:cNvSpPr txBox="1"/>
          <p:nvPr>
            <p:custDataLst>
              <p:tags r:id="rId12"/>
            </p:custDataLst>
          </p:nvPr>
        </p:nvSpPr>
        <p:spPr>
          <a:xfrm>
            <a:off x="547460" y="5778878"/>
            <a:ext cx="11092543" cy="954107"/>
          </a:xfrm>
          <a:prstGeom prst="rect">
            <a:avLst/>
          </a:prstGeom>
          <a:solidFill>
            <a:schemeClr val="accent4">
              <a:lumMod val="20000"/>
              <a:lumOff val="80000"/>
            </a:schemeClr>
          </a:solidFill>
        </p:spPr>
        <p:txBody>
          <a:bodyPr wrap="square">
            <a:spAutoFit/>
          </a:bodyPr>
          <a:lstStyle/>
          <a:p>
            <a:r>
              <a:rPr lang="en-US" altLang="zh-CN" sz="2800" b="1">
                <a:latin typeface="黑体" panose="02010609060101010101" pitchFamily="49" charset="-122"/>
                <a:ea typeface="黑体" panose="02010609060101010101" pitchFamily="49" charset="-122"/>
              </a:rPr>
              <a:t>   </a:t>
            </a:r>
            <a:r>
              <a:rPr lang="zh-CN" altLang="zh-CN" sz="2800" b="1">
                <a:latin typeface="黑体" panose="02010609060101010101" pitchFamily="49" charset="-122"/>
                <a:ea typeface="黑体" panose="02010609060101010101" pitchFamily="49" charset="-122"/>
              </a:rPr>
              <a:t>通过和已有谱图库比对，或通过量子化学计算，可以得知分子中含有何种</a:t>
            </a:r>
            <a:r>
              <a:rPr lang="zh-CN" altLang="en-US" sz="2800" b="1">
                <a:solidFill>
                  <a:srgbClr val="FF0000"/>
                </a:solidFill>
                <a:latin typeface="黑体" panose="02010609060101010101" pitchFamily="49" charset="-122"/>
                <a:ea typeface="黑体" panose="02010609060101010101" pitchFamily="49" charset="-122"/>
              </a:rPr>
              <a:t>化学键或</a:t>
            </a:r>
            <a:r>
              <a:rPr lang="zh-CN" altLang="zh-CN" sz="2800" b="1">
                <a:solidFill>
                  <a:srgbClr val="FF0000"/>
                </a:solidFill>
                <a:latin typeface="黑体" panose="02010609060101010101" pitchFamily="49" charset="-122"/>
                <a:ea typeface="黑体" panose="02010609060101010101" pitchFamily="49" charset="-122"/>
              </a:rPr>
              <a:t>官能团</a:t>
            </a:r>
            <a:r>
              <a:rPr lang="zh-CN" altLang="zh-CN" sz="2800" b="1">
                <a:latin typeface="黑体" panose="02010609060101010101" pitchFamily="49" charset="-122"/>
                <a:ea typeface="黑体" panose="02010609060101010101" pitchFamily="49" charset="-122"/>
              </a:rPr>
              <a:t>的信息。</a:t>
            </a:r>
            <a:endParaRPr lang="zh-CN" altLang="en-US" sz="2800">
              <a:latin typeface="黑体" panose="02010609060101010101" pitchFamily="49" charset="-122"/>
              <a:ea typeface="黑体" panose="02010609060101010101" pitchFamily="49" charset="-122"/>
            </a:endParaRPr>
          </a:p>
        </p:txBody>
      </p:sp>
      <p:sp>
        <p:nvSpPr>
          <p:cNvPr id="9" name="标题 4"/>
          <p:cNvSpPr>
            <a:spLocks noGrp="1"/>
          </p:cNvSpPr>
          <p:nvPr>
            <p:custDataLst>
              <p:tags r:id="rId13"/>
            </p:custDataLst>
          </p:nvPr>
        </p:nvSpPr>
        <p:spPr>
          <a:xfrm>
            <a:off x="120015" y="778510"/>
            <a:ext cx="3905885" cy="888365"/>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sz="3200">
                <a:solidFill>
                  <a:srgbClr val="1D41D5"/>
                </a:solidFill>
                <a:latin typeface="黑体" panose="02010609060101010101" pitchFamily="49" charset="-122"/>
                <a:ea typeface="黑体" panose="02010609060101010101" pitchFamily="49" charset="-122"/>
                <a:sym typeface="+mn-ea"/>
              </a:rPr>
              <a:t>1</a:t>
            </a:r>
            <a:r>
              <a:rPr lang="zh-CN" altLang="en-US" sz="3200">
                <a:solidFill>
                  <a:srgbClr val="1D41D5"/>
                </a:solidFill>
                <a:latin typeface="黑体" panose="02010609060101010101" pitchFamily="49" charset="-122"/>
                <a:ea typeface="黑体" panose="02010609060101010101" pitchFamily="49" charset="-122"/>
                <a:sym typeface="+mn-ea"/>
              </a:rPr>
              <a:t>、原理</a:t>
            </a:r>
            <a:endParaRPr lang="zh-CN" altLang="en-US" sz="3200" b="1">
              <a:solidFill>
                <a:srgbClr val="1D41D5"/>
              </a:solidFill>
              <a:latin typeface="黑体" panose="02010609060101010101" pitchFamily="49" charset="-122"/>
              <a:ea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1-16"/>
          <p:cNvPicPr>
            <a:picLocks noGrp="1" noChangeAspect="1" noChangeArrowheads="1"/>
          </p:cNvPicPr>
          <p:nvPr>
            <p:ph idx="1"/>
            <p:custDataLst>
              <p:tags r:id="rId1"/>
            </p:custDataLst>
          </p:nvPr>
        </p:nvPicPr>
        <p:blipFill>
          <a:blip r:embed="rId2">
            <a:extLst>
              <a:ext uri="{BEBA8EAE-BF5A-486C-A8C5-ECC9F3942E4B}">
                <a14:imgProps xmlns:a14="http://schemas.microsoft.com/office/drawing/2010/main">
                  <a14:imgLayer r:embed="rId3">
                    <a14:imgEffect>
                      <a14:brightnessContrast contrast="-40000"/>
                    </a14:imgEffect>
                    <a14:imgEffect>
                      <a14:sharpenSoften amount="50000"/>
                    </a14:imgEffect>
                  </a14:imgLayer>
                </a14:imgProps>
              </a:ext>
            </a:extLst>
          </a:blip>
          <a:stretch>
            <a:fillRect/>
          </a:stretch>
        </p:blipFill>
        <p:spPr bwMode="auto">
          <a:xfrm>
            <a:off x="1543711" y="2032253"/>
            <a:ext cx="7083898" cy="2793494"/>
          </a:xfrm>
          <a:prstGeom prst="rect">
            <a:avLst/>
          </a:prstGeom>
          <a:noFill/>
          <a:ln w="9525">
            <a:noFill/>
            <a:miter lim="800000"/>
            <a:headEnd/>
            <a:tailEnd/>
          </a:ln>
        </p:spPr>
      </p:pic>
      <p:sp>
        <p:nvSpPr>
          <p:cNvPr id="6" name="文本框 5"/>
          <p:cNvSpPr txBox="1"/>
          <p:nvPr>
            <p:custDataLst>
              <p:tags r:id="rId4"/>
            </p:custDataLst>
          </p:nvPr>
        </p:nvSpPr>
        <p:spPr>
          <a:xfrm>
            <a:off x="1295400" y="5039573"/>
            <a:ext cx="10152125" cy="1133195"/>
          </a:xfrm>
          <a:prstGeom prst="rect">
            <a:avLst/>
          </a:prstGeom>
          <a:noFill/>
        </p:spPr>
        <p:txBody>
          <a:bodyPr wrap="square">
            <a:spAutoFit/>
          </a:bodyPr>
          <a:lstStyle/>
          <a:p>
            <a:pPr>
              <a:lnSpc>
                <a:spcPct val="130000"/>
              </a:lnSpc>
            </a:pPr>
            <a:r>
              <a:rPr lang="zh-CN" altLang="en-US" sz="2800" b="1">
                <a:solidFill>
                  <a:prstClr val="black"/>
                </a:solidFill>
                <a:latin typeface="黑体" panose="02010609060101010101" pitchFamily="49" charset="-122"/>
                <a:ea typeface="黑体" panose="02010609060101010101" pitchFamily="49" charset="-122"/>
                <a:cs typeface="Times New Roman" panose="02020603050405020304" pitchFamily="18" charset="0"/>
              </a:rPr>
              <a:t>    通过</a:t>
            </a:r>
            <a:r>
              <a:rPr lang="zh-CN" altLang="en-US" sz="2800" b="1">
                <a:solidFill>
                  <a:srgbClr val="C00000"/>
                </a:solidFill>
                <a:latin typeface="黑体" panose="02010609060101010101" pitchFamily="49" charset="-122"/>
                <a:ea typeface="黑体" panose="02010609060101010101" pitchFamily="49" charset="-122"/>
                <a:cs typeface="Times New Roman" panose="02020603050405020304" pitchFamily="18" charset="0"/>
              </a:rPr>
              <a:t>红外光谱图</a:t>
            </a:r>
            <a:r>
              <a:rPr lang="zh-CN" altLang="en-US" sz="2800" b="1">
                <a:solidFill>
                  <a:prstClr val="black"/>
                </a:solidFill>
                <a:latin typeface="黑体" panose="02010609060101010101" pitchFamily="49" charset="-122"/>
                <a:ea typeface="黑体" panose="02010609060101010101" pitchFamily="49" charset="-122"/>
                <a:cs typeface="Times New Roman" panose="02020603050405020304" pitchFamily="18" charset="0"/>
              </a:rPr>
              <a:t>，发现未知物中含有</a:t>
            </a:r>
            <a:r>
              <a:rPr lang="en-US" altLang="zh-CN" sz="2800" b="1">
                <a:solidFill>
                  <a:srgbClr val="C00000"/>
                </a:solidFill>
                <a:latin typeface="黑体" panose="02010609060101010101" pitchFamily="49" charset="-122"/>
                <a:ea typeface="黑体" panose="02010609060101010101" pitchFamily="49" charset="-122"/>
                <a:cs typeface="Times New Roman" panose="02020603050405020304" pitchFamily="18" charset="0"/>
              </a:rPr>
              <a:t>O-H</a:t>
            </a:r>
            <a:r>
              <a:rPr lang="zh-CN" altLang="en-US" sz="2800" b="1">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2800" b="1">
                <a:solidFill>
                  <a:srgbClr val="C00000"/>
                </a:solidFill>
                <a:latin typeface="黑体" panose="02010609060101010101" pitchFamily="49" charset="-122"/>
                <a:ea typeface="黑体" panose="02010609060101010101" pitchFamily="49" charset="-122"/>
                <a:cs typeface="Times New Roman" panose="02020603050405020304" pitchFamily="18" charset="0"/>
              </a:rPr>
              <a:t>C-H</a:t>
            </a:r>
            <a:r>
              <a:rPr lang="zh-CN" altLang="en-US" sz="2800" b="1">
                <a:solidFill>
                  <a:srgbClr val="C00000"/>
                </a:solidFill>
                <a:latin typeface="黑体" panose="02010609060101010101" pitchFamily="49" charset="-122"/>
                <a:ea typeface="黑体" panose="02010609060101010101" pitchFamily="49" charset="-122"/>
                <a:cs typeface="Times New Roman" panose="02020603050405020304" pitchFamily="18" charset="0"/>
              </a:rPr>
              <a:t>和</a:t>
            </a:r>
            <a:r>
              <a:rPr lang="en-US" altLang="zh-CN" sz="2800" b="1">
                <a:solidFill>
                  <a:srgbClr val="C00000"/>
                </a:solidFill>
                <a:latin typeface="黑体" panose="02010609060101010101" pitchFamily="49" charset="-122"/>
                <a:ea typeface="黑体" panose="02010609060101010101" pitchFamily="49" charset="-122"/>
                <a:cs typeface="Times New Roman" panose="02020603050405020304" pitchFamily="18" charset="0"/>
              </a:rPr>
              <a:t>C-O</a:t>
            </a:r>
            <a:r>
              <a:rPr lang="zh-CN" altLang="en-US" sz="2800" b="1">
                <a:solidFill>
                  <a:prstClr val="black"/>
                </a:solidFill>
                <a:latin typeface="黑体" panose="02010609060101010101" pitchFamily="49" charset="-122"/>
                <a:ea typeface="黑体" panose="02010609060101010101" pitchFamily="49" charset="-122"/>
                <a:cs typeface="Times New Roman" panose="02020603050405020304" pitchFamily="18" charset="0"/>
              </a:rPr>
              <a:t>的振动吸收，可初步推测该未知物中含有</a:t>
            </a:r>
            <a:r>
              <a:rPr lang="zh-CN" altLang="en-US" sz="2800" b="1">
                <a:solidFill>
                  <a:srgbClr val="C00000"/>
                </a:solidFill>
                <a:latin typeface="黑体" panose="02010609060101010101" pitchFamily="49" charset="-122"/>
                <a:ea typeface="黑体" panose="02010609060101010101" pitchFamily="49" charset="-122"/>
                <a:cs typeface="Times New Roman" panose="02020603050405020304" pitchFamily="18" charset="0"/>
              </a:rPr>
              <a:t>羟基</a:t>
            </a:r>
            <a:r>
              <a:rPr lang="zh-CN" altLang="en-US" sz="2800" b="1">
                <a:solidFill>
                  <a:prstClr val="black"/>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2800" b="1">
              <a:latin typeface="黑体" panose="02010609060101010101" pitchFamily="49" charset="-122"/>
              <a:ea typeface="黑体" panose="02010609060101010101" pitchFamily="49" charset="-122"/>
            </a:endParaRPr>
          </a:p>
        </p:txBody>
      </p:sp>
      <p:sp>
        <p:nvSpPr>
          <p:cNvPr id="8" name="文本框 7"/>
          <p:cNvSpPr txBox="1"/>
          <p:nvPr>
            <p:custDataLst>
              <p:tags r:id="rId5"/>
            </p:custDataLst>
          </p:nvPr>
        </p:nvSpPr>
        <p:spPr>
          <a:xfrm>
            <a:off x="1730829" y="1509971"/>
            <a:ext cx="2969629" cy="523220"/>
          </a:xfrm>
          <a:prstGeom prst="rect">
            <a:avLst/>
          </a:prstGeom>
          <a:noFill/>
        </p:spPr>
        <p:txBody>
          <a:bodyPr wrap="square">
            <a:spAutoFit/>
          </a:bodyPr>
          <a:lstStyle/>
          <a:p>
            <a:r>
              <a:rPr lang="zh-CN" altLang="en-US" sz="2800" b="1">
                <a:latin typeface="黑体" panose="02010609060101010101" pitchFamily="49" charset="-122"/>
                <a:ea typeface="黑体" panose="02010609060101010101" pitchFamily="49" charset="-122"/>
                <a:cs typeface="Times New Roman" panose="02020603050405020304" pitchFamily="18" charset="0"/>
              </a:rPr>
              <a:t>化学式：</a:t>
            </a:r>
            <a:r>
              <a:rPr lang="en-US" altLang="zh-CN" sz="2800" b="1">
                <a:latin typeface="黑体" panose="02010609060101010101" pitchFamily="49" charset="-122"/>
                <a:ea typeface="黑体" panose="02010609060101010101" pitchFamily="49" charset="-122"/>
                <a:cs typeface="Times New Roman" panose="02020603050405020304" pitchFamily="18" charset="0"/>
              </a:rPr>
              <a:t>C</a:t>
            </a:r>
            <a:r>
              <a:rPr lang="en-US" altLang="zh-CN" sz="2800" b="1" baseline="-25000">
                <a:latin typeface="黑体" panose="02010609060101010101" pitchFamily="49" charset="-122"/>
                <a:ea typeface="黑体" panose="02010609060101010101" pitchFamily="49" charset="-122"/>
                <a:cs typeface="Times New Roman" panose="02020603050405020304" pitchFamily="18" charset="0"/>
              </a:rPr>
              <a:t>2</a:t>
            </a:r>
            <a:r>
              <a:rPr lang="en-US" altLang="zh-CN" sz="2800" b="1">
                <a:latin typeface="黑体" panose="02010609060101010101" pitchFamily="49" charset="-122"/>
                <a:ea typeface="黑体" panose="02010609060101010101" pitchFamily="49" charset="-122"/>
                <a:cs typeface="Times New Roman" panose="02020603050405020304" pitchFamily="18" charset="0"/>
              </a:rPr>
              <a:t>H</a:t>
            </a:r>
            <a:r>
              <a:rPr lang="en-US" altLang="zh-CN" sz="2800" b="1" baseline="-25000">
                <a:latin typeface="黑体" panose="02010609060101010101" pitchFamily="49" charset="-122"/>
                <a:ea typeface="黑体" panose="02010609060101010101" pitchFamily="49" charset="-122"/>
                <a:cs typeface="Times New Roman" panose="02020603050405020304" pitchFamily="18" charset="0"/>
              </a:rPr>
              <a:t>6</a:t>
            </a:r>
            <a:r>
              <a:rPr lang="en-US" altLang="zh-CN" sz="2800" b="1">
                <a:latin typeface="黑体" panose="02010609060101010101" pitchFamily="49" charset="-122"/>
                <a:ea typeface="黑体" panose="02010609060101010101" pitchFamily="49" charset="-122"/>
                <a:cs typeface="Times New Roman" panose="02020603050405020304" pitchFamily="18" charset="0"/>
              </a:rPr>
              <a:t>O</a:t>
            </a:r>
            <a:endParaRPr lang="zh-CN" altLang="en-US" sz="2800" b="1">
              <a:latin typeface="黑体" panose="02010609060101010101" pitchFamily="49" charset="-122"/>
              <a:ea typeface="黑体" panose="02010609060101010101" pitchFamily="49" charset="-122"/>
            </a:endParaRPr>
          </a:p>
        </p:txBody>
      </p:sp>
      <p:sp>
        <p:nvSpPr>
          <p:cNvPr id="10" name="Rectangle 14"/>
          <p:cNvSpPr>
            <a:spLocks noChangeArrowheads="1"/>
          </p:cNvSpPr>
          <p:nvPr>
            <p:custDataLst>
              <p:tags r:id="rId6"/>
            </p:custDataLst>
          </p:nvPr>
        </p:nvSpPr>
        <p:spPr bwMode="auto">
          <a:xfrm>
            <a:off x="4700458" y="1420298"/>
            <a:ext cx="7005881" cy="523220"/>
          </a:xfrm>
          <a:prstGeom prst="rect">
            <a:avLst/>
          </a:prstGeom>
          <a:noFill/>
          <a:ln w="9525">
            <a:noFill/>
            <a:miter lim="800000"/>
          </a:ln>
        </p:spPr>
        <p:txBody>
          <a:bodyPr wrap="square">
            <a:spAutoFit/>
          </a:bodyPr>
          <a:lstStyle/>
          <a:p>
            <a:r>
              <a:rPr lang="zh-CN" altLang="en-US" sz="2800" b="1">
                <a:latin typeface="黑体" panose="02010609060101010101" pitchFamily="49" charset="-122"/>
                <a:ea typeface="黑体" panose="02010609060101010101" pitchFamily="49" charset="-122"/>
              </a:rPr>
              <a:t>乙醇 </a:t>
            </a:r>
            <a:r>
              <a:rPr lang="en-US" altLang="zh-CN" sz="2800" b="1">
                <a:latin typeface="黑体" panose="02010609060101010101" pitchFamily="49" charset="-122"/>
                <a:ea typeface="黑体" panose="02010609060101010101" pitchFamily="49" charset="-122"/>
              </a:rPr>
              <a:t>CH</a:t>
            </a:r>
            <a:r>
              <a:rPr lang="en-US" altLang="zh-CN" sz="2800" b="1" baseline="-25000">
                <a:latin typeface="黑体" panose="02010609060101010101" pitchFamily="49" charset="-122"/>
                <a:ea typeface="黑体" panose="02010609060101010101" pitchFamily="49" charset="-122"/>
              </a:rPr>
              <a:t>3</a:t>
            </a:r>
            <a:r>
              <a:rPr lang="en-US" altLang="zh-CN" sz="2800" b="1">
                <a:latin typeface="黑体" panose="02010609060101010101" pitchFamily="49" charset="-122"/>
                <a:ea typeface="黑体" panose="02010609060101010101" pitchFamily="49" charset="-122"/>
              </a:rPr>
              <a:t>CH</a:t>
            </a:r>
            <a:r>
              <a:rPr lang="en-US" altLang="zh-CN" sz="2800" b="1" baseline="-25000">
                <a:latin typeface="黑体" panose="02010609060101010101" pitchFamily="49" charset="-122"/>
                <a:ea typeface="黑体" panose="02010609060101010101" pitchFamily="49" charset="-122"/>
              </a:rPr>
              <a:t>2</a:t>
            </a:r>
            <a:r>
              <a:rPr lang="en-US" altLang="zh-CN" sz="2800" b="1">
                <a:latin typeface="黑体" panose="02010609060101010101" pitchFamily="49" charset="-122"/>
                <a:ea typeface="黑体" panose="02010609060101010101" pitchFamily="49" charset="-122"/>
              </a:rPr>
              <a:t>OH   </a:t>
            </a:r>
            <a:r>
              <a:rPr lang="zh-CN" sz="2800" b="1">
                <a:latin typeface="黑体" panose="02010609060101010101" pitchFamily="49" charset="-122"/>
                <a:ea typeface="黑体" panose="02010609060101010101" pitchFamily="49" charset="-122"/>
              </a:rPr>
              <a:t>二甲醚</a:t>
            </a:r>
            <a:r>
              <a:rPr lang="en-US" sz="2800" b="1">
                <a:latin typeface="黑体" panose="02010609060101010101" pitchFamily="49" charset="-122"/>
                <a:ea typeface="黑体" panose="02010609060101010101" pitchFamily="49" charset="-122"/>
              </a:rPr>
              <a:t> </a:t>
            </a:r>
            <a:r>
              <a:rPr lang="en-US" altLang="zh-CN" sz="2800" b="1">
                <a:latin typeface="黑体" panose="02010609060101010101" pitchFamily="49" charset="-122"/>
                <a:ea typeface="黑体" panose="02010609060101010101" pitchFamily="49" charset="-122"/>
              </a:rPr>
              <a:t>CH</a:t>
            </a:r>
            <a:r>
              <a:rPr lang="en-US" altLang="zh-CN" sz="2800" b="1" baseline="-25000">
                <a:latin typeface="黑体" panose="02010609060101010101" pitchFamily="49" charset="-122"/>
                <a:ea typeface="黑体" panose="02010609060101010101" pitchFamily="49" charset="-122"/>
              </a:rPr>
              <a:t>3</a:t>
            </a:r>
            <a:r>
              <a:rPr lang="en-US" altLang="zh-CN" sz="2800" b="1">
                <a:latin typeface="黑体" panose="02010609060101010101" pitchFamily="49" charset="-122"/>
                <a:ea typeface="黑体" panose="02010609060101010101" pitchFamily="49" charset="-122"/>
              </a:rPr>
              <a:t>OCH</a:t>
            </a:r>
            <a:r>
              <a:rPr lang="en-US" altLang="zh-CN" sz="2800" b="1" baseline="-25000">
                <a:latin typeface="黑体" panose="02010609060101010101" pitchFamily="49" charset="-122"/>
                <a:ea typeface="黑体" panose="02010609060101010101" pitchFamily="49" charset="-122"/>
              </a:rPr>
              <a:t>3</a:t>
            </a:r>
            <a:endParaRPr lang="zh-CN" altLang="en-US" sz="2800" b="1" baseline="-25000">
              <a:latin typeface="黑体" panose="02010609060101010101" pitchFamily="49" charset="-122"/>
              <a:ea typeface="黑体" panose="02010609060101010101" pitchFamily="49" charset="-122"/>
            </a:endParaRPr>
          </a:p>
        </p:txBody>
      </p:sp>
      <p:grpSp>
        <p:nvGrpSpPr>
          <p:cNvPr id="17411" name="组合 15"/>
          <p:cNvGrpSpPr/>
          <p:nvPr>
            <p:custDataLst>
              <p:tags r:id="rId7"/>
            </p:custDataLst>
          </p:nvPr>
        </p:nvGrpSpPr>
        <p:grpSpPr>
          <a:xfrm>
            <a:off x="120015" y="705171"/>
            <a:ext cx="12192000" cy="73025"/>
            <a:chOff x="2190216" y="0"/>
            <a:chExt cx="7128792" cy="108012"/>
          </a:xfrm>
        </p:grpSpPr>
        <p:sp>
          <p:nvSpPr>
            <p:cNvPr id="17413" name="矩形 16"/>
            <p:cNvSpPr>
              <a:spLocks noChangeArrowheads="1"/>
            </p:cNvSpPr>
            <p:nvPr>
              <p:custDataLst>
                <p:tags r:id="rId8"/>
              </p:custDataLst>
            </p:nvPr>
          </p:nvSpPr>
          <p:spPr bwMode="auto">
            <a:xfrm>
              <a:off x="2190216" y="0"/>
              <a:ext cx="1188132" cy="108012"/>
            </a:xfrm>
            <a:prstGeom prst="rect">
              <a:avLst/>
            </a:prstGeom>
            <a:solidFill>
              <a:srgbClr val="5B9BD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4" name="矩形 17"/>
            <p:cNvSpPr>
              <a:spLocks noChangeArrowheads="1"/>
            </p:cNvSpPr>
            <p:nvPr>
              <p:custDataLst>
                <p:tags r:id="rId9"/>
              </p:custDataLst>
            </p:nvPr>
          </p:nvSpPr>
          <p:spPr bwMode="auto">
            <a:xfrm>
              <a:off x="3378348" y="0"/>
              <a:ext cx="1188132" cy="108012"/>
            </a:xfrm>
            <a:prstGeom prst="rect">
              <a:avLst/>
            </a:prstGeom>
            <a:solidFill>
              <a:srgbClr val="ED7D31"/>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5" name="矩形 18"/>
            <p:cNvSpPr>
              <a:spLocks noChangeArrowheads="1"/>
            </p:cNvSpPr>
            <p:nvPr>
              <p:custDataLst>
                <p:tags r:id="rId10"/>
              </p:custDataLst>
            </p:nvPr>
          </p:nvSpPr>
          <p:spPr bwMode="auto">
            <a:xfrm>
              <a:off x="4566480" y="0"/>
              <a:ext cx="1188132" cy="108012"/>
            </a:xfrm>
            <a:prstGeom prst="rect">
              <a:avLst/>
            </a:prstGeom>
            <a:solidFill>
              <a:srgbClr val="A5A5A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6" name="矩形 19"/>
            <p:cNvSpPr>
              <a:spLocks noChangeArrowheads="1"/>
            </p:cNvSpPr>
            <p:nvPr>
              <p:custDataLst>
                <p:tags r:id="rId11"/>
              </p:custDataLst>
            </p:nvPr>
          </p:nvSpPr>
          <p:spPr bwMode="auto">
            <a:xfrm>
              <a:off x="5754612" y="0"/>
              <a:ext cx="1188132" cy="108012"/>
            </a:xfrm>
            <a:prstGeom prst="rect">
              <a:avLst/>
            </a:prstGeom>
            <a:solidFill>
              <a:srgbClr val="FFC000"/>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7" name="矩形 20"/>
            <p:cNvSpPr>
              <a:spLocks noChangeArrowheads="1"/>
            </p:cNvSpPr>
            <p:nvPr>
              <p:custDataLst>
                <p:tags r:id="rId12"/>
              </p:custDataLst>
            </p:nvPr>
          </p:nvSpPr>
          <p:spPr bwMode="auto">
            <a:xfrm>
              <a:off x="6942744" y="0"/>
              <a:ext cx="1188132" cy="108012"/>
            </a:xfrm>
            <a:prstGeom prst="rect">
              <a:avLst/>
            </a:prstGeom>
            <a:solidFill>
              <a:srgbClr val="4472C4"/>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8" name="矩形 21"/>
            <p:cNvSpPr>
              <a:spLocks noChangeArrowheads="1"/>
            </p:cNvSpPr>
            <p:nvPr>
              <p:custDataLst>
                <p:tags r:id="rId13"/>
              </p:custDataLst>
            </p:nvPr>
          </p:nvSpPr>
          <p:spPr bwMode="auto">
            <a:xfrm>
              <a:off x="8130876" y="0"/>
              <a:ext cx="1188132" cy="108012"/>
            </a:xfrm>
            <a:prstGeom prst="rect">
              <a:avLst/>
            </a:prstGeom>
            <a:solidFill>
              <a:srgbClr val="70AD47"/>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grpSp>
      <p:sp>
        <p:nvSpPr>
          <p:cNvPr id="5" name="标题 4"/>
          <p:cNvSpPr>
            <a:spLocks noGrp="1"/>
          </p:cNvSpPr>
          <p:nvPr>
            <p:ph type="title"/>
            <p:custDataLst>
              <p:tags r:id="rId14"/>
            </p:custDataLst>
          </p:nvPr>
        </p:nvSpPr>
        <p:spPr>
          <a:xfrm>
            <a:off x="120015" y="35560"/>
            <a:ext cx="10968990" cy="888365"/>
          </a:xfrm>
        </p:spPr>
        <p:txBody>
          <a:bodyPr>
            <a:normAutofit fontScale="90000"/>
          </a:bodyPr>
          <a:lstStyle/>
          <a:p>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【学习任务一】分子结构的测定</a:t>
            </a:r>
            <a:r>
              <a:rPr lang="en-US" altLang="zh-CN"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a:t>
            </a:r>
            <a:r>
              <a:rPr lang="zh-CN" altLang="en-US" sz="3200">
                <a:solidFill>
                  <a:srgbClr val="1D41D5"/>
                </a:solidFill>
                <a:latin typeface="黑体" panose="02010609060101010101" pitchFamily="49" charset="-122"/>
                <a:ea typeface="黑体" panose="02010609060101010101" pitchFamily="49" charset="-122"/>
                <a:sym typeface="+mn-ea"/>
              </a:rPr>
              <a:t>红外光谱</a:t>
            </a:r>
            <a:br>
              <a:rPr lang="zh-CN" altLang="en-US" sz="3200" b="1">
                <a:solidFill>
                  <a:srgbClr val="1D41D5"/>
                </a:solidFill>
                <a:latin typeface="黑体" panose="02010609060101010101" pitchFamily="49" charset="-122"/>
                <a:ea typeface="黑体" panose="02010609060101010101" pitchFamily="49" charset="-122"/>
              </a:rPr>
            </a:br>
            <a:endParaRPr lang="zh-CN" altLang="en-US" sz="3200" b="1">
              <a:solidFill>
                <a:srgbClr val="1D41D5"/>
              </a:solidFill>
              <a:latin typeface="黑体" panose="02010609060101010101" pitchFamily="49" charset="-122"/>
              <a:ea typeface="黑体" panose="02010609060101010101" pitchFamily="49" charset="-122"/>
              <a:sym typeface="+mn-ea"/>
            </a:endParaRPr>
          </a:p>
        </p:txBody>
      </p:sp>
      <p:sp>
        <p:nvSpPr>
          <p:cNvPr id="11" name="标题 4"/>
          <p:cNvSpPr>
            <a:spLocks noGrp="1"/>
          </p:cNvSpPr>
          <p:nvPr>
            <p:custDataLst>
              <p:tags r:id="rId15"/>
            </p:custDataLst>
          </p:nvPr>
        </p:nvSpPr>
        <p:spPr>
          <a:xfrm>
            <a:off x="120015" y="705485"/>
            <a:ext cx="3905885" cy="888365"/>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sz="3200">
                <a:solidFill>
                  <a:srgbClr val="1D41D5"/>
                </a:solidFill>
                <a:latin typeface="黑体" panose="02010609060101010101" pitchFamily="49" charset="-122"/>
                <a:ea typeface="黑体" panose="02010609060101010101" pitchFamily="49" charset="-122"/>
                <a:sym typeface="+mn-ea"/>
              </a:rPr>
              <a:t>2</a:t>
            </a:r>
            <a:r>
              <a:rPr lang="zh-CN" altLang="en-US" sz="3200">
                <a:solidFill>
                  <a:srgbClr val="1D41D5"/>
                </a:solidFill>
                <a:latin typeface="黑体" panose="02010609060101010101" pitchFamily="49" charset="-122"/>
                <a:ea typeface="黑体" panose="02010609060101010101" pitchFamily="49" charset="-122"/>
                <a:sym typeface="+mn-ea"/>
              </a:rPr>
              <a:t>、红外光谱图</a:t>
            </a:r>
            <a:endParaRPr lang="zh-CN" altLang="en-US" sz="3200" b="1">
              <a:solidFill>
                <a:srgbClr val="1D41D5"/>
              </a:solidFill>
              <a:latin typeface="黑体" panose="02010609060101010101" pitchFamily="49" charset="-122"/>
              <a:ea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lum bright="-20000" contrast="40000"/>
          </a:blip>
          <a:stretch>
            <a:fillRect/>
          </a:stretch>
        </p:blipFill>
        <p:spPr>
          <a:xfrm>
            <a:off x="794656" y="1177399"/>
            <a:ext cx="6290949" cy="2840096"/>
          </a:xfrm>
          <a:prstGeom prst="rect">
            <a:avLst/>
          </a:prstGeom>
        </p:spPr>
      </p:pic>
      <p:pic>
        <p:nvPicPr>
          <p:cNvPr id="9" name="图片 8"/>
          <p:cNvPicPr>
            <a:picLocks noChangeAspect="1"/>
          </p:cNvPicPr>
          <p:nvPr>
            <p:custDataLst>
              <p:tags r:id="rId3"/>
            </p:custDataLst>
          </p:nvPr>
        </p:nvPicPr>
        <p:blipFill>
          <a:blip r:embed="rId4">
            <a:lum bright="-20000" contrast="40000"/>
          </a:blip>
          <a:stretch>
            <a:fillRect/>
          </a:stretch>
        </p:blipFill>
        <p:spPr>
          <a:xfrm>
            <a:off x="7409679" y="1177290"/>
            <a:ext cx="4477834" cy="4906048"/>
          </a:xfrm>
          <a:prstGeom prst="rect">
            <a:avLst/>
          </a:prstGeom>
        </p:spPr>
      </p:pic>
      <p:sp>
        <p:nvSpPr>
          <p:cNvPr id="11" name="文本框 10"/>
          <p:cNvSpPr txBox="1"/>
          <p:nvPr>
            <p:custDataLst>
              <p:tags r:id="rId5"/>
            </p:custDataLst>
          </p:nvPr>
        </p:nvSpPr>
        <p:spPr>
          <a:xfrm>
            <a:off x="336186" y="4122861"/>
            <a:ext cx="6749008" cy="2576667"/>
          </a:xfrm>
          <a:prstGeom prst="rect">
            <a:avLst/>
          </a:prstGeom>
          <a:solidFill>
            <a:schemeClr val="accent4">
              <a:lumMod val="20000"/>
              <a:lumOff val="80000"/>
            </a:schemeClr>
          </a:solidFill>
          <a:ln w="9525">
            <a:noFill/>
          </a:ln>
        </p:spPr>
        <p:txBody>
          <a:bodyPr wrap="square">
            <a:spAutoFit/>
          </a:bodyPr>
          <a:lstStyle/>
          <a:p>
            <a:pPr indent="0" fontAlgn="auto">
              <a:lnSpc>
                <a:spcPct val="150000"/>
              </a:lnSpc>
            </a:pPr>
            <a:r>
              <a:rPr lang="zh-CN" sz="2800" b="1">
                <a:latin typeface="黑体" panose="02010609060101010101" pitchFamily="49" charset="-122"/>
                <a:ea typeface="黑体" panose="02010609060101010101" pitchFamily="49" charset="-122"/>
              </a:rPr>
              <a:t>纵坐标表示相对丰度，横坐标表示粒子的</a:t>
            </a:r>
            <a:r>
              <a:rPr lang="zh-CN" sz="2800" b="1">
                <a:solidFill>
                  <a:srgbClr val="FF0000"/>
                </a:solidFill>
                <a:latin typeface="黑体" panose="02010609060101010101" pitchFamily="49" charset="-122"/>
                <a:ea typeface="黑体" panose="02010609060101010101" pitchFamily="49" charset="-122"/>
              </a:rPr>
              <a:t>相对质量与其电荷数之比（</a:t>
            </a:r>
            <a:r>
              <a:rPr lang="en-US" altLang="zh-CN" sz="2800" b="1">
                <a:solidFill>
                  <a:srgbClr val="FF0000"/>
                </a:solidFill>
                <a:latin typeface="黑体" panose="02010609060101010101" pitchFamily="49" charset="-122"/>
                <a:ea typeface="黑体" panose="02010609060101010101" pitchFamily="49" charset="-122"/>
              </a:rPr>
              <a:t>m/z</a:t>
            </a:r>
            <a:r>
              <a:rPr lang="zh-CN" sz="2800" b="1">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a:t>
            </a:r>
            <a:r>
              <a:rPr lang="zh-CN" sz="2800" b="1">
                <a:latin typeface="黑体" panose="02010609060101010101" pitchFamily="49" charset="-122"/>
                <a:ea typeface="黑体" panose="02010609060101010101" pitchFamily="49" charset="-122"/>
                <a:cs typeface="Times New Roman" panose="02020603050405020304" pitchFamily="18" charset="0"/>
                <a:sym typeface="+mn-ea"/>
              </a:rPr>
              <a:t>，简称</a:t>
            </a:r>
            <a:r>
              <a:rPr lang="zh-CN" sz="2800" b="1">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荷质比</a:t>
            </a:r>
            <a:r>
              <a:rPr lang="zh-CN" sz="2800" b="1">
                <a:latin typeface="黑体" panose="02010609060101010101" pitchFamily="49" charset="-122"/>
                <a:ea typeface="黑体" panose="02010609060101010101" pitchFamily="49" charset="-122"/>
                <a:cs typeface="Times New Roman" panose="02020603050405020304" pitchFamily="18" charset="0"/>
                <a:sym typeface="+mn-ea"/>
              </a:rPr>
              <a:t>，化学家通过分析得知，被测物的相对分子质量是</a:t>
            </a:r>
            <a:r>
              <a:rPr lang="en-US" sz="2800" b="1">
                <a:latin typeface="黑体" panose="02010609060101010101" pitchFamily="49" charset="-122"/>
                <a:ea typeface="黑体" panose="02010609060101010101" pitchFamily="49" charset="-122"/>
                <a:cs typeface="Times New Roman" panose="02020603050405020304" pitchFamily="18" charset="0"/>
                <a:sym typeface="+mn-ea"/>
              </a:rPr>
              <a:t>92</a:t>
            </a:r>
            <a:r>
              <a:rPr lang="zh-CN" sz="2800" b="1">
                <a:latin typeface="黑体" panose="02010609060101010101" pitchFamily="49" charset="-122"/>
                <a:ea typeface="黑体" panose="02010609060101010101" pitchFamily="49" charset="-122"/>
                <a:cs typeface="Times New Roman" panose="02020603050405020304" pitchFamily="18" charset="0"/>
                <a:sym typeface="+mn-ea"/>
              </a:rPr>
              <a:t>，该物质是甲苯。</a:t>
            </a:r>
            <a:endParaRPr lang="zh-CN" altLang="en-US" sz="2800" b="1">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1"/>
          <p:cNvSpPr>
            <a:spLocks noGrp="1"/>
          </p:cNvSpPr>
          <p:nvPr>
            <p:custDataLst>
              <p:tags r:id="rId6"/>
            </p:custDataLst>
          </p:nvPr>
        </p:nvSpPr>
        <p:spPr>
          <a:xfrm>
            <a:off x="120085" y="70"/>
            <a:ext cx="10969200" cy="705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【科学</a:t>
            </a:r>
            <a:r>
              <a:rPr lang="zh-CN" altLang="en-US" sz="3200">
                <a:gradFill>
                  <a:gsLst>
                    <a:gs pos="0">
                      <a:srgbClr val="E30000"/>
                    </a:gs>
                    <a:gs pos="100000">
                      <a:srgbClr val="760303"/>
                    </a:gs>
                  </a:gsLst>
                  <a:lin scaled="0"/>
                </a:gradFill>
                <a:latin typeface="Arial" panose="020B0604020202020204" pitchFamily="34" charset="0"/>
                <a:ea typeface="黑体" panose="02010609060101010101" pitchFamily="49" charset="-122"/>
                <a:cs typeface="Arial" panose="020B0604020202020204" pitchFamily="34" charset="0"/>
                <a:sym typeface="+mn-ea"/>
              </a:rPr>
              <a:t>∙</a:t>
            </a:r>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技术</a:t>
            </a:r>
            <a:r>
              <a:rPr lang="zh-CN" altLang="en-US" sz="3200">
                <a:gradFill>
                  <a:gsLst>
                    <a:gs pos="0">
                      <a:srgbClr val="E30000"/>
                    </a:gs>
                    <a:gs pos="100000">
                      <a:srgbClr val="760303"/>
                    </a:gs>
                  </a:gsLst>
                  <a:lin scaled="0"/>
                </a:gradFill>
                <a:latin typeface="Arial" panose="020B0604020202020204" pitchFamily="34" charset="0"/>
                <a:ea typeface="黑体" panose="02010609060101010101" pitchFamily="49" charset="-122"/>
                <a:cs typeface="Arial" panose="020B0604020202020204" pitchFamily="34" charset="0"/>
                <a:sym typeface="+mn-ea"/>
              </a:rPr>
              <a:t>∙</a:t>
            </a:r>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社会】</a:t>
            </a:r>
            <a:r>
              <a:rPr lang="zh-CN" altLang="en-US" sz="3200">
                <a:solidFill>
                  <a:srgbClr val="1D41D5"/>
                </a:solidFill>
                <a:latin typeface="黑体" panose="02010609060101010101" pitchFamily="49" charset="-122"/>
                <a:ea typeface="黑体" panose="02010609060101010101" pitchFamily="49" charset="-122"/>
                <a:sym typeface="+mn-ea"/>
              </a:rPr>
              <a:t>用质谱法测定分子的相对分子质量</a:t>
            </a:r>
            <a:endParaRPr lang="zh-CN" altLang="en-US" sz="3200">
              <a:solidFill>
                <a:srgbClr val="1D41D5"/>
              </a:solidFill>
              <a:latin typeface="黑体" panose="02010609060101010101" pitchFamily="49" charset="-122"/>
              <a:ea typeface="黑体" panose="02010609060101010101" pitchFamily="49" charset="-122"/>
              <a:sym typeface="+mn-ea"/>
            </a:endParaRPr>
          </a:p>
        </p:txBody>
      </p:sp>
      <p:grpSp>
        <p:nvGrpSpPr>
          <p:cNvPr id="17411" name="组合 15"/>
          <p:cNvGrpSpPr/>
          <p:nvPr>
            <p:custDataLst>
              <p:tags r:id="rId7"/>
            </p:custDataLst>
          </p:nvPr>
        </p:nvGrpSpPr>
        <p:grpSpPr>
          <a:xfrm>
            <a:off x="120015" y="705171"/>
            <a:ext cx="12192000" cy="73025"/>
            <a:chOff x="2190216" y="0"/>
            <a:chExt cx="7128792" cy="108012"/>
          </a:xfrm>
        </p:grpSpPr>
        <p:sp>
          <p:nvSpPr>
            <p:cNvPr id="17413" name="矩形 16"/>
            <p:cNvSpPr>
              <a:spLocks noChangeArrowheads="1"/>
            </p:cNvSpPr>
            <p:nvPr>
              <p:custDataLst>
                <p:tags r:id="rId8"/>
              </p:custDataLst>
            </p:nvPr>
          </p:nvSpPr>
          <p:spPr bwMode="auto">
            <a:xfrm>
              <a:off x="2190216" y="0"/>
              <a:ext cx="1188132" cy="108012"/>
            </a:xfrm>
            <a:prstGeom prst="rect">
              <a:avLst/>
            </a:prstGeom>
            <a:solidFill>
              <a:srgbClr val="5B9BD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4" name="矩形 17"/>
            <p:cNvSpPr>
              <a:spLocks noChangeArrowheads="1"/>
            </p:cNvSpPr>
            <p:nvPr>
              <p:custDataLst>
                <p:tags r:id="rId9"/>
              </p:custDataLst>
            </p:nvPr>
          </p:nvSpPr>
          <p:spPr bwMode="auto">
            <a:xfrm>
              <a:off x="3378348" y="0"/>
              <a:ext cx="1188132" cy="108012"/>
            </a:xfrm>
            <a:prstGeom prst="rect">
              <a:avLst/>
            </a:prstGeom>
            <a:solidFill>
              <a:srgbClr val="ED7D31"/>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5" name="矩形 18"/>
            <p:cNvSpPr>
              <a:spLocks noChangeArrowheads="1"/>
            </p:cNvSpPr>
            <p:nvPr>
              <p:custDataLst>
                <p:tags r:id="rId10"/>
              </p:custDataLst>
            </p:nvPr>
          </p:nvSpPr>
          <p:spPr bwMode="auto">
            <a:xfrm>
              <a:off x="4566480" y="0"/>
              <a:ext cx="1188132" cy="108012"/>
            </a:xfrm>
            <a:prstGeom prst="rect">
              <a:avLst/>
            </a:prstGeom>
            <a:solidFill>
              <a:srgbClr val="A5A5A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6" name="矩形 19"/>
            <p:cNvSpPr>
              <a:spLocks noChangeArrowheads="1"/>
            </p:cNvSpPr>
            <p:nvPr>
              <p:custDataLst>
                <p:tags r:id="rId11"/>
              </p:custDataLst>
            </p:nvPr>
          </p:nvSpPr>
          <p:spPr bwMode="auto">
            <a:xfrm>
              <a:off x="5754612" y="0"/>
              <a:ext cx="1188132" cy="108012"/>
            </a:xfrm>
            <a:prstGeom prst="rect">
              <a:avLst/>
            </a:prstGeom>
            <a:solidFill>
              <a:srgbClr val="FFC000"/>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7" name="矩形 20"/>
            <p:cNvSpPr>
              <a:spLocks noChangeArrowheads="1"/>
            </p:cNvSpPr>
            <p:nvPr>
              <p:custDataLst>
                <p:tags r:id="rId12"/>
              </p:custDataLst>
            </p:nvPr>
          </p:nvSpPr>
          <p:spPr bwMode="auto">
            <a:xfrm>
              <a:off x="6942744" y="0"/>
              <a:ext cx="1188132" cy="108012"/>
            </a:xfrm>
            <a:prstGeom prst="rect">
              <a:avLst/>
            </a:prstGeom>
            <a:solidFill>
              <a:srgbClr val="4472C4"/>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8" name="矩形 21"/>
            <p:cNvSpPr>
              <a:spLocks noChangeArrowheads="1"/>
            </p:cNvSpPr>
            <p:nvPr>
              <p:custDataLst>
                <p:tags r:id="rId13"/>
              </p:custDataLst>
            </p:nvPr>
          </p:nvSpPr>
          <p:spPr bwMode="auto">
            <a:xfrm>
              <a:off x="8130876" y="0"/>
              <a:ext cx="1188132" cy="108012"/>
            </a:xfrm>
            <a:prstGeom prst="rect">
              <a:avLst/>
            </a:prstGeom>
            <a:solidFill>
              <a:srgbClr val="70AD47"/>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grpSp>
      <p:sp>
        <p:nvSpPr>
          <p:cNvPr id="5" name="文本框 4"/>
          <p:cNvSpPr txBox="1"/>
          <p:nvPr>
            <p:custDataLst>
              <p:tags r:id="rId14"/>
            </p:custDataLst>
          </p:nvPr>
        </p:nvSpPr>
        <p:spPr>
          <a:xfrm>
            <a:off x="220345" y="778510"/>
            <a:ext cx="2329815" cy="583565"/>
          </a:xfrm>
          <a:prstGeom prst="rect">
            <a:avLst/>
          </a:prstGeom>
          <a:noFill/>
        </p:spPr>
        <p:txBody>
          <a:bodyPr wrap="square" rtlCol="0">
            <a:spAutoFit/>
          </a:bodyPr>
          <a:lstStyle/>
          <a:p>
            <a:r>
              <a:rPr lang="en-US" altLang="zh-CN" sz="3200">
                <a:solidFill>
                  <a:srgbClr val="1D41D5"/>
                </a:solidFill>
                <a:latin typeface="黑体" panose="02010609060101010101" pitchFamily="49" charset="-122"/>
                <a:ea typeface="黑体" panose="02010609060101010101" pitchFamily="49" charset="-122"/>
                <a:sym typeface="+mn-ea"/>
              </a:rPr>
              <a:t>1</a:t>
            </a:r>
            <a:r>
              <a:rPr lang="zh-CN" altLang="en-US" sz="3200">
                <a:solidFill>
                  <a:srgbClr val="1D41D5"/>
                </a:solidFill>
                <a:latin typeface="黑体" panose="02010609060101010101" pitchFamily="49" charset="-122"/>
                <a:ea typeface="黑体" panose="02010609060101010101" pitchFamily="49" charset="-122"/>
                <a:sym typeface="+mn-ea"/>
              </a:rPr>
              <a:t>、原理</a:t>
            </a:r>
            <a:endParaRPr lang="zh-CN" altLang="en-US" sz="3200">
              <a:solidFill>
                <a:srgbClr val="1D41D5"/>
              </a:solidFill>
              <a:latin typeface="黑体" panose="02010609060101010101" pitchFamily="49" charset="-122"/>
              <a:ea typeface="黑体" panose="02010609060101010101" pitchFamily="49" charset="-122"/>
              <a:sym typeface="+mn-ea"/>
            </a:endParaRPr>
          </a:p>
        </p:txBody>
      </p:sp>
      <p:sp>
        <p:nvSpPr>
          <p:cNvPr id="7" name="文本框 6"/>
          <p:cNvSpPr txBox="1"/>
          <p:nvPr>
            <p:custDataLst>
              <p:tags r:id="rId15"/>
            </p:custDataLst>
          </p:nvPr>
        </p:nvSpPr>
        <p:spPr>
          <a:xfrm>
            <a:off x="11214735" y="194945"/>
            <a:ext cx="1256030" cy="583565"/>
          </a:xfrm>
          <a:prstGeom prst="rect">
            <a:avLst/>
          </a:prstGeom>
          <a:noFill/>
        </p:spPr>
        <p:txBody>
          <a:bodyPr wrap="square" rtlCol="0">
            <a:spAutoFit/>
          </a:bodyPr>
          <a:lstStyle/>
          <a:p>
            <a:r>
              <a:rPr lang="en-US" altLang="zh-CN" sz="3200">
                <a:solidFill>
                  <a:srgbClr val="1D41D5"/>
                </a:solidFill>
                <a:latin typeface="黑体" panose="02010609060101010101" pitchFamily="49" charset="-122"/>
                <a:ea typeface="黑体" panose="02010609060101010101" pitchFamily="49" charset="-122"/>
                <a:sym typeface="+mn-ea"/>
              </a:rPr>
              <a:t>P42</a:t>
            </a:r>
            <a:endParaRPr lang="en-US" altLang="zh-CN" sz="3200">
              <a:solidFill>
                <a:srgbClr val="1D41D5"/>
              </a:solidFill>
              <a:latin typeface="黑体" panose="02010609060101010101" pitchFamily="49" charset="-122"/>
              <a:ea typeface="黑体" panose="02010609060101010101" pitchFamily="49" charset="-122"/>
              <a:sym typeface="+mn-ea"/>
            </a:endParaRPr>
          </a:p>
        </p:txBody>
      </p:sp>
      <p:sp>
        <p:nvSpPr>
          <p:cNvPr id="8" name="文本框 7"/>
          <p:cNvSpPr txBox="1"/>
          <p:nvPr>
            <p:custDataLst>
              <p:tags r:id="rId16"/>
            </p:custDataLst>
          </p:nvPr>
        </p:nvSpPr>
        <p:spPr>
          <a:xfrm>
            <a:off x="7950200" y="778510"/>
            <a:ext cx="2329815" cy="583565"/>
          </a:xfrm>
          <a:prstGeom prst="rect">
            <a:avLst/>
          </a:prstGeom>
          <a:noFill/>
        </p:spPr>
        <p:txBody>
          <a:bodyPr wrap="square" rtlCol="0">
            <a:spAutoFit/>
          </a:bodyPr>
          <a:lstStyle/>
          <a:p>
            <a:r>
              <a:rPr lang="en-US" altLang="zh-CN" sz="3200">
                <a:solidFill>
                  <a:srgbClr val="1D41D5"/>
                </a:solidFill>
                <a:latin typeface="黑体" panose="02010609060101010101" pitchFamily="49" charset="-122"/>
                <a:ea typeface="黑体" panose="02010609060101010101" pitchFamily="49" charset="-122"/>
                <a:sym typeface="+mn-ea"/>
              </a:rPr>
              <a:t>2</a:t>
            </a:r>
            <a:r>
              <a:rPr lang="zh-CN" altLang="en-US" sz="3200">
                <a:solidFill>
                  <a:srgbClr val="1D41D5"/>
                </a:solidFill>
                <a:latin typeface="黑体" panose="02010609060101010101" pitchFamily="49" charset="-122"/>
                <a:ea typeface="黑体" panose="02010609060101010101" pitchFamily="49" charset="-122"/>
                <a:sym typeface="+mn-ea"/>
              </a:rPr>
              <a:t>、质谱图</a:t>
            </a:r>
            <a:endParaRPr lang="zh-CN" altLang="en-US" sz="3200">
              <a:solidFill>
                <a:srgbClr val="1D41D5"/>
              </a:solidFill>
              <a:latin typeface="黑体" panose="02010609060101010101" pitchFamily="49" charset="-122"/>
              <a:ea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组合 15"/>
          <p:cNvGrpSpPr/>
          <p:nvPr>
            <p:custDataLst>
              <p:tags r:id="rId1"/>
            </p:custDataLst>
          </p:nvPr>
        </p:nvGrpSpPr>
        <p:grpSpPr>
          <a:xfrm>
            <a:off x="116840" y="541976"/>
            <a:ext cx="12192000" cy="73025"/>
            <a:chOff x="2190216" y="0"/>
            <a:chExt cx="7128792" cy="108012"/>
          </a:xfrm>
        </p:grpSpPr>
        <p:sp>
          <p:nvSpPr>
            <p:cNvPr id="17413" name="矩形 16"/>
            <p:cNvSpPr>
              <a:spLocks noChangeArrowheads="1"/>
            </p:cNvSpPr>
            <p:nvPr>
              <p:custDataLst>
                <p:tags r:id="rId2"/>
              </p:custDataLst>
            </p:nvPr>
          </p:nvSpPr>
          <p:spPr bwMode="auto">
            <a:xfrm>
              <a:off x="2190216" y="0"/>
              <a:ext cx="1188132" cy="108012"/>
            </a:xfrm>
            <a:prstGeom prst="rect">
              <a:avLst/>
            </a:prstGeom>
            <a:solidFill>
              <a:srgbClr val="5B9BD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4" name="矩形 17"/>
            <p:cNvSpPr>
              <a:spLocks noChangeArrowheads="1"/>
            </p:cNvSpPr>
            <p:nvPr>
              <p:custDataLst>
                <p:tags r:id="rId3"/>
              </p:custDataLst>
            </p:nvPr>
          </p:nvSpPr>
          <p:spPr bwMode="auto">
            <a:xfrm>
              <a:off x="3378348" y="0"/>
              <a:ext cx="1188132" cy="108012"/>
            </a:xfrm>
            <a:prstGeom prst="rect">
              <a:avLst/>
            </a:prstGeom>
            <a:solidFill>
              <a:srgbClr val="ED7D31"/>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5" name="矩形 18"/>
            <p:cNvSpPr>
              <a:spLocks noChangeArrowheads="1"/>
            </p:cNvSpPr>
            <p:nvPr>
              <p:custDataLst>
                <p:tags r:id="rId4"/>
              </p:custDataLst>
            </p:nvPr>
          </p:nvSpPr>
          <p:spPr bwMode="auto">
            <a:xfrm>
              <a:off x="4566480" y="0"/>
              <a:ext cx="1188132" cy="108012"/>
            </a:xfrm>
            <a:prstGeom prst="rect">
              <a:avLst/>
            </a:prstGeom>
            <a:solidFill>
              <a:srgbClr val="A5A5A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6" name="矩形 19"/>
            <p:cNvSpPr>
              <a:spLocks noChangeArrowheads="1"/>
            </p:cNvSpPr>
            <p:nvPr>
              <p:custDataLst>
                <p:tags r:id="rId5"/>
              </p:custDataLst>
            </p:nvPr>
          </p:nvSpPr>
          <p:spPr bwMode="auto">
            <a:xfrm>
              <a:off x="5754612" y="0"/>
              <a:ext cx="1188132" cy="108012"/>
            </a:xfrm>
            <a:prstGeom prst="rect">
              <a:avLst/>
            </a:prstGeom>
            <a:solidFill>
              <a:srgbClr val="FFC000"/>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7" name="矩形 20"/>
            <p:cNvSpPr>
              <a:spLocks noChangeArrowheads="1"/>
            </p:cNvSpPr>
            <p:nvPr>
              <p:custDataLst>
                <p:tags r:id="rId6"/>
              </p:custDataLst>
            </p:nvPr>
          </p:nvSpPr>
          <p:spPr bwMode="auto">
            <a:xfrm>
              <a:off x="6942744" y="0"/>
              <a:ext cx="1188132" cy="108012"/>
            </a:xfrm>
            <a:prstGeom prst="rect">
              <a:avLst/>
            </a:prstGeom>
            <a:solidFill>
              <a:srgbClr val="4472C4"/>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8" name="矩形 21"/>
            <p:cNvSpPr>
              <a:spLocks noChangeArrowheads="1"/>
            </p:cNvSpPr>
            <p:nvPr>
              <p:custDataLst>
                <p:tags r:id="rId7"/>
              </p:custDataLst>
            </p:nvPr>
          </p:nvSpPr>
          <p:spPr bwMode="auto">
            <a:xfrm>
              <a:off x="8130876" y="0"/>
              <a:ext cx="1188132" cy="108012"/>
            </a:xfrm>
            <a:prstGeom prst="rect">
              <a:avLst/>
            </a:prstGeom>
            <a:solidFill>
              <a:srgbClr val="70AD47"/>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grpSp>
      <p:sp>
        <p:nvSpPr>
          <p:cNvPr id="5" name="标题 4"/>
          <p:cNvSpPr>
            <a:spLocks noGrp="1"/>
          </p:cNvSpPr>
          <p:nvPr>
            <p:ph type="title"/>
            <p:custDataLst>
              <p:tags r:id="rId8"/>
            </p:custDataLst>
          </p:nvPr>
        </p:nvSpPr>
        <p:spPr>
          <a:xfrm>
            <a:off x="-31045" y="-90100"/>
            <a:ext cx="10969200" cy="705600"/>
          </a:xfrm>
        </p:spPr>
        <p:txBody>
          <a:bodyPr/>
          <a:lstStyle/>
          <a:p>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【学习任务二】</a:t>
            </a:r>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多样的分子空间结构</a:t>
            </a:r>
            <a:endParaRPr lang="zh-CN" altLang="en-US" sz="3200" b="1">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endParaRPr>
          </a:p>
        </p:txBody>
      </p:sp>
      <p:sp>
        <p:nvSpPr>
          <p:cNvPr id="7" name="文本框 6"/>
          <p:cNvSpPr txBox="1"/>
          <p:nvPr>
            <p:custDataLst>
              <p:tags r:id="rId9"/>
            </p:custDataLst>
          </p:nvPr>
        </p:nvSpPr>
        <p:spPr>
          <a:xfrm>
            <a:off x="117475" y="720725"/>
            <a:ext cx="12074525" cy="970280"/>
          </a:xfrm>
          <a:prstGeom prst="rect">
            <a:avLst/>
          </a:prstGeom>
          <a:noFill/>
        </p:spPr>
        <p:txBody>
          <a:bodyPr wrap="square" rtlCol="0">
            <a:noAutofit/>
          </a:bodyPr>
          <a:lstStyle/>
          <a:p>
            <a:r>
              <a:rPr lang="zh-CN" altLang="en-US" sz="2400" b="1">
                <a:solidFill>
                  <a:srgbClr val="1D41D5"/>
                </a:solidFill>
              </a:rPr>
              <a:t>【</a:t>
            </a:r>
            <a:r>
              <a:rPr lang="zh-CN" altLang="en-US" sz="2400" b="1">
                <a:solidFill>
                  <a:srgbClr val="1D41D5"/>
                </a:solidFill>
                <a:sym typeface="+mn-ea"/>
              </a:rPr>
              <a:t>活动</a:t>
            </a:r>
            <a:r>
              <a:rPr lang="en-US" altLang="zh-CN" sz="2400" b="1">
                <a:solidFill>
                  <a:srgbClr val="1D41D5"/>
                </a:solidFill>
                <a:sym typeface="+mn-ea"/>
              </a:rPr>
              <a:t>1</a:t>
            </a:r>
            <a:r>
              <a:rPr lang="zh-CN" altLang="en-US" sz="2400" b="1">
                <a:solidFill>
                  <a:srgbClr val="1D41D5"/>
                </a:solidFill>
                <a:sym typeface="+mn-ea"/>
              </a:rPr>
              <a:t>】用橡皮泥或黏土和牙签等材料制作下列分子的空间结构模型，并完成下列表格。</a:t>
            </a:r>
            <a:endParaRPr lang="zh-CN" altLang="en-US" sz="2400" b="1">
              <a:solidFill>
                <a:srgbClr val="1D41D5"/>
              </a:solidFill>
              <a:sym typeface="+mn-ea"/>
            </a:endParaRPr>
          </a:p>
        </p:txBody>
      </p:sp>
      <p:graphicFrame>
        <p:nvGraphicFramePr>
          <p:cNvPr id="14" name="表格 13"/>
          <p:cNvGraphicFramePr>
            <a:graphicFrameLocks noGrp="1"/>
          </p:cNvGraphicFramePr>
          <p:nvPr>
            <p:custDataLst>
              <p:tags r:id="rId10"/>
            </p:custDataLst>
          </p:nvPr>
        </p:nvGraphicFramePr>
        <p:xfrm>
          <a:off x="445135" y="1325880"/>
          <a:ext cx="10849610" cy="5340350"/>
        </p:xfrm>
        <a:graphic>
          <a:graphicData uri="http://schemas.openxmlformats.org/drawingml/2006/table">
            <a:tbl>
              <a:tblPr firstRow="1" bandRow="1">
                <a:tableStyleId>{5940675A-B579-460E-94D1-54222C63F5DA}</a:tableStyleId>
              </a:tblPr>
              <a:tblGrid>
                <a:gridCol w="1647825"/>
                <a:gridCol w="1433830"/>
                <a:gridCol w="1136015"/>
                <a:gridCol w="979170"/>
                <a:gridCol w="2063750"/>
                <a:gridCol w="1907540"/>
                <a:gridCol w="1681480"/>
              </a:tblGrid>
              <a:tr h="365760">
                <a:tc rowSpan="2">
                  <a:txBody>
                    <a:bodyPr wrap="square"/>
                    <a:lstStyle/>
                    <a:p>
                      <a:pPr indent="0">
                        <a:buNone/>
                      </a:pPr>
                      <a:r>
                        <a:rPr lang="zh-CN"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化学式</a:t>
                      </a:r>
                      <a:endParaRPr lang="zh-CN"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黑体" panose="02010609060101010101" pitchFamily="49" charset="-122"/>
                        </a:rPr>
                        <a:t>电子式</a:t>
                      </a:r>
                      <a:endParaRPr lang="en-US" altLang="en-US" sz="2400" b="1">
                        <a:solidFill>
                          <a:srgbClr val="000000"/>
                        </a:solidFill>
                        <a:latin typeface="Times New Roman" panose="02020603050405020304" pitchFamily="18" charset="0"/>
                        <a:ea typeface="宋体" panose="02010600030101010101" pitchFamily="2"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黑体" panose="02010609060101010101" pitchFamily="49" charset="-122"/>
                        </a:rPr>
                        <a:t>结构式</a:t>
                      </a:r>
                      <a:endParaRPr lang="en-US" altLang="en-US" sz="2400" b="1">
                        <a:solidFill>
                          <a:srgbClr val="000000"/>
                        </a:solidFill>
                        <a:latin typeface="Times New Roman" panose="02020603050405020304" pitchFamily="18" charset="0"/>
                        <a:ea typeface="宋体" panose="02010600030101010101" pitchFamily="2"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黑体" panose="02010609060101010101" pitchFamily="49" charset="-122"/>
                        </a:rPr>
                        <a:t>键角</a:t>
                      </a:r>
                      <a:endParaRPr lang="en-US" altLang="en-US" sz="2400" b="1">
                        <a:solidFill>
                          <a:srgbClr val="000000"/>
                        </a:solidFill>
                        <a:latin typeface="Times New Roman" panose="02020603050405020304" pitchFamily="18" charset="0"/>
                        <a:ea typeface="宋体" panose="02010600030101010101" pitchFamily="2"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wrap="square"/>
                    <a:lstStyle/>
                    <a:p>
                      <a:pPr indent="0">
                        <a:buNone/>
                      </a:pPr>
                      <a:r>
                        <a:rPr lang="en-US" sz="2400" b="0">
                          <a:solidFill>
                            <a:srgbClr val="000000"/>
                          </a:solidFill>
                          <a:latin typeface="黑体" panose="02010609060101010101" pitchFamily="49" charset="-122"/>
                          <a:ea typeface="黑体" panose="02010609060101010101" pitchFamily="49" charset="-122"/>
                          <a:cs typeface="黑体" panose="02010609060101010101" pitchFamily="49" charset="-122"/>
                        </a:rPr>
                        <a:t>分子的空间结构模型</a:t>
                      </a:r>
                      <a:endParaRPr lang="en-US"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lstStyle/>
                    <a:p>
                      <a:pPr indent="0">
                        <a:buNone/>
                      </a:pPr>
                      <a:r>
                        <a:rPr lang="en-US" sz="2400" b="0">
                          <a:solidFill>
                            <a:srgbClr val="000000"/>
                          </a:solidFill>
                          <a:latin typeface="黑体" panose="02010609060101010101" pitchFamily="49" charset="-122"/>
                          <a:ea typeface="黑体" panose="02010609060101010101" pitchFamily="49" charset="-122"/>
                          <a:cs typeface="黑体" panose="02010609060101010101" pitchFamily="49" charset="-122"/>
                        </a:rPr>
                        <a:t>空间结构</a:t>
                      </a:r>
                      <a:endParaRPr lang="en-US"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90600">
                <a:tc vMerge="1">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空间充填模型</a:t>
                      </a:r>
                      <a:endParaRPr lang="en-US"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buNone/>
                      </a:pPr>
                      <a:endParaRPr lang="en-US"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球棍模型</a:t>
                      </a:r>
                      <a:endParaRPr lang="en-US"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buNone/>
                      </a:pPr>
                      <a:endParaRPr lang="en-US"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CO</a:t>
                      </a:r>
                      <a:r>
                        <a:rPr lang="en-US" sz="2400" b="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0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000000"/>
                          </a:solidFill>
                          <a:latin typeface="NEU-BZ-S92" charset="0"/>
                          <a:cs typeface="NEU-BZ-S92" charset="0"/>
                        </a:rPr>
                        <a:t> </a:t>
                      </a:r>
                      <a:endParaRPr lang="en-US" altLang="en-US" sz="24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a:p>
                      <a:pPr indent="0">
                        <a:buNone/>
                      </a:pPr>
                      <a:endParaRPr lang="en-US" altLang="en-US" sz="24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000000"/>
                          </a:solidFill>
                          <a:latin typeface="NEU-BZ-S92" charset="0"/>
                          <a:cs typeface="NEU-BZ-S92" charset="0"/>
                        </a:rPr>
                        <a:t> </a:t>
                      </a: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FF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6740">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H</a:t>
                      </a:r>
                      <a:r>
                        <a:rPr lang="en-US" sz="2400" b="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O</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000000"/>
                          </a:solidFill>
                          <a:latin typeface="NEU-BZ-S92" charset="0"/>
                          <a:cs typeface="NEU-BZ-S92" charset="0"/>
                        </a:rPr>
                        <a:t> </a:t>
                      </a: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000000"/>
                          </a:solidFill>
                          <a:latin typeface="NEU-BZ-S92" charset="0"/>
                          <a:cs typeface="NEU-BZ-S92" charset="0"/>
                        </a:rPr>
                        <a:t> </a:t>
                      </a: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CH</a:t>
                      </a:r>
                      <a:r>
                        <a:rPr lang="en-US" sz="2400" b="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O</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NH</a:t>
                      </a:r>
                      <a:r>
                        <a:rPr lang="en-US" sz="2400" b="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3    </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6930">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CH</a:t>
                      </a:r>
                      <a:r>
                        <a:rPr lang="en-US" sz="2400" b="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4</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2" name="文本框 61"/>
          <p:cNvSpPr txBox="1"/>
          <p:nvPr>
            <p:custDataLst>
              <p:tags r:id="rId11"/>
            </p:custDataLst>
          </p:nvPr>
        </p:nvSpPr>
        <p:spPr>
          <a:xfrm>
            <a:off x="4723765" y="2633316"/>
            <a:ext cx="946150" cy="460375"/>
          </a:xfrm>
          <a:prstGeom prst="rect">
            <a:avLst/>
          </a:prstGeom>
          <a:noFill/>
        </p:spPr>
        <p:txBody>
          <a:bodyPr wrap="none" rtlCol="0">
            <a:spAutoFit/>
          </a:bodyPr>
          <a:lstStyle/>
          <a:p>
            <a:pPr indent="0" algn="l">
              <a:buNone/>
            </a:pPr>
            <a:r>
              <a:rPr lang="en-US" sz="24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180°</a:t>
            </a:r>
            <a:endParaRPr lang="en-US" altLang="en-US" sz="24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66" name="文本框 65"/>
          <p:cNvSpPr txBox="1"/>
          <p:nvPr>
            <p:custDataLst>
              <p:tags r:id="rId12"/>
            </p:custDataLst>
          </p:nvPr>
        </p:nvSpPr>
        <p:spPr>
          <a:xfrm>
            <a:off x="4723765" y="3482311"/>
            <a:ext cx="946150" cy="460375"/>
          </a:xfrm>
          <a:prstGeom prst="rect">
            <a:avLst/>
          </a:prstGeom>
          <a:noFill/>
        </p:spPr>
        <p:txBody>
          <a:bodyPr wrap="none" rtlCol="0">
            <a:spAutoFit/>
          </a:bodyPr>
          <a:lstStyle/>
          <a:p>
            <a:pPr indent="0" algn="l">
              <a:buNone/>
            </a:pPr>
            <a:r>
              <a:rPr lang="en-US"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105°</a:t>
            </a:r>
            <a:endParaRPr lang="en-US" altLang="en-US"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84" name="文本框 183"/>
          <p:cNvSpPr txBox="1"/>
          <p:nvPr>
            <p:custDataLst>
              <p:tags r:id="rId13"/>
            </p:custDataLst>
          </p:nvPr>
        </p:nvSpPr>
        <p:spPr>
          <a:xfrm>
            <a:off x="4582795" y="4269076"/>
            <a:ext cx="1252220" cy="460375"/>
          </a:xfrm>
          <a:prstGeom prst="rect">
            <a:avLst/>
          </a:prstGeom>
          <a:noFill/>
        </p:spPr>
        <p:txBody>
          <a:bodyPr wrap="none" rtlCol="0">
            <a:spAutoFit/>
          </a:bodyPr>
          <a:lstStyle/>
          <a:p>
            <a:r>
              <a:rPr lang="zh-CN" altLang="en-US" sz="24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约</a:t>
            </a:r>
            <a:r>
              <a:rPr lang="en-US" sz="24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120°</a:t>
            </a:r>
            <a:endParaRPr lang="en-US" altLang="en-US" sz="24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85" name="文本框 184"/>
          <p:cNvSpPr txBox="1"/>
          <p:nvPr>
            <p:custDataLst>
              <p:tags r:id="rId14"/>
            </p:custDataLst>
          </p:nvPr>
        </p:nvSpPr>
        <p:spPr>
          <a:xfrm>
            <a:off x="4735830" y="5196811"/>
            <a:ext cx="946150" cy="460375"/>
          </a:xfrm>
          <a:prstGeom prst="rect">
            <a:avLst/>
          </a:prstGeom>
          <a:noFill/>
        </p:spPr>
        <p:txBody>
          <a:bodyPr wrap="none" rtlCol="0">
            <a:spAutoFit/>
          </a:bodyPr>
          <a:lstStyle/>
          <a:p>
            <a:pPr>
              <a:buNone/>
            </a:pPr>
            <a:r>
              <a:rPr lang="en-US"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107°</a:t>
            </a:r>
            <a:endParaRPr lang="en-US" altLang="en-US"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92" name="文本框 191"/>
          <p:cNvSpPr txBox="1"/>
          <p:nvPr>
            <p:custDataLst>
              <p:tags r:id="rId15"/>
            </p:custDataLst>
          </p:nvPr>
        </p:nvSpPr>
        <p:spPr>
          <a:xfrm>
            <a:off x="4594225" y="6124546"/>
            <a:ext cx="1087755" cy="398780"/>
          </a:xfrm>
          <a:prstGeom prst="rect">
            <a:avLst/>
          </a:prstGeom>
          <a:noFill/>
        </p:spPr>
        <p:txBody>
          <a:bodyPr wrap="none" rtlCol="0">
            <a:spAutoFit/>
          </a:bodyPr>
          <a:lstStyle/>
          <a:p>
            <a:r>
              <a:rPr lang="en-US" sz="20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109</a:t>
            </a:r>
            <a:r>
              <a:rPr lang="en-US" sz="2400" b="1" baseline="30000">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20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28'</a:t>
            </a:r>
            <a:endParaRPr lang="en-US" altLang="en-US" sz="20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custDataLst>
              <p:tags r:id="rId1"/>
            </p:custDataLst>
          </p:nvPr>
        </p:nvGraphicFramePr>
        <p:xfrm>
          <a:off x="927735" y="758825"/>
          <a:ext cx="10849610" cy="5340350"/>
        </p:xfrm>
        <a:graphic>
          <a:graphicData uri="http://schemas.openxmlformats.org/drawingml/2006/table">
            <a:tbl>
              <a:tblPr firstRow="1" bandRow="1">
                <a:tableStyleId>{5940675A-B579-460E-94D1-54222C63F5DA}</a:tableStyleId>
              </a:tblPr>
              <a:tblGrid>
                <a:gridCol w="1647825"/>
                <a:gridCol w="1433830"/>
                <a:gridCol w="1136015"/>
                <a:gridCol w="979170"/>
                <a:gridCol w="2063750"/>
                <a:gridCol w="1907540"/>
                <a:gridCol w="1681480"/>
              </a:tblGrid>
              <a:tr h="365760">
                <a:tc rowSpan="2">
                  <a:txBody>
                    <a:bodyPr wrap="square"/>
                    <a:lstStyle/>
                    <a:p>
                      <a:pPr indent="0">
                        <a:buNone/>
                      </a:pPr>
                      <a:r>
                        <a:rPr lang="zh-CN"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化学式</a:t>
                      </a:r>
                      <a:endParaRPr lang="zh-CN"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黑体" panose="02010609060101010101" pitchFamily="49" charset="-122"/>
                        </a:rPr>
                        <a:t>电子式</a:t>
                      </a:r>
                      <a:endParaRPr lang="en-US" altLang="en-US" sz="2400" b="1">
                        <a:solidFill>
                          <a:srgbClr val="000000"/>
                        </a:solidFill>
                        <a:latin typeface="Times New Roman" panose="02020603050405020304" pitchFamily="18" charset="0"/>
                        <a:ea typeface="宋体" panose="02010600030101010101" pitchFamily="2"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黑体" panose="02010609060101010101" pitchFamily="49" charset="-122"/>
                        </a:rPr>
                        <a:t>结构式</a:t>
                      </a:r>
                      <a:endParaRPr lang="en-US" altLang="en-US" sz="2400" b="1">
                        <a:solidFill>
                          <a:srgbClr val="000000"/>
                        </a:solidFill>
                        <a:latin typeface="Times New Roman" panose="02020603050405020304" pitchFamily="18" charset="0"/>
                        <a:ea typeface="宋体" panose="02010600030101010101" pitchFamily="2"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黑体" panose="02010609060101010101" pitchFamily="49" charset="-122"/>
                        </a:rPr>
                        <a:t>键角</a:t>
                      </a:r>
                      <a:endParaRPr lang="en-US" altLang="en-US" sz="2400" b="1">
                        <a:solidFill>
                          <a:srgbClr val="000000"/>
                        </a:solidFill>
                        <a:latin typeface="Times New Roman" panose="02020603050405020304" pitchFamily="18" charset="0"/>
                        <a:ea typeface="宋体" panose="02010600030101010101" pitchFamily="2"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wrap="square"/>
                    <a:lstStyle/>
                    <a:p>
                      <a:pPr indent="0">
                        <a:buNone/>
                      </a:pPr>
                      <a:r>
                        <a:rPr lang="en-US" sz="2400" b="0">
                          <a:solidFill>
                            <a:srgbClr val="000000"/>
                          </a:solidFill>
                          <a:latin typeface="黑体" panose="02010609060101010101" pitchFamily="49" charset="-122"/>
                          <a:ea typeface="黑体" panose="02010609060101010101" pitchFamily="49" charset="-122"/>
                          <a:cs typeface="黑体" panose="02010609060101010101" pitchFamily="49" charset="-122"/>
                        </a:rPr>
                        <a:t>分子的空间结构模型</a:t>
                      </a:r>
                      <a:endParaRPr lang="en-US"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lstStyle/>
                    <a:p>
                      <a:pPr indent="0">
                        <a:buNone/>
                      </a:pPr>
                      <a:r>
                        <a:rPr lang="en-US" sz="2400" b="0">
                          <a:solidFill>
                            <a:srgbClr val="000000"/>
                          </a:solidFill>
                          <a:latin typeface="黑体" panose="02010609060101010101" pitchFamily="49" charset="-122"/>
                          <a:ea typeface="黑体" panose="02010609060101010101" pitchFamily="49" charset="-122"/>
                          <a:cs typeface="黑体" panose="02010609060101010101" pitchFamily="49" charset="-122"/>
                        </a:rPr>
                        <a:t>空间结构</a:t>
                      </a:r>
                      <a:endParaRPr lang="en-US"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90600">
                <a:tc vMerge="1">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空间充填模型</a:t>
                      </a:r>
                      <a:endParaRPr lang="en-US"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buNone/>
                      </a:pPr>
                      <a:endParaRPr lang="en-US"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球棍模型</a:t>
                      </a:r>
                      <a:endParaRPr lang="en-US"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buNone/>
                      </a:pPr>
                      <a:endParaRPr lang="en-US"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CO</a:t>
                      </a:r>
                      <a:r>
                        <a:rPr lang="en-US" sz="2400" b="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0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000000"/>
                          </a:solidFill>
                          <a:latin typeface="NEU-BZ-S92" charset="0"/>
                          <a:cs typeface="NEU-BZ-S92" charset="0"/>
                        </a:rPr>
                        <a:t> </a:t>
                      </a:r>
                      <a:endParaRPr lang="en-US" altLang="en-US" sz="24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a:p>
                      <a:pPr indent="0">
                        <a:buNone/>
                      </a:pPr>
                      <a:endParaRPr lang="en-US" altLang="en-US" sz="24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000000"/>
                          </a:solidFill>
                          <a:latin typeface="NEU-BZ-S92" charset="0"/>
                          <a:cs typeface="NEU-BZ-S92" charset="0"/>
                        </a:rPr>
                        <a:t> </a:t>
                      </a: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FF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6740">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H</a:t>
                      </a:r>
                      <a:r>
                        <a:rPr lang="en-US" sz="2400" b="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O</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000000"/>
                          </a:solidFill>
                          <a:latin typeface="NEU-BZ-S92" charset="0"/>
                          <a:cs typeface="NEU-BZ-S92" charset="0"/>
                        </a:rPr>
                        <a:t> </a:t>
                      </a: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000000"/>
                          </a:solidFill>
                          <a:latin typeface="NEU-BZ-S92" charset="0"/>
                          <a:cs typeface="NEU-BZ-S92" charset="0"/>
                        </a:rPr>
                        <a:t> </a:t>
                      </a: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CH</a:t>
                      </a:r>
                      <a:r>
                        <a:rPr lang="en-US" sz="2400" b="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O</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NH</a:t>
                      </a:r>
                      <a:r>
                        <a:rPr lang="en-US" sz="2400" b="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3    </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6930">
                <a:tc>
                  <a:txBody>
                    <a:bodyPr wrap="square"/>
                    <a:lstStyle/>
                    <a:p>
                      <a:pPr indent="0">
                        <a:buNone/>
                      </a:pP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CH</a:t>
                      </a:r>
                      <a:r>
                        <a:rPr lang="en-US" sz="2400" b="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4</a:t>
                      </a: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000000"/>
                        </a:solidFill>
                        <a:latin typeface="NEU-BZ-S92" charset="0"/>
                        <a:ea typeface="Times New Roman" panose="02020603050405020304" pitchFamily="18" charset="0"/>
                        <a:cs typeface="NEU-BZ-S92" charset="0"/>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6" name="图片 -2147482623" descr="KT20+60.TIF"/>
          <p:cNvPicPr>
            <a:picLocks noChangeAspect="1"/>
          </p:cNvPicPr>
          <p:nvPr>
            <p:custDataLst>
              <p:tags r:id="rId2"/>
            </p:custDataLst>
          </p:nvPr>
        </p:nvPicPr>
        <p:blipFill>
          <a:blip r:embed="rId3"/>
          <a:stretch>
            <a:fillRect/>
          </a:stretch>
        </p:blipFill>
        <p:spPr>
          <a:xfrm>
            <a:off x="8310880" y="2150716"/>
            <a:ext cx="1461770" cy="476250"/>
          </a:xfrm>
          <a:prstGeom prst="rect">
            <a:avLst/>
          </a:prstGeom>
          <a:noFill/>
          <a:ln w="9525">
            <a:noFill/>
          </a:ln>
        </p:spPr>
      </p:pic>
      <p:pic>
        <p:nvPicPr>
          <p:cNvPr id="17" name="图片 -2147482620" descr="KT20+62.TIF"/>
          <p:cNvPicPr>
            <a:picLocks noChangeAspect="1"/>
          </p:cNvPicPr>
          <p:nvPr>
            <p:custDataLst>
              <p:tags r:id="rId4"/>
            </p:custDataLst>
          </p:nvPr>
        </p:nvPicPr>
        <p:blipFill>
          <a:blip r:embed="rId5"/>
          <a:stretch>
            <a:fillRect/>
          </a:stretch>
        </p:blipFill>
        <p:spPr>
          <a:xfrm>
            <a:off x="8459153" y="2966374"/>
            <a:ext cx="799465" cy="436245"/>
          </a:xfrm>
          <a:prstGeom prst="rect">
            <a:avLst/>
          </a:prstGeom>
          <a:noFill/>
          <a:ln w="9525">
            <a:noFill/>
          </a:ln>
        </p:spPr>
      </p:pic>
      <p:pic>
        <p:nvPicPr>
          <p:cNvPr id="18" name="图片 -2147482624" descr="KT20+59.TIF"/>
          <p:cNvPicPr>
            <a:picLocks noChangeAspect="1"/>
          </p:cNvPicPr>
          <p:nvPr>
            <p:custDataLst>
              <p:tags r:id="rId6"/>
            </p:custDataLst>
          </p:nvPr>
        </p:nvPicPr>
        <p:blipFill>
          <a:blip r:embed="rId7"/>
          <a:stretch>
            <a:fillRect/>
          </a:stretch>
        </p:blipFill>
        <p:spPr>
          <a:xfrm>
            <a:off x="6653848" y="2158654"/>
            <a:ext cx="799465" cy="499745"/>
          </a:xfrm>
          <a:prstGeom prst="rect">
            <a:avLst/>
          </a:prstGeom>
          <a:noFill/>
          <a:ln w="9525">
            <a:noFill/>
          </a:ln>
        </p:spPr>
      </p:pic>
      <p:pic>
        <p:nvPicPr>
          <p:cNvPr id="19" name="图片 -2147482621" descr="KT20+61.TIF"/>
          <p:cNvPicPr>
            <a:picLocks noChangeAspect="1"/>
          </p:cNvPicPr>
          <p:nvPr>
            <p:custDataLst>
              <p:tags r:id="rId8"/>
            </p:custDataLst>
          </p:nvPr>
        </p:nvPicPr>
        <p:blipFill>
          <a:blip r:embed="rId9"/>
          <a:stretch>
            <a:fillRect/>
          </a:stretch>
        </p:blipFill>
        <p:spPr>
          <a:xfrm>
            <a:off x="6653848" y="2743171"/>
            <a:ext cx="799465" cy="659130"/>
          </a:xfrm>
          <a:prstGeom prst="rect">
            <a:avLst/>
          </a:prstGeom>
          <a:noFill/>
          <a:ln w="9525">
            <a:noFill/>
          </a:ln>
        </p:spPr>
      </p:pic>
      <p:pic>
        <p:nvPicPr>
          <p:cNvPr id="20" name="图片 -2147482622"/>
          <p:cNvPicPr>
            <a:picLocks noChangeAspect="1"/>
          </p:cNvPicPr>
          <p:nvPr>
            <p:custDataLst>
              <p:tags r:id="rId10"/>
            </p:custDataLst>
          </p:nvPr>
        </p:nvPicPr>
        <p:blipFill>
          <a:blip r:embed="rId11"/>
          <a:stretch>
            <a:fillRect/>
          </a:stretch>
        </p:blipFill>
        <p:spPr>
          <a:xfrm>
            <a:off x="4015740" y="2826991"/>
            <a:ext cx="809625" cy="575310"/>
          </a:xfrm>
          <a:prstGeom prst="rect">
            <a:avLst/>
          </a:prstGeom>
          <a:noFill/>
          <a:ln w="9525">
            <a:noFill/>
          </a:ln>
        </p:spPr>
      </p:pic>
      <p:grpSp>
        <p:nvGrpSpPr>
          <p:cNvPr id="21" name="组合 20"/>
          <p:cNvGrpSpPr/>
          <p:nvPr>
            <p:custDataLst>
              <p:tags r:id="rId12"/>
            </p:custDataLst>
          </p:nvPr>
        </p:nvGrpSpPr>
        <p:grpSpPr>
          <a:xfrm>
            <a:off x="2557780" y="2089121"/>
            <a:ext cx="1395095" cy="561975"/>
            <a:chOff x="4422" y="8222"/>
            <a:chExt cx="2197" cy="885"/>
          </a:xfrm>
        </p:grpSpPr>
        <p:sp>
          <p:nvSpPr>
            <p:cNvPr id="22" name="文本框 21"/>
            <p:cNvSpPr txBox="1"/>
            <p:nvPr>
              <p:custDataLst>
                <p:tags r:id="rId13"/>
              </p:custDataLst>
            </p:nvPr>
          </p:nvSpPr>
          <p:spPr>
            <a:xfrm>
              <a:off x="4559" y="8353"/>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O</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22"/>
            <p:cNvSpPr txBox="1"/>
            <p:nvPr>
              <p:custDataLst>
                <p:tags r:id="rId14"/>
              </p:custDataLst>
            </p:nvPr>
          </p:nvSpPr>
          <p:spPr>
            <a:xfrm>
              <a:off x="4422" y="8309"/>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custDataLst>
                <p:tags r:id="rId15"/>
              </p:custDataLst>
            </p:nvPr>
          </p:nvSpPr>
          <p:spPr>
            <a:xfrm>
              <a:off x="4921" y="8307"/>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文本框 24"/>
            <p:cNvSpPr txBox="1"/>
            <p:nvPr>
              <p:custDataLst>
                <p:tags r:id="rId16"/>
              </p:custDataLst>
            </p:nvPr>
          </p:nvSpPr>
          <p:spPr>
            <a:xfrm>
              <a:off x="5055" y="8305"/>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custDataLst>
                <p:tags r:id="rId17"/>
              </p:custDataLst>
            </p:nvPr>
          </p:nvSpPr>
          <p:spPr>
            <a:xfrm>
              <a:off x="5223" y="8361"/>
              <a:ext cx="630" cy="725"/>
            </a:xfrm>
            <a:prstGeom prst="rect">
              <a:avLst/>
            </a:prstGeom>
            <a:noFill/>
          </p:spPr>
          <p:txBody>
            <a:bodyPr wrap="square" rtlCol="0">
              <a:spAutoFit/>
            </a:bodyPr>
            <a:lstStyle/>
            <a:p>
              <a:r>
                <a:rPr lang="en-US" sz="2400" b="1">
                  <a:latin typeface="Times New Roman" panose="02020603050405020304" pitchFamily="18" charset="0"/>
                  <a:ea typeface="宋体" panose="02010600030101010101" pitchFamily="2" charset="-122"/>
                  <a:cs typeface="Times New Roman" panose="02020603050405020304" pitchFamily="18" charset="0"/>
                </a:rPr>
                <a:t>C</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文本框 26"/>
            <p:cNvSpPr txBox="1"/>
            <p:nvPr>
              <p:custDataLst>
                <p:tags r:id="rId18"/>
              </p:custDataLst>
            </p:nvPr>
          </p:nvSpPr>
          <p:spPr>
            <a:xfrm>
              <a:off x="5837" y="8383"/>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O</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文本框 27"/>
            <p:cNvSpPr txBox="1"/>
            <p:nvPr>
              <p:custDataLst>
                <p:tags r:id="rId19"/>
              </p:custDataLst>
            </p:nvPr>
          </p:nvSpPr>
          <p:spPr>
            <a:xfrm rot="5400000">
              <a:off x="4736" y="8084"/>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 name="文本框 32"/>
            <p:cNvSpPr txBox="1"/>
            <p:nvPr>
              <p:custDataLst>
                <p:tags r:id="rId20"/>
              </p:custDataLst>
            </p:nvPr>
          </p:nvSpPr>
          <p:spPr>
            <a:xfrm>
              <a:off x="6171" y="8331"/>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42" name="文本框 41"/>
            <p:cNvSpPr txBox="1"/>
            <p:nvPr>
              <p:custDataLst>
                <p:tags r:id="rId21"/>
              </p:custDataLst>
            </p:nvPr>
          </p:nvSpPr>
          <p:spPr>
            <a:xfrm>
              <a:off x="5569" y="8339"/>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文本框 43"/>
            <p:cNvSpPr txBox="1"/>
            <p:nvPr>
              <p:custDataLst>
                <p:tags r:id="rId22"/>
              </p:custDataLst>
            </p:nvPr>
          </p:nvSpPr>
          <p:spPr>
            <a:xfrm>
              <a:off x="5703" y="8337"/>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46" name="文本框 45"/>
            <p:cNvSpPr txBox="1"/>
            <p:nvPr>
              <p:custDataLst>
                <p:tags r:id="rId23"/>
              </p:custDataLst>
            </p:nvPr>
          </p:nvSpPr>
          <p:spPr>
            <a:xfrm rot="5400000">
              <a:off x="6000" y="8116"/>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50" name="组合 49"/>
          <p:cNvGrpSpPr/>
          <p:nvPr>
            <p:custDataLst>
              <p:tags r:id="rId24"/>
            </p:custDataLst>
          </p:nvPr>
        </p:nvGrpSpPr>
        <p:grpSpPr>
          <a:xfrm>
            <a:off x="2628900" y="2781906"/>
            <a:ext cx="1069340" cy="695960"/>
            <a:chOff x="1469" y="8070"/>
            <a:chExt cx="1684" cy="1096"/>
          </a:xfrm>
        </p:grpSpPr>
        <p:sp>
          <p:nvSpPr>
            <p:cNvPr id="52" name="文本框 51"/>
            <p:cNvSpPr txBox="1"/>
            <p:nvPr>
              <p:custDataLst>
                <p:tags r:id="rId25"/>
              </p:custDataLst>
            </p:nvPr>
          </p:nvSpPr>
          <p:spPr>
            <a:xfrm>
              <a:off x="1469" y="8245"/>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H</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 name="文本框 54"/>
            <p:cNvSpPr txBox="1"/>
            <p:nvPr>
              <p:custDataLst>
                <p:tags r:id="rId26"/>
              </p:custDataLst>
            </p:nvPr>
          </p:nvSpPr>
          <p:spPr>
            <a:xfrm>
              <a:off x="1831" y="8199"/>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56" name="文本框 55"/>
            <p:cNvSpPr txBox="1"/>
            <p:nvPr>
              <p:custDataLst>
                <p:tags r:id="rId27"/>
              </p:custDataLst>
            </p:nvPr>
          </p:nvSpPr>
          <p:spPr>
            <a:xfrm>
              <a:off x="2021" y="8209"/>
              <a:ext cx="630" cy="725"/>
            </a:xfrm>
            <a:prstGeom prst="rect">
              <a:avLst/>
            </a:prstGeom>
            <a:noFill/>
          </p:spPr>
          <p:txBody>
            <a:bodyPr wrap="square" rtlCol="0">
              <a:spAutoFit/>
            </a:bodyPr>
            <a:lstStyle/>
            <a:p>
              <a:r>
                <a:rPr lang="en-US" sz="2400" b="1">
                  <a:latin typeface="Times New Roman" panose="02020603050405020304" pitchFamily="18" charset="0"/>
                  <a:ea typeface="宋体" panose="02010600030101010101" pitchFamily="2" charset="-122"/>
                  <a:cs typeface="Times New Roman" panose="02020603050405020304" pitchFamily="18" charset="0"/>
                </a:rPr>
                <a:t>O</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57" name="文本框 56"/>
            <p:cNvSpPr txBox="1"/>
            <p:nvPr>
              <p:custDataLst>
                <p:tags r:id="rId28"/>
              </p:custDataLst>
            </p:nvPr>
          </p:nvSpPr>
          <p:spPr>
            <a:xfrm>
              <a:off x="2523" y="8231"/>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H</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58" name="文本框 57"/>
            <p:cNvSpPr txBox="1"/>
            <p:nvPr>
              <p:custDataLst>
                <p:tags r:id="rId29"/>
              </p:custDataLst>
            </p:nvPr>
          </p:nvSpPr>
          <p:spPr>
            <a:xfrm rot="5400000">
              <a:off x="2206" y="7932"/>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59" name="文本框 58"/>
            <p:cNvSpPr txBox="1"/>
            <p:nvPr>
              <p:custDataLst>
                <p:tags r:id="rId30"/>
              </p:custDataLst>
            </p:nvPr>
          </p:nvSpPr>
          <p:spPr>
            <a:xfrm>
              <a:off x="2367" y="8187"/>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60" name="文本框 59"/>
            <p:cNvSpPr txBox="1"/>
            <p:nvPr>
              <p:custDataLst>
                <p:tags r:id="rId31"/>
              </p:custDataLst>
            </p:nvPr>
          </p:nvSpPr>
          <p:spPr>
            <a:xfrm rot="5400000">
              <a:off x="2182" y="8580"/>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61" name="文本框 60"/>
          <p:cNvSpPr txBox="1"/>
          <p:nvPr>
            <p:custDataLst>
              <p:tags r:id="rId32"/>
            </p:custDataLst>
          </p:nvPr>
        </p:nvSpPr>
        <p:spPr>
          <a:xfrm>
            <a:off x="3952875" y="2238981"/>
            <a:ext cx="1050925" cy="398780"/>
          </a:xfrm>
          <a:prstGeom prst="rect">
            <a:avLst/>
          </a:prstGeom>
          <a:noFill/>
        </p:spPr>
        <p:txBody>
          <a:bodyPr wrap="none" rtlCol="0">
            <a:spAutoFit/>
          </a:bodyPr>
          <a:lstStyle/>
          <a:p>
            <a:pPr indent="0" algn="l">
              <a:buNone/>
            </a:pPr>
            <a:r>
              <a:rPr lang="en-US" sz="20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O=C=O</a:t>
            </a:r>
            <a:endParaRPr lang="en-US" altLang="en-US" sz="20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2" name="文本框 61"/>
          <p:cNvSpPr txBox="1"/>
          <p:nvPr>
            <p:custDataLst>
              <p:tags r:id="rId33"/>
            </p:custDataLst>
          </p:nvPr>
        </p:nvSpPr>
        <p:spPr>
          <a:xfrm>
            <a:off x="5199380" y="2109441"/>
            <a:ext cx="946150" cy="460375"/>
          </a:xfrm>
          <a:prstGeom prst="rect">
            <a:avLst/>
          </a:prstGeom>
          <a:noFill/>
        </p:spPr>
        <p:txBody>
          <a:bodyPr wrap="none" rtlCol="0">
            <a:spAutoFit/>
          </a:bodyPr>
          <a:lstStyle/>
          <a:p>
            <a:pPr indent="0" algn="l">
              <a:buNone/>
            </a:pPr>
            <a:r>
              <a:rPr lang="en-US" sz="24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180°</a:t>
            </a:r>
            <a:endParaRPr lang="en-US" altLang="en-US" sz="24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63" name="文本框 62"/>
          <p:cNvSpPr txBox="1"/>
          <p:nvPr>
            <p:custDataLst>
              <p:tags r:id="rId34"/>
            </p:custDataLst>
          </p:nvPr>
        </p:nvSpPr>
        <p:spPr>
          <a:xfrm>
            <a:off x="10389235" y="2141826"/>
            <a:ext cx="1101090" cy="460375"/>
          </a:xfrm>
          <a:prstGeom prst="rect">
            <a:avLst/>
          </a:prstGeom>
          <a:noFill/>
        </p:spPr>
        <p:txBody>
          <a:bodyPr wrap="none" rtlCol="0">
            <a:spAutoFit/>
          </a:bodyPr>
          <a:lstStyle/>
          <a:p>
            <a:pPr indent="0" algn="l">
              <a:buNone/>
            </a:pPr>
            <a:r>
              <a:rPr lang="en-US" sz="2400" b="1">
                <a:solidFill>
                  <a:srgbClr val="FF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直线形</a:t>
            </a:r>
            <a:endParaRPr lang="en-US" altLang="en-US" sz="2400" b="1">
              <a:solidFill>
                <a:srgbClr val="FF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p:txBody>
      </p:sp>
      <p:sp>
        <p:nvSpPr>
          <p:cNvPr id="64" name="文本框 63"/>
          <p:cNvSpPr txBox="1"/>
          <p:nvPr>
            <p:custDataLst>
              <p:tags r:id="rId35"/>
            </p:custDataLst>
          </p:nvPr>
        </p:nvSpPr>
        <p:spPr>
          <a:xfrm>
            <a:off x="10585450" y="2953991"/>
            <a:ext cx="709295" cy="460375"/>
          </a:xfrm>
          <a:prstGeom prst="rect">
            <a:avLst/>
          </a:prstGeom>
          <a:noFill/>
        </p:spPr>
        <p:txBody>
          <a:bodyPr wrap="none" rtlCol="0">
            <a:spAutoFit/>
          </a:bodyPr>
          <a:lstStyle/>
          <a:p>
            <a:pPr indent="0" algn="l">
              <a:buNone/>
            </a:pPr>
            <a:r>
              <a:rPr lang="en-US" sz="2400" b="1">
                <a:solidFill>
                  <a:srgbClr val="FF0000"/>
                </a:solidFill>
                <a:uFill>
                  <a:solidFill>
                    <a:srgbClr val="000000"/>
                  </a:solidFill>
                </a:uFill>
                <a:latin typeface="Times New Roman" panose="02020603050405020304" pitchFamily="18" charset="0"/>
                <a:cs typeface="Times New Roman" panose="02020603050405020304" pitchFamily="18" charset="0"/>
                <a:sym typeface="+mn-ea"/>
              </a:rPr>
              <a:t>V</a:t>
            </a:r>
            <a:r>
              <a:rPr lang="en-US" sz="2400" b="1">
                <a:solidFill>
                  <a:srgbClr val="FF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形</a:t>
            </a:r>
            <a:endParaRPr lang="en-US" altLang="en-US" sz="2400" b="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6" name="文本框 65"/>
          <p:cNvSpPr txBox="1"/>
          <p:nvPr>
            <p:custDataLst>
              <p:tags r:id="rId36"/>
            </p:custDataLst>
          </p:nvPr>
        </p:nvSpPr>
        <p:spPr>
          <a:xfrm>
            <a:off x="5316855" y="2910811"/>
            <a:ext cx="946150" cy="460375"/>
          </a:xfrm>
          <a:prstGeom prst="rect">
            <a:avLst/>
          </a:prstGeom>
          <a:noFill/>
        </p:spPr>
        <p:txBody>
          <a:bodyPr wrap="none" rtlCol="0">
            <a:spAutoFit/>
          </a:bodyPr>
          <a:lstStyle/>
          <a:p>
            <a:pPr indent="0" algn="l">
              <a:buNone/>
            </a:pPr>
            <a:r>
              <a:rPr lang="en-US"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105°</a:t>
            </a:r>
            <a:endParaRPr lang="en-US" altLang="en-US"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162" name="组合 161"/>
          <p:cNvGrpSpPr/>
          <p:nvPr>
            <p:custDataLst>
              <p:tags r:id="rId37"/>
            </p:custDataLst>
          </p:nvPr>
        </p:nvGrpSpPr>
        <p:grpSpPr>
          <a:xfrm>
            <a:off x="2785110" y="3402301"/>
            <a:ext cx="1209040" cy="807720"/>
            <a:chOff x="2979" y="8238"/>
            <a:chExt cx="1904" cy="1272"/>
          </a:xfrm>
        </p:grpSpPr>
        <p:sp>
          <p:nvSpPr>
            <p:cNvPr id="163" name="文本框 162"/>
            <p:cNvSpPr txBox="1"/>
            <p:nvPr>
              <p:custDataLst>
                <p:tags r:id="rId38"/>
              </p:custDataLst>
            </p:nvPr>
          </p:nvSpPr>
          <p:spPr>
            <a:xfrm>
              <a:off x="2979" y="8766"/>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H</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4" name="文本框 163"/>
            <p:cNvSpPr txBox="1"/>
            <p:nvPr>
              <p:custDataLst>
                <p:tags r:id="rId39"/>
              </p:custDataLst>
            </p:nvPr>
          </p:nvSpPr>
          <p:spPr>
            <a:xfrm>
              <a:off x="3353" y="8710"/>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5" name="文本框 164"/>
            <p:cNvSpPr txBox="1"/>
            <p:nvPr>
              <p:custDataLst>
                <p:tags r:id="rId40"/>
              </p:custDataLst>
            </p:nvPr>
          </p:nvSpPr>
          <p:spPr>
            <a:xfrm>
              <a:off x="3487" y="8764"/>
              <a:ext cx="630" cy="725"/>
            </a:xfrm>
            <a:prstGeom prst="rect">
              <a:avLst/>
            </a:prstGeom>
            <a:noFill/>
          </p:spPr>
          <p:txBody>
            <a:bodyPr wrap="square" rtlCol="0">
              <a:spAutoFit/>
            </a:bodyPr>
            <a:lstStyle/>
            <a:p>
              <a:r>
                <a:rPr lang="en-US" sz="2400" b="1">
                  <a:latin typeface="Times New Roman" panose="02020603050405020304" pitchFamily="18" charset="0"/>
                  <a:ea typeface="宋体" panose="02010600030101010101" pitchFamily="2" charset="-122"/>
                  <a:cs typeface="Times New Roman" panose="02020603050405020304" pitchFamily="18" charset="0"/>
                </a:rPr>
                <a:t>C</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6" name="文本框 165"/>
            <p:cNvSpPr txBox="1"/>
            <p:nvPr>
              <p:custDataLst>
                <p:tags r:id="rId41"/>
              </p:custDataLst>
            </p:nvPr>
          </p:nvSpPr>
          <p:spPr>
            <a:xfrm>
              <a:off x="4101" y="8786"/>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O</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7" name="文本框 166"/>
            <p:cNvSpPr txBox="1"/>
            <p:nvPr>
              <p:custDataLst>
                <p:tags r:id="rId42"/>
              </p:custDataLst>
            </p:nvPr>
          </p:nvSpPr>
          <p:spPr>
            <a:xfrm rot="5400000">
              <a:off x="3616" y="8487"/>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8" name="文本框 167"/>
            <p:cNvSpPr txBox="1"/>
            <p:nvPr>
              <p:custDataLst>
                <p:tags r:id="rId43"/>
              </p:custDataLst>
            </p:nvPr>
          </p:nvSpPr>
          <p:spPr>
            <a:xfrm>
              <a:off x="4435" y="8734"/>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9" name="文本框 168"/>
            <p:cNvSpPr txBox="1"/>
            <p:nvPr>
              <p:custDataLst>
                <p:tags r:id="rId44"/>
              </p:custDataLst>
            </p:nvPr>
          </p:nvSpPr>
          <p:spPr>
            <a:xfrm>
              <a:off x="3833" y="8742"/>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0" name="文本框 169"/>
            <p:cNvSpPr txBox="1"/>
            <p:nvPr>
              <p:custDataLst>
                <p:tags r:id="rId45"/>
              </p:custDataLst>
            </p:nvPr>
          </p:nvSpPr>
          <p:spPr>
            <a:xfrm>
              <a:off x="3967" y="8740"/>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1" name="文本框 170"/>
            <p:cNvSpPr txBox="1"/>
            <p:nvPr>
              <p:custDataLst>
                <p:tags r:id="rId46"/>
              </p:custDataLst>
            </p:nvPr>
          </p:nvSpPr>
          <p:spPr>
            <a:xfrm rot="5400000">
              <a:off x="4264" y="8519"/>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2" name="文本框 171"/>
            <p:cNvSpPr txBox="1"/>
            <p:nvPr>
              <p:custDataLst>
                <p:tags r:id="rId47"/>
              </p:custDataLst>
            </p:nvPr>
          </p:nvSpPr>
          <p:spPr>
            <a:xfrm>
              <a:off x="3459" y="8238"/>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H</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73" name="组合 172"/>
          <p:cNvGrpSpPr/>
          <p:nvPr>
            <p:custDataLst>
              <p:tags r:id="rId48"/>
            </p:custDataLst>
          </p:nvPr>
        </p:nvGrpSpPr>
        <p:grpSpPr>
          <a:xfrm>
            <a:off x="2884170" y="4335116"/>
            <a:ext cx="1069340" cy="946785"/>
            <a:chOff x="5885" y="8001"/>
            <a:chExt cx="1684" cy="1491"/>
          </a:xfrm>
        </p:grpSpPr>
        <p:sp>
          <p:nvSpPr>
            <p:cNvPr id="174" name="文本框 173"/>
            <p:cNvSpPr txBox="1"/>
            <p:nvPr>
              <p:custDataLst>
                <p:tags r:id="rId49"/>
              </p:custDataLst>
            </p:nvPr>
          </p:nvSpPr>
          <p:spPr>
            <a:xfrm>
              <a:off x="5885" y="8176"/>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H</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5" name="文本框 174"/>
            <p:cNvSpPr txBox="1"/>
            <p:nvPr>
              <p:custDataLst>
                <p:tags r:id="rId50"/>
              </p:custDataLst>
            </p:nvPr>
          </p:nvSpPr>
          <p:spPr>
            <a:xfrm>
              <a:off x="6247" y="8130"/>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6" name="文本框 175"/>
            <p:cNvSpPr txBox="1"/>
            <p:nvPr>
              <p:custDataLst>
                <p:tags r:id="rId51"/>
              </p:custDataLst>
            </p:nvPr>
          </p:nvSpPr>
          <p:spPr>
            <a:xfrm>
              <a:off x="6437" y="8140"/>
              <a:ext cx="630" cy="725"/>
            </a:xfrm>
            <a:prstGeom prst="rect">
              <a:avLst/>
            </a:prstGeom>
            <a:noFill/>
          </p:spPr>
          <p:txBody>
            <a:bodyPr wrap="square" rtlCol="0">
              <a:spAutoFit/>
            </a:bodyPr>
            <a:lstStyle/>
            <a:p>
              <a:r>
                <a:rPr lang="en-US" sz="2400" b="1">
                  <a:latin typeface="Times New Roman" panose="02020603050405020304" pitchFamily="18" charset="0"/>
                  <a:ea typeface="宋体" panose="02010600030101010101" pitchFamily="2" charset="-122"/>
                  <a:cs typeface="Times New Roman" panose="02020603050405020304" pitchFamily="18" charset="0"/>
                </a:rPr>
                <a:t>N</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7" name="文本框 176"/>
            <p:cNvSpPr txBox="1"/>
            <p:nvPr>
              <p:custDataLst>
                <p:tags r:id="rId52"/>
              </p:custDataLst>
            </p:nvPr>
          </p:nvSpPr>
          <p:spPr>
            <a:xfrm>
              <a:off x="6939" y="8162"/>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H</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8" name="文本框 177"/>
            <p:cNvSpPr txBox="1"/>
            <p:nvPr>
              <p:custDataLst>
                <p:tags r:id="rId53"/>
              </p:custDataLst>
            </p:nvPr>
          </p:nvSpPr>
          <p:spPr>
            <a:xfrm rot="5400000">
              <a:off x="6622" y="7863"/>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9" name="文本框 178"/>
            <p:cNvSpPr txBox="1"/>
            <p:nvPr>
              <p:custDataLst>
                <p:tags r:id="rId54"/>
              </p:custDataLst>
            </p:nvPr>
          </p:nvSpPr>
          <p:spPr>
            <a:xfrm>
              <a:off x="6783" y="8118"/>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0" name="文本框 179"/>
            <p:cNvSpPr txBox="1"/>
            <p:nvPr>
              <p:custDataLst>
                <p:tags r:id="rId55"/>
              </p:custDataLst>
            </p:nvPr>
          </p:nvSpPr>
          <p:spPr>
            <a:xfrm rot="5400000">
              <a:off x="6598" y="8511"/>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1" name="文本框 180"/>
            <p:cNvSpPr txBox="1"/>
            <p:nvPr>
              <p:custDataLst>
                <p:tags r:id="rId56"/>
              </p:custDataLst>
            </p:nvPr>
          </p:nvSpPr>
          <p:spPr>
            <a:xfrm>
              <a:off x="6477" y="8768"/>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H</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182" name="图片 -2147482624"/>
          <p:cNvPicPr>
            <a:picLocks noChangeAspect="1"/>
          </p:cNvPicPr>
          <p:nvPr>
            <p:custDataLst>
              <p:tags r:id="rId57"/>
            </p:custDataLst>
          </p:nvPr>
        </p:nvPicPr>
        <p:blipFill>
          <a:blip r:embed="rId58"/>
          <a:stretch>
            <a:fillRect/>
          </a:stretch>
        </p:blipFill>
        <p:spPr>
          <a:xfrm>
            <a:off x="4039235" y="3656936"/>
            <a:ext cx="717550" cy="806450"/>
          </a:xfrm>
          <a:prstGeom prst="rect">
            <a:avLst/>
          </a:prstGeom>
          <a:noFill/>
          <a:ln w="9525">
            <a:noFill/>
          </a:ln>
        </p:spPr>
      </p:pic>
      <p:pic>
        <p:nvPicPr>
          <p:cNvPr id="183" name="图片 -2147482621"/>
          <p:cNvPicPr>
            <a:picLocks noChangeAspect="1"/>
          </p:cNvPicPr>
          <p:nvPr>
            <p:custDataLst>
              <p:tags r:id="rId59"/>
            </p:custDataLst>
          </p:nvPr>
        </p:nvPicPr>
        <p:blipFill>
          <a:blip r:embed="rId60"/>
          <a:stretch>
            <a:fillRect/>
          </a:stretch>
        </p:blipFill>
        <p:spPr>
          <a:xfrm>
            <a:off x="4039235" y="4617056"/>
            <a:ext cx="937895" cy="758825"/>
          </a:xfrm>
          <a:prstGeom prst="rect">
            <a:avLst/>
          </a:prstGeom>
          <a:noFill/>
          <a:ln w="9525">
            <a:noFill/>
          </a:ln>
        </p:spPr>
      </p:pic>
      <p:sp>
        <p:nvSpPr>
          <p:cNvPr id="184" name="文本框 183"/>
          <p:cNvSpPr txBox="1"/>
          <p:nvPr>
            <p:custDataLst>
              <p:tags r:id="rId61"/>
            </p:custDataLst>
          </p:nvPr>
        </p:nvSpPr>
        <p:spPr>
          <a:xfrm>
            <a:off x="5046345" y="3736311"/>
            <a:ext cx="1252220" cy="460375"/>
          </a:xfrm>
          <a:prstGeom prst="rect">
            <a:avLst/>
          </a:prstGeom>
          <a:noFill/>
        </p:spPr>
        <p:txBody>
          <a:bodyPr wrap="none" rtlCol="0">
            <a:spAutoFit/>
          </a:bodyPr>
          <a:lstStyle/>
          <a:p>
            <a:r>
              <a:rPr lang="zh-CN" altLang="en-US" sz="24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约</a:t>
            </a:r>
            <a:r>
              <a:rPr lang="en-US" sz="24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120°</a:t>
            </a:r>
            <a:endParaRPr lang="en-US" altLang="en-US" sz="24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85" name="文本框 184"/>
          <p:cNvSpPr txBox="1"/>
          <p:nvPr>
            <p:custDataLst>
              <p:tags r:id="rId62"/>
            </p:custDataLst>
          </p:nvPr>
        </p:nvSpPr>
        <p:spPr>
          <a:xfrm>
            <a:off x="5316855" y="4739611"/>
            <a:ext cx="946150" cy="460375"/>
          </a:xfrm>
          <a:prstGeom prst="rect">
            <a:avLst/>
          </a:prstGeom>
          <a:noFill/>
        </p:spPr>
        <p:txBody>
          <a:bodyPr wrap="none" rtlCol="0">
            <a:spAutoFit/>
          </a:bodyPr>
          <a:lstStyle/>
          <a:p>
            <a:pPr>
              <a:buNone/>
            </a:pPr>
            <a:r>
              <a:rPr lang="en-US"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107°</a:t>
            </a:r>
            <a:endParaRPr lang="en-US" altLang="en-US"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186" name="图片 -2147482623" descr="KT20+63.TIF"/>
          <p:cNvPicPr>
            <a:picLocks noChangeAspect="1"/>
          </p:cNvPicPr>
          <p:nvPr>
            <p:custDataLst>
              <p:tags r:id="rId63"/>
            </p:custDataLst>
          </p:nvPr>
        </p:nvPicPr>
        <p:blipFill>
          <a:blip r:embed="rId64"/>
          <a:stretch>
            <a:fillRect/>
          </a:stretch>
        </p:blipFill>
        <p:spPr>
          <a:xfrm>
            <a:off x="6555423" y="3481041"/>
            <a:ext cx="799465" cy="779780"/>
          </a:xfrm>
          <a:prstGeom prst="rect">
            <a:avLst/>
          </a:prstGeom>
          <a:noFill/>
          <a:ln w="9525">
            <a:noFill/>
          </a:ln>
        </p:spPr>
      </p:pic>
      <p:pic>
        <p:nvPicPr>
          <p:cNvPr id="187" name="图片 -2147482622" descr="KT20+64.TIF"/>
          <p:cNvPicPr>
            <a:picLocks noChangeAspect="1"/>
          </p:cNvPicPr>
          <p:nvPr>
            <p:custDataLst>
              <p:tags r:id="rId65"/>
            </p:custDataLst>
          </p:nvPr>
        </p:nvPicPr>
        <p:blipFill>
          <a:blip r:embed="rId66"/>
          <a:stretch>
            <a:fillRect/>
          </a:stretch>
        </p:blipFill>
        <p:spPr>
          <a:xfrm>
            <a:off x="8612188" y="3487709"/>
            <a:ext cx="799465" cy="723265"/>
          </a:xfrm>
          <a:prstGeom prst="rect">
            <a:avLst/>
          </a:prstGeom>
          <a:noFill/>
          <a:ln w="9525">
            <a:noFill/>
          </a:ln>
        </p:spPr>
      </p:pic>
      <p:pic>
        <p:nvPicPr>
          <p:cNvPr id="188" name="图片 -2147482620" descr="KT20+65.TIF"/>
          <p:cNvPicPr>
            <a:picLocks noChangeAspect="1"/>
          </p:cNvPicPr>
          <p:nvPr>
            <p:custDataLst>
              <p:tags r:id="rId67"/>
            </p:custDataLst>
          </p:nvPr>
        </p:nvPicPr>
        <p:blipFill>
          <a:blip r:embed="rId68"/>
          <a:stretch>
            <a:fillRect/>
          </a:stretch>
        </p:blipFill>
        <p:spPr>
          <a:xfrm>
            <a:off x="6744018" y="4486246"/>
            <a:ext cx="799465" cy="713740"/>
          </a:xfrm>
          <a:prstGeom prst="rect">
            <a:avLst/>
          </a:prstGeom>
          <a:noFill/>
          <a:ln w="9525">
            <a:noFill/>
          </a:ln>
        </p:spPr>
      </p:pic>
      <p:pic>
        <p:nvPicPr>
          <p:cNvPr id="189" name="图片 -2147482619" descr="KT20+66.TIF"/>
          <p:cNvPicPr>
            <a:picLocks noChangeAspect="1"/>
          </p:cNvPicPr>
          <p:nvPr>
            <p:custDataLst>
              <p:tags r:id="rId69"/>
            </p:custDataLst>
          </p:nvPr>
        </p:nvPicPr>
        <p:blipFill>
          <a:blip r:embed="rId70"/>
          <a:stretch>
            <a:fillRect/>
          </a:stretch>
        </p:blipFill>
        <p:spPr>
          <a:xfrm>
            <a:off x="8544878" y="4463386"/>
            <a:ext cx="799465" cy="471170"/>
          </a:xfrm>
          <a:prstGeom prst="rect">
            <a:avLst/>
          </a:prstGeom>
          <a:noFill/>
          <a:ln w="9525">
            <a:noFill/>
          </a:ln>
        </p:spPr>
      </p:pic>
      <p:sp>
        <p:nvSpPr>
          <p:cNvPr id="190" name="文本框 189"/>
          <p:cNvSpPr txBox="1"/>
          <p:nvPr>
            <p:custDataLst>
              <p:tags r:id="rId71"/>
            </p:custDataLst>
          </p:nvPr>
        </p:nvSpPr>
        <p:spPr>
          <a:xfrm>
            <a:off x="10083800" y="3668366"/>
            <a:ext cx="1713230" cy="460375"/>
          </a:xfrm>
          <a:prstGeom prst="rect">
            <a:avLst/>
          </a:prstGeom>
          <a:noFill/>
        </p:spPr>
        <p:txBody>
          <a:bodyPr wrap="none" rtlCol="0">
            <a:spAutoFit/>
          </a:bodyPr>
          <a:lstStyle/>
          <a:p>
            <a:pPr indent="0" algn="l">
              <a:buNone/>
            </a:pPr>
            <a:r>
              <a:rPr lang="zh-CN" altLang="en-US" sz="2400" b="1">
                <a:solidFill>
                  <a:srgbClr val="FF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平面三角</a:t>
            </a:r>
            <a:r>
              <a:rPr lang="en-US" sz="2400" b="1">
                <a:solidFill>
                  <a:srgbClr val="FF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形</a:t>
            </a:r>
            <a:endParaRPr lang="en-US" altLang="en-US" sz="2400" b="1">
              <a:solidFill>
                <a:srgbClr val="FF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p:txBody>
      </p:sp>
      <p:sp>
        <p:nvSpPr>
          <p:cNvPr id="191" name="文本框 190"/>
          <p:cNvSpPr txBox="1"/>
          <p:nvPr>
            <p:custDataLst>
              <p:tags r:id="rId72"/>
            </p:custDataLst>
          </p:nvPr>
        </p:nvSpPr>
        <p:spPr>
          <a:xfrm>
            <a:off x="10280015" y="4486246"/>
            <a:ext cx="1407160" cy="460375"/>
          </a:xfrm>
          <a:prstGeom prst="rect">
            <a:avLst/>
          </a:prstGeom>
          <a:noFill/>
        </p:spPr>
        <p:txBody>
          <a:bodyPr wrap="none" rtlCol="0">
            <a:spAutoFit/>
          </a:bodyPr>
          <a:lstStyle/>
          <a:p>
            <a:pPr indent="0" algn="l">
              <a:buNone/>
            </a:pPr>
            <a:r>
              <a:rPr lang="zh-CN" altLang="en-US" sz="24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三角锥</a:t>
            </a:r>
            <a:r>
              <a:rPr lang="en-US" sz="2400" b="1">
                <a:solidFill>
                  <a:srgbClr val="FF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形</a:t>
            </a:r>
            <a:endParaRPr lang="en-US" altLang="en-US" sz="2400" b="1">
              <a:solidFill>
                <a:srgbClr val="FF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2" name="文本框 191"/>
          <p:cNvSpPr txBox="1"/>
          <p:nvPr>
            <p:custDataLst>
              <p:tags r:id="rId73"/>
            </p:custDataLst>
          </p:nvPr>
        </p:nvSpPr>
        <p:spPr>
          <a:xfrm>
            <a:off x="5175250" y="5657821"/>
            <a:ext cx="1087755" cy="398780"/>
          </a:xfrm>
          <a:prstGeom prst="rect">
            <a:avLst/>
          </a:prstGeom>
          <a:noFill/>
        </p:spPr>
        <p:txBody>
          <a:bodyPr wrap="none" rtlCol="0">
            <a:spAutoFit/>
          </a:bodyPr>
          <a:lstStyle/>
          <a:p>
            <a:r>
              <a:rPr lang="en-US" sz="20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109</a:t>
            </a:r>
            <a:r>
              <a:rPr lang="en-US" sz="2400" b="1" baseline="30000">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2000" b="1">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28'</a:t>
            </a:r>
            <a:endParaRPr lang="en-US" altLang="en-US" sz="2000" b="1" u="sng">
              <a:solidFill>
                <a:srgbClr val="FF0000"/>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93" name="文本框 192"/>
          <p:cNvSpPr txBox="1"/>
          <p:nvPr>
            <p:custDataLst>
              <p:tags r:id="rId74"/>
            </p:custDataLst>
          </p:nvPr>
        </p:nvSpPr>
        <p:spPr>
          <a:xfrm>
            <a:off x="10083165" y="5568286"/>
            <a:ext cx="1713230" cy="460375"/>
          </a:xfrm>
          <a:prstGeom prst="rect">
            <a:avLst/>
          </a:prstGeom>
          <a:noFill/>
        </p:spPr>
        <p:txBody>
          <a:bodyPr wrap="none" rtlCol="0">
            <a:spAutoFit/>
          </a:bodyPr>
          <a:lstStyle/>
          <a:p>
            <a:pPr>
              <a:buNone/>
            </a:pPr>
            <a:r>
              <a:rPr lang="zh-CN" sz="2400" b="1">
                <a:solidFill>
                  <a:srgbClr val="FF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正四面体</a:t>
            </a:r>
            <a:r>
              <a:rPr lang="en-US" sz="2400" b="1">
                <a:solidFill>
                  <a:srgbClr val="FF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形</a:t>
            </a:r>
            <a:endParaRPr lang="en-US" altLang="en-US" sz="2400" b="1">
              <a:solidFill>
                <a:srgbClr val="FF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p:txBody>
      </p:sp>
      <p:pic>
        <p:nvPicPr>
          <p:cNvPr id="194" name="图片 -2147482615"/>
          <p:cNvPicPr>
            <a:picLocks noChangeAspect="1"/>
          </p:cNvPicPr>
          <p:nvPr>
            <p:custDataLst>
              <p:tags r:id="rId75"/>
            </p:custDataLst>
          </p:nvPr>
        </p:nvPicPr>
        <p:blipFill>
          <a:blip r:embed="rId76"/>
          <a:stretch>
            <a:fillRect/>
          </a:stretch>
        </p:blipFill>
        <p:spPr>
          <a:xfrm>
            <a:off x="4087495" y="5276186"/>
            <a:ext cx="916305" cy="899160"/>
          </a:xfrm>
          <a:prstGeom prst="rect">
            <a:avLst/>
          </a:prstGeom>
          <a:noFill/>
          <a:ln w="9525">
            <a:noFill/>
          </a:ln>
        </p:spPr>
      </p:pic>
      <p:grpSp>
        <p:nvGrpSpPr>
          <p:cNvPr id="195" name="组合 194"/>
          <p:cNvGrpSpPr/>
          <p:nvPr>
            <p:custDataLst>
              <p:tags r:id="rId77"/>
            </p:custDataLst>
          </p:nvPr>
        </p:nvGrpSpPr>
        <p:grpSpPr>
          <a:xfrm>
            <a:off x="2705100" y="5248246"/>
            <a:ext cx="1041400" cy="1148080"/>
            <a:chOff x="4602" y="7757"/>
            <a:chExt cx="1640" cy="1808"/>
          </a:xfrm>
        </p:grpSpPr>
        <p:sp>
          <p:nvSpPr>
            <p:cNvPr id="196" name="文本框 195"/>
            <p:cNvSpPr txBox="1"/>
            <p:nvPr>
              <p:custDataLst>
                <p:tags r:id="rId78"/>
              </p:custDataLst>
            </p:nvPr>
          </p:nvSpPr>
          <p:spPr>
            <a:xfrm>
              <a:off x="4602" y="8285"/>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H</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7" name="文本框 196"/>
            <p:cNvSpPr txBox="1"/>
            <p:nvPr>
              <p:custDataLst>
                <p:tags r:id="rId79"/>
              </p:custDataLst>
            </p:nvPr>
          </p:nvSpPr>
          <p:spPr>
            <a:xfrm>
              <a:off x="4976" y="8229"/>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8" name="文本框 197"/>
            <p:cNvSpPr txBox="1"/>
            <p:nvPr>
              <p:custDataLst>
                <p:tags r:id="rId80"/>
              </p:custDataLst>
            </p:nvPr>
          </p:nvSpPr>
          <p:spPr>
            <a:xfrm>
              <a:off x="5110" y="8283"/>
              <a:ext cx="630" cy="725"/>
            </a:xfrm>
            <a:prstGeom prst="rect">
              <a:avLst/>
            </a:prstGeom>
            <a:noFill/>
          </p:spPr>
          <p:txBody>
            <a:bodyPr wrap="square" rtlCol="0">
              <a:spAutoFit/>
            </a:bodyPr>
            <a:lstStyle/>
            <a:p>
              <a:r>
                <a:rPr lang="en-US" sz="2400" b="1">
                  <a:latin typeface="Times New Roman" panose="02020603050405020304" pitchFamily="18" charset="0"/>
                  <a:ea typeface="宋体" panose="02010600030101010101" pitchFamily="2" charset="-122"/>
                  <a:cs typeface="Times New Roman" panose="02020603050405020304" pitchFamily="18" charset="0"/>
                </a:rPr>
                <a:t>C</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9" name="文本框 198"/>
            <p:cNvSpPr txBox="1"/>
            <p:nvPr>
              <p:custDataLst>
                <p:tags r:id="rId81"/>
              </p:custDataLst>
            </p:nvPr>
          </p:nvSpPr>
          <p:spPr>
            <a:xfrm>
              <a:off x="5612" y="8305"/>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H</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0" name="文本框 199"/>
            <p:cNvSpPr txBox="1"/>
            <p:nvPr>
              <p:custDataLst>
                <p:tags r:id="rId82"/>
              </p:custDataLst>
            </p:nvPr>
          </p:nvSpPr>
          <p:spPr>
            <a:xfrm rot="5400000">
              <a:off x="5239" y="8006"/>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1" name="文本框 200"/>
            <p:cNvSpPr txBox="1"/>
            <p:nvPr>
              <p:custDataLst>
                <p:tags r:id="rId83"/>
              </p:custDataLst>
            </p:nvPr>
          </p:nvSpPr>
          <p:spPr>
            <a:xfrm>
              <a:off x="5456" y="8261"/>
              <a:ext cx="448" cy="725"/>
            </a:xfrm>
            <a:prstGeom prst="rect">
              <a:avLst/>
            </a:prstGeom>
            <a:noFill/>
          </p:spPr>
          <p:txBody>
            <a:bodyPr wrap="non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2" name="文本框 201"/>
            <p:cNvSpPr txBox="1"/>
            <p:nvPr>
              <p:custDataLst>
                <p:tags r:id="rId84"/>
              </p:custDataLst>
            </p:nvPr>
          </p:nvSpPr>
          <p:spPr>
            <a:xfrm rot="5400000">
              <a:off x="5261" y="8566"/>
              <a:ext cx="448" cy="725"/>
            </a:xfrm>
            <a:prstGeom prst="rect">
              <a:avLst/>
            </a:prstGeom>
            <a:noFill/>
          </p:spPr>
          <p:txBody>
            <a:bodyPr wrap="square" rtlCol="0">
              <a:spAutoFit/>
            </a:bodyPr>
            <a:lstStyle/>
            <a:p>
              <a:pPr algn="l"/>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3" name="文本框 202"/>
            <p:cNvSpPr txBox="1"/>
            <p:nvPr>
              <p:custDataLst>
                <p:tags r:id="rId85"/>
              </p:custDataLst>
            </p:nvPr>
          </p:nvSpPr>
          <p:spPr>
            <a:xfrm>
              <a:off x="5082" y="7757"/>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H</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4" name="文本框 203"/>
            <p:cNvSpPr txBox="1"/>
            <p:nvPr>
              <p:custDataLst>
                <p:tags r:id="rId86"/>
              </p:custDataLst>
            </p:nvPr>
          </p:nvSpPr>
          <p:spPr>
            <a:xfrm>
              <a:off x="5140" y="8841"/>
              <a:ext cx="630" cy="725"/>
            </a:xfrm>
            <a:prstGeom prst="rect">
              <a:avLst/>
            </a:prstGeom>
            <a:noFill/>
          </p:spPr>
          <p:txBody>
            <a:bodyPr wrap="square" rtlCol="0">
              <a:spAutoFit/>
            </a:bodyPr>
            <a:lstStyle/>
            <a:p>
              <a:r>
                <a:rPr lang="en-US" altLang="zh-CN" sz="2400" b="1">
                  <a:latin typeface="Times New Roman" panose="02020603050405020304" pitchFamily="18" charset="0"/>
                  <a:ea typeface="宋体" panose="02010600030101010101" pitchFamily="2" charset="-122"/>
                  <a:cs typeface="Times New Roman" panose="02020603050405020304" pitchFamily="18" charset="0"/>
                </a:rPr>
                <a:t>H</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205" name="图片 -2147482612"/>
          <p:cNvPicPr>
            <a:picLocks noChangeAspect="1"/>
          </p:cNvPicPr>
          <p:nvPr>
            <p:custDataLst>
              <p:tags r:id="rId87"/>
            </p:custDataLst>
          </p:nvPr>
        </p:nvPicPr>
        <p:blipFill>
          <a:blip r:embed="rId88"/>
          <a:stretch>
            <a:fillRect/>
          </a:stretch>
        </p:blipFill>
        <p:spPr>
          <a:xfrm>
            <a:off x="6555423" y="5248246"/>
            <a:ext cx="799465" cy="742950"/>
          </a:xfrm>
          <a:prstGeom prst="rect">
            <a:avLst/>
          </a:prstGeom>
          <a:noFill/>
          <a:ln w="9525">
            <a:noFill/>
          </a:ln>
        </p:spPr>
      </p:pic>
      <p:pic>
        <p:nvPicPr>
          <p:cNvPr id="206" name="图片 -2147482616" descr="KT20+68.TIF"/>
          <p:cNvPicPr>
            <a:picLocks noChangeAspect="1"/>
          </p:cNvPicPr>
          <p:nvPr>
            <p:custDataLst>
              <p:tags r:id="rId89"/>
            </p:custDataLst>
          </p:nvPr>
        </p:nvPicPr>
        <p:blipFill>
          <a:blip r:embed="rId90"/>
          <a:stretch>
            <a:fillRect/>
          </a:stretch>
        </p:blipFill>
        <p:spPr>
          <a:xfrm>
            <a:off x="8344218" y="5237134"/>
            <a:ext cx="799465" cy="799465"/>
          </a:xfrm>
          <a:prstGeom prst="rect">
            <a:avLst/>
          </a:prstGeom>
          <a:noFill/>
          <a:ln w="9525">
            <a:noFill/>
          </a:ln>
        </p:spPr>
      </p:pic>
      <p:sp>
        <p:nvSpPr>
          <p:cNvPr id="84" name="文本框 83"/>
          <p:cNvSpPr txBox="1"/>
          <p:nvPr>
            <p:custDataLst>
              <p:tags r:id="rId91"/>
            </p:custDataLst>
          </p:nvPr>
        </p:nvSpPr>
        <p:spPr>
          <a:xfrm>
            <a:off x="-30884" y="2603610"/>
            <a:ext cx="1164950" cy="706755"/>
          </a:xfrm>
          <a:prstGeom prst="rect">
            <a:avLst/>
          </a:prstGeom>
          <a:noFill/>
        </p:spPr>
        <p:txBody>
          <a:bodyPr wrap="square">
            <a:spAutoFit/>
          </a:bodyPr>
          <a:lstStyle/>
          <a:p>
            <a:r>
              <a:rPr lang="zh-CN" altLang="en-US" sz="2000" b="1" kern="100">
                <a:gradFill>
                  <a:gsLst>
                    <a:gs pos="0">
                      <a:srgbClr val="E30000"/>
                    </a:gs>
                    <a:gs pos="100000">
                      <a:srgbClr val="760303"/>
                    </a:gs>
                  </a:gsLst>
                  <a:lin scaled="0"/>
                </a:gradFill>
                <a:latin typeface="华康魏碑W7" panose="03000709000000000000" charset="-122"/>
                <a:ea typeface="华康魏碑W7" panose="03000709000000000000" charset="-122"/>
                <a:cs typeface="华康魏碑W7" panose="03000709000000000000" charset="-122"/>
                <a:sym typeface="+mn-ea"/>
              </a:rPr>
              <a:t>三原子分子</a:t>
            </a:r>
            <a:endParaRPr lang="zh-CN" altLang="en-US" sz="2000" b="1" kern="100">
              <a:gradFill>
                <a:gsLst>
                  <a:gs pos="0">
                    <a:srgbClr val="E30000"/>
                  </a:gs>
                  <a:gs pos="100000">
                    <a:srgbClr val="760303"/>
                  </a:gs>
                </a:gsLst>
                <a:lin scaled="0"/>
              </a:gradFill>
              <a:latin typeface="华康魏碑W7" panose="03000709000000000000" charset="-122"/>
              <a:ea typeface="华康魏碑W7" panose="03000709000000000000" charset="-122"/>
              <a:cs typeface="华康魏碑W7" panose="03000709000000000000" charset="-122"/>
              <a:sym typeface="+mn-ea"/>
            </a:endParaRPr>
          </a:p>
        </p:txBody>
      </p:sp>
      <p:sp>
        <p:nvSpPr>
          <p:cNvPr id="86" name="文本框 85"/>
          <p:cNvSpPr txBox="1"/>
          <p:nvPr>
            <p:custDataLst>
              <p:tags r:id="rId92"/>
            </p:custDataLst>
          </p:nvPr>
        </p:nvSpPr>
        <p:spPr>
          <a:xfrm>
            <a:off x="143897" y="3919359"/>
            <a:ext cx="899726" cy="1014730"/>
          </a:xfrm>
          <a:prstGeom prst="rect">
            <a:avLst/>
          </a:prstGeom>
          <a:noFill/>
        </p:spPr>
        <p:txBody>
          <a:bodyPr wrap="square">
            <a:spAutoFit/>
          </a:bodyPr>
          <a:lstStyle/>
          <a:p>
            <a:r>
              <a:rPr lang="zh-CN" altLang="en-US" sz="2000" b="1" kern="100">
                <a:gradFill>
                  <a:gsLst>
                    <a:gs pos="0">
                      <a:srgbClr val="E30000"/>
                    </a:gs>
                    <a:gs pos="100000">
                      <a:srgbClr val="760303"/>
                    </a:gs>
                  </a:gsLst>
                  <a:lin scaled="0"/>
                </a:gradFill>
                <a:latin typeface="华康魏碑W7" panose="03000709000000000000" charset="-122"/>
                <a:ea typeface="华康魏碑W7" panose="03000709000000000000" charset="-122"/>
                <a:cs typeface="华康魏碑W7" panose="03000709000000000000" charset="-122"/>
                <a:sym typeface="+mn-ea"/>
              </a:rPr>
              <a:t>四原子分子</a:t>
            </a:r>
            <a:endParaRPr lang="zh-CN" altLang="en-US" sz="2000" b="1" kern="100">
              <a:gradFill>
                <a:gsLst>
                  <a:gs pos="0">
                    <a:srgbClr val="E30000"/>
                  </a:gs>
                  <a:gs pos="100000">
                    <a:srgbClr val="760303"/>
                  </a:gs>
                </a:gsLst>
                <a:lin scaled="0"/>
              </a:gradFill>
              <a:latin typeface="华康魏碑W7" panose="03000709000000000000" charset="-122"/>
              <a:ea typeface="华康魏碑W7" panose="03000709000000000000" charset="-122"/>
              <a:cs typeface="华康魏碑W7" panose="03000709000000000000" charset="-122"/>
              <a:sym typeface="+mn-ea"/>
            </a:endParaRPr>
          </a:p>
        </p:txBody>
      </p:sp>
      <p:sp>
        <p:nvSpPr>
          <p:cNvPr id="88" name="文本框 87"/>
          <p:cNvSpPr txBox="1"/>
          <p:nvPr>
            <p:custDataLst>
              <p:tags r:id="rId93"/>
            </p:custDataLst>
          </p:nvPr>
        </p:nvSpPr>
        <p:spPr>
          <a:xfrm>
            <a:off x="35238" y="5388086"/>
            <a:ext cx="1008787" cy="706755"/>
          </a:xfrm>
          <a:prstGeom prst="rect">
            <a:avLst/>
          </a:prstGeom>
          <a:noFill/>
        </p:spPr>
        <p:txBody>
          <a:bodyPr wrap="square">
            <a:spAutoFit/>
          </a:bodyPr>
          <a:lstStyle/>
          <a:p>
            <a:r>
              <a:rPr lang="zh-CN" altLang="en-US" sz="2000" b="1" kern="100">
                <a:gradFill>
                  <a:gsLst>
                    <a:gs pos="0">
                      <a:srgbClr val="E30000"/>
                    </a:gs>
                    <a:gs pos="100000">
                      <a:srgbClr val="760303"/>
                    </a:gs>
                  </a:gsLst>
                  <a:lin scaled="0"/>
                </a:gradFill>
                <a:latin typeface="华康魏碑W7" panose="03000709000000000000" charset="-122"/>
                <a:ea typeface="华康魏碑W7" panose="03000709000000000000" charset="-122"/>
                <a:cs typeface="华康魏碑W7" panose="03000709000000000000" charset="-122"/>
                <a:sym typeface="+mn-ea"/>
              </a:rPr>
              <a:t>五原子分子</a:t>
            </a:r>
            <a:endParaRPr lang="zh-CN" altLang="en-US" sz="2000" b="1" kern="100">
              <a:gradFill>
                <a:gsLst>
                  <a:gs pos="0">
                    <a:srgbClr val="E30000"/>
                  </a:gs>
                  <a:gs pos="100000">
                    <a:srgbClr val="760303"/>
                  </a:gs>
                </a:gsLst>
                <a:lin scaled="0"/>
              </a:gradFill>
              <a:latin typeface="华康魏碑W7" panose="03000709000000000000" charset="-122"/>
              <a:ea typeface="华康魏碑W7" panose="03000709000000000000" charset="-122"/>
              <a:cs typeface="华康魏碑W7" panose="03000709000000000000" charset="-122"/>
              <a:sym typeface="+mn-ea"/>
            </a:endParaRPr>
          </a:p>
        </p:txBody>
      </p:sp>
      <p:sp>
        <p:nvSpPr>
          <p:cNvPr id="3" name="标题 2"/>
          <p:cNvSpPr>
            <a:spLocks noGrp="1"/>
          </p:cNvSpPr>
          <p:nvPr>
            <p:ph type="title"/>
            <p:custDataLst>
              <p:tags r:id="rId94"/>
            </p:custDataLst>
          </p:nvPr>
        </p:nvSpPr>
        <p:spPr>
          <a:xfrm>
            <a:off x="-31045" y="-90100"/>
            <a:ext cx="10969200" cy="705600"/>
          </a:xfrm>
        </p:spPr>
        <p:txBody>
          <a:bodyPr/>
          <a:lstStyle/>
          <a:p>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【学习任务二】</a:t>
            </a:r>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多样的分子空间结构</a:t>
            </a:r>
            <a:endParaRPr lang="zh-CN" altLang="en-US" sz="3200" b="1">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endParaRPr>
          </a:p>
        </p:txBody>
      </p:sp>
      <p:grpSp>
        <p:nvGrpSpPr>
          <p:cNvPr id="17411" name="组合 15"/>
          <p:cNvGrpSpPr/>
          <p:nvPr>
            <p:custDataLst>
              <p:tags r:id="rId95"/>
            </p:custDataLst>
          </p:nvPr>
        </p:nvGrpSpPr>
        <p:grpSpPr>
          <a:xfrm>
            <a:off x="116840" y="541976"/>
            <a:ext cx="12192000" cy="73025"/>
            <a:chOff x="2190216" y="0"/>
            <a:chExt cx="7128792" cy="108012"/>
          </a:xfrm>
        </p:grpSpPr>
        <p:sp>
          <p:nvSpPr>
            <p:cNvPr id="17413" name="矩形 16"/>
            <p:cNvSpPr>
              <a:spLocks noChangeArrowheads="1"/>
            </p:cNvSpPr>
            <p:nvPr>
              <p:custDataLst>
                <p:tags r:id="rId96"/>
              </p:custDataLst>
            </p:nvPr>
          </p:nvSpPr>
          <p:spPr bwMode="auto">
            <a:xfrm>
              <a:off x="2190216" y="0"/>
              <a:ext cx="1188132" cy="108012"/>
            </a:xfrm>
            <a:prstGeom prst="rect">
              <a:avLst/>
            </a:prstGeom>
            <a:solidFill>
              <a:srgbClr val="5B9BD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4" name="矩形 17"/>
            <p:cNvSpPr>
              <a:spLocks noChangeArrowheads="1"/>
            </p:cNvSpPr>
            <p:nvPr>
              <p:custDataLst>
                <p:tags r:id="rId97"/>
              </p:custDataLst>
            </p:nvPr>
          </p:nvSpPr>
          <p:spPr bwMode="auto">
            <a:xfrm>
              <a:off x="3378348" y="0"/>
              <a:ext cx="1188132" cy="108012"/>
            </a:xfrm>
            <a:prstGeom prst="rect">
              <a:avLst/>
            </a:prstGeom>
            <a:solidFill>
              <a:srgbClr val="ED7D31"/>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5" name="矩形 18"/>
            <p:cNvSpPr>
              <a:spLocks noChangeArrowheads="1"/>
            </p:cNvSpPr>
            <p:nvPr>
              <p:custDataLst>
                <p:tags r:id="rId98"/>
              </p:custDataLst>
            </p:nvPr>
          </p:nvSpPr>
          <p:spPr bwMode="auto">
            <a:xfrm>
              <a:off x="4566480" y="0"/>
              <a:ext cx="1188132" cy="108012"/>
            </a:xfrm>
            <a:prstGeom prst="rect">
              <a:avLst/>
            </a:prstGeom>
            <a:solidFill>
              <a:srgbClr val="A5A5A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6" name="矩形 19"/>
            <p:cNvSpPr>
              <a:spLocks noChangeArrowheads="1"/>
            </p:cNvSpPr>
            <p:nvPr>
              <p:custDataLst>
                <p:tags r:id="rId99"/>
              </p:custDataLst>
            </p:nvPr>
          </p:nvSpPr>
          <p:spPr bwMode="auto">
            <a:xfrm>
              <a:off x="5754612" y="0"/>
              <a:ext cx="1188132" cy="108012"/>
            </a:xfrm>
            <a:prstGeom prst="rect">
              <a:avLst/>
            </a:prstGeom>
            <a:solidFill>
              <a:srgbClr val="FFC000"/>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7" name="矩形 20"/>
            <p:cNvSpPr>
              <a:spLocks noChangeArrowheads="1"/>
            </p:cNvSpPr>
            <p:nvPr>
              <p:custDataLst>
                <p:tags r:id="rId100"/>
              </p:custDataLst>
            </p:nvPr>
          </p:nvSpPr>
          <p:spPr bwMode="auto">
            <a:xfrm>
              <a:off x="6942744" y="0"/>
              <a:ext cx="1188132" cy="108012"/>
            </a:xfrm>
            <a:prstGeom prst="rect">
              <a:avLst/>
            </a:prstGeom>
            <a:solidFill>
              <a:srgbClr val="4472C4"/>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8" name="矩形 21"/>
            <p:cNvSpPr>
              <a:spLocks noChangeArrowheads="1"/>
            </p:cNvSpPr>
            <p:nvPr>
              <p:custDataLst>
                <p:tags r:id="rId101"/>
              </p:custDataLst>
            </p:nvPr>
          </p:nvSpPr>
          <p:spPr bwMode="auto">
            <a:xfrm>
              <a:off x="8130876" y="0"/>
              <a:ext cx="1188132" cy="108012"/>
            </a:xfrm>
            <a:prstGeom prst="rect">
              <a:avLst/>
            </a:prstGeom>
            <a:solidFill>
              <a:srgbClr val="70AD47"/>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linds(horizont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blinds(horizontal)">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blinds(horizontal)">
                                      <p:cBhvr>
                                        <p:cTn id="27" dur="500"/>
                                        <p:tgtEl>
                                          <p:spTgt spid="1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0"/>
                                        </p:tgtEl>
                                        <p:attrNameLst>
                                          <p:attrName>style.visibility</p:attrName>
                                        </p:attrNameLst>
                                      </p:cBhvr>
                                      <p:to>
                                        <p:strVal val="visible"/>
                                      </p:to>
                                    </p:set>
                                    <p:animEffect transition="in" filter="blinds(horizontal)">
                                      <p:cBhvr>
                                        <p:cTn id="32" dur="500"/>
                                        <p:tgtEl>
                                          <p:spTgt spid="19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blinds(horizontal)">
                                      <p:cBhvr>
                                        <p:cTn id="37" dur="500"/>
                                        <p:tgtEl>
                                          <p:spTgt spid="17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1"/>
                                        </p:tgtEl>
                                        <p:attrNameLst>
                                          <p:attrName>style.visibility</p:attrName>
                                        </p:attrNameLst>
                                      </p:cBhvr>
                                      <p:to>
                                        <p:strVal val="visible"/>
                                      </p:to>
                                    </p:set>
                                    <p:animEffect transition="in" filter="blinds(horizontal)">
                                      <p:cBhvr>
                                        <p:cTn id="42" dur="500"/>
                                        <p:tgtEl>
                                          <p:spTgt spid="19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5"/>
                                        </p:tgtEl>
                                        <p:attrNameLst>
                                          <p:attrName>style.visibility</p:attrName>
                                        </p:attrNameLst>
                                      </p:cBhvr>
                                      <p:to>
                                        <p:strVal val="visible"/>
                                      </p:to>
                                    </p:set>
                                    <p:animEffect transition="in" filter="blinds(horizontal)">
                                      <p:cBhvr>
                                        <p:cTn id="47" dur="500"/>
                                        <p:tgtEl>
                                          <p:spTgt spid="19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3"/>
                                        </p:tgtEl>
                                        <p:attrNameLst>
                                          <p:attrName>style.visibility</p:attrName>
                                        </p:attrNameLst>
                                      </p:cBhvr>
                                      <p:to>
                                        <p:strVal val="visible"/>
                                      </p:to>
                                    </p:set>
                                    <p:animEffect transition="in" filter="blinds(horizontal)">
                                      <p:cBhvr>
                                        <p:cTn id="52"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190" grpId="0"/>
      <p:bldP spid="191" grpId="0"/>
      <p:bldP spid="1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RE94Y7U43[93YA[$TH5Y"/>
          <p:cNvPicPr>
            <a:picLocks noChangeAspect="1"/>
          </p:cNvPicPr>
          <p:nvPr>
            <p:custDataLst>
              <p:tags r:id="rId1"/>
            </p:custDataLst>
          </p:nvPr>
        </p:nvPicPr>
        <p:blipFill>
          <a:blip r:embed="rId2"/>
          <a:stretch>
            <a:fillRect/>
          </a:stretch>
        </p:blipFill>
        <p:spPr>
          <a:xfrm>
            <a:off x="1955165" y="657225"/>
            <a:ext cx="8356600" cy="6071235"/>
          </a:xfrm>
          <a:prstGeom prst="rect">
            <a:avLst/>
          </a:prstGeom>
        </p:spPr>
      </p:pic>
      <p:sp>
        <p:nvSpPr>
          <p:cNvPr id="2" name="标题 1"/>
          <p:cNvSpPr>
            <a:spLocks noGrp="1"/>
          </p:cNvSpPr>
          <p:nvPr>
            <p:ph type="title"/>
            <p:custDataLst>
              <p:tags r:id="rId3"/>
            </p:custDataLst>
          </p:nvPr>
        </p:nvSpPr>
        <p:spPr>
          <a:xfrm>
            <a:off x="-59620" y="-48190"/>
            <a:ext cx="10969200" cy="705600"/>
          </a:xfrm>
        </p:spPr>
        <p:txBody>
          <a:bodyPr/>
          <a:lstStyle/>
          <a:p>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【学习任务二】</a:t>
            </a:r>
            <a:r>
              <a:rPr lang="zh-CN" altLang="en-US" sz="3200">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多样的分子空间结构</a:t>
            </a:r>
            <a:endParaRPr lang="zh-CN" altLang="en-US" sz="3200" b="1">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endParaRPr>
          </a:p>
        </p:txBody>
      </p:sp>
      <p:grpSp>
        <p:nvGrpSpPr>
          <p:cNvPr id="17411" name="组合 15"/>
          <p:cNvGrpSpPr/>
          <p:nvPr>
            <p:custDataLst>
              <p:tags r:id="rId4"/>
            </p:custDataLst>
          </p:nvPr>
        </p:nvGrpSpPr>
        <p:grpSpPr>
          <a:xfrm>
            <a:off x="0" y="541976"/>
            <a:ext cx="12192000" cy="73025"/>
            <a:chOff x="2190216" y="0"/>
            <a:chExt cx="7128792" cy="108012"/>
          </a:xfrm>
        </p:grpSpPr>
        <p:sp>
          <p:nvSpPr>
            <p:cNvPr id="17413" name="矩形 16"/>
            <p:cNvSpPr>
              <a:spLocks noChangeArrowheads="1"/>
            </p:cNvSpPr>
            <p:nvPr>
              <p:custDataLst>
                <p:tags r:id="rId5"/>
              </p:custDataLst>
            </p:nvPr>
          </p:nvSpPr>
          <p:spPr bwMode="auto">
            <a:xfrm>
              <a:off x="2190216" y="0"/>
              <a:ext cx="1188132" cy="108012"/>
            </a:xfrm>
            <a:prstGeom prst="rect">
              <a:avLst/>
            </a:prstGeom>
            <a:solidFill>
              <a:srgbClr val="5B9BD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4" name="矩形 17"/>
            <p:cNvSpPr>
              <a:spLocks noChangeArrowheads="1"/>
            </p:cNvSpPr>
            <p:nvPr>
              <p:custDataLst>
                <p:tags r:id="rId6"/>
              </p:custDataLst>
            </p:nvPr>
          </p:nvSpPr>
          <p:spPr bwMode="auto">
            <a:xfrm>
              <a:off x="3378348" y="0"/>
              <a:ext cx="1188132" cy="108012"/>
            </a:xfrm>
            <a:prstGeom prst="rect">
              <a:avLst/>
            </a:prstGeom>
            <a:solidFill>
              <a:srgbClr val="ED7D31"/>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5" name="矩形 18"/>
            <p:cNvSpPr>
              <a:spLocks noChangeArrowheads="1"/>
            </p:cNvSpPr>
            <p:nvPr>
              <p:custDataLst>
                <p:tags r:id="rId7"/>
              </p:custDataLst>
            </p:nvPr>
          </p:nvSpPr>
          <p:spPr bwMode="auto">
            <a:xfrm>
              <a:off x="4566480" y="0"/>
              <a:ext cx="1188132" cy="108012"/>
            </a:xfrm>
            <a:prstGeom prst="rect">
              <a:avLst/>
            </a:prstGeom>
            <a:solidFill>
              <a:srgbClr val="A5A5A5"/>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6" name="矩形 19"/>
            <p:cNvSpPr>
              <a:spLocks noChangeArrowheads="1"/>
            </p:cNvSpPr>
            <p:nvPr>
              <p:custDataLst>
                <p:tags r:id="rId8"/>
              </p:custDataLst>
            </p:nvPr>
          </p:nvSpPr>
          <p:spPr bwMode="auto">
            <a:xfrm>
              <a:off x="5754612" y="0"/>
              <a:ext cx="1188132" cy="108012"/>
            </a:xfrm>
            <a:prstGeom prst="rect">
              <a:avLst/>
            </a:prstGeom>
            <a:solidFill>
              <a:srgbClr val="FFC000"/>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7" name="矩形 20"/>
            <p:cNvSpPr>
              <a:spLocks noChangeArrowheads="1"/>
            </p:cNvSpPr>
            <p:nvPr>
              <p:custDataLst>
                <p:tags r:id="rId9"/>
              </p:custDataLst>
            </p:nvPr>
          </p:nvSpPr>
          <p:spPr bwMode="auto">
            <a:xfrm>
              <a:off x="6942744" y="0"/>
              <a:ext cx="1188132" cy="108012"/>
            </a:xfrm>
            <a:prstGeom prst="rect">
              <a:avLst/>
            </a:prstGeom>
            <a:solidFill>
              <a:srgbClr val="4472C4"/>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sp>
          <p:nvSpPr>
            <p:cNvPr id="17418" name="矩形 21"/>
            <p:cNvSpPr>
              <a:spLocks noChangeArrowheads="1"/>
            </p:cNvSpPr>
            <p:nvPr>
              <p:custDataLst>
                <p:tags r:id="rId10"/>
              </p:custDataLst>
            </p:nvPr>
          </p:nvSpPr>
          <p:spPr bwMode="auto">
            <a:xfrm>
              <a:off x="8130876" y="0"/>
              <a:ext cx="1188132" cy="108012"/>
            </a:xfrm>
            <a:prstGeom prst="rect">
              <a:avLst/>
            </a:prstGeom>
            <a:solidFill>
              <a:srgbClr val="70AD47"/>
            </a:solidFill>
            <a:ln w="12700" algn="ctr">
              <a:noFill/>
              <a:miter lim="800000"/>
            </a:ln>
          </p:spPr>
          <p:txBody>
            <a:bodyPr anchor="ctr"/>
            <a:lstStyle/>
            <a:p>
              <a:pPr algn="ctr"/>
              <a:endParaRPr lang="zh-CN" altLang="en-US">
                <a:solidFill>
                  <a:srgbClr val="FFFFFF"/>
                </a:solidFill>
                <a:latin typeface="Calibri" panose="020F0502020204030204"/>
                <a:ea typeface="微软雅黑" panose="020B0503020204020204" charset="-122"/>
              </a:endParaRPr>
            </a:p>
          </p:txBody>
        </p:sp>
      </p:grpSp>
    </p:spTree>
  </p:cSld>
  <p:clrMapOvr>
    <a:masterClrMapping/>
  </p:clrMapOvr>
  <p:transition/>
</p:sld>
</file>

<file path=ppt/tags/tag1.xml><?xml version="1.0" encoding="utf-8"?>
<p:tagLst xmlns:p="http://schemas.openxmlformats.org/presentationml/2006/main">
  <p:tag name="AS_UNIQUEID" val="230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231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1216"/>
</p:tagLst>
</file>

<file path=ppt/tags/tag101.xml><?xml version="1.0" encoding="utf-8"?>
<p:tagLst xmlns:p="http://schemas.openxmlformats.org/presentationml/2006/main">
  <p:tag name="AS_UNIQUEID" val="1217"/>
</p:tagLst>
</file>

<file path=ppt/tags/tag102.xml><?xml version="1.0" encoding="utf-8"?>
<p:tagLst xmlns:p="http://schemas.openxmlformats.org/presentationml/2006/main">
  <p:tag name="AS_UNIQUEID" val="2417"/>
</p:tagLst>
</file>

<file path=ppt/tags/tag103.xml><?xml version="1.0" encoding="utf-8"?>
<p:tagLst xmlns:p="http://schemas.openxmlformats.org/presentationml/2006/main">
  <p:tag name="AS_UNIQUEID" val="2418"/>
</p:tagLst>
</file>

<file path=ppt/tags/tag104.xml><?xml version="1.0" encoding="utf-8"?>
<p:tagLst xmlns:p="http://schemas.openxmlformats.org/presentationml/2006/main">
  <p:tag name="AS_UNIQUEID" val="2419"/>
</p:tagLst>
</file>

<file path=ppt/tags/tag105.xml><?xml version="1.0" encoding="utf-8"?>
<p:tagLst xmlns:p="http://schemas.openxmlformats.org/presentationml/2006/main">
  <p:tag name="AS_UNIQUEID" val="2420"/>
</p:tagLst>
</file>

<file path=ppt/tags/tag106.xml><?xml version="1.0" encoding="utf-8"?>
<p:tagLst xmlns:p="http://schemas.openxmlformats.org/presentationml/2006/main">
  <p:tag name="AS_UNIQUEID" val="2421"/>
</p:tagLst>
</file>

<file path=ppt/tags/tag107.xml><?xml version="1.0" encoding="utf-8"?>
<p:tagLst xmlns:p="http://schemas.openxmlformats.org/presentationml/2006/main">
  <p:tag name="AS_UNIQUEID" val="2422"/>
</p:tagLst>
</file>

<file path=ppt/tags/tag108.xml><?xml version="1.0" encoding="utf-8"?>
<p:tagLst xmlns:p="http://schemas.openxmlformats.org/presentationml/2006/main">
  <p:tag name="AS_UNIQUEID" val="2423"/>
</p:tagLst>
</file>

<file path=ppt/tags/tag109.xml><?xml version="1.0" encoding="utf-8"?>
<p:tagLst xmlns:p="http://schemas.openxmlformats.org/presentationml/2006/main">
  <p:tag name="AS_UNIQUEID" val="2424"/>
</p:tagLst>
</file>

<file path=ppt/tags/tag11.xml><?xml version="1.0" encoding="utf-8"?>
<p:tagLst xmlns:p="http://schemas.openxmlformats.org/presentationml/2006/main">
  <p:tag name="AS_UNIQUEID" val="231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AS_UNIQUEID" val="1220"/>
</p:tagLst>
</file>

<file path=ppt/tags/tag111.xml><?xml version="1.0" encoding="utf-8"?>
<p:tagLst xmlns:p="http://schemas.openxmlformats.org/presentationml/2006/main">
  <p:tag name="AS_UNIQUEID" val="2425"/>
</p:tagLst>
</file>

<file path=ppt/tags/tag112.xml><?xml version="1.0" encoding="utf-8"?>
<p:tagLst xmlns:p="http://schemas.openxmlformats.org/presentationml/2006/main">
  <p:tag name="AS_UNIQUEID" val="1227"/>
</p:tagLst>
</file>

<file path=ppt/tags/tag113.xml><?xml version="1.0" encoding="utf-8"?>
<p:tagLst xmlns:p="http://schemas.openxmlformats.org/presentationml/2006/main">
  <p:tag name="AS_UNIQUEID" val="1228"/>
</p:tagLst>
</file>

<file path=ppt/tags/tag114.xml><?xml version="1.0" encoding="utf-8"?>
<p:tagLst xmlns:p="http://schemas.openxmlformats.org/presentationml/2006/main">
  <p:tag name="AS_UNIQUEID" val="1229"/>
</p:tagLst>
</file>

<file path=ppt/tags/tag115.xml><?xml version="1.0" encoding="utf-8"?>
<p:tagLst xmlns:p="http://schemas.openxmlformats.org/presentationml/2006/main">
  <p:tag name="AS_UNIQUEID" val="1230"/>
</p:tagLst>
</file>

<file path=ppt/tags/tag116.xml><?xml version="1.0" encoding="utf-8"?>
<p:tagLst xmlns:p="http://schemas.openxmlformats.org/presentationml/2006/main">
  <p:tag name="AS_UNIQUEID" val="2427"/>
</p:tagLst>
</file>

<file path=ppt/tags/tag117.xml><?xml version="1.0" encoding="utf-8"?>
<p:tagLst xmlns:p="http://schemas.openxmlformats.org/presentationml/2006/main">
  <p:tag name="AS_UNIQUEID" val="2428"/>
</p:tagLst>
</file>

<file path=ppt/tags/tag118.xml><?xml version="1.0" encoding="utf-8"?>
<p:tagLst xmlns:p="http://schemas.openxmlformats.org/presentationml/2006/main">
  <p:tag name="AS_UNIQUEID" val="2429"/>
</p:tagLst>
</file>

<file path=ppt/tags/tag119.xml><?xml version="1.0" encoding="utf-8"?>
<p:tagLst xmlns:p="http://schemas.openxmlformats.org/presentationml/2006/main">
  <p:tag name="AS_UNIQUEID" val="2430"/>
</p:tagLst>
</file>

<file path=ppt/tags/tag12.xml><?xml version="1.0" encoding="utf-8"?>
<p:tagLst xmlns:p="http://schemas.openxmlformats.org/presentationml/2006/main">
  <p:tag name="AS_UNIQUEID" val="231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AS_UNIQUEID" val="2431"/>
</p:tagLst>
</file>

<file path=ppt/tags/tag121.xml><?xml version="1.0" encoding="utf-8"?>
<p:tagLst xmlns:p="http://schemas.openxmlformats.org/presentationml/2006/main">
  <p:tag name="AS_UNIQUEID" val="2432"/>
</p:tagLst>
</file>

<file path=ppt/tags/tag122.xml><?xml version="1.0" encoding="utf-8"?>
<p:tagLst xmlns:p="http://schemas.openxmlformats.org/presentationml/2006/main">
  <p:tag name="AS_UNIQUEID" val="2433"/>
</p:tagLst>
</file>

<file path=ppt/tags/tag123.xml><?xml version="1.0" encoding="utf-8"?>
<p:tagLst xmlns:p="http://schemas.openxmlformats.org/presentationml/2006/main">
  <p:tag name="AS_UNIQUEID" val="2434"/>
</p:tagLst>
</file>

<file path=ppt/tags/tag124.xml><?xml version="1.0" encoding="utf-8"?>
<p:tagLst xmlns:p="http://schemas.openxmlformats.org/presentationml/2006/main">
  <p:tag name="AS_UNIQUEID" val="2435"/>
</p:tagLst>
</file>

<file path=ppt/tags/tag125.xml><?xml version="1.0" encoding="utf-8"?>
<p:tagLst xmlns:p="http://schemas.openxmlformats.org/presentationml/2006/main">
  <p:tag name="AS_UNIQUEID" val="1238"/>
</p:tagLst>
</file>

<file path=ppt/tags/tag126.xml><?xml version="1.0" encoding="utf-8"?>
<p:tagLst xmlns:p="http://schemas.openxmlformats.org/presentationml/2006/main">
  <p:tag name="AS_UNIQUEID" val="1239"/>
</p:tagLst>
</file>

<file path=ppt/tags/tag127.xml><?xml version="1.0" encoding="utf-8"?>
<p:tagLst xmlns:p="http://schemas.openxmlformats.org/presentationml/2006/main">
  <p:tag name="AS_UNIQUEID" val="1241"/>
</p:tagLst>
</file>

<file path=ppt/tags/tag128.xml><?xml version="1.0" encoding="utf-8"?>
<p:tagLst xmlns:p="http://schemas.openxmlformats.org/presentationml/2006/main">
  <p:tag name="AS_UNIQUEID" val="2437"/>
</p:tagLst>
</file>

<file path=ppt/tags/tag129.xml><?xml version="1.0" encoding="utf-8"?>
<p:tagLst xmlns:p="http://schemas.openxmlformats.org/presentationml/2006/main">
  <p:tag name="AS_UNIQUEID" val="2438"/>
</p:tagLst>
</file>

<file path=ppt/tags/tag13.xml><?xml version="1.0" encoding="utf-8"?>
<p:tagLst xmlns:p="http://schemas.openxmlformats.org/presentationml/2006/main">
  <p:tag name="AS_UNIQUEID" val="231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AS_UNIQUEID" val="2439"/>
</p:tagLst>
</file>

<file path=ppt/tags/tag131.xml><?xml version="1.0" encoding="utf-8"?>
<p:tagLst xmlns:p="http://schemas.openxmlformats.org/presentationml/2006/main">
  <p:tag name="AS_UNIQUEID" val="2440"/>
</p:tagLst>
</file>

<file path=ppt/tags/tag132.xml><?xml version="1.0" encoding="utf-8"?>
<p:tagLst xmlns:p="http://schemas.openxmlformats.org/presentationml/2006/main">
  <p:tag name="AS_UNIQUEID" val="2441"/>
</p:tagLst>
</file>

<file path=ppt/tags/tag133.xml><?xml version="1.0" encoding="utf-8"?>
<p:tagLst xmlns:p="http://schemas.openxmlformats.org/presentationml/2006/main">
  <p:tag name="AS_UNIQUEID" val="2442"/>
</p:tagLst>
</file>

<file path=ppt/tags/tag134.xml><?xml version="1.0" encoding="utf-8"?>
<p:tagLst xmlns:p="http://schemas.openxmlformats.org/presentationml/2006/main">
  <p:tag name="AS_UNIQUEID" val="2443"/>
</p:tagLst>
</file>

<file path=ppt/tags/tag135.xml><?xml version="1.0" encoding="utf-8"?>
<p:tagLst xmlns:p="http://schemas.openxmlformats.org/presentationml/2006/main">
  <p:tag name="AS_UNIQUEID" val="2444"/>
</p:tagLst>
</file>

<file path=ppt/tags/tag136.xml><?xml version="1.0" encoding="utf-8"?>
<p:tagLst xmlns:p="http://schemas.openxmlformats.org/presentationml/2006/main">
  <p:tag name="AS_UNIQUEID" val="2445"/>
</p:tagLst>
</file>

<file path=ppt/tags/tag137.xml><?xml version="1.0" encoding="utf-8"?>
<p:tagLst xmlns:p="http://schemas.openxmlformats.org/presentationml/2006/main">
  <p:tag name="AS_UNIQUEID" val="2446"/>
</p:tagLst>
</file>

<file path=ppt/tags/tag138.xml><?xml version="1.0" encoding="utf-8"?>
<p:tagLst xmlns:p="http://schemas.openxmlformats.org/presentationml/2006/main">
  <p:tag name="AS_UNIQUEID" val="2447"/>
</p:tagLst>
</file>

<file path=ppt/tags/tag139.xml><?xml version="1.0" encoding="utf-8"?>
<p:tagLst xmlns:p="http://schemas.openxmlformats.org/presentationml/2006/main">
  <p:tag name="AS_UNIQUEID" val="2449"/>
</p:tagLst>
</file>

<file path=ppt/tags/tag14.xml><?xml version="1.0" encoding="utf-8"?>
<p:tagLst xmlns:p="http://schemas.openxmlformats.org/presentationml/2006/main">
  <p:tag name="AS_UNIQUEID" val="231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2450"/>
</p:tagLst>
</file>

<file path=ppt/tags/tag141.xml><?xml version="1.0" encoding="utf-8"?>
<p:tagLst xmlns:p="http://schemas.openxmlformats.org/presentationml/2006/main">
  <p:tag name="AS_UNIQUEID" val="2451"/>
</p:tagLst>
</file>

<file path=ppt/tags/tag142.xml><?xml version="1.0" encoding="utf-8"?>
<p:tagLst xmlns:p="http://schemas.openxmlformats.org/presentationml/2006/main">
  <p:tag name="AS_UNIQUEID" val="2452"/>
</p:tagLst>
</file>

<file path=ppt/tags/tag143.xml><?xml version="1.0" encoding="utf-8"?>
<p:tagLst xmlns:p="http://schemas.openxmlformats.org/presentationml/2006/main">
  <p:tag name="AS_UNIQUEID" val="2453"/>
</p:tagLst>
</file>

<file path=ppt/tags/tag144.xml><?xml version="1.0" encoding="utf-8"?>
<p:tagLst xmlns:p="http://schemas.openxmlformats.org/presentationml/2006/main">
  <p:tag name="AS_UNIQUEID" val="2454"/>
</p:tagLst>
</file>

<file path=ppt/tags/tag145.xml><?xml version="1.0" encoding="utf-8"?>
<p:tagLst xmlns:p="http://schemas.openxmlformats.org/presentationml/2006/main">
  <p:tag name="AS_UNIQUEID" val="2455"/>
</p:tagLst>
</file>

<file path=ppt/tags/tag146.xml><?xml version="1.0" encoding="utf-8"?>
<p:tagLst xmlns:p="http://schemas.openxmlformats.org/presentationml/2006/main">
  <p:tag name="AS_UNIQUEID" val="2456"/>
</p:tagLst>
</file>

<file path=ppt/tags/tag147.xml><?xml version="1.0" encoding="utf-8"?>
<p:tagLst xmlns:p="http://schemas.openxmlformats.org/presentationml/2006/main">
  <p:tag name="AS_UNIQUEID" val="2457"/>
</p:tagLst>
</file>

<file path=ppt/tags/tag148.xml><?xml version="1.0" encoding="utf-8"?>
<p:tagLst xmlns:p="http://schemas.openxmlformats.org/presentationml/2006/main">
  <p:tag name="AS_UNIQUEID" val="50"/>
  <p:tag name="KSO_WM_UNIT_TABLE_BEAUTIFY" val="smartTable{785b6c25-4a73-4da0-ba8f-c4cf90a2c0bf}"/>
  <p:tag name="TABLE_ENDDRAG_ORIGIN_RECT" val="854*406"/>
  <p:tag name="TABLE_ENDDRAG_RECT" val="73*67*854*406"/>
</p:tagLst>
</file>

<file path=ppt/tags/tag149.xml><?xml version="1.0" encoding="utf-8"?>
<p:tagLst xmlns:p="http://schemas.openxmlformats.org/presentationml/2006/main">
  <p:tag name="AS_UNIQUEID" val="80"/>
</p:tagLst>
</file>

<file path=ppt/tags/tag15.xml><?xml version="1.0" encoding="utf-8"?>
<p:tagLst xmlns:p="http://schemas.openxmlformats.org/presentationml/2006/main">
  <p:tag name="AS_UNIQUEID" val="231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83"/>
</p:tagLst>
</file>

<file path=ppt/tags/tag151.xml><?xml version="1.0" encoding="utf-8"?>
<p:tagLst xmlns:p="http://schemas.openxmlformats.org/presentationml/2006/main">
  <p:tag name="AS_UNIQUEID" val="116"/>
</p:tagLst>
</file>

<file path=ppt/tags/tag152.xml><?xml version="1.0" encoding="utf-8"?>
<p:tagLst xmlns:p="http://schemas.openxmlformats.org/presentationml/2006/main">
  <p:tag name="AS_UNIQUEID" val="117"/>
</p:tagLst>
</file>

<file path=ppt/tags/tag153.xml><?xml version="1.0" encoding="utf-8"?>
<p:tagLst xmlns:p="http://schemas.openxmlformats.org/presentationml/2006/main">
  <p:tag name="AS_UNIQUEID" val="134"/>
</p:tagLst>
</file>

<file path=ppt/tags/tag154.xml><?xml version="1.0" encoding="utf-8"?>
<p:tagLst xmlns:p="http://schemas.openxmlformats.org/presentationml/2006/main">
  <p:tag name="AS_UNIQUEID" val="50"/>
  <p:tag name="KSO_WM_UNIT_TABLE_BEAUTIFY" val="smartTable{785b6c25-4a73-4da0-ba8f-c4cf90a2c0bf}"/>
  <p:tag name="TABLE_ENDDRAG_ORIGIN_RECT" val="854*406"/>
  <p:tag name="TABLE_ENDDRAG_RECT" val="73*67*854*406"/>
</p:tagLst>
</file>

<file path=ppt/tags/tag155.xml><?xml version="1.0" encoding="utf-8"?>
<p:tagLst xmlns:p="http://schemas.openxmlformats.org/presentationml/2006/main">
  <p:tag name="AS_UNIQUEID" val="51"/>
</p:tagLst>
</file>

<file path=ppt/tags/tag156.xml><?xml version="1.0" encoding="utf-8"?>
<p:tagLst xmlns:p="http://schemas.openxmlformats.org/presentationml/2006/main">
  <p:tag name="AS_UNIQUEID" val="52"/>
</p:tagLst>
</file>

<file path=ppt/tags/tag157.xml><?xml version="1.0" encoding="utf-8"?>
<p:tagLst xmlns:p="http://schemas.openxmlformats.org/presentationml/2006/main">
  <p:tag name="AS_UNIQUEID" val="53"/>
</p:tagLst>
</file>

<file path=ppt/tags/tag158.xml><?xml version="1.0" encoding="utf-8"?>
<p:tagLst xmlns:p="http://schemas.openxmlformats.org/presentationml/2006/main">
  <p:tag name="AS_UNIQUEID" val="54"/>
</p:tagLst>
</file>

<file path=ppt/tags/tag159.xml><?xml version="1.0" encoding="utf-8"?>
<p:tagLst xmlns:p="http://schemas.openxmlformats.org/presentationml/2006/main">
  <p:tag name="AS_UNIQUEID" val="55"/>
</p:tagLst>
</file>

<file path=ppt/tags/tag16.xml><?xml version="1.0" encoding="utf-8"?>
<p:tagLst xmlns:p="http://schemas.openxmlformats.org/presentationml/2006/main">
  <p:tag name="AS_UNIQUEID" val="231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AS_UNIQUEID" val="56"/>
</p:tagLst>
</file>

<file path=ppt/tags/tag161.xml><?xml version="1.0" encoding="utf-8"?>
<p:tagLst xmlns:p="http://schemas.openxmlformats.org/presentationml/2006/main">
  <p:tag name="AS_UNIQUEID" val="57"/>
</p:tagLst>
</file>

<file path=ppt/tags/tag162.xml><?xml version="1.0" encoding="utf-8"?>
<p:tagLst xmlns:p="http://schemas.openxmlformats.org/presentationml/2006/main">
  <p:tag name="AS_UNIQUEID" val="58"/>
</p:tagLst>
</file>

<file path=ppt/tags/tag163.xml><?xml version="1.0" encoding="utf-8"?>
<p:tagLst xmlns:p="http://schemas.openxmlformats.org/presentationml/2006/main">
  <p:tag name="AS_UNIQUEID" val="59"/>
</p:tagLst>
</file>

<file path=ppt/tags/tag164.xml><?xml version="1.0" encoding="utf-8"?>
<p:tagLst xmlns:p="http://schemas.openxmlformats.org/presentationml/2006/main">
  <p:tag name="AS_UNIQUEID" val="60"/>
</p:tagLst>
</file>

<file path=ppt/tags/tag165.xml><?xml version="1.0" encoding="utf-8"?>
<p:tagLst xmlns:p="http://schemas.openxmlformats.org/presentationml/2006/main">
  <p:tag name="AS_UNIQUEID" val="61"/>
</p:tagLst>
</file>

<file path=ppt/tags/tag166.xml><?xml version="1.0" encoding="utf-8"?>
<p:tagLst xmlns:p="http://schemas.openxmlformats.org/presentationml/2006/main">
  <p:tag name="AS_UNIQUEID" val="62"/>
</p:tagLst>
</file>

<file path=ppt/tags/tag167.xml><?xml version="1.0" encoding="utf-8"?>
<p:tagLst xmlns:p="http://schemas.openxmlformats.org/presentationml/2006/main">
  <p:tag name="AS_UNIQUEID" val="63"/>
</p:tagLst>
</file>

<file path=ppt/tags/tag168.xml><?xml version="1.0" encoding="utf-8"?>
<p:tagLst xmlns:p="http://schemas.openxmlformats.org/presentationml/2006/main">
  <p:tag name="AS_UNIQUEID" val="64"/>
</p:tagLst>
</file>

<file path=ppt/tags/tag169.xml><?xml version="1.0" encoding="utf-8"?>
<p:tagLst xmlns:p="http://schemas.openxmlformats.org/presentationml/2006/main">
  <p:tag name="AS_UNIQUEID" val="65"/>
</p:tagLst>
</file>

<file path=ppt/tags/tag17.xml><?xml version="1.0" encoding="utf-8"?>
<p:tagLst xmlns:p="http://schemas.openxmlformats.org/presentationml/2006/main">
  <p:tag name="AS_UNIQUEID" val="232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AS_UNIQUEID" val="66"/>
</p:tagLst>
</file>

<file path=ppt/tags/tag171.xml><?xml version="1.0" encoding="utf-8"?>
<p:tagLst xmlns:p="http://schemas.openxmlformats.org/presentationml/2006/main">
  <p:tag name="AS_UNIQUEID" val="67"/>
</p:tagLst>
</file>

<file path=ppt/tags/tag172.xml><?xml version="1.0" encoding="utf-8"?>
<p:tagLst xmlns:p="http://schemas.openxmlformats.org/presentationml/2006/main">
  <p:tag name="AS_UNIQUEID" val="68"/>
</p:tagLst>
</file>

<file path=ppt/tags/tag173.xml><?xml version="1.0" encoding="utf-8"?>
<p:tagLst xmlns:p="http://schemas.openxmlformats.org/presentationml/2006/main">
  <p:tag name="AS_UNIQUEID" val="69"/>
</p:tagLst>
</file>

<file path=ppt/tags/tag174.xml><?xml version="1.0" encoding="utf-8"?>
<p:tagLst xmlns:p="http://schemas.openxmlformats.org/presentationml/2006/main">
  <p:tag name="AS_UNIQUEID" val="70"/>
</p:tagLst>
</file>

<file path=ppt/tags/tag175.xml><?xml version="1.0" encoding="utf-8"?>
<p:tagLst xmlns:p="http://schemas.openxmlformats.org/presentationml/2006/main">
  <p:tag name="AS_UNIQUEID" val="71"/>
</p:tagLst>
</file>

<file path=ppt/tags/tag176.xml><?xml version="1.0" encoding="utf-8"?>
<p:tagLst xmlns:p="http://schemas.openxmlformats.org/presentationml/2006/main">
  <p:tag name="AS_UNIQUEID" val="72"/>
</p:tagLst>
</file>

<file path=ppt/tags/tag177.xml><?xml version="1.0" encoding="utf-8"?>
<p:tagLst xmlns:p="http://schemas.openxmlformats.org/presentationml/2006/main">
  <p:tag name="AS_UNIQUEID" val="73"/>
</p:tagLst>
</file>

<file path=ppt/tags/tag178.xml><?xml version="1.0" encoding="utf-8"?>
<p:tagLst xmlns:p="http://schemas.openxmlformats.org/presentationml/2006/main">
  <p:tag name="AS_UNIQUEID" val="74"/>
</p:tagLst>
</file>

<file path=ppt/tags/tag179.xml><?xml version="1.0" encoding="utf-8"?>
<p:tagLst xmlns:p="http://schemas.openxmlformats.org/presentationml/2006/main">
  <p:tag name="AS_UNIQUEID" val="75"/>
</p:tagLst>
</file>

<file path=ppt/tags/tag18.xml><?xml version="1.0" encoding="utf-8"?>
<p:tagLst xmlns:p="http://schemas.openxmlformats.org/presentationml/2006/main">
  <p:tag name="AS_UNIQUEID" val="232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AS_UNIQUEID" val="79"/>
</p:tagLst>
</file>

<file path=ppt/tags/tag181.xml><?xml version="1.0" encoding="utf-8"?>
<p:tagLst xmlns:p="http://schemas.openxmlformats.org/presentationml/2006/main">
  <p:tag name="AS_UNIQUEID" val="80"/>
</p:tagLst>
</file>

<file path=ppt/tags/tag182.xml><?xml version="1.0" encoding="utf-8"?>
<p:tagLst xmlns:p="http://schemas.openxmlformats.org/presentationml/2006/main">
  <p:tag name="AS_UNIQUEID" val="81"/>
</p:tagLst>
</file>

<file path=ppt/tags/tag183.xml><?xml version="1.0" encoding="utf-8"?>
<p:tagLst xmlns:p="http://schemas.openxmlformats.org/presentationml/2006/main">
  <p:tag name="AS_UNIQUEID" val="82"/>
</p:tagLst>
</file>

<file path=ppt/tags/tag184.xml><?xml version="1.0" encoding="utf-8"?>
<p:tagLst xmlns:p="http://schemas.openxmlformats.org/presentationml/2006/main">
  <p:tag name="AS_UNIQUEID" val="83"/>
</p:tagLst>
</file>

<file path=ppt/tags/tag185.xml><?xml version="1.0" encoding="utf-8"?>
<p:tagLst xmlns:p="http://schemas.openxmlformats.org/presentationml/2006/main">
  <p:tag name="AS_UNIQUEID" val="94"/>
</p:tagLst>
</file>

<file path=ppt/tags/tag186.xml><?xml version="1.0" encoding="utf-8"?>
<p:tagLst xmlns:p="http://schemas.openxmlformats.org/presentationml/2006/main">
  <p:tag name="AS_UNIQUEID" val="95"/>
</p:tagLst>
</file>

<file path=ppt/tags/tag187.xml><?xml version="1.0" encoding="utf-8"?>
<p:tagLst xmlns:p="http://schemas.openxmlformats.org/presentationml/2006/main">
  <p:tag name="AS_UNIQUEID" val="96"/>
</p:tagLst>
</file>

<file path=ppt/tags/tag188.xml><?xml version="1.0" encoding="utf-8"?>
<p:tagLst xmlns:p="http://schemas.openxmlformats.org/presentationml/2006/main">
  <p:tag name="AS_UNIQUEID" val="97"/>
</p:tagLst>
</file>

<file path=ppt/tags/tag189.xml><?xml version="1.0" encoding="utf-8"?>
<p:tagLst xmlns:p="http://schemas.openxmlformats.org/presentationml/2006/main">
  <p:tag name="AS_UNIQUEID" val="98"/>
</p:tagLst>
</file>

<file path=ppt/tags/tag19.xml><?xml version="1.0" encoding="utf-8"?>
<p:tagLst xmlns:p="http://schemas.openxmlformats.org/presentationml/2006/main">
  <p:tag name="AS_UNIQUEID" val="232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AS_UNIQUEID" val="99"/>
</p:tagLst>
</file>

<file path=ppt/tags/tag191.xml><?xml version="1.0" encoding="utf-8"?>
<p:tagLst xmlns:p="http://schemas.openxmlformats.org/presentationml/2006/main">
  <p:tag name="AS_UNIQUEID" val="100"/>
</p:tagLst>
</file>

<file path=ppt/tags/tag192.xml><?xml version="1.0" encoding="utf-8"?>
<p:tagLst xmlns:p="http://schemas.openxmlformats.org/presentationml/2006/main">
  <p:tag name="AS_UNIQUEID" val="101"/>
</p:tagLst>
</file>

<file path=ppt/tags/tag193.xml><?xml version="1.0" encoding="utf-8"?>
<p:tagLst xmlns:p="http://schemas.openxmlformats.org/presentationml/2006/main">
  <p:tag name="AS_UNIQUEID" val="102"/>
</p:tagLst>
</file>

<file path=ppt/tags/tag194.xml><?xml version="1.0" encoding="utf-8"?>
<p:tagLst xmlns:p="http://schemas.openxmlformats.org/presentationml/2006/main">
  <p:tag name="AS_UNIQUEID" val="103"/>
</p:tagLst>
</file>

<file path=ppt/tags/tag195.xml><?xml version="1.0" encoding="utf-8"?>
<p:tagLst xmlns:p="http://schemas.openxmlformats.org/presentationml/2006/main">
  <p:tag name="AS_UNIQUEID" val="104"/>
</p:tagLst>
</file>

<file path=ppt/tags/tag196.xml><?xml version="1.0" encoding="utf-8"?>
<p:tagLst xmlns:p="http://schemas.openxmlformats.org/presentationml/2006/main">
  <p:tag name="AS_UNIQUEID" val="105"/>
</p:tagLst>
</file>

<file path=ppt/tags/tag197.xml><?xml version="1.0" encoding="utf-8"?>
<p:tagLst xmlns:p="http://schemas.openxmlformats.org/presentationml/2006/main">
  <p:tag name="AS_UNIQUEID" val="106"/>
</p:tagLst>
</file>

<file path=ppt/tags/tag198.xml><?xml version="1.0" encoding="utf-8"?>
<p:tagLst xmlns:p="http://schemas.openxmlformats.org/presentationml/2006/main">
  <p:tag name="AS_UNIQUEID" val="107"/>
</p:tagLst>
</file>

<file path=ppt/tags/tag199.xml><?xml version="1.0" encoding="utf-8"?>
<p:tagLst xmlns:p="http://schemas.openxmlformats.org/presentationml/2006/main">
  <p:tag name="AS_UNIQUEID" val="108"/>
</p:tagLst>
</file>

<file path=ppt/tags/tag2.xml><?xml version="1.0" encoding="utf-8"?>
<p:tagLst xmlns:p="http://schemas.openxmlformats.org/presentationml/2006/main">
  <p:tag name="AS_UNIQUEID" val="230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232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AS_UNIQUEID" val="109"/>
</p:tagLst>
</file>

<file path=ppt/tags/tag201.xml><?xml version="1.0" encoding="utf-8"?>
<p:tagLst xmlns:p="http://schemas.openxmlformats.org/presentationml/2006/main">
  <p:tag name="AS_UNIQUEID" val="110"/>
</p:tagLst>
</file>

<file path=ppt/tags/tag202.xml><?xml version="1.0" encoding="utf-8"?>
<p:tagLst xmlns:p="http://schemas.openxmlformats.org/presentationml/2006/main">
  <p:tag name="AS_UNIQUEID" val="111"/>
</p:tagLst>
</file>

<file path=ppt/tags/tag203.xml><?xml version="1.0" encoding="utf-8"?>
<p:tagLst xmlns:p="http://schemas.openxmlformats.org/presentationml/2006/main">
  <p:tag name="AS_UNIQUEID" val="112"/>
</p:tagLst>
</file>

<file path=ppt/tags/tag204.xml><?xml version="1.0" encoding="utf-8"?>
<p:tagLst xmlns:p="http://schemas.openxmlformats.org/presentationml/2006/main">
  <p:tag name="AS_UNIQUEID" val="113"/>
</p:tagLst>
</file>

<file path=ppt/tags/tag205.xml><?xml version="1.0" encoding="utf-8"?>
<p:tagLst xmlns:p="http://schemas.openxmlformats.org/presentationml/2006/main">
  <p:tag name="AS_UNIQUEID" val="114"/>
</p:tagLst>
</file>

<file path=ppt/tags/tag206.xml><?xml version="1.0" encoding="utf-8"?>
<p:tagLst xmlns:p="http://schemas.openxmlformats.org/presentationml/2006/main">
  <p:tag name="AS_UNIQUEID" val="115"/>
</p:tagLst>
</file>

<file path=ppt/tags/tag207.xml><?xml version="1.0" encoding="utf-8"?>
<p:tagLst xmlns:p="http://schemas.openxmlformats.org/presentationml/2006/main">
  <p:tag name="AS_UNIQUEID" val="116"/>
</p:tagLst>
</file>

<file path=ppt/tags/tag208.xml><?xml version="1.0" encoding="utf-8"?>
<p:tagLst xmlns:p="http://schemas.openxmlformats.org/presentationml/2006/main">
  <p:tag name="AS_UNIQUEID" val="117"/>
</p:tagLst>
</file>

<file path=ppt/tags/tag209.xml><?xml version="1.0" encoding="utf-8"?>
<p:tagLst xmlns:p="http://schemas.openxmlformats.org/presentationml/2006/main">
  <p:tag name="AS_UNIQUEID" val="118"/>
</p:tagLst>
</file>

<file path=ppt/tags/tag21.xml><?xml version="1.0" encoding="utf-8"?>
<p:tagLst xmlns:p="http://schemas.openxmlformats.org/presentationml/2006/main">
  <p:tag name="AS_UNIQUEID" val="232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AS_UNIQUEID" val="119"/>
</p:tagLst>
</file>

<file path=ppt/tags/tag211.xml><?xml version="1.0" encoding="utf-8"?>
<p:tagLst xmlns:p="http://schemas.openxmlformats.org/presentationml/2006/main">
  <p:tag name="AS_UNIQUEID" val="120"/>
</p:tagLst>
</file>

<file path=ppt/tags/tag212.xml><?xml version="1.0" encoding="utf-8"?>
<p:tagLst xmlns:p="http://schemas.openxmlformats.org/presentationml/2006/main">
  <p:tag name="AS_UNIQUEID" val="121"/>
</p:tagLst>
</file>

<file path=ppt/tags/tag213.xml><?xml version="1.0" encoding="utf-8"?>
<p:tagLst xmlns:p="http://schemas.openxmlformats.org/presentationml/2006/main">
  <p:tag name="AS_UNIQUEID" val="122"/>
</p:tagLst>
</file>

<file path=ppt/tags/tag214.xml><?xml version="1.0" encoding="utf-8"?>
<p:tagLst xmlns:p="http://schemas.openxmlformats.org/presentationml/2006/main">
  <p:tag name="AS_UNIQUEID" val="123"/>
</p:tagLst>
</file>

<file path=ppt/tags/tag215.xml><?xml version="1.0" encoding="utf-8"?>
<p:tagLst xmlns:p="http://schemas.openxmlformats.org/presentationml/2006/main">
  <p:tag name="AS_UNIQUEID" val="134"/>
</p:tagLst>
</file>

<file path=ppt/tags/tag216.xml><?xml version="1.0" encoding="utf-8"?>
<p:tagLst xmlns:p="http://schemas.openxmlformats.org/presentationml/2006/main">
  <p:tag name="AS_UNIQUEID" val="135"/>
</p:tagLst>
</file>

<file path=ppt/tags/tag217.xml><?xml version="1.0" encoding="utf-8"?>
<p:tagLst xmlns:p="http://schemas.openxmlformats.org/presentationml/2006/main">
  <p:tag name="AS_UNIQUEID" val="136"/>
</p:tagLst>
</file>

<file path=ppt/tags/tag218.xml><?xml version="1.0" encoding="utf-8"?>
<p:tagLst xmlns:p="http://schemas.openxmlformats.org/presentationml/2006/main">
  <p:tag name="AS_UNIQUEID" val="137"/>
</p:tagLst>
</file>

<file path=ppt/tags/tag219.xml><?xml version="1.0" encoding="utf-8"?>
<p:tagLst xmlns:p="http://schemas.openxmlformats.org/presentationml/2006/main">
  <p:tag name="AS_UNIQUEID" val="138"/>
</p:tagLst>
</file>

<file path=ppt/tags/tag22.xml><?xml version="1.0" encoding="utf-8"?>
<p:tagLst xmlns:p="http://schemas.openxmlformats.org/presentationml/2006/main">
  <p:tag name="AS_UNIQUEID" val="232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AS_UNIQUEID" val="139"/>
</p:tagLst>
</file>

<file path=ppt/tags/tag221.xml><?xml version="1.0" encoding="utf-8"?>
<p:tagLst xmlns:p="http://schemas.openxmlformats.org/presentationml/2006/main">
  <p:tag name="AS_UNIQUEID" val="140"/>
</p:tagLst>
</file>

<file path=ppt/tags/tag222.xml><?xml version="1.0" encoding="utf-8"?>
<p:tagLst xmlns:p="http://schemas.openxmlformats.org/presentationml/2006/main">
  <p:tag name="AS_UNIQUEID" val="141"/>
</p:tagLst>
</file>

<file path=ppt/tags/tag223.xml><?xml version="1.0" encoding="utf-8"?>
<p:tagLst xmlns:p="http://schemas.openxmlformats.org/presentationml/2006/main">
  <p:tag name="AS_UNIQUEID" val="142"/>
</p:tagLst>
</file>

<file path=ppt/tags/tag224.xml><?xml version="1.0" encoding="utf-8"?>
<p:tagLst xmlns:p="http://schemas.openxmlformats.org/presentationml/2006/main">
  <p:tag name="AS_UNIQUEID" val="143"/>
</p:tagLst>
</file>

<file path=ppt/tags/tag225.xml><?xml version="1.0" encoding="utf-8"?>
<p:tagLst xmlns:p="http://schemas.openxmlformats.org/presentationml/2006/main">
  <p:tag name="AS_UNIQUEID" val="144"/>
</p:tagLst>
</file>

<file path=ppt/tags/tag226.xml><?xml version="1.0" encoding="utf-8"?>
<p:tagLst xmlns:p="http://schemas.openxmlformats.org/presentationml/2006/main">
  <p:tag name="AS_UNIQUEID" val="145"/>
</p:tagLst>
</file>

<file path=ppt/tags/tag227.xml><?xml version="1.0" encoding="utf-8"?>
<p:tagLst xmlns:p="http://schemas.openxmlformats.org/presentationml/2006/main">
  <p:tag name="AS_UNIQUEID" val="146"/>
</p:tagLst>
</file>

<file path=ppt/tags/tag228.xml><?xml version="1.0" encoding="utf-8"?>
<p:tagLst xmlns:p="http://schemas.openxmlformats.org/presentationml/2006/main">
  <p:tag name="AS_UNIQUEID" val="147"/>
</p:tagLst>
</file>

<file path=ppt/tags/tag229.xml><?xml version="1.0" encoding="utf-8"?>
<p:tagLst xmlns:p="http://schemas.openxmlformats.org/presentationml/2006/main">
  <p:tag name="AS_UNIQUEID" val="148"/>
</p:tagLst>
</file>

<file path=ppt/tags/tag23.xml><?xml version="1.0" encoding="utf-8"?>
<p:tagLst xmlns:p="http://schemas.openxmlformats.org/presentationml/2006/main">
  <p:tag name="AS_UNIQUEID" val="232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0.xml><?xml version="1.0" encoding="utf-8"?>
<p:tagLst xmlns:p="http://schemas.openxmlformats.org/presentationml/2006/main">
  <p:tag name="AS_UNIQUEID" val="2463"/>
</p:tagLst>
</file>

<file path=ppt/tags/tag231.xml><?xml version="1.0" encoding="utf-8"?>
<p:tagLst xmlns:p="http://schemas.openxmlformats.org/presentationml/2006/main">
  <p:tag name="AS_UNIQUEID" val="2464"/>
</p:tagLst>
</file>

<file path=ppt/tags/tag232.xml><?xml version="1.0" encoding="utf-8"?>
<p:tagLst xmlns:p="http://schemas.openxmlformats.org/presentationml/2006/main">
  <p:tag name="AS_UNIQUEID" val="2465"/>
</p:tagLst>
</file>

<file path=ppt/tags/tag233.xml><?xml version="1.0" encoding="utf-8"?>
<p:tagLst xmlns:p="http://schemas.openxmlformats.org/presentationml/2006/main">
  <p:tag name="AS_UNIQUEID" val="2466"/>
</p:tagLst>
</file>

<file path=ppt/tags/tag234.xml><?xml version="1.0" encoding="utf-8"?>
<p:tagLst xmlns:p="http://schemas.openxmlformats.org/presentationml/2006/main">
  <p:tag name="AS_UNIQUEID" val="2467"/>
</p:tagLst>
</file>

<file path=ppt/tags/tag235.xml><?xml version="1.0" encoding="utf-8"?>
<p:tagLst xmlns:p="http://schemas.openxmlformats.org/presentationml/2006/main">
  <p:tag name="AS_UNIQUEID" val="2468"/>
</p:tagLst>
</file>

<file path=ppt/tags/tag236.xml><?xml version="1.0" encoding="utf-8"?>
<p:tagLst xmlns:p="http://schemas.openxmlformats.org/presentationml/2006/main">
  <p:tag name="AS_UNIQUEID" val="2469"/>
</p:tagLst>
</file>

<file path=ppt/tags/tag237.xml><?xml version="1.0" encoding="utf-8"?>
<p:tagLst xmlns:p="http://schemas.openxmlformats.org/presentationml/2006/main">
  <p:tag name="AS_UNIQUEID" val="2470"/>
</p:tagLst>
</file>

<file path=ppt/tags/tag238.xml><?xml version="1.0" encoding="utf-8"?>
<p:tagLst xmlns:p="http://schemas.openxmlformats.org/presentationml/2006/main">
  <p:tag name="AS_UNIQUEID" val="2471"/>
</p:tagLst>
</file>

<file path=ppt/tags/tag239.xml><?xml version="1.0" encoding="utf-8"?>
<p:tagLst xmlns:p="http://schemas.openxmlformats.org/presentationml/2006/main">
  <p:tag name="AS_UNIQUEID" val="2472"/>
</p:tagLst>
</file>

<file path=ppt/tags/tag24.xml><?xml version="1.0" encoding="utf-8"?>
<p:tagLst xmlns:p="http://schemas.openxmlformats.org/presentationml/2006/main">
  <p:tag name="AS_UNIQUEID" val="232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0.xml><?xml version="1.0" encoding="utf-8"?>
<p:tagLst xmlns:p="http://schemas.openxmlformats.org/presentationml/2006/main">
  <p:tag name="AS_UNIQUEID" val="2473"/>
</p:tagLst>
</file>

<file path=ppt/tags/tag241.xml><?xml version="1.0" encoding="utf-8"?>
<p:tagLst xmlns:p="http://schemas.openxmlformats.org/presentationml/2006/main">
  <p:tag name="AS_UNIQUEID" val="2459"/>
</p:tagLst>
</file>

<file path=ppt/tags/tag242.xml><?xml version="1.0" encoding="utf-8"?>
<p:tagLst xmlns:p="http://schemas.openxmlformats.org/presentationml/2006/main">
  <p:tag name="AS_UNIQUEID" val="2460"/>
</p:tagLst>
</file>

<file path=ppt/tags/tag243.xml><?xml version="1.0" encoding="utf-8"?>
<p:tagLst xmlns:p="http://schemas.openxmlformats.org/presentationml/2006/main">
  <p:tag name="AS_UNIQUEID" val="2461"/>
</p:tagLst>
</file>

<file path=ppt/tags/tag244.xml><?xml version="1.0" encoding="utf-8"?>
<p:tagLst xmlns:p="http://schemas.openxmlformats.org/presentationml/2006/main">
  <p:tag name="AS_UNIQUEID" val="2475"/>
</p:tagLst>
</file>

<file path=ppt/tags/tag245.xml><?xml version="1.0" encoding="utf-8"?>
<p:tagLst xmlns:p="http://schemas.openxmlformats.org/presentationml/2006/main">
  <p:tag name="AS_UNIQUEID" val="2476"/>
</p:tagLst>
</file>

<file path=ppt/tags/tag246.xml><?xml version="1.0" encoding="utf-8"?>
<p:tagLst xmlns:p="http://schemas.openxmlformats.org/presentationml/2006/main">
  <p:tag name="AS_UNIQUEID" val="2477"/>
</p:tagLst>
</file>

<file path=ppt/tags/tag247.xml><?xml version="1.0" encoding="utf-8"?>
<p:tagLst xmlns:p="http://schemas.openxmlformats.org/presentationml/2006/main">
  <p:tag name="AS_UNIQUEID" val="2478"/>
</p:tagLst>
</file>

<file path=ppt/tags/tag248.xml><?xml version="1.0" encoding="utf-8"?>
<p:tagLst xmlns:p="http://schemas.openxmlformats.org/presentationml/2006/main">
  <p:tag name="AS_UNIQUEID" val="2479"/>
</p:tagLst>
</file>

<file path=ppt/tags/tag249.xml><?xml version="1.0" encoding="utf-8"?>
<p:tagLst xmlns:p="http://schemas.openxmlformats.org/presentationml/2006/main">
  <p:tag name="AS_UNIQUEID" val="2480"/>
</p:tagLst>
</file>

<file path=ppt/tags/tag25.xml><?xml version="1.0" encoding="utf-8"?>
<p:tagLst xmlns:p="http://schemas.openxmlformats.org/presentationml/2006/main">
  <p:tag name="AS_UNIQUEID" val="232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0.xml><?xml version="1.0" encoding="utf-8"?>
<p:tagLst xmlns:p="http://schemas.openxmlformats.org/presentationml/2006/main">
  <p:tag name="AS_UNIQUEID" val="2481"/>
</p:tagLst>
</file>

<file path=ppt/tags/tag251.xml><?xml version="1.0" encoding="utf-8"?>
<p:tagLst xmlns:p="http://schemas.openxmlformats.org/presentationml/2006/main">
  <p:tag name="AS_UNIQUEID" val="2482"/>
</p:tagLst>
</file>

<file path=ppt/tags/tag252.xml><?xml version="1.0" encoding="utf-8"?>
<p:tagLst xmlns:p="http://schemas.openxmlformats.org/presentationml/2006/main">
  <p:tag name="AS_UNIQUEID" val="2483"/>
</p:tagLst>
</file>

<file path=ppt/tags/tag253.xml><?xml version="1.0" encoding="utf-8"?>
<p:tagLst xmlns:p="http://schemas.openxmlformats.org/presentationml/2006/main">
  <p:tag name="AS_UNIQUEID" val="151"/>
</p:tagLst>
</file>

<file path=ppt/tags/tag254.xml><?xml version="1.0" encoding="utf-8"?>
<p:tagLst xmlns:p="http://schemas.openxmlformats.org/presentationml/2006/main">
  <p:tag name="AS_UNIQUEID" val="153"/>
</p:tagLst>
</file>

<file path=ppt/tags/tag255.xml><?xml version="1.0" encoding="utf-8"?>
<p:tagLst xmlns:p="http://schemas.openxmlformats.org/presentationml/2006/main">
  <p:tag name="AS_UNIQUEID" val="155"/>
</p:tagLst>
</file>

<file path=ppt/tags/tag256.xml><?xml version="1.0" encoding="utf-8"?>
<p:tagLst xmlns:p="http://schemas.openxmlformats.org/presentationml/2006/main">
  <p:tag name="AS_UNIQUEID" val="2485"/>
</p:tagLst>
</file>

<file path=ppt/tags/tag257.xml><?xml version="1.0" encoding="utf-8"?>
<p:tagLst xmlns:p="http://schemas.openxmlformats.org/presentationml/2006/main">
  <p:tag name="AS_UNIQUEID" val="2486"/>
</p:tagLst>
</file>

<file path=ppt/tags/tag258.xml><?xml version="1.0" encoding="utf-8"?>
<p:tagLst xmlns:p="http://schemas.openxmlformats.org/presentationml/2006/main">
  <p:tag name="AS_UNIQUEID" val="2487"/>
</p:tagLst>
</file>

<file path=ppt/tags/tag259.xml><?xml version="1.0" encoding="utf-8"?>
<p:tagLst xmlns:p="http://schemas.openxmlformats.org/presentationml/2006/main">
  <p:tag name="AS_UNIQUEID" val="2488"/>
</p:tagLst>
</file>

<file path=ppt/tags/tag26.xml><?xml version="1.0" encoding="utf-8"?>
<p:tagLst xmlns:p="http://schemas.openxmlformats.org/presentationml/2006/main">
  <p:tag name="AS_UNIQUEID" val="233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0.xml><?xml version="1.0" encoding="utf-8"?>
<p:tagLst xmlns:p="http://schemas.openxmlformats.org/presentationml/2006/main">
  <p:tag name="AS_UNIQUEID" val="2489"/>
</p:tagLst>
</file>

<file path=ppt/tags/tag261.xml><?xml version="1.0" encoding="utf-8"?>
<p:tagLst xmlns:p="http://schemas.openxmlformats.org/presentationml/2006/main">
  <p:tag name="AS_UNIQUEID" val="2490"/>
</p:tagLst>
</file>

<file path=ppt/tags/tag262.xml><?xml version="1.0" encoding="utf-8"?>
<p:tagLst xmlns:p="http://schemas.openxmlformats.org/presentationml/2006/main">
  <p:tag name="AS_UNIQUEID" val="2491"/>
</p:tagLst>
</file>

<file path=ppt/tags/tag263.xml><?xml version="1.0" encoding="utf-8"?>
<p:tagLst xmlns:p="http://schemas.openxmlformats.org/presentationml/2006/main">
  <p:tag name="AS_UNIQUEID" val="2492"/>
</p:tagLst>
</file>

<file path=ppt/tags/tag264.xml><?xml version="1.0" encoding="utf-8"?>
<p:tagLst xmlns:p="http://schemas.openxmlformats.org/presentationml/2006/main">
  <p:tag name="AS_UNIQUEID" val="2493"/>
</p:tagLst>
</file>

<file path=ppt/tags/tag265.xml><?xml version="1.0" encoding="utf-8"?>
<p:tagLst xmlns:p="http://schemas.openxmlformats.org/presentationml/2006/main">
  <p:tag name="AS_UNIQUEID" val="2494"/>
</p:tagLst>
</file>

<file path=ppt/tags/tag266.xml><?xml version="1.0" encoding="utf-8"?>
<p:tagLst xmlns:p="http://schemas.openxmlformats.org/presentationml/2006/main">
  <p:tag name="AS_UNIQUEID" val="147"/>
  <p:tag name="KSO_WM_UNIT_PLACING_PICTURE_USER_VIEWPORT" val="{&quot;height&quot;:2935,&quot;width&quot;:3158}"/>
</p:tagLst>
</file>

<file path=ppt/tags/tag267.xml><?xml version="1.0" encoding="utf-8"?>
<p:tagLst xmlns:p="http://schemas.openxmlformats.org/presentationml/2006/main">
  <p:tag name="AS_UNIQUEID" val="2495"/>
</p:tagLst>
</file>

<file path=ppt/tags/tag268.xml><?xml version="1.0" encoding="utf-8"?>
<p:tagLst xmlns:p="http://schemas.openxmlformats.org/presentationml/2006/main">
  <p:tag name="AS_UNIQUEID" val="2496"/>
</p:tagLst>
</file>

<file path=ppt/tags/tag269.xml><?xml version="1.0" encoding="utf-8"?>
<p:tagLst xmlns:p="http://schemas.openxmlformats.org/presentationml/2006/main">
  <p:tag name="AS_UNIQUEID" val="2498"/>
  <p:tag name="KSO_WM_UNIT_PLACING_PICTURE_USER_VIEWPORT" val="{&quot;height&quot;:3264.337007874016,&quot;width&quot;:12680}"/>
</p:tagLst>
</file>

<file path=ppt/tags/tag27.xml><?xml version="1.0" encoding="utf-8"?>
<p:tagLst xmlns:p="http://schemas.openxmlformats.org/presentationml/2006/main">
  <p:tag name="AS_UNIQUEID" val="233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AS_UNIQUEID" val="2499"/>
</p:tagLst>
</file>

<file path=ppt/tags/tag271.xml><?xml version="1.0" encoding="utf-8"?>
<p:tagLst xmlns:p="http://schemas.openxmlformats.org/presentationml/2006/main">
  <p:tag name="AS_UNIQUEID" val="2500"/>
</p:tagLst>
</file>

<file path=ppt/tags/tag272.xml><?xml version="1.0" encoding="utf-8"?>
<p:tagLst xmlns:p="http://schemas.openxmlformats.org/presentationml/2006/main">
  <p:tag name="AS_UNIQUEID" val="2501"/>
</p:tagLst>
</file>

<file path=ppt/tags/tag273.xml><?xml version="1.0" encoding="utf-8"?>
<p:tagLst xmlns:p="http://schemas.openxmlformats.org/presentationml/2006/main">
  <p:tag name="AS_UNIQUEID" val="80"/>
</p:tagLst>
</file>

<file path=ppt/tags/tag274.xml><?xml version="1.0" encoding="utf-8"?>
<p:tagLst xmlns:p="http://schemas.openxmlformats.org/presentationml/2006/main">
  <p:tag name="AS_UNIQUEID" val="116"/>
</p:tagLst>
</file>

<file path=ppt/tags/tag275.xml><?xml version="1.0" encoding="utf-8"?>
<p:tagLst xmlns:p="http://schemas.openxmlformats.org/presentationml/2006/main">
  <p:tag name="AS_UNIQUEID" val="134"/>
</p:tagLst>
</file>

<file path=ppt/tags/tag276.xml><?xml version="1.0" encoding="utf-8"?>
<p:tagLst xmlns:p="http://schemas.openxmlformats.org/presentationml/2006/main">
  <p:tag name="AS_UNIQUEID" val="1364"/>
</p:tagLst>
</file>

<file path=ppt/tags/tag277.xml><?xml version="1.0" encoding="utf-8"?>
<p:tagLst xmlns:p="http://schemas.openxmlformats.org/presentationml/2006/main">
  <p:tag name="AS_UNIQUEID" val="1365"/>
</p:tagLst>
</file>

<file path=ppt/tags/tag278.xml><?xml version="1.0" encoding="utf-8"?>
<p:tagLst xmlns:p="http://schemas.openxmlformats.org/presentationml/2006/main">
  <p:tag name="AS_UNIQUEID" val="1366"/>
</p:tagLst>
</file>

<file path=ppt/tags/tag279.xml><?xml version="1.0" encoding="utf-8"?>
<p:tagLst xmlns:p="http://schemas.openxmlformats.org/presentationml/2006/main">
  <p:tag name="AS_UNIQUEID" val="1367"/>
</p:tagLst>
</file>

<file path=ppt/tags/tag28.xml><?xml version="1.0" encoding="utf-8"?>
<p:tagLst xmlns:p="http://schemas.openxmlformats.org/presentationml/2006/main">
  <p:tag name="AS_UNIQUEID" val="233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AS_UNIQUEID" val="1368"/>
</p:tagLst>
</file>

<file path=ppt/tags/tag281.xml><?xml version="1.0" encoding="utf-8"?>
<p:tagLst xmlns:p="http://schemas.openxmlformats.org/presentationml/2006/main">
  <p:tag name="AS_UNIQUEID" val="1369"/>
</p:tagLst>
</file>

<file path=ppt/tags/tag282.xml><?xml version="1.0" encoding="utf-8"?>
<p:tagLst xmlns:p="http://schemas.openxmlformats.org/presentationml/2006/main">
  <p:tag name="AS_UNIQUEID" val="1370"/>
</p:tagLst>
</file>

<file path=ppt/tags/tag283.xml><?xml version="1.0" encoding="utf-8"?>
<p:tagLst xmlns:p="http://schemas.openxmlformats.org/presentationml/2006/main">
  <p:tag name="AS_UNIQUEID" val="1371"/>
</p:tagLst>
</file>

<file path=ppt/tags/tag284.xml><?xml version="1.0" encoding="utf-8"?>
<p:tagLst xmlns:p="http://schemas.openxmlformats.org/presentationml/2006/main">
  <p:tag name="AS_UNIQUEID" val="1372"/>
</p:tagLst>
</file>

<file path=ppt/tags/tag285.xml><?xml version="1.0" encoding="utf-8"?>
<p:tagLst xmlns:p="http://schemas.openxmlformats.org/presentationml/2006/main">
  <p:tag name="AS_UNIQUEID" val="1373"/>
</p:tagLst>
</file>

<file path=ppt/tags/tag286.xml><?xml version="1.0" encoding="utf-8"?>
<p:tagLst xmlns:p="http://schemas.openxmlformats.org/presentationml/2006/main">
  <p:tag name="AS_UNIQUEID" val="1374"/>
</p:tagLst>
</file>

<file path=ppt/tags/tag287.xml><?xml version="1.0" encoding="utf-8"?>
<p:tagLst xmlns:p="http://schemas.openxmlformats.org/presentationml/2006/main">
  <p:tag name="AS_UNIQUEID" val="1375"/>
</p:tagLst>
</file>

<file path=ppt/tags/tag288.xml><?xml version="1.0" encoding="utf-8"?>
<p:tagLst xmlns:p="http://schemas.openxmlformats.org/presentationml/2006/main">
  <p:tag name="AS_UNIQUEID" val="1376"/>
</p:tagLst>
</file>

<file path=ppt/tags/tag289.xml><?xml version="1.0" encoding="utf-8"?>
<p:tagLst xmlns:p="http://schemas.openxmlformats.org/presentationml/2006/main">
  <p:tag name="AS_UNIQUEID" val="1377"/>
</p:tagLst>
</file>

<file path=ppt/tags/tag29.xml><?xml version="1.0" encoding="utf-8"?>
<p:tagLst xmlns:p="http://schemas.openxmlformats.org/presentationml/2006/main">
  <p:tag name="AS_UNIQUEID" val="233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AS_UNIQUEID" val="1378"/>
</p:tagLst>
</file>

<file path=ppt/tags/tag291.xml><?xml version="1.0" encoding="utf-8"?>
<p:tagLst xmlns:p="http://schemas.openxmlformats.org/presentationml/2006/main">
  <p:tag name="AS_UNIQUEID" val="1379"/>
</p:tagLst>
</file>

<file path=ppt/tags/tag292.xml><?xml version="1.0" encoding="utf-8"?>
<p:tagLst xmlns:p="http://schemas.openxmlformats.org/presentationml/2006/main">
  <p:tag name="AS_UNIQUEID" val="1380"/>
</p:tagLst>
</file>

<file path=ppt/tags/tag293.xml><?xml version="1.0" encoding="utf-8"?>
<p:tagLst xmlns:p="http://schemas.openxmlformats.org/presentationml/2006/main">
  <p:tag name="AS_UNIQUEID" val="1381"/>
</p:tagLst>
</file>

<file path=ppt/tags/tag294.xml><?xml version="1.0" encoding="utf-8"?>
<p:tagLst xmlns:p="http://schemas.openxmlformats.org/presentationml/2006/main">
  <p:tag name="AS_UNIQUEID" val="1382"/>
</p:tagLst>
</file>

<file path=ppt/tags/tag295.xml><?xml version="1.0" encoding="utf-8"?>
<p:tagLst xmlns:p="http://schemas.openxmlformats.org/presentationml/2006/main">
  <p:tag name="AS_UNIQUEID" val="1383"/>
</p:tagLst>
</file>

<file path=ppt/tags/tag296.xml><?xml version="1.0" encoding="utf-8"?>
<p:tagLst xmlns:p="http://schemas.openxmlformats.org/presentationml/2006/main">
  <p:tag name="AS_UNIQUEID" val="1384"/>
</p:tagLst>
</file>

<file path=ppt/tags/tag297.xml><?xml version="1.0" encoding="utf-8"?>
<p:tagLst xmlns:p="http://schemas.openxmlformats.org/presentationml/2006/main">
  <p:tag name="AS_UNIQUEID" val="1385"/>
</p:tagLst>
</file>

<file path=ppt/tags/tag298.xml><?xml version="1.0" encoding="utf-8"?>
<p:tagLst xmlns:p="http://schemas.openxmlformats.org/presentationml/2006/main">
  <p:tag name="AS_UNIQUEID" val="1386"/>
</p:tagLst>
</file>

<file path=ppt/tags/tag299.xml><?xml version="1.0" encoding="utf-8"?>
<p:tagLst xmlns:p="http://schemas.openxmlformats.org/presentationml/2006/main">
  <p:tag name="AS_UNIQUEID" val="1387"/>
</p:tagLst>
</file>

<file path=ppt/tags/tag3.xml><?xml version="1.0" encoding="utf-8"?>
<p:tagLst xmlns:p="http://schemas.openxmlformats.org/presentationml/2006/main">
  <p:tag name="AS_UNIQUEID" val="230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233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0.xml><?xml version="1.0" encoding="utf-8"?>
<p:tagLst xmlns:p="http://schemas.openxmlformats.org/presentationml/2006/main">
  <p:tag name="AS_UNIQUEID" val="1388"/>
</p:tagLst>
</file>

<file path=ppt/tags/tag301.xml><?xml version="1.0" encoding="utf-8"?>
<p:tagLst xmlns:p="http://schemas.openxmlformats.org/presentationml/2006/main">
  <p:tag name="AS_UNIQUEID" val="1389"/>
</p:tagLst>
</file>

<file path=ppt/tags/tag302.xml><?xml version="1.0" encoding="utf-8"?>
<p:tagLst xmlns:p="http://schemas.openxmlformats.org/presentationml/2006/main">
  <p:tag name="AS_UNIQUEID" val="1390"/>
</p:tagLst>
</file>

<file path=ppt/tags/tag303.xml><?xml version="1.0" encoding="utf-8"?>
<p:tagLst xmlns:p="http://schemas.openxmlformats.org/presentationml/2006/main">
  <p:tag name="AS_UNIQUEID" val="1391"/>
</p:tagLst>
</file>

<file path=ppt/tags/tag304.xml><?xml version="1.0" encoding="utf-8"?>
<p:tagLst xmlns:p="http://schemas.openxmlformats.org/presentationml/2006/main">
  <p:tag name="AS_UNIQUEID" val="1392"/>
</p:tagLst>
</file>

<file path=ppt/tags/tag305.xml><?xml version="1.0" encoding="utf-8"?>
<p:tagLst xmlns:p="http://schemas.openxmlformats.org/presentationml/2006/main">
  <p:tag name="AS_UNIQUEID" val="1393"/>
</p:tagLst>
</file>

<file path=ppt/tags/tag306.xml><?xml version="1.0" encoding="utf-8"?>
<p:tagLst xmlns:p="http://schemas.openxmlformats.org/presentationml/2006/main">
  <p:tag name="AS_UNIQUEID" val="1394"/>
</p:tagLst>
</file>

<file path=ppt/tags/tag307.xml><?xml version="1.0" encoding="utf-8"?>
<p:tagLst xmlns:p="http://schemas.openxmlformats.org/presentationml/2006/main">
  <p:tag name="AS_UNIQUEID" val="1395"/>
</p:tagLst>
</file>

<file path=ppt/tags/tag308.xml><?xml version="1.0" encoding="utf-8"?>
<p:tagLst xmlns:p="http://schemas.openxmlformats.org/presentationml/2006/main">
  <p:tag name="AS_UNIQUEID" val="1396"/>
</p:tagLst>
</file>

<file path=ppt/tags/tag309.xml><?xml version="1.0" encoding="utf-8"?>
<p:tagLst xmlns:p="http://schemas.openxmlformats.org/presentationml/2006/main">
  <p:tag name="AS_UNIQUEID" val="1397"/>
</p:tagLst>
</file>

<file path=ppt/tags/tag31.xml><?xml version="1.0" encoding="utf-8"?>
<p:tagLst xmlns:p="http://schemas.openxmlformats.org/presentationml/2006/main">
  <p:tag name="AS_UNIQUEID" val="233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0.xml><?xml version="1.0" encoding="utf-8"?>
<p:tagLst xmlns:p="http://schemas.openxmlformats.org/presentationml/2006/main">
  <p:tag name="AS_UNIQUEID" val="2504"/>
</p:tagLst>
</file>

<file path=ppt/tags/tag311.xml><?xml version="1.0" encoding="utf-8"?>
<p:tagLst xmlns:p="http://schemas.openxmlformats.org/presentationml/2006/main">
  <p:tag name="TIMING" val="|0.4|2.3|0.7|0.2"/>
</p:tagLst>
</file>

<file path=ppt/tags/tag312.xml><?xml version="1.0" encoding="utf-8"?>
<p:tagLst xmlns:p="http://schemas.openxmlformats.org/presentationml/2006/main">
  <p:tag name="AS_UNIQUEID" val="1360"/>
</p:tagLst>
</file>

<file path=ppt/tags/tag313.xml><?xml version="1.0" encoding="utf-8"?>
<p:tagLst xmlns:p="http://schemas.openxmlformats.org/presentationml/2006/main">
  <p:tag name="AS_UNIQUEID" val="1361"/>
</p:tagLst>
</file>

<file path=ppt/tags/tag314.xml><?xml version="1.0" encoding="utf-8"?>
<p:tagLst xmlns:p="http://schemas.openxmlformats.org/presentationml/2006/main">
  <p:tag name="AS_UNIQUEID" val="1362"/>
</p:tagLst>
</file>

<file path=ppt/tags/tag315.xml><?xml version="1.0" encoding="utf-8"?>
<p:tagLst xmlns:p="http://schemas.openxmlformats.org/presentationml/2006/main">
  <p:tag name="AS_UNIQUEID" val="1404"/>
</p:tagLst>
</file>

<file path=ppt/tags/tag316.xml><?xml version="1.0" encoding="utf-8"?>
<p:tagLst xmlns:p="http://schemas.openxmlformats.org/presentationml/2006/main">
  <p:tag name="AS_UNIQUEID" val="1405"/>
</p:tagLst>
</file>

<file path=ppt/tags/tag317.xml><?xml version="1.0" encoding="utf-8"?>
<p:tagLst xmlns:p="http://schemas.openxmlformats.org/presentationml/2006/main">
  <p:tag name="AS_UNIQUEID" val="1406"/>
</p:tagLst>
</file>

<file path=ppt/tags/tag318.xml><?xml version="1.0" encoding="utf-8"?>
<p:tagLst xmlns:p="http://schemas.openxmlformats.org/presentationml/2006/main">
  <p:tag name="AS_UNIQUEID" val="1407"/>
</p:tagLst>
</file>

<file path=ppt/tags/tag319.xml><?xml version="1.0" encoding="utf-8"?>
<p:tagLst xmlns:p="http://schemas.openxmlformats.org/presentationml/2006/main">
  <p:tag name="AS_UNIQUEID" val="2507"/>
</p:tagLst>
</file>

<file path=ppt/tags/tag32.xml><?xml version="1.0" encoding="utf-8"?>
<p:tagLst xmlns:p="http://schemas.openxmlformats.org/presentationml/2006/main">
  <p:tag name="AS_UNIQUEID" val="233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0.xml><?xml version="1.0" encoding="utf-8"?>
<p:tagLst xmlns:p="http://schemas.openxmlformats.org/presentationml/2006/main">
  <p:tag name="AS_UNIQUEID" val="2508"/>
</p:tagLst>
</file>

<file path=ppt/tags/tag321.xml><?xml version="1.0" encoding="utf-8"?>
<p:tagLst xmlns:p="http://schemas.openxmlformats.org/presentationml/2006/main">
  <p:tag name="AS_UNIQUEID" val="2509"/>
</p:tagLst>
</file>

<file path=ppt/tags/tag322.xml><?xml version="1.0" encoding="utf-8"?>
<p:tagLst xmlns:p="http://schemas.openxmlformats.org/presentationml/2006/main">
  <p:tag name="AS_UNIQUEID" val="2510"/>
</p:tagLst>
</file>

<file path=ppt/tags/tag323.xml><?xml version="1.0" encoding="utf-8"?>
<p:tagLst xmlns:p="http://schemas.openxmlformats.org/presentationml/2006/main">
  <p:tag name="AS_UNIQUEID" val="2511"/>
</p:tagLst>
</file>

<file path=ppt/tags/tag324.xml><?xml version="1.0" encoding="utf-8"?>
<p:tagLst xmlns:p="http://schemas.openxmlformats.org/presentationml/2006/main">
  <p:tag name="AS_UNIQUEID" val="2512"/>
</p:tagLst>
</file>

<file path=ppt/tags/tag325.xml><?xml version="1.0" encoding="utf-8"?>
<p:tagLst xmlns:p="http://schemas.openxmlformats.org/presentationml/2006/main">
  <p:tag name="AS_UNIQUEID" val="2513"/>
</p:tagLst>
</file>

<file path=ppt/tags/tag326.xml><?xml version="1.0" encoding="utf-8"?>
<p:tagLst xmlns:p="http://schemas.openxmlformats.org/presentationml/2006/main">
  <p:tag name="AS_UNIQUEID" val="2514"/>
</p:tagLst>
</file>

<file path=ppt/tags/tag327.xml><?xml version="1.0" encoding="utf-8"?>
<p:tagLst xmlns:p="http://schemas.openxmlformats.org/presentationml/2006/main">
  <p:tag name="TIMING" val="|0.4|2.3|0.7|0.2"/>
</p:tagLst>
</file>

<file path=ppt/tags/tag328.xml><?xml version="1.0" encoding="utf-8"?>
<p:tagLst xmlns:p="http://schemas.openxmlformats.org/presentationml/2006/main">
  <p:tag name="AS_UNIQUEID" val="1400"/>
</p:tagLst>
</file>

<file path=ppt/tags/tag329.xml><?xml version="1.0" encoding="utf-8"?>
<p:tagLst xmlns:p="http://schemas.openxmlformats.org/presentationml/2006/main">
  <p:tag name="AS_UNIQUEID" val="1401"/>
</p:tagLst>
</file>

<file path=ppt/tags/tag33.xml><?xml version="1.0" encoding="utf-8"?>
<p:tagLst xmlns:p="http://schemas.openxmlformats.org/presentationml/2006/main">
  <p:tag name="AS_UNIQUEID" val="233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0.xml><?xml version="1.0" encoding="utf-8"?>
<p:tagLst xmlns:p="http://schemas.openxmlformats.org/presentationml/2006/main">
  <p:tag name="AS_UNIQUEID" val="1402"/>
</p:tagLst>
</file>

<file path=ppt/tags/tag331.xml><?xml version="1.0" encoding="utf-8"?>
<p:tagLst xmlns:p="http://schemas.openxmlformats.org/presentationml/2006/main">
  <p:tag name="AS_UNIQUEID" val="159"/>
</p:tagLst>
</file>

<file path=ppt/tags/tag332.xml><?xml version="1.0" encoding="utf-8"?>
<p:tagLst xmlns:p="http://schemas.openxmlformats.org/presentationml/2006/main">
  <p:tag name="AS_UNIQUEID" val="160"/>
</p:tagLst>
</file>

<file path=ppt/tags/tag333.xml><?xml version="1.0" encoding="utf-8"?>
<p:tagLst xmlns:p="http://schemas.openxmlformats.org/presentationml/2006/main">
  <p:tag name="AS_UNIQUEID" val="161"/>
</p:tagLst>
</file>

<file path=ppt/tags/tag334.xml><?xml version="1.0" encoding="utf-8"?>
<p:tagLst xmlns:p="http://schemas.openxmlformats.org/presentationml/2006/main">
  <p:tag name="AS_UNIQUEID" val="162"/>
</p:tagLst>
</file>

<file path=ppt/tags/tag335.xml><?xml version="1.0" encoding="utf-8"?>
<p:tagLst xmlns:p="http://schemas.openxmlformats.org/presentationml/2006/main">
  <p:tag name="AS_UNIQUEID" val="163"/>
</p:tagLst>
</file>

<file path=ppt/tags/tag336.xml><?xml version="1.0" encoding="utf-8"?>
<p:tagLst xmlns:p="http://schemas.openxmlformats.org/presentationml/2006/main">
  <p:tag name="AS_UNIQUEID" val="164"/>
</p:tagLst>
</file>

<file path=ppt/tags/tag337.xml><?xml version="1.0" encoding="utf-8"?>
<p:tagLst xmlns:p="http://schemas.openxmlformats.org/presentationml/2006/main">
  <p:tag name="AS_UNIQUEID" val="165"/>
</p:tagLst>
</file>

<file path=ppt/tags/tag338.xml><?xml version="1.0" encoding="utf-8"?>
<p:tagLst xmlns:p="http://schemas.openxmlformats.org/presentationml/2006/main">
  <p:tag name="AS_UNIQUEID" val="166"/>
</p:tagLst>
</file>

<file path=ppt/tags/tag339.xml><?xml version="1.0" encoding="utf-8"?>
<p:tagLst xmlns:p="http://schemas.openxmlformats.org/presentationml/2006/main">
  <p:tag name="AS_UNIQUEID" val="167"/>
</p:tagLst>
</file>

<file path=ppt/tags/tag34.xml><?xml version="1.0" encoding="utf-8"?>
<p:tagLst xmlns:p="http://schemas.openxmlformats.org/presentationml/2006/main">
  <p:tag name="AS_UNIQUEID" val="234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40.xml><?xml version="1.0" encoding="utf-8"?>
<p:tagLst xmlns:p="http://schemas.openxmlformats.org/presentationml/2006/main">
  <p:tag name="AS_UNIQUEID" val="168"/>
</p:tagLst>
</file>

<file path=ppt/tags/tag341.xml><?xml version="1.0" encoding="utf-8"?>
<p:tagLst xmlns:p="http://schemas.openxmlformats.org/presentationml/2006/main">
  <p:tag name="AS_UNIQUEID" val="169"/>
</p:tagLst>
</file>

<file path=ppt/tags/tag342.xml><?xml version="1.0" encoding="utf-8"?>
<p:tagLst xmlns:p="http://schemas.openxmlformats.org/presentationml/2006/main">
  <p:tag name="AS_UNIQUEID" val="170"/>
</p:tagLst>
</file>

<file path=ppt/tags/tag343.xml><?xml version="1.0" encoding="utf-8"?>
<p:tagLst xmlns:p="http://schemas.openxmlformats.org/presentationml/2006/main">
  <p:tag name="AS_UNIQUEID" val="174"/>
</p:tagLst>
</file>

<file path=ppt/tags/tag344.xml><?xml version="1.0" encoding="utf-8"?>
<p:tagLst xmlns:p="http://schemas.openxmlformats.org/presentationml/2006/main">
  <p:tag name="AS_UNIQUEID" val="175"/>
</p:tagLst>
</file>

<file path=ppt/tags/tag345.xml><?xml version="1.0" encoding="utf-8"?>
<p:tagLst xmlns:p="http://schemas.openxmlformats.org/presentationml/2006/main">
  <p:tag name="AS_UNIQUEID" val="176"/>
</p:tagLst>
</file>

<file path=ppt/tags/tag346.xml><?xml version="1.0" encoding="utf-8"?>
<p:tagLst xmlns:p="http://schemas.openxmlformats.org/presentationml/2006/main">
  <p:tag name="AS_UNIQUEID" val="177"/>
</p:tagLst>
</file>

<file path=ppt/tags/tag347.xml><?xml version="1.0" encoding="utf-8"?>
<p:tagLst xmlns:p="http://schemas.openxmlformats.org/presentationml/2006/main">
  <p:tag name="AS_UNIQUEID" val="2516"/>
</p:tagLst>
</file>

<file path=ppt/tags/tag348.xml><?xml version="1.0" encoding="utf-8"?>
<p:tagLst xmlns:p="http://schemas.openxmlformats.org/presentationml/2006/main">
  <p:tag name="AS_UNIQUEID" val="2517"/>
</p:tagLst>
</file>

<file path=ppt/tags/tag349.xml><?xml version="1.0" encoding="utf-8"?>
<p:tagLst xmlns:p="http://schemas.openxmlformats.org/presentationml/2006/main">
  <p:tag name="AS_UNIQUEID" val="2518"/>
</p:tagLst>
</file>

<file path=ppt/tags/tag35.xml><?xml version="1.0" encoding="utf-8"?>
<p:tagLst xmlns:p="http://schemas.openxmlformats.org/presentationml/2006/main">
  <p:tag name="AS_UNIQUEID" val="234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0.xml><?xml version="1.0" encoding="utf-8"?>
<p:tagLst xmlns:p="http://schemas.openxmlformats.org/presentationml/2006/main">
  <p:tag name="AS_UNIQUEID" val="2519"/>
</p:tagLst>
</file>

<file path=ppt/tags/tag351.xml><?xml version="1.0" encoding="utf-8"?>
<p:tagLst xmlns:p="http://schemas.openxmlformats.org/presentationml/2006/main">
  <p:tag name="AS_UNIQUEID" val="2520"/>
</p:tagLst>
</file>

<file path=ppt/tags/tag352.xml><?xml version="1.0" encoding="utf-8"?>
<p:tagLst xmlns:p="http://schemas.openxmlformats.org/presentationml/2006/main">
  <p:tag name="AS_UNIQUEID" val="2521"/>
</p:tagLst>
</file>

<file path=ppt/tags/tag353.xml><?xml version="1.0" encoding="utf-8"?>
<p:tagLst xmlns:p="http://schemas.openxmlformats.org/presentationml/2006/main">
  <p:tag name="AS_UNIQUEID" val="2522"/>
</p:tagLst>
</file>

<file path=ppt/tags/tag354.xml><?xml version="1.0" encoding="utf-8"?>
<p:tagLst xmlns:p="http://schemas.openxmlformats.org/presentationml/2006/main">
  <p:tag name="AS_UNIQUEID" val="2523"/>
</p:tagLst>
</file>

<file path=ppt/tags/tag355.xml><?xml version="1.0" encoding="utf-8"?>
<p:tagLst xmlns:p="http://schemas.openxmlformats.org/presentationml/2006/main">
  <p:tag name="AS_UNIQUEID" val="2524"/>
</p:tagLst>
</file>

<file path=ppt/tags/tag356.xml><?xml version="1.0" encoding="utf-8"?>
<p:tagLst xmlns:p="http://schemas.openxmlformats.org/presentationml/2006/main">
  <p:tag name="AS_UNIQUEID" val="506"/>
  <p:tag name="KSO_WM_UNIT_TABLE_BEAUTIFY" val="smartTable{563b8ebd-6127-46f6-a06f-5ff7c37182c3}"/>
  <p:tag name="TABLE_ENDDRAG_ORIGIN_RECT" val="909*409"/>
  <p:tag name="TABLE_ENDDRAG_RECT" val="26*109*909*409"/>
</p:tagLst>
</file>

<file path=ppt/tags/tag357.xml><?xml version="1.0" encoding="utf-8"?>
<p:tagLst xmlns:p="http://schemas.openxmlformats.org/presentationml/2006/main">
  <p:tag name="AS_UNIQUEID" val="1904"/>
</p:tagLst>
</file>

<file path=ppt/tags/tag358.xml><?xml version="1.0" encoding="utf-8"?>
<p:tagLst xmlns:p="http://schemas.openxmlformats.org/presentationml/2006/main">
  <p:tag name="AS_UNIQUEID" val="171"/>
</p:tagLst>
</file>

<file path=ppt/tags/tag359.xml><?xml version="1.0" encoding="utf-8"?>
<p:tagLst xmlns:p="http://schemas.openxmlformats.org/presentationml/2006/main">
  <p:tag name="AS_UNIQUEID" val="172"/>
</p:tagLst>
</file>

<file path=ppt/tags/tag36.xml><?xml version="1.0" encoding="utf-8"?>
<p:tagLst xmlns:p="http://schemas.openxmlformats.org/presentationml/2006/main">
  <p:tag name="AS_UNIQUEID" val="234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0.xml><?xml version="1.0" encoding="utf-8"?>
<p:tagLst xmlns:p="http://schemas.openxmlformats.org/presentationml/2006/main">
  <p:tag name="AS_UNIQUEID" val="173"/>
</p:tagLst>
</file>

<file path=ppt/tags/tag361.xml><?xml version="1.0" encoding="utf-8"?>
<p:tagLst xmlns:p="http://schemas.openxmlformats.org/presentationml/2006/main">
  <p:tag name="AS_UNIQUEID" val="169"/>
</p:tagLst>
</file>

<file path=ppt/tags/tag362.xml><?xml version="1.0" encoding="utf-8"?>
<p:tagLst xmlns:p="http://schemas.openxmlformats.org/presentationml/2006/main">
  <p:tag name="AS_UNIQUEID" val="502"/>
</p:tagLst>
</file>

<file path=ppt/tags/tag363.xml><?xml version="1.0" encoding="utf-8"?>
<p:tagLst xmlns:p="http://schemas.openxmlformats.org/presentationml/2006/main">
  <p:tag name="AS_UNIQUEID" val="503"/>
</p:tagLst>
</file>

<file path=ppt/tags/tag364.xml><?xml version="1.0" encoding="utf-8"?>
<p:tagLst xmlns:p="http://schemas.openxmlformats.org/presentationml/2006/main">
  <p:tag name="AS_UNIQUEID" val="196"/>
</p:tagLst>
</file>

<file path=ppt/tags/tag365.xml><?xml version="1.0" encoding="utf-8"?>
<p:tagLst xmlns:p="http://schemas.openxmlformats.org/presentationml/2006/main">
  <p:tag name="AS_UNIQUEID" val="187"/>
</p:tagLst>
</file>

<file path=ppt/tags/tag366.xml><?xml version="1.0" encoding="utf-8"?>
<p:tagLst xmlns:p="http://schemas.openxmlformats.org/presentationml/2006/main">
  <p:tag name="AS_UNIQUEID" val="188"/>
</p:tagLst>
</file>

<file path=ppt/tags/tag367.xml><?xml version="1.0" encoding="utf-8"?>
<p:tagLst xmlns:p="http://schemas.openxmlformats.org/presentationml/2006/main">
  <p:tag name="AS_UNIQUEID" val="189"/>
</p:tagLst>
</file>

<file path=ppt/tags/tag368.xml><?xml version="1.0" encoding="utf-8"?>
<p:tagLst xmlns:p="http://schemas.openxmlformats.org/presentationml/2006/main">
  <p:tag name="AS_UNIQUEID" val="190"/>
</p:tagLst>
</file>

<file path=ppt/tags/tag369.xml><?xml version="1.0" encoding="utf-8"?>
<p:tagLst xmlns:p="http://schemas.openxmlformats.org/presentationml/2006/main">
  <p:tag name="AS_UNIQUEID" val="191"/>
</p:tagLst>
</file>

<file path=ppt/tags/tag37.xml><?xml version="1.0" encoding="utf-8"?>
<p:tagLst xmlns:p="http://schemas.openxmlformats.org/presentationml/2006/main">
  <p:tag name="AS_UNIQUEID" val="234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70.xml><?xml version="1.0" encoding="utf-8"?>
<p:tagLst xmlns:p="http://schemas.openxmlformats.org/presentationml/2006/main">
  <p:tag name="AS_UNIQUEID" val="192"/>
</p:tagLst>
</file>

<file path=ppt/tags/tag371.xml><?xml version="1.0" encoding="utf-8"?>
<p:tagLst xmlns:p="http://schemas.openxmlformats.org/presentationml/2006/main">
  <p:tag name="AS_UNIQUEID" val="193"/>
</p:tagLst>
</file>

<file path=ppt/tags/tag372.xml><?xml version="1.0" encoding="utf-8"?>
<p:tagLst xmlns:p="http://schemas.openxmlformats.org/presentationml/2006/main">
  <p:tag name="AS_UNIQUEID" val="194"/>
</p:tagLst>
</file>

<file path=ppt/tags/tag373.xml><?xml version="1.0" encoding="utf-8"?>
<p:tagLst xmlns:p="http://schemas.openxmlformats.org/presentationml/2006/main">
  <p:tag name="AS_UNIQUEID" val="2528"/>
</p:tagLst>
</file>

<file path=ppt/tags/tag374.xml><?xml version="1.0" encoding="utf-8"?>
<p:tagLst xmlns:p="http://schemas.openxmlformats.org/presentationml/2006/main">
  <p:tag name="AS_UNIQUEID" val="2529"/>
</p:tagLst>
</file>

<file path=ppt/tags/tag375.xml><?xml version="1.0" encoding="utf-8"?>
<p:tagLst xmlns:p="http://schemas.openxmlformats.org/presentationml/2006/main">
  <p:tag name="AS_UNIQUEID" val="2530"/>
</p:tagLst>
</file>

<file path=ppt/tags/tag376.xml><?xml version="1.0" encoding="utf-8"?>
<p:tagLst xmlns:p="http://schemas.openxmlformats.org/presentationml/2006/main">
  <p:tag name="AS_UNIQUEID" val="2531"/>
</p:tagLst>
</file>

<file path=ppt/tags/tag377.xml><?xml version="1.0" encoding="utf-8"?>
<p:tagLst xmlns:p="http://schemas.openxmlformats.org/presentationml/2006/main">
  <p:tag name="AS_UNIQUEID" val="505"/>
</p:tagLst>
</file>

<file path=ppt/tags/tag378.xml><?xml version="1.0" encoding="utf-8"?>
<p:tagLst xmlns:p="http://schemas.openxmlformats.org/presentationml/2006/main">
  <p:tag name="AS_UNIQUEID" val="506"/>
  <p:tag name="KSO_WM_UNIT_TABLE_BEAUTIFY" val="smartTable{563b8ebd-6127-46f6-a06f-5ff7c37182c3}"/>
  <p:tag name="TABLE_ENDDRAG_ORIGIN_RECT" val="909*409"/>
  <p:tag name="TABLE_ENDDRAG_RECT" val="26*109*909*409"/>
</p:tagLst>
</file>

<file path=ppt/tags/tag379.xml><?xml version="1.0" encoding="utf-8"?>
<p:tagLst xmlns:p="http://schemas.openxmlformats.org/presentationml/2006/main">
  <p:tag name="AS_UNIQUEID" val="507"/>
</p:tagLst>
</file>

<file path=ppt/tags/tag38.xml><?xml version="1.0" encoding="utf-8"?>
<p:tagLst xmlns:p="http://schemas.openxmlformats.org/presentationml/2006/main">
  <p:tag name="AS_UNIQUEID" val="234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0.xml><?xml version="1.0" encoding="utf-8"?>
<p:tagLst xmlns:p="http://schemas.openxmlformats.org/presentationml/2006/main">
  <p:tag name="AS_UNIQUEID" val="508"/>
</p:tagLst>
</file>

<file path=ppt/tags/tag381.xml><?xml version="1.0" encoding="utf-8"?>
<p:tagLst xmlns:p="http://schemas.openxmlformats.org/presentationml/2006/main">
  <p:tag name="AS_UNIQUEID" val="509"/>
</p:tagLst>
</file>

<file path=ppt/tags/tag382.xml><?xml version="1.0" encoding="utf-8"?>
<p:tagLst xmlns:p="http://schemas.openxmlformats.org/presentationml/2006/main">
  <p:tag name="AS_UNIQUEID" val="510"/>
</p:tagLst>
</file>

<file path=ppt/tags/tag383.xml><?xml version="1.0" encoding="utf-8"?>
<p:tagLst xmlns:p="http://schemas.openxmlformats.org/presentationml/2006/main">
  <p:tag name="AS_UNIQUEID" val="511"/>
</p:tagLst>
</file>

<file path=ppt/tags/tag384.xml><?xml version="1.0" encoding="utf-8"?>
<p:tagLst xmlns:p="http://schemas.openxmlformats.org/presentationml/2006/main">
  <p:tag name="AS_UNIQUEID" val="512"/>
</p:tagLst>
</file>

<file path=ppt/tags/tag385.xml><?xml version="1.0" encoding="utf-8"?>
<p:tagLst xmlns:p="http://schemas.openxmlformats.org/presentationml/2006/main">
  <p:tag name="AS_UNIQUEID" val="513"/>
</p:tagLst>
</file>

<file path=ppt/tags/tag386.xml><?xml version="1.0" encoding="utf-8"?>
<p:tagLst xmlns:p="http://schemas.openxmlformats.org/presentationml/2006/main">
  <p:tag name="AS_UNIQUEID" val="514"/>
</p:tagLst>
</file>

<file path=ppt/tags/tag387.xml><?xml version="1.0" encoding="utf-8"?>
<p:tagLst xmlns:p="http://schemas.openxmlformats.org/presentationml/2006/main">
  <p:tag name="AS_UNIQUEID" val="515"/>
</p:tagLst>
</file>

<file path=ppt/tags/tag388.xml><?xml version="1.0" encoding="utf-8"?>
<p:tagLst xmlns:p="http://schemas.openxmlformats.org/presentationml/2006/main">
  <p:tag name="AS_UNIQUEID" val="516"/>
</p:tagLst>
</file>

<file path=ppt/tags/tag389.xml><?xml version="1.0" encoding="utf-8"?>
<p:tagLst xmlns:p="http://schemas.openxmlformats.org/presentationml/2006/main">
  <p:tag name="AS_UNIQUEID" val="517"/>
</p:tagLst>
</file>

<file path=ppt/tags/tag39.xml><?xml version="1.0" encoding="utf-8"?>
<p:tagLst xmlns:p="http://schemas.openxmlformats.org/presentationml/2006/main">
  <p:tag name="AS_UNIQUEID" val="234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0.xml><?xml version="1.0" encoding="utf-8"?>
<p:tagLst xmlns:p="http://schemas.openxmlformats.org/presentationml/2006/main">
  <p:tag name="AS_UNIQUEID" val="518"/>
</p:tagLst>
</file>

<file path=ppt/tags/tag391.xml><?xml version="1.0" encoding="utf-8"?>
<p:tagLst xmlns:p="http://schemas.openxmlformats.org/presentationml/2006/main">
  <p:tag name="AS_UNIQUEID" val="519"/>
</p:tagLst>
</file>

<file path=ppt/tags/tag392.xml><?xml version="1.0" encoding="utf-8"?>
<p:tagLst xmlns:p="http://schemas.openxmlformats.org/presentationml/2006/main">
  <p:tag name="AS_UNIQUEID" val="520"/>
</p:tagLst>
</file>

<file path=ppt/tags/tag393.xml><?xml version="1.0" encoding="utf-8"?>
<p:tagLst xmlns:p="http://schemas.openxmlformats.org/presentationml/2006/main">
  <p:tag name="AS_UNIQUEID" val="521"/>
</p:tagLst>
</file>

<file path=ppt/tags/tag394.xml><?xml version="1.0" encoding="utf-8"?>
<p:tagLst xmlns:p="http://schemas.openxmlformats.org/presentationml/2006/main">
  <p:tag name="AS_UNIQUEID" val="522"/>
</p:tagLst>
</file>

<file path=ppt/tags/tag395.xml><?xml version="1.0" encoding="utf-8"?>
<p:tagLst xmlns:p="http://schemas.openxmlformats.org/presentationml/2006/main">
  <p:tag name="AS_UNIQUEID" val="523"/>
</p:tagLst>
</file>

<file path=ppt/tags/tag396.xml><?xml version="1.0" encoding="utf-8"?>
<p:tagLst xmlns:p="http://schemas.openxmlformats.org/presentationml/2006/main">
  <p:tag name="AS_UNIQUEID" val="524"/>
</p:tagLst>
</file>

<file path=ppt/tags/tag397.xml><?xml version="1.0" encoding="utf-8"?>
<p:tagLst xmlns:p="http://schemas.openxmlformats.org/presentationml/2006/main">
  <p:tag name="AS_UNIQUEID" val="525"/>
</p:tagLst>
</file>

<file path=ppt/tags/tag398.xml><?xml version="1.0" encoding="utf-8"?>
<p:tagLst xmlns:p="http://schemas.openxmlformats.org/presentationml/2006/main">
  <p:tag name="AS_UNIQUEID" val="526"/>
</p:tagLst>
</file>

<file path=ppt/tags/tag399.xml><?xml version="1.0" encoding="utf-8"?>
<p:tagLst xmlns:p="http://schemas.openxmlformats.org/presentationml/2006/main">
  <p:tag name="AS_UNIQUEID" val="527"/>
</p:tagLst>
</file>

<file path=ppt/tags/tag4.xml><?xml version="1.0" encoding="utf-8"?>
<p:tagLst xmlns:p="http://schemas.openxmlformats.org/presentationml/2006/main">
  <p:tag name="AS_UNIQUEID" val="230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234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00.xml><?xml version="1.0" encoding="utf-8"?>
<p:tagLst xmlns:p="http://schemas.openxmlformats.org/presentationml/2006/main">
  <p:tag name="AS_UNIQUEID" val="528"/>
</p:tagLst>
</file>

<file path=ppt/tags/tag401.xml><?xml version="1.0" encoding="utf-8"?>
<p:tagLst xmlns:p="http://schemas.openxmlformats.org/presentationml/2006/main">
  <p:tag name="AS_UNIQUEID" val="529"/>
</p:tagLst>
</file>

<file path=ppt/tags/tag402.xml><?xml version="1.0" encoding="utf-8"?>
<p:tagLst xmlns:p="http://schemas.openxmlformats.org/presentationml/2006/main">
  <p:tag name="AS_UNIQUEID" val="530"/>
</p:tagLst>
</file>

<file path=ppt/tags/tag403.xml><?xml version="1.0" encoding="utf-8"?>
<p:tagLst xmlns:p="http://schemas.openxmlformats.org/presentationml/2006/main">
  <p:tag name="AS_UNIQUEID" val="531"/>
</p:tagLst>
</file>

<file path=ppt/tags/tag404.xml><?xml version="1.0" encoding="utf-8"?>
<p:tagLst xmlns:p="http://schemas.openxmlformats.org/presentationml/2006/main">
  <p:tag name="AS_UNIQUEID" val="532"/>
</p:tagLst>
</file>

<file path=ppt/tags/tag405.xml><?xml version="1.0" encoding="utf-8"?>
<p:tagLst xmlns:p="http://schemas.openxmlformats.org/presentationml/2006/main">
  <p:tag name="AS_UNIQUEID" val="495"/>
</p:tagLst>
</file>

<file path=ppt/tags/tag406.xml><?xml version="1.0" encoding="utf-8"?>
<p:tagLst xmlns:p="http://schemas.openxmlformats.org/presentationml/2006/main">
  <p:tag name="AS_UNIQUEID" val="502"/>
</p:tagLst>
</file>

<file path=ppt/tags/tag407.xml><?xml version="1.0" encoding="utf-8"?>
<p:tagLst xmlns:p="http://schemas.openxmlformats.org/presentationml/2006/main">
  <p:tag name="AS_UNIQUEID" val="503"/>
</p:tagLst>
</file>

<file path=ppt/tags/tag408.xml><?xml version="1.0" encoding="utf-8"?>
<p:tagLst xmlns:p="http://schemas.openxmlformats.org/presentationml/2006/main">
  <p:tag name="AS_UNIQUEID" val="200"/>
  <p:tag name="KSO_WM_UNIT_TABLE_BEAUTIFY" val="smartTable{1087af3f-422a-4058-a790-0e7936a48557}"/>
</p:tagLst>
</file>

<file path=ppt/tags/tag409.xml><?xml version="1.0" encoding="utf-8"?>
<p:tagLst xmlns:p="http://schemas.openxmlformats.org/presentationml/2006/main">
  <p:tag name="AS_UNIQUEID" val="187"/>
</p:tagLst>
</file>

<file path=ppt/tags/tag41.xml><?xml version="1.0" encoding="utf-8"?>
<p:tagLst xmlns:p="http://schemas.openxmlformats.org/presentationml/2006/main">
  <p:tag name="AS_UNIQUEID" val="234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0.xml><?xml version="1.0" encoding="utf-8"?>
<p:tagLst xmlns:p="http://schemas.openxmlformats.org/presentationml/2006/main">
  <p:tag name="AS_UNIQUEID" val="188"/>
</p:tagLst>
</file>

<file path=ppt/tags/tag411.xml><?xml version="1.0" encoding="utf-8"?>
<p:tagLst xmlns:p="http://schemas.openxmlformats.org/presentationml/2006/main">
  <p:tag name="AS_UNIQUEID" val="189"/>
</p:tagLst>
</file>

<file path=ppt/tags/tag412.xml><?xml version="1.0" encoding="utf-8"?>
<p:tagLst xmlns:p="http://schemas.openxmlformats.org/presentationml/2006/main">
  <p:tag name="AS_UNIQUEID" val="190"/>
</p:tagLst>
</file>

<file path=ppt/tags/tag413.xml><?xml version="1.0" encoding="utf-8"?>
<p:tagLst xmlns:p="http://schemas.openxmlformats.org/presentationml/2006/main">
  <p:tag name="AS_UNIQUEID" val="191"/>
</p:tagLst>
</file>

<file path=ppt/tags/tag414.xml><?xml version="1.0" encoding="utf-8"?>
<p:tagLst xmlns:p="http://schemas.openxmlformats.org/presentationml/2006/main">
  <p:tag name="AS_UNIQUEID" val="2538"/>
</p:tagLst>
</file>

<file path=ppt/tags/tag415.xml><?xml version="1.0" encoding="utf-8"?>
<p:tagLst xmlns:p="http://schemas.openxmlformats.org/presentationml/2006/main">
  <p:tag name="AS_UNIQUEID" val="2539"/>
</p:tagLst>
</file>

<file path=ppt/tags/tag416.xml><?xml version="1.0" encoding="utf-8"?>
<p:tagLst xmlns:p="http://schemas.openxmlformats.org/presentationml/2006/main">
  <p:tag name="AS_UNIQUEID" val="2540"/>
</p:tagLst>
</file>

<file path=ppt/tags/tag417.xml><?xml version="1.0" encoding="utf-8"?>
<p:tagLst xmlns:p="http://schemas.openxmlformats.org/presentationml/2006/main">
  <p:tag name="AS_UNIQUEID" val="196"/>
</p:tagLst>
</file>

<file path=ppt/tags/tag418.xml><?xml version="1.0" encoding="utf-8"?>
<p:tagLst xmlns:p="http://schemas.openxmlformats.org/presentationml/2006/main">
  <p:tag name="AS_UNIQUEID" val="2535"/>
</p:tagLst>
</file>

<file path=ppt/tags/tag419.xml><?xml version="1.0" encoding="utf-8"?>
<p:tagLst xmlns:p="http://schemas.openxmlformats.org/presentationml/2006/main">
  <p:tag name="AS_UNIQUEID" val="2536"/>
</p:tagLst>
</file>

<file path=ppt/tags/tag42.xml><?xml version="1.0" encoding="utf-8"?>
<p:tagLst xmlns:p="http://schemas.openxmlformats.org/presentationml/2006/main">
  <p:tag name="AS_UNIQUEID" val="234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0.xml><?xml version="1.0" encoding="utf-8"?>
<p:tagLst xmlns:p="http://schemas.openxmlformats.org/presentationml/2006/main">
  <p:tag name="AS_UNIQUEID" val="229"/>
  <p:tag name="KSO_WM_UNIT_TABLE_BEAUTIFY" val="smartTable{07b60cf5-3fc1-42aa-8b1b-c85040d3561d}"/>
</p:tagLst>
</file>

<file path=ppt/tags/tag421.xml><?xml version="1.0" encoding="utf-8"?>
<p:tagLst xmlns:p="http://schemas.openxmlformats.org/presentationml/2006/main">
  <p:tag name="AS_UNIQUEID" val="2542"/>
</p:tagLst>
</file>

<file path=ppt/tags/tag422.xml><?xml version="1.0" encoding="utf-8"?>
<p:tagLst xmlns:p="http://schemas.openxmlformats.org/presentationml/2006/main">
  <p:tag name="AS_UNIQUEID" val="2543"/>
</p:tagLst>
</file>

<file path=ppt/tags/tag423.xml><?xml version="1.0" encoding="utf-8"?>
<p:tagLst xmlns:p="http://schemas.openxmlformats.org/presentationml/2006/main">
  <p:tag name="AS_UNIQUEID" val="2544"/>
</p:tagLst>
</file>

<file path=ppt/tags/tag424.xml><?xml version="1.0" encoding="utf-8"?>
<p:tagLst xmlns:p="http://schemas.openxmlformats.org/presentationml/2006/main">
  <p:tag name="AS_UNIQUEID" val="1452"/>
</p:tagLst>
</file>

<file path=ppt/tags/tag425.xml><?xml version="1.0" encoding="utf-8"?>
<p:tagLst xmlns:p="http://schemas.openxmlformats.org/presentationml/2006/main">
  <p:tag name="AS_UNIQUEID" val="1454"/>
</p:tagLst>
</file>

<file path=ppt/tags/tag426.xml><?xml version="1.0" encoding="utf-8"?>
<p:tagLst xmlns:p="http://schemas.openxmlformats.org/presentationml/2006/main">
  <p:tag name="AS_UNIQUEID" val="1904"/>
</p:tagLst>
</file>

<file path=ppt/tags/tag427.xml><?xml version="1.0" encoding="utf-8"?>
<p:tagLst xmlns:p="http://schemas.openxmlformats.org/presentationml/2006/main">
  <p:tag name="AS_UNIQUEID" val="1448"/>
</p:tagLst>
</file>

<file path=ppt/tags/tag428.xml><?xml version="1.0" encoding="utf-8"?>
<p:tagLst xmlns:p="http://schemas.openxmlformats.org/presentationml/2006/main">
  <p:tag name="AS_UNIQUEID" val="1449"/>
</p:tagLst>
</file>

<file path=ppt/tags/tag429.xml><?xml version="1.0" encoding="utf-8"?>
<p:tagLst xmlns:p="http://schemas.openxmlformats.org/presentationml/2006/main">
  <p:tag name="AS_UNIQUEID" val="1450"/>
</p:tagLst>
</file>

<file path=ppt/tags/tag43.xml><?xml version="1.0" encoding="utf-8"?>
<p:tagLst xmlns:p="http://schemas.openxmlformats.org/presentationml/2006/main">
  <p:tag name="AS_UNIQUEID" val="235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30.xml><?xml version="1.0" encoding="utf-8"?>
<p:tagLst xmlns:p="http://schemas.openxmlformats.org/presentationml/2006/main">
  <p:tag name="AS_UNIQUEID" val="259"/>
  <p:tag name="KSO_WM_UNIT_TABLE_BEAUTIFY" val="smartTable{414b449a-1f7e-427b-a4af-f7585fcdc0a8}"/>
  <p:tag name="TABLE_ENDDRAG_ORIGIN_RECT" val="862*181"/>
  <p:tag name="TABLE_ENDDRAG_RECT" val="42*75*862*181"/>
</p:tagLst>
</file>

<file path=ppt/tags/tag431.xml><?xml version="1.0" encoding="utf-8"?>
<p:tagLst xmlns:p="http://schemas.openxmlformats.org/presentationml/2006/main">
  <p:tag name="AS_UNIQUEID" val="261"/>
</p:tagLst>
</file>

<file path=ppt/tags/tag432.xml><?xml version="1.0" encoding="utf-8"?>
<p:tagLst xmlns:p="http://schemas.openxmlformats.org/presentationml/2006/main">
  <p:tag name="AS_UNIQUEID" val="262"/>
</p:tagLst>
</file>

<file path=ppt/tags/tag433.xml><?xml version="1.0" encoding="utf-8"?>
<p:tagLst xmlns:p="http://schemas.openxmlformats.org/presentationml/2006/main">
  <p:tag name="AS_UNIQUEID" val="263"/>
</p:tagLst>
</file>

<file path=ppt/tags/tag434.xml><?xml version="1.0" encoding="utf-8"?>
<p:tagLst xmlns:p="http://schemas.openxmlformats.org/presentationml/2006/main">
  <p:tag name="AS_UNIQUEID" val="603"/>
</p:tagLst>
</file>

<file path=ppt/tags/tag435.xml><?xml version="1.0" encoding="utf-8"?>
<p:tagLst xmlns:p="http://schemas.openxmlformats.org/presentationml/2006/main">
  <p:tag name="AS_UNIQUEID" val="1904"/>
</p:tagLst>
</file>

<file path=ppt/tags/tag436.xml><?xml version="1.0" encoding="utf-8"?>
<p:tagLst xmlns:p="http://schemas.openxmlformats.org/presentationml/2006/main">
  <p:tag name="AS_UNIQUEID" val="606"/>
  <p:tag name="KSO_WM_UNIT_TABLE_BEAUTIFY" val="smartTable{7ebde644-1ec5-4b99-903f-081af40ea7ca}"/>
  <p:tag name="TABLE_ENDDRAG_ORIGIN_RECT" val="918*332"/>
  <p:tag name="TABLE_ENDDRAG_RECT" val="28*198*918*332"/>
</p:tagLst>
</file>

<file path=ppt/tags/tag437.xml><?xml version="1.0" encoding="utf-8"?>
<p:tagLst xmlns:p="http://schemas.openxmlformats.org/presentationml/2006/main">
  <p:tag name="AS_UNIQUEID" val="2549"/>
</p:tagLst>
</file>

<file path=ppt/tags/tag438.xml><?xml version="1.0" encoding="utf-8"?>
<p:tagLst xmlns:p="http://schemas.openxmlformats.org/presentationml/2006/main">
  <p:tag name="AS_UNIQUEID" val="2550"/>
</p:tagLst>
</file>

<file path=ppt/tags/tag439.xml><?xml version="1.0" encoding="utf-8"?>
<p:tagLst xmlns:p="http://schemas.openxmlformats.org/presentationml/2006/main">
  <p:tag name="AS_UNIQUEID" val="2551"/>
</p:tagLst>
</file>

<file path=ppt/tags/tag44.xml><?xml version="1.0" encoding="utf-8"?>
<p:tagLst xmlns:p="http://schemas.openxmlformats.org/presentationml/2006/main">
  <p:tag name="AS_UNIQUEID" val="235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0.xml><?xml version="1.0" encoding="utf-8"?>
<p:tagLst xmlns:p="http://schemas.openxmlformats.org/presentationml/2006/main">
  <p:tag name="AS_UNIQUEID" val="2552"/>
</p:tagLst>
</file>

<file path=ppt/tags/tag441.xml><?xml version="1.0" encoding="utf-8"?>
<p:tagLst xmlns:p="http://schemas.openxmlformats.org/presentationml/2006/main">
  <p:tag name="AS_UNIQUEID" val="2553"/>
</p:tagLst>
</file>

<file path=ppt/tags/tag442.xml><?xml version="1.0" encoding="utf-8"?>
<p:tagLst xmlns:p="http://schemas.openxmlformats.org/presentationml/2006/main">
  <p:tag name="AS_UNIQUEID" val="2554"/>
</p:tagLst>
</file>

<file path=ppt/tags/tag443.xml><?xml version="1.0" encoding="utf-8"?>
<p:tagLst xmlns:p="http://schemas.openxmlformats.org/presentationml/2006/main">
  <p:tag name="AS_UNIQUEID" val="2555"/>
</p:tagLst>
</file>

<file path=ppt/tags/tag444.xml><?xml version="1.0" encoding="utf-8"?>
<p:tagLst xmlns:p="http://schemas.openxmlformats.org/presentationml/2006/main">
  <p:tag name="AS_UNIQUEID" val="2556"/>
</p:tagLst>
</file>

<file path=ppt/tags/tag445.xml><?xml version="1.0" encoding="utf-8"?>
<p:tagLst xmlns:p="http://schemas.openxmlformats.org/presentationml/2006/main">
  <p:tag name="AS_UNIQUEID" val="2557"/>
</p:tagLst>
</file>

<file path=ppt/tags/tag446.xml><?xml version="1.0" encoding="utf-8"?>
<p:tagLst xmlns:p="http://schemas.openxmlformats.org/presentationml/2006/main">
  <p:tag name="AS_UNIQUEID" val="2558"/>
</p:tagLst>
</file>

<file path=ppt/tags/tag447.xml><?xml version="1.0" encoding="utf-8"?>
<p:tagLst xmlns:p="http://schemas.openxmlformats.org/presentationml/2006/main">
  <p:tag name="AS_UNIQUEID" val="2559"/>
</p:tagLst>
</file>

<file path=ppt/tags/tag448.xml><?xml version="1.0" encoding="utf-8"?>
<p:tagLst xmlns:p="http://schemas.openxmlformats.org/presentationml/2006/main">
  <p:tag name="AS_UNIQUEID" val="2560"/>
</p:tagLst>
</file>

<file path=ppt/tags/tag449.xml><?xml version="1.0" encoding="utf-8"?>
<p:tagLst xmlns:p="http://schemas.openxmlformats.org/presentationml/2006/main">
  <p:tag name="AS_UNIQUEID" val="2561"/>
</p:tagLst>
</file>

<file path=ppt/tags/tag45.xml><?xml version="1.0" encoding="utf-8"?>
<p:tagLst xmlns:p="http://schemas.openxmlformats.org/presentationml/2006/main">
  <p:tag name="AS_UNIQUEID" val="235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0.xml><?xml version="1.0" encoding="utf-8"?>
<p:tagLst xmlns:p="http://schemas.openxmlformats.org/presentationml/2006/main">
  <p:tag name="AS_UNIQUEID" val="1904"/>
</p:tagLst>
</file>

<file path=ppt/tags/tag451.xml><?xml version="1.0" encoding="utf-8"?>
<p:tagLst xmlns:p="http://schemas.openxmlformats.org/presentationml/2006/main">
  <p:tag name="AS_UNIQUEID" val="606"/>
  <p:tag name="KSO_WM_UNIT_TABLE_BEAUTIFY" val="smartTable{7ebde644-1ec5-4b99-903f-081af40ea7ca}"/>
  <p:tag name="TABLE_ENDDRAG_ORIGIN_RECT" val="918*332"/>
  <p:tag name="TABLE_ENDDRAG_RECT" val="28*198*918*332"/>
</p:tagLst>
</file>

<file path=ppt/tags/tag452.xml><?xml version="1.0" encoding="utf-8"?>
<p:tagLst xmlns:p="http://schemas.openxmlformats.org/presentationml/2006/main">
  <p:tag name="AS_UNIQUEID" val="607"/>
</p:tagLst>
</file>

<file path=ppt/tags/tag453.xml><?xml version="1.0" encoding="utf-8"?>
<p:tagLst xmlns:p="http://schemas.openxmlformats.org/presentationml/2006/main">
  <p:tag name="AS_UNIQUEID" val="608"/>
</p:tagLst>
</file>

<file path=ppt/tags/tag454.xml><?xml version="1.0" encoding="utf-8"?>
<p:tagLst xmlns:p="http://schemas.openxmlformats.org/presentationml/2006/main">
  <p:tag name="AS_UNIQUEID" val="609"/>
</p:tagLst>
</file>

<file path=ppt/tags/tag455.xml><?xml version="1.0" encoding="utf-8"?>
<p:tagLst xmlns:p="http://schemas.openxmlformats.org/presentationml/2006/main">
  <p:tag name="AS_UNIQUEID" val="610"/>
</p:tagLst>
</file>

<file path=ppt/tags/tag456.xml><?xml version="1.0" encoding="utf-8"?>
<p:tagLst xmlns:p="http://schemas.openxmlformats.org/presentationml/2006/main">
  <p:tag name="AS_UNIQUEID" val="611"/>
</p:tagLst>
</file>

<file path=ppt/tags/tag457.xml><?xml version="1.0" encoding="utf-8"?>
<p:tagLst xmlns:p="http://schemas.openxmlformats.org/presentationml/2006/main">
  <p:tag name="AS_UNIQUEID" val="612"/>
</p:tagLst>
</file>

<file path=ppt/tags/tag458.xml><?xml version="1.0" encoding="utf-8"?>
<p:tagLst xmlns:p="http://schemas.openxmlformats.org/presentationml/2006/main">
  <p:tag name="AS_UNIQUEID" val="613"/>
</p:tagLst>
</file>

<file path=ppt/tags/tag459.xml><?xml version="1.0" encoding="utf-8"?>
<p:tagLst xmlns:p="http://schemas.openxmlformats.org/presentationml/2006/main">
  <p:tag name="AS_UNIQUEID" val="614"/>
</p:tagLst>
</file>

<file path=ppt/tags/tag46.xml><?xml version="1.0" encoding="utf-8"?>
<p:tagLst xmlns:p="http://schemas.openxmlformats.org/presentationml/2006/main">
  <p:tag name="AS_UNIQUEID" val="235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0.xml><?xml version="1.0" encoding="utf-8"?>
<p:tagLst xmlns:p="http://schemas.openxmlformats.org/presentationml/2006/main">
  <p:tag name="AS_UNIQUEID" val="2563"/>
</p:tagLst>
</file>

<file path=ppt/tags/tag461.xml><?xml version="1.0" encoding="utf-8"?>
<p:tagLst xmlns:p="http://schemas.openxmlformats.org/presentationml/2006/main">
  <p:tag name="AS_UNIQUEID" val="2564"/>
</p:tagLst>
</file>

<file path=ppt/tags/tag462.xml><?xml version="1.0" encoding="utf-8"?>
<p:tagLst xmlns:p="http://schemas.openxmlformats.org/presentationml/2006/main">
  <p:tag name="AS_UNIQUEID" val="616"/>
  <p:tag name="KSO_WM_UNIT_TABLE_BEAUTIFY" val="smartTable{2c6a7e2a-4498-46e8-9355-00238a7933d0}"/>
  <p:tag name="TABLE_ENDDRAG_ORIGIN_RECT" val="914*493"/>
  <p:tag name="TABLE_ENDDRAG_RECT" val="18*21*914*493"/>
</p:tagLst>
</file>

<file path=ppt/tags/tag463.xml><?xml version="1.0" encoding="utf-8"?>
<p:tagLst xmlns:p="http://schemas.openxmlformats.org/presentationml/2006/main">
  <p:tag name="AS_UNIQUEID" val="619"/>
</p:tagLst>
</file>

<file path=ppt/tags/tag464.xml><?xml version="1.0" encoding="utf-8"?>
<p:tagLst xmlns:p="http://schemas.openxmlformats.org/presentationml/2006/main">
  <p:tag name="AS_UNIQUEID" val="620"/>
</p:tagLst>
</file>

<file path=ppt/tags/tag465.xml><?xml version="1.0" encoding="utf-8"?>
<p:tagLst xmlns:p="http://schemas.openxmlformats.org/presentationml/2006/main">
  <p:tag name="AS_UNIQUEID" val="621"/>
</p:tagLst>
</file>

<file path=ppt/tags/tag466.xml><?xml version="1.0" encoding="utf-8"?>
<p:tagLst xmlns:p="http://schemas.openxmlformats.org/presentationml/2006/main">
  <p:tag name="AS_UNIQUEID" val="622"/>
</p:tagLst>
</file>

<file path=ppt/tags/tag467.xml><?xml version="1.0" encoding="utf-8"?>
<p:tagLst xmlns:p="http://schemas.openxmlformats.org/presentationml/2006/main">
  <p:tag name="AS_UNIQUEID" val="623"/>
</p:tagLst>
</file>

<file path=ppt/tags/tag468.xml><?xml version="1.0" encoding="utf-8"?>
<p:tagLst xmlns:p="http://schemas.openxmlformats.org/presentationml/2006/main">
  <p:tag name="AS_UNIQUEID" val="624"/>
</p:tagLst>
</file>

<file path=ppt/tags/tag469.xml><?xml version="1.0" encoding="utf-8"?>
<p:tagLst xmlns:p="http://schemas.openxmlformats.org/presentationml/2006/main">
  <p:tag name="AS_UNIQUEID" val="627"/>
</p:tagLst>
</file>

<file path=ppt/tags/tag47.xml><?xml version="1.0" encoding="utf-8"?>
<p:tagLst xmlns:p="http://schemas.openxmlformats.org/presentationml/2006/main">
  <p:tag name="AS_UNIQUEID" val="235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0.xml><?xml version="1.0" encoding="utf-8"?>
<p:tagLst xmlns:p="http://schemas.openxmlformats.org/presentationml/2006/main">
  <p:tag name="AS_UNIQUEID" val="628"/>
</p:tagLst>
</file>

<file path=ppt/tags/tag471.xml><?xml version="1.0" encoding="utf-8"?>
<p:tagLst xmlns:p="http://schemas.openxmlformats.org/presentationml/2006/main">
  <p:tag name="AS_UNIQUEID" val="629"/>
</p:tagLst>
</file>

<file path=ppt/tags/tag472.xml><?xml version="1.0" encoding="utf-8"?>
<p:tagLst xmlns:p="http://schemas.openxmlformats.org/presentationml/2006/main">
  <p:tag name="AS_UNIQUEID" val="2566"/>
</p:tagLst>
</file>

<file path=ppt/tags/tag473.xml><?xml version="1.0" encoding="utf-8"?>
<p:tagLst xmlns:p="http://schemas.openxmlformats.org/presentationml/2006/main">
  <p:tag name="AS_UNIQUEID" val="2567"/>
</p:tagLst>
</file>

<file path=ppt/tags/tag474.xml><?xml version="1.0" encoding="utf-8"?>
<p:tagLst xmlns:p="http://schemas.openxmlformats.org/presentationml/2006/main">
  <p:tag name="AS_UNIQUEID" val="634"/>
</p:tagLst>
</file>

<file path=ppt/tags/tag475.xml><?xml version="1.0" encoding="utf-8"?>
<p:tagLst xmlns:p="http://schemas.openxmlformats.org/presentationml/2006/main">
  <p:tag name="AS_UNIQUEID" val="635"/>
</p:tagLst>
</file>

<file path=ppt/tags/tag476.xml><?xml version="1.0" encoding="utf-8"?>
<p:tagLst xmlns:p="http://schemas.openxmlformats.org/presentationml/2006/main">
  <p:tag name="AS_UNIQUEID" val="636"/>
</p:tagLst>
</file>

<file path=ppt/tags/tag477.xml><?xml version="1.0" encoding="utf-8"?>
<p:tagLst xmlns:p="http://schemas.openxmlformats.org/presentationml/2006/main">
  <p:tag name="AS_UNIQUEID" val="631"/>
</p:tagLst>
</file>

<file path=ppt/tags/tag478.xml><?xml version="1.0" encoding="utf-8"?>
<p:tagLst xmlns:p="http://schemas.openxmlformats.org/presentationml/2006/main">
  <p:tag name="AS_UNIQUEID" val="632"/>
</p:tagLst>
</file>

<file path=ppt/tags/tag479.xml><?xml version="1.0" encoding="utf-8"?>
<p:tagLst xmlns:p="http://schemas.openxmlformats.org/presentationml/2006/main">
  <p:tag name="AS_UNIQUEID" val="634"/>
</p:tagLst>
</file>

<file path=ppt/tags/tag48.xml><?xml version="1.0" encoding="utf-8"?>
<p:tagLst xmlns:p="http://schemas.openxmlformats.org/presentationml/2006/main">
  <p:tag name="AS_UNIQUEID" val="235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80.xml><?xml version="1.0" encoding="utf-8"?>
<p:tagLst xmlns:p="http://schemas.openxmlformats.org/presentationml/2006/main">
  <p:tag name="AS_UNIQUEID" val="320"/>
</p:tagLst>
</file>

<file path=ppt/tags/tag481.xml><?xml version="1.0" encoding="utf-8"?>
<p:tagLst xmlns:p="http://schemas.openxmlformats.org/presentationml/2006/main">
  <p:tag name="AS_UNIQUEID" val="321"/>
</p:tagLst>
</file>

<file path=ppt/tags/tag482.xml><?xml version="1.0" encoding="utf-8"?>
<p:tagLst xmlns:p="http://schemas.openxmlformats.org/presentationml/2006/main">
  <p:tag name="AS_UNIQUEID" val="1904"/>
</p:tagLst>
</file>

<file path=ppt/tags/tag483.xml><?xml version="1.0" encoding="utf-8"?>
<p:tagLst xmlns:p="http://schemas.openxmlformats.org/presentationml/2006/main">
  <p:tag name="AS_UNIQUEID" val="2298"/>
</p:tagLst>
</file>

<file path=ppt/tags/tag484.xml><?xml version="1.0" encoding="utf-8"?>
<p:tagLst xmlns:p="http://schemas.openxmlformats.org/presentationml/2006/main">
  <p:tag name="AS_UNIQUEID" val="2299"/>
</p:tagLst>
</file>

<file path=ppt/tags/tag485.xml><?xml version="1.0" encoding="utf-8"?>
<p:tagLst xmlns:p="http://schemas.openxmlformats.org/presentationml/2006/main">
  <p:tag name="AS_UNIQUEID" val="1740"/>
</p:tagLst>
</file>

<file path=ppt/tags/tag486.xml><?xml version="1.0" encoding="utf-8"?>
<p:tagLst xmlns:p="http://schemas.openxmlformats.org/presentationml/2006/main">
  <p:tag name="AS_UNIQUEID" val="787"/>
</p:tagLst>
</file>

<file path=ppt/tags/tag487.xml><?xml version="1.0" encoding="utf-8"?>
<p:tagLst xmlns:p="http://schemas.openxmlformats.org/presentationml/2006/main">
  <p:tag name="AS_UNIQUEID" val="782"/>
</p:tagLst>
</file>

<file path=ppt/tags/tag488.xml><?xml version="1.0" encoding="utf-8"?>
<p:tagLst xmlns:p="http://schemas.openxmlformats.org/presentationml/2006/main">
  <p:tag name="AS_UNIQUEID" val="783"/>
</p:tagLst>
</file>

<file path=ppt/tags/tag489.xml><?xml version="1.0" encoding="utf-8"?>
<p:tagLst xmlns:p="http://schemas.openxmlformats.org/presentationml/2006/main">
  <p:tag name="AS_UNIQUEID" val="784"/>
</p:tagLst>
</file>

<file path=ppt/tags/tag49.xml><?xml version="1.0" encoding="utf-8"?>
<p:tagLst xmlns:p="http://schemas.openxmlformats.org/presentationml/2006/main">
  <p:tag name="AS_UNIQUEID" val="235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0.xml><?xml version="1.0" encoding="utf-8"?>
<p:tagLst xmlns:p="http://schemas.openxmlformats.org/presentationml/2006/main">
  <p:tag name="AS_UNIQUEID" val="777"/>
</p:tagLst>
</file>

<file path=ppt/tags/tag491.xml><?xml version="1.0" encoding="utf-8"?>
<p:tagLst xmlns:p="http://schemas.openxmlformats.org/presentationml/2006/main">
  <p:tag name="AS_UNIQUEID" val="785"/>
</p:tagLst>
</file>

<file path=ppt/tags/tag492.xml><?xml version="1.0" encoding="utf-8"?>
<p:tagLst xmlns:p="http://schemas.openxmlformats.org/presentationml/2006/main">
  <p:tag name="AS_UNIQUEID" val="778"/>
</p:tagLst>
</file>

<file path=ppt/tags/tag493.xml><?xml version="1.0" encoding="utf-8"?>
<p:tagLst xmlns:p="http://schemas.openxmlformats.org/presentationml/2006/main">
  <p:tag name="AS_UNIQUEID" val="779"/>
</p:tagLst>
</file>

<file path=ppt/tags/tag494.xml><?xml version="1.0" encoding="utf-8"?>
<p:tagLst xmlns:p="http://schemas.openxmlformats.org/presentationml/2006/main">
  <p:tag name="AS_UNIQUEID" val="786"/>
</p:tagLst>
</file>

<file path=ppt/tags/tag495.xml><?xml version="1.0" encoding="utf-8"?>
<p:tagLst xmlns:p="http://schemas.openxmlformats.org/presentationml/2006/main">
  <p:tag name="AS_UNIQUEID" val="780"/>
</p:tagLst>
</file>

<file path=ppt/tags/tag496.xml><?xml version="1.0" encoding="utf-8"?>
<p:tagLst xmlns:p="http://schemas.openxmlformats.org/presentationml/2006/main">
  <p:tag name="AS_UNIQUEID" val="781"/>
</p:tagLst>
</file>

<file path=ppt/tags/tag497.xml><?xml version="1.0" encoding="utf-8"?>
<p:tagLst xmlns:p="http://schemas.openxmlformats.org/presentationml/2006/main">
  <p:tag name="AS_UNIQUEID" val="952"/>
</p:tagLst>
</file>

<file path=ppt/tags/tag498.xml><?xml version="1.0" encoding="utf-8"?>
<p:tagLst xmlns:p="http://schemas.openxmlformats.org/presentationml/2006/main">
  <p:tag name="AS_UNIQUEID" val="1904"/>
</p:tagLst>
</file>

<file path=ppt/tags/tag499.xml><?xml version="1.0" encoding="utf-8"?>
<p:tagLst xmlns:p="http://schemas.openxmlformats.org/presentationml/2006/main">
  <p:tag name="AS_UNIQUEID" val="2573"/>
</p:tagLst>
</file>

<file path=ppt/tags/tag5.xml><?xml version="1.0" encoding="utf-8"?>
<p:tagLst xmlns:p="http://schemas.openxmlformats.org/presentationml/2006/main">
  <p:tag name="AS_UNIQUEID" val="230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235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00.xml><?xml version="1.0" encoding="utf-8"?>
<p:tagLst xmlns:p="http://schemas.openxmlformats.org/presentationml/2006/main">
  <p:tag name="AS_UNIQUEID" val="2574"/>
</p:tagLst>
</file>

<file path=ppt/tags/tag501.xml><?xml version="1.0" encoding="utf-8"?>
<p:tagLst xmlns:p="http://schemas.openxmlformats.org/presentationml/2006/main">
  <p:tag name="AS_UNIQUEID" val="2386"/>
</p:tagLst>
</file>

<file path=ppt/tags/tag502.xml><?xml version="1.0" encoding="utf-8"?>
<p:tagLst xmlns:p="http://schemas.openxmlformats.org/presentationml/2006/main">
  <p:tag name="AS_UNIQUEID" val="2387"/>
</p:tagLst>
</file>

<file path=ppt/tags/tag503.xml><?xml version="1.0" encoding="utf-8"?>
<p:tagLst xmlns:p="http://schemas.openxmlformats.org/presentationml/2006/main">
  <p:tag name="AS_UNIQUEID" val="2388"/>
</p:tagLst>
</file>

<file path=ppt/tags/tag504.xml><?xml version="1.0" encoding="utf-8"?>
<p:tagLst xmlns:p="http://schemas.openxmlformats.org/presentationml/2006/main">
  <p:tag name="AS_UNIQUEID" val="2389"/>
</p:tagLst>
</file>

<file path=ppt/tags/tag505.xml><?xml version="1.0" encoding="utf-8"?>
<p:tagLst xmlns:p="http://schemas.openxmlformats.org/presentationml/2006/main">
  <p:tag name="AS_UNIQUEID" val="2390"/>
</p:tagLst>
</file>

<file path=ppt/tags/tag506.xml><?xml version="1.0" encoding="utf-8"?>
<p:tagLst xmlns:p="http://schemas.openxmlformats.org/presentationml/2006/main">
  <p:tag name="AS_UNIQUEID" val="2391"/>
</p:tagLst>
</file>

<file path=ppt/tags/tag507.xml><?xml version="1.0" encoding="utf-8"?>
<p:tagLst xmlns:p="http://schemas.openxmlformats.org/presentationml/2006/main">
  <p:tag name="AS_OS" val="Unix 3.10 unknown"/>
  <p:tag name="AS_RELEASE_DATE" val="2020.11.30"/>
  <p:tag name="AS_TITLE" val="Aspose.Slides for Java"/>
  <p:tag name="AS_VERSION" val="20.11"/>
  <p:tag name="COMMONDATA" val="eyJoZGlkIjoiMTA0ODg4MzU0ZTI2ZWEzYzM3OTcwNzg5MTVkZWEzZDkifQ=="/>
  <p:tag name="KSO_WPP_MARK_KEY" val="22160bc0-6597-4a42-b4f6-e64219039487"/>
  <p:tag name="commondata" val="eyJoZGlkIjoiMTY4NTlkNTQ4MGZkZWYxYmNiN2VkZWJlNDkxZDQwZmYifQ=="/>
</p:tagLst>
</file>

<file path=ppt/tags/tag51.xml><?xml version="1.0" encoding="utf-8"?>
<p:tagLst xmlns:p="http://schemas.openxmlformats.org/presentationml/2006/main">
  <p:tag name="AS_UNIQUEID" val="236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AS_UNIQUEID" val="236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AS_UNIQUEID" val="236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AS_UNIQUEID" val="236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AS_UNIQUEID" val="236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AS_UNIQUEID" val="236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AS_UNIQUEID" val="2368"/>
</p:tagLst>
</file>

<file path=ppt/tags/tag58.xml><?xml version="1.0" encoding="utf-8"?>
<p:tagLst xmlns:p="http://schemas.openxmlformats.org/presentationml/2006/main">
  <p:tag name="AS_UNIQUEID" val="2369"/>
</p:tagLst>
</file>

<file path=ppt/tags/tag59.xml><?xml version="1.0" encoding="utf-8"?>
<p:tagLst xmlns:p="http://schemas.openxmlformats.org/presentationml/2006/main">
  <p:tag name="AS_UNIQUEID" val="2370"/>
</p:tagLst>
</file>

<file path=ppt/tags/tag6.xml><?xml version="1.0" encoding="utf-8"?>
<p:tagLst xmlns:p="http://schemas.openxmlformats.org/presentationml/2006/main">
  <p:tag name="AS_UNIQUEID" val="230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AS_UNIQUEID" val="2371"/>
</p:tagLst>
</file>

<file path=ppt/tags/tag61.xml><?xml version="1.0" encoding="utf-8"?>
<p:tagLst xmlns:p="http://schemas.openxmlformats.org/presentationml/2006/main">
  <p:tag name="AS_UNIQUEID" val="2373"/>
</p:tagLst>
</file>

<file path=ppt/tags/tag62.xml><?xml version="1.0" encoding="utf-8"?>
<p:tagLst xmlns:p="http://schemas.openxmlformats.org/presentationml/2006/main">
  <p:tag name="AS_UNIQUEID" val="2374"/>
</p:tagLst>
</file>

<file path=ppt/tags/tag63.xml><?xml version="1.0" encoding="utf-8"?>
<p:tagLst xmlns:p="http://schemas.openxmlformats.org/presentationml/2006/main">
  <p:tag name="AS_UNIQUEID" val="2375"/>
</p:tagLst>
</file>

<file path=ppt/tags/tag64.xml><?xml version="1.0" encoding="utf-8"?>
<p:tagLst xmlns:p="http://schemas.openxmlformats.org/presentationml/2006/main">
  <p:tag name="AS_UNIQUEID" val="2376"/>
</p:tagLst>
</file>

<file path=ppt/tags/tag65.xml><?xml version="1.0" encoding="utf-8"?>
<p:tagLst xmlns:p="http://schemas.openxmlformats.org/presentationml/2006/main">
  <p:tag name="AS_UNIQUEID" val="2377"/>
</p:tagLst>
</file>

<file path=ppt/tags/tag66.xml><?xml version="1.0" encoding="utf-8"?>
<p:tagLst xmlns:p="http://schemas.openxmlformats.org/presentationml/2006/main">
  <p:tag name="AS_UNIQUEID" val="2379"/>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67.xml><?xml version="1.0" encoding="utf-8"?>
<p:tagLst xmlns:p="http://schemas.openxmlformats.org/presentationml/2006/main">
  <p:tag name="AS_UNIQUEID" val="2380"/>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68.xml><?xml version="1.0" encoding="utf-8"?>
<p:tagLst xmlns:p="http://schemas.openxmlformats.org/presentationml/2006/main">
  <p:tag name="AS_UNIQUEID" val="238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9.xml><?xml version="1.0" encoding="utf-8"?>
<p:tagLst xmlns:p="http://schemas.openxmlformats.org/presentationml/2006/main">
  <p:tag name="AS_UNIQUEID" val="238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p="http://schemas.openxmlformats.org/presentationml/2006/main">
  <p:tag name="AS_UNIQUEID" val="230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UNIQUEID" val="238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1.xml><?xml version="1.0" encoding="utf-8"?>
<p:tagLst xmlns:p="http://schemas.openxmlformats.org/presentationml/2006/main">
  <p:tag name="AS_UNIQUEID" val="2384"/>
</p:tagLst>
</file>

<file path=ppt/tags/tag7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3.xml><?xml version="1.0" encoding="utf-8"?>
<p:tagLst xmlns:p="http://schemas.openxmlformats.org/presentationml/2006/main">
  <p:tag name="AS_UNIQUEID" val="658"/>
</p:tagLst>
</file>

<file path=ppt/tags/tag74.xml><?xml version="1.0" encoding="utf-8"?>
<p:tagLst xmlns:p="http://schemas.openxmlformats.org/presentationml/2006/main">
  <p:tag name="AS_UNIQUEID" val="2393"/>
</p:tagLst>
</file>

<file path=ppt/tags/tag75.xml><?xml version="1.0" encoding="utf-8"?>
<p:tagLst xmlns:p="http://schemas.openxmlformats.org/presentationml/2006/main">
  <p:tag name="AS_UNIQUEID" val="2394"/>
</p:tagLst>
</file>

<file path=ppt/tags/tag76.xml><?xml version="1.0" encoding="utf-8"?>
<p:tagLst xmlns:p="http://schemas.openxmlformats.org/presentationml/2006/main">
  <p:tag name="AS_UNIQUEID" val="2395"/>
</p:tagLst>
</file>

<file path=ppt/tags/tag77.xml><?xml version="1.0" encoding="utf-8"?>
<p:tagLst xmlns:p="http://schemas.openxmlformats.org/presentationml/2006/main">
  <p:tag name="AS_UNIQUEID" val="2396"/>
</p:tagLst>
</file>

<file path=ppt/tags/tag78.xml><?xml version="1.0" encoding="utf-8"?>
<p:tagLst xmlns:p="http://schemas.openxmlformats.org/presentationml/2006/main">
  <p:tag name="AS_UNIQUEID" val="2397"/>
</p:tagLst>
</file>

<file path=ppt/tags/tag79.xml><?xml version="1.0" encoding="utf-8"?>
<p:tagLst xmlns:p="http://schemas.openxmlformats.org/presentationml/2006/main">
  <p:tag name="AS_UNIQUEID" val="2398"/>
</p:tagLst>
</file>

<file path=ppt/tags/tag8.xml><?xml version="1.0" encoding="utf-8"?>
<p:tagLst xmlns:p="http://schemas.openxmlformats.org/presentationml/2006/main">
  <p:tag name="AS_UNIQUEID" val="230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2399"/>
</p:tagLst>
</file>

<file path=ppt/tags/tag81.xml><?xml version="1.0" encoding="utf-8"?>
<p:tagLst xmlns:p="http://schemas.openxmlformats.org/presentationml/2006/main">
  <p:tag name="AS_UNIQUEID" val="14"/>
</p:tagLst>
</file>

<file path=ppt/tags/tag82.xml><?xml version="1.0" encoding="utf-8"?>
<p:tagLst xmlns:p="http://schemas.openxmlformats.org/presentationml/2006/main">
  <p:tag name="AS_UNIQUEID" val="15"/>
</p:tagLst>
</file>

<file path=ppt/tags/tag83.xml><?xml version="1.0" encoding="utf-8"?>
<p:tagLst xmlns:p="http://schemas.openxmlformats.org/presentationml/2006/main">
  <p:tag name="AS_UNIQUEID" val="16"/>
  <p:tag name="KSO_WM_UNIT_PLACING_PICTURE_USER_VIEWPORT" val="{&quot;height&quot;:4515,&quot;width&quot;:7275}"/>
</p:tagLst>
</file>

<file path=ppt/tags/tag84.xml><?xml version="1.0" encoding="utf-8"?>
<p:tagLst xmlns:p="http://schemas.openxmlformats.org/presentationml/2006/main">
  <p:tag name="AS_UNIQUEID" val="17"/>
</p:tagLst>
</file>

<file path=ppt/tags/tag85.xml><?xml version="1.0" encoding="utf-8"?>
<p:tagLst xmlns:p="http://schemas.openxmlformats.org/presentationml/2006/main">
  <p:tag name="AS_UNIQUEID" val="1199"/>
</p:tagLst>
</file>

<file path=ppt/tags/tag86.xml><?xml version="1.0" encoding="utf-8"?>
<p:tagLst xmlns:p="http://schemas.openxmlformats.org/presentationml/2006/main">
  <p:tag name="AS_UNIQUEID" val="1200"/>
</p:tagLst>
</file>

<file path=ppt/tags/tag87.xml><?xml version="1.0" encoding="utf-8"?>
<p:tagLst xmlns:p="http://schemas.openxmlformats.org/presentationml/2006/main">
  <p:tag name="AS_UNIQUEID" val="1207"/>
</p:tagLst>
</file>

<file path=ppt/tags/tag88.xml><?xml version="1.0" encoding="utf-8"?>
<p:tagLst xmlns:p="http://schemas.openxmlformats.org/presentationml/2006/main">
  <p:tag name="AS_UNIQUEID" val="1208"/>
</p:tagLst>
</file>

<file path=ppt/tags/tag89.xml><?xml version="1.0" encoding="utf-8"?>
<p:tagLst xmlns:p="http://schemas.openxmlformats.org/presentationml/2006/main">
  <p:tag name="AS_UNIQUEID" val="2408"/>
</p:tagLst>
</file>

<file path=ppt/tags/tag9.xml><?xml version="1.0" encoding="utf-8"?>
<p:tagLst xmlns:p="http://schemas.openxmlformats.org/presentationml/2006/main">
  <p:tag name="AS_UNIQUEID" val="231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2409"/>
</p:tagLst>
</file>

<file path=ppt/tags/tag91.xml><?xml version="1.0" encoding="utf-8"?>
<p:tagLst xmlns:p="http://schemas.openxmlformats.org/presentationml/2006/main">
  <p:tag name="AS_UNIQUEID" val="2410"/>
</p:tagLst>
</file>

<file path=ppt/tags/tag92.xml><?xml version="1.0" encoding="utf-8"?>
<p:tagLst xmlns:p="http://schemas.openxmlformats.org/presentationml/2006/main">
  <p:tag name="AS_UNIQUEID" val="2411"/>
</p:tagLst>
</file>

<file path=ppt/tags/tag93.xml><?xml version="1.0" encoding="utf-8"?>
<p:tagLst xmlns:p="http://schemas.openxmlformats.org/presentationml/2006/main">
  <p:tag name="AS_UNIQUEID" val="2412"/>
</p:tagLst>
</file>

<file path=ppt/tags/tag94.xml><?xml version="1.0" encoding="utf-8"?>
<p:tagLst xmlns:p="http://schemas.openxmlformats.org/presentationml/2006/main">
  <p:tag name="AS_UNIQUEID" val="2413"/>
</p:tagLst>
</file>

<file path=ppt/tags/tag95.xml><?xml version="1.0" encoding="utf-8"?>
<p:tagLst xmlns:p="http://schemas.openxmlformats.org/presentationml/2006/main">
  <p:tag name="AS_UNIQUEID" val="2414"/>
</p:tagLst>
</file>

<file path=ppt/tags/tag96.xml><?xml version="1.0" encoding="utf-8"?>
<p:tagLst xmlns:p="http://schemas.openxmlformats.org/presentationml/2006/main">
  <p:tag name="AS_UNIQUEID" val="2415"/>
</p:tagLst>
</file>

<file path=ppt/tags/tag97.xml><?xml version="1.0" encoding="utf-8"?>
<p:tagLst xmlns:p="http://schemas.openxmlformats.org/presentationml/2006/main">
  <p:tag name="AS_UNIQUEID" val="2404"/>
</p:tagLst>
</file>

<file path=ppt/tags/tag98.xml><?xml version="1.0" encoding="utf-8"?>
<p:tagLst xmlns:p="http://schemas.openxmlformats.org/presentationml/2006/main">
  <p:tag name="AS_UNIQUEID" val="2405"/>
</p:tagLst>
</file>

<file path=ppt/tags/tag99.xml><?xml version="1.0" encoding="utf-8"?>
<p:tagLst xmlns:p="http://schemas.openxmlformats.org/presentationml/2006/main">
  <p:tag name="AS_UNIQUEID" val="2406"/>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3333</Words>
  <Application>WPS 演示</Application>
  <PresentationFormat/>
  <Paragraphs>750</Paragraphs>
  <Slides>28</Slides>
  <Notes>9</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vt:i4>
      </vt:variant>
      <vt:variant>
        <vt:lpstr>幻灯片标题</vt:lpstr>
      </vt:variant>
      <vt:variant>
        <vt:i4>28</vt:i4>
      </vt:variant>
    </vt:vector>
  </HeadingPairs>
  <TitlesOfParts>
    <vt:vector size="47" baseType="lpstr">
      <vt:lpstr>Arial</vt:lpstr>
      <vt:lpstr>宋体</vt:lpstr>
      <vt:lpstr>Wingdings</vt:lpstr>
      <vt:lpstr>Wingdings</vt:lpstr>
      <vt:lpstr>Times New Roman</vt:lpstr>
      <vt:lpstr>微软雅黑</vt:lpstr>
      <vt:lpstr>Calibri</vt:lpstr>
      <vt:lpstr>黑体</vt:lpstr>
      <vt:lpstr>NEU-BZ-S92</vt:lpstr>
      <vt:lpstr>Segoe Print</vt:lpstr>
      <vt:lpstr>华康魏碑W7</vt:lpstr>
      <vt:lpstr>Arial Unicode MS</vt:lpstr>
      <vt:lpstr>等线</vt:lpstr>
      <vt:lpstr>Gill Sans</vt:lpstr>
      <vt:lpstr>Courier New</vt:lpstr>
      <vt:lpstr>Gill Sans MT</vt:lpstr>
      <vt:lpstr>Office 主题​​</vt:lpstr>
      <vt:lpstr>Equation.KSEE3</vt:lpstr>
      <vt:lpstr>Equation.KSEE3</vt:lpstr>
      <vt:lpstr>PowerPoint 演示文稿</vt:lpstr>
      <vt:lpstr>PowerPoint 演示文稿</vt:lpstr>
      <vt:lpstr>【学习任务一】分子结构的测定—红外光谱 </vt:lpstr>
      <vt:lpstr>【学习任务一】分子结构的测定—红外光谱 </vt:lpstr>
      <vt:lpstr>【学习任务一】分子结构的测定—红外光谱 </vt:lpstr>
      <vt:lpstr>PowerPoint 演示文稿</vt:lpstr>
      <vt:lpstr>【学习任务二】多样的分子空间结构</vt:lpstr>
      <vt:lpstr>【学习任务二】多样的分子空间结构</vt:lpstr>
      <vt:lpstr>【学习任务二】多样的分子空间结构</vt:lpstr>
      <vt:lpstr>【学习任务三】价层电子对互斥模型 </vt:lpstr>
      <vt:lpstr>PowerPoint 演示文稿</vt:lpstr>
      <vt:lpstr>PowerPoint 演示文稿</vt:lpstr>
      <vt:lpstr>【学习任务三】价层电子对互斥模型 </vt:lpstr>
      <vt:lpstr>【学习任务三】价层电子对互斥模型 </vt:lpstr>
      <vt:lpstr>PowerPoint 演示文稿</vt:lpstr>
      <vt:lpstr>PowerPoint 演示文稿</vt:lpstr>
      <vt:lpstr>分析下表中分子或离子的孤电子对数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2</cp:revision>
  <cp:lastPrinted>2022-12-20T11:56:00Z</cp:lastPrinted>
  <dcterms:created xsi:type="dcterms:W3CDTF">2022-12-20T11:56:00Z</dcterms:created>
  <dcterms:modified xsi:type="dcterms:W3CDTF">2024-02-29T07:43:24Z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3110ECD9F6534A4086CCAE83410917E1_12</vt:lpwstr>
  </property>
  <property fmtid="{D5CDD505-2E9C-101B-9397-08002B2CF9AE}" pid="7" name="KSOProductBuildVer">
    <vt:lpwstr>2052-12.1.0.16388</vt:lpwstr>
  </property>
</Properties>
</file>