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59" r:id="rId5"/>
    <p:sldId id="260" r:id="rId6"/>
    <p:sldId id="261" r:id="rId7"/>
    <p:sldId id="262" r:id="rId8"/>
    <p:sldId id="263" r:id="rId9"/>
    <p:sldId id="264" r:id="rId10"/>
    <p:sldId id="265" r:id="rId11"/>
    <p:sldId id="279"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7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bg>
      <p:bgPr>
        <a:solidFill>
          <a:schemeClr val="bg1"/>
        </a:solidFill>
        <a:effectLst/>
      </p:bgPr>
    </p:bg>
    <p:spTree>
      <p:nvGrpSpPr>
        <p:cNvPr id="1" name=""/>
        <p:cNvGrpSpPr/>
        <p:nvPr/>
      </p:nvGrpSpPr>
      <p:grpSpPr>
        <a:xfrm>
          <a:off x="0" y="0"/>
          <a:ext cx="0" cy="0"/>
          <a:chOff x="0" y="0"/>
          <a:chExt cx="0" cy="0"/>
        </a:xfrm>
      </p:grpSpPr>
      <p:sp>
        <p:nvSpPr>
          <p:cNvPr id="52" name="矩形 51"/>
          <p:cNvSpPr/>
          <p:nvPr/>
        </p:nvSpPr>
        <p:spPr>
          <a:xfrm>
            <a:off x="0" y="-1"/>
            <a:ext cx="12192000" cy="5968903"/>
          </a:xfrm>
          <a:prstGeom prst="rect">
            <a:avLst/>
          </a:prstGeom>
          <a:solidFill>
            <a:srgbClr val="E0E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4" name="矩形 13"/>
          <p:cNvSpPr/>
          <p:nvPr/>
        </p:nvSpPr>
        <p:spPr>
          <a:xfrm>
            <a:off x="1" y="5712138"/>
            <a:ext cx="12192000" cy="1145862"/>
          </a:xfrm>
          <a:prstGeom prst="rect">
            <a:avLst/>
          </a:prstGeom>
          <a:solidFill>
            <a:srgbClr val="5FA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
        <p:nvSpPr>
          <p:cNvPr id="3" name="KSO_CT2"/>
          <p:cNvSpPr>
            <a:spLocks noGrp="1"/>
          </p:cNvSpPr>
          <p:nvPr>
            <p:ph type="subTitle" idx="1" hasCustomPrompt="1"/>
          </p:nvPr>
        </p:nvSpPr>
        <p:spPr>
          <a:xfrm>
            <a:off x="1557393" y="2201896"/>
            <a:ext cx="9451404" cy="484617"/>
          </a:xfrm>
          <a:prstGeom prst="roundRect">
            <a:avLst>
              <a:gd name="adj" fmla="val 0"/>
            </a:avLst>
          </a:prstGeom>
          <a:noFill/>
          <a:ln>
            <a:noFill/>
          </a:ln>
        </p:spPr>
        <p:txBody>
          <a:bodyPr vert="horz" anchor="ctr">
            <a:noAutofit/>
          </a:bodyPr>
          <a:lstStyle>
            <a:lvl1pPr marL="0" indent="0" algn="ctr">
              <a:buNone/>
              <a:defRPr sz="1800" b="0">
                <a:solidFill>
                  <a:schemeClr val="tx1"/>
                </a:solidFill>
                <a:effectLst/>
                <a:latin typeface="+mn-ea"/>
                <a:ea typeface="+mn-ea"/>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smtClean="0"/>
              <a:t>单击此处添加您的副标题</a:t>
            </a:r>
          </a:p>
        </p:txBody>
      </p:sp>
      <p:sp>
        <p:nvSpPr>
          <p:cNvPr id="7" name="KSO_CT1"/>
          <p:cNvSpPr>
            <a:spLocks noGrp="1"/>
          </p:cNvSpPr>
          <p:nvPr>
            <p:ph type="title" hasCustomPrompt="1"/>
          </p:nvPr>
        </p:nvSpPr>
        <p:spPr>
          <a:xfrm>
            <a:off x="1557393" y="949522"/>
            <a:ext cx="9451404" cy="1212557"/>
          </a:xfrm>
        </p:spPr>
        <p:txBody>
          <a:bodyPr vert="horz" anchor="b">
            <a:noAutofit/>
          </a:bodyPr>
          <a:lstStyle>
            <a:lvl1pPr algn="ctr">
              <a:lnSpc>
                <a:spcPct val="100000"/>
              </a:lnSpc>
              <a:defRPr sz="3600" b="1" kern="1000" baseline="0">
                <a:solidFill>
                  <a:schemeClr val="accent1"/>
                </a:solidFill>
                <a:effectLst/>
                <a:latin typeface="+mj-ea"/>
                <a:ea typeface="+mj-ea"/>
              </a:defRPr>
            </a:lvl1pPr>
          </a:lstStyle>
          <a:p>
            <a:r>
              <a:rPr lang="zh-CN" altLang="en-US" dirty="0" smtClean="0"/>
              <a:t>单击此处添加您的标题文字</a:t>
            </a:r>
            <a:endParaRPr lang="zh-CN" altLang="en-US" dirty="0"/>
          </a:p>
        </p:txBody>
      </p:sp>
      <p:grpSp>
        <p:nvGrpSpPr>
          <p:cNvPr id="10" name="组合 9"/>
          <p:cNvGrpSpPr/>
          <p:nvPr/>
        </p:nvGrpSpPr>
        <p:grpSpPr>
          <a:xfrm>
            <a:off x="2997120" y="5105125"/>
            <a:ext cx="344005" cy="660568"/>
            <a:chOff x="2775136" y="4044063"/>
            <a:chExt cx="324000" cy="580504"/>
          </a:xfrm>
        </p:grpSpPr>
        <p:sp>
          <p:nvSpPr>
            <p:cNvPr id="12" name="矩形 38"/>
            <p:cNvSpPr/>
            <p:nvPr/>
          </p:nvSpPr>
          <p:spPr>
            <a:xfrm>
              <a:off x="2877294" y="4291177"/>
              <a:ext cx="104809" cy="333390"/>
            </a:xfrm>
            <a:custGeom>
              <a:avLst/>
              <a:gdLst>
                <a:gd name="connsiteX0" fmla="*/ 0 w 55232"/>
                <a:gd name="connsiteY0" fmla="*/ 0 h 327881"/>
                <a:gd name="connsiteX1" fmla="*/ 55232 w 55232"/>
                <a:gd name="connsiteY1" fmla="*/ 0 h 327881"/>
                <a:gd name="connsiteX2" fmla="*/ 55232 w 55232"/>
                <a:gd name="connsiteY2" fmla="*/ 327881 h 327881"/>
                <a:gd name="connsiteX3" fmla="*/ 0 w 55232"/>
                <a:gd name="connsiteY3" fmla="*/ 327881 h 327881"/>
                <a:gd name="connsiteX4" fmla="*/ 0 w 55232"/>
                <a:gd name="connsiteY4" fmla="*/ 0 h 327881"/>
                <a:gd name="connsiteX0" fmla="*/ 30297 w 85529"/>
                <a:gd name="connsiteY0" fmla="*/ 0 h 330635"/>
                <a:gd name="connsiteX1" fmla="*/ 85529 w 85529"/>
                <a:gd name="connsiteY1" fmla="*/ 0 h 330635"/>
                <a:gd name="connsiteX2" fmla="*/ 85529 w 85529"/>
                <a:gd name="connsiteY2" fmla="*/ 327881 h 330635"/>
                <a:gd name="connsiteX3" fmla="*/ 0 w 85529"/>
                <a:gd name="connsiteY3" fmla="*/ 330635 h 330635"/>
                <a:gd name="connsiteX4" fmla="*/ 30297 w 85529"/>
                <a:gd name="connsiteY4" fmla="*/ 0 h 330635"/>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809" h="333390">
                  <a:moveTo>
                    <a:pt x="30297" y="0"/>
                  </a:moveTo>
                  <a:lnTo>
                    <a:pt x="85529" y="0"/>
                  </a:lnTo>
                  <a:cubicBezTo>
                    <a:pt x="75431" y="119393"/>
                    <a:pt x="65331" y="260819"/>
                    <a:pt x="104809" y="333390"/>
                  </a:cubicBezTo>
                  <a:lnTo>
                    <a:pt x="0" y="330635"/>
                  </a:lnTo>
                  <a:cubicBezTo>
                    <a:pt x="62429" y="250719"/>
                    <a:pt x="47740" y="110212"/>
                    <a:pt x="30297" y="0"/>
                  </a:cubicBezTo>
                  <a:close/>
                </a:path>
              </a:pathLst>
            </a:custGeom>
            <a:solidFill>
              <a:srgbClr val="4963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椭圆 12"/>
            <p:cNvSpPr>
              <a:spLocks noChangeAspect="1"/>
            </p:cNvSpPr>
            <p:nvPr/>
          </p:nvSpPr>
          <p:spPr>
            <a:xfrm>
              <a:off x="2775136" y="4044063"/>
              <a:ext cx="324000" cy="324000"/>
            </a:xfrm>
            <a:prstGeom prst="ellipse">
              <a:avLst/>
            </a:prstGeom>
            <a:solidFill>
              <a:srgbClr val="4963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15" name="组合 14"/>
          <p:cNvGrpSpPr/>
          <p:nvPr/>
        </p:nvGrpSpPr>
        <p:grpSpPr>
          <a:xfrm>
            <a:off x="4674140" y="3323733"/>
            <a:ext cx="6271157" cy="2905561"/>
            <a:chOff x="4051709" y="2187361"/>
            <a:chExt cx="7353488" cy="3420066"/>
          </a:xfrm>
        </p:grpSpPr>
        <p:sp>
          <p:nvSpPr>
            <p:cNvPr id="16" name="任意多边形 15"/>
            <p:cNvSpPr/>
            <p:nvPr/>
          </p:nvSpPr>
          <p:spPr>
            <a:xfrm>
              <a:off x="6263415" y="4992206"/>
              <a:ext cx="5141782" cy="604911"/>
            </a:xfrm>
            <a:custGeom>
              <a:avLst/>
              <a:gdLst>
                <a:gd name="connsiteX0" fmla="*/ 0 w 3896750"/>
                <a:gd name="connsiteY0" fmla="*/ 604911 h 604911"/>
                <a:gd name="connsiteX1" fmla="*/ 759655 w 3896750"/>
                <a:gd name="connsiteY1" fmla="*/ 0 h 604911"/>
                <a:gd name="connsiteX2" fmla="*/ 3896750 w 3896750"/>
                <a:gd name="connsiteY2" fmla="*/ 84406 h 604911"/>
                <a:gd name="connsiteX3" fmla="*/ 2349304 w 3896750"/>
                <a:gd name="connsiteY3" fmla="*/ 267286 h 604911"/>
                <a:gd name="connsiteX4" fmla="*/ 3221501 w 3896750"/>
                <a:gd name="connsiteY4" fmla="*/ 295421 h 604911"/>
                <a:gd name="connsiteX5" fmla="*/ 0 w 3896750"/>
                <a:gd name="connsiteY5" fmla="*/ 604911 h 604911"/>
                <a:gd name="connsiteX0" fmla="*/ 0 w 3896750"/>
                <a:gd name="connsiteY0" fmla="*/ 604911 h 604911"/>
                <a:gd name="connsiteX1" fmla="*/ 759655 w 3896750"/>
                <a:gd name="connsiteY1" fmla="*/ 0 h 604911"/>
                <a:gd name="connsiteX2" fmla="*/ 3896750 w 3896750"/>
                <a:gd name="connsiteY2" fmla="*/ 84406 h 604911"/>
                <a:gd name="connsiteX3" fmla="*/ 2277385 w 3896750"/>
                <a:gd name="connsiteY3" fmla="*/ 236463 h 604911"/>
                <a:gd name="connsiteX4" fmla="*/ 3221501 w 3896750"/>
                <a:gd name="connsiteY4" fmla="*/ 295421 h 604911"/>
                <a:gd name="connsiteX5" fmla="*/ 0 w 3896750"/>
                <a:gd name="connsiteY5" fmla="*/ 604911 h 604911"/>
                <a:gd name="connsiteX0" fmla="*/ 0 w 4256345"/>
                <a:gd name="connsiteY0" fmla="*/ 604911 h 604911"/>
                <a:gd name="connsiteX1" fmla="*/ 759655 w 4256345"/>
                <a:gd name="connsiteY1" fmla="*/ 0 h 604911"/>
                <a:gd name="connsiteX2" fmla="*/ 4256345 w 4256345"/>
                <a:gd name="connsiteY2" fmla="*/ 94681 h 604911"/>
                <a:gd name="connsiteX3" fmla="*/ 2277385 w 4256345"/>
                <a:gd name="connsiteY3" fmla="*/ 236463 h 604911"/>
                <a:gd name="connsiteX4" fmla="*/ 3221501 w 4256345"/>
                <a:gd name="connsiteY4" fmla="*/ 295421 h 604911"/>
                <a:gd name="connsiteX5" fmla="*/ 0 w 4256345"/>
                <a:gd name="connsiteY5" fmla="*/ 604911 h 604911"/>
                <a:gd name="connsiteX0" fmla="*/ 0 w 5141783"/>
                <a:gd name="connsiteY0" fmla="*/ 604911 h 604911"/>
                <a:gd name="connsiteX1" fmla="*/ 759655 w 5141783"/>
                <a:gd name="connsiteY1" fmla="*/ 0 h 604911"/>
                <a:gd name="connsiteX2" fmla="*/ 5141783 w 5141783"/>
                <a:gd name="connsiteY2" fmla="*/ 94682 h 604911"/>
                <a:gd name="connsiteX3" fmla="*/ 2277385 w 5141783"/>
                <a:gd name="connsiteY3" fmla="*/ 236463 h 604911"/>
                <a:gd name="connsiteX4" fmla="*/ 3221501 w 5141783"/>
                <a:gd name="connsiteY4" fmla="*/ 295421 h 604911"/>
                <a:gd name="connsiteX5" fmla="*/ 0 w 5141783"/>
                <a:gd name="connsiteY5" fmla="*/ 604911 h 604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41783" h="604911">
                  <a:moveTo>
                    <a:pt x="0" y="604911"/>
                  </a:moveTo>
                  <a:lnTo>
                    <a:pt x="759655" y="0"/>
                  </a:lnTo>
                  <a:lnTo>
                    <a:pt x="5141783" y="94682"/>
                  </a:lnTo>
                  <a:lnTo>
                    <a:pt x="2277385" y="236463"/>
                  </a:lnTo>
                  <a:lnTo>
                    <a:pt x="3221501" y="295421"/>
                  </a:lnTo>
                  <a:lnTo>
                    <a:pt x="0" y="604911"/>
                  </a:lnTo>
                  <a:close/>
                </a:path>
              </a:pathLst>
            </a:custGeom>
            <a:solidFill>
              <a:srgbClr val="407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17" name="组合 16"/>
            <p:cNvGrpSpPr/>
            <p:nvPr/>
          </p:nvGrpSpPr>
          <p:grpSpPr>
            <a:xfrm>
              <a:off x="4051709" y="2187361"/>
              <a:ext cx="4008894" cy="3420066"/>
              <a:chOff x="4051709" y="2187361"/>
              <a:chExt cx="4008894" cy="3420066"/>
            </a:xfrm>
          </p:grpSpPr>
          <p:grpSp>
            <p:nvGrpSpPr>
              <p:cNvPr id="18" name="组合 17"/>
              <p:cNvGrpSpPr/>
              <p:nvPr/>
            </p:nvGrpSpPr>
            <p:grpSpPr>
              <a:xfrm>
                <a:off x="6569545" y="3029881"/>
                <a:ext cx="1491058" cy="2012379"/>
                <a:chOff x="7950046" y="2993120"/>
                <a:chExt cx="1491058" cy="2012379"/>
              </a:xfrm>
            </p:grpSpPr>
            <p:sp>
              <p:nvSpPr>
                <p:cNvPr id="24" name="等腰三角形 11"/>
                <p:cNvSpPr/>
                <p:nvPr/>
              </p:nvSpPr>
              <p:spPr>
                <a:xfrm>
                  <a:off x="7950046" y="2993120"/>
                  <a:ext cx="1491058" cy="1972168"/>
                </a:xfrm>
                <a:custGeom>
                  <a:avLst/>
                  <a:gdLst>
                    <a:gd name="connsiteX0" fmla="*/ 0 w 1540934"/>
                    <a:gd name="connsiteY0" fmla="*/ 2753565 h 2753565"/>
                    <a:gd name="connsiteX1" fmla="*/ 770467 w 1540934"/>
                    <a:gd name="connsiteY1" fmla="*/ 0 h 2753565"/>
                    <a:gd name="connsiteX2" fmla="*/ 1540934 w 1540934"/>
                    <a:gd name="connsiteY2" fmla="*/ 2753565 h 2753565"/>
                    <a:gd name="connsiteX3" fmla="*/ 0 w 1540934"/>
                    <a:gd name="connsiteY3" fmla="*/ 2753565 h 2753565"/>
                    <a:gd name="connsiteX0" fmla="*/ 0 w 1579727"/>
                    <a:gd name="connsiteY0" fmla="*/ 2753565 h 2808983"/>
                    <a:gd name="connsiteX1" fmla="*/ 770467 w 1579727"/>
                    <a:gd name="connsiteY1" fmla="*/ 0 h 2808983"/>
                    <a:gd name="connsiteX2" fmla="*/ 1579727 w 1579727"/>
                    <a:gd name="connsiteY2" fmla="*/ 2808983 h 2808983"/>
                    <a:gd name="connsiteX3" fmla="*/ 0 w 1579727"/>
                    <a:gd name="connsiteY3" fmla="*/ 2753565 h 2808983"/>
                    <a:gd name="connsiteX0" fmla="*/ 0 w 1579727"/>
                    <a:gd name="connsiteY0" fmla="*/ 1933375 h 1988793"/>
                    <a:gd name="connsiteX1" fmla="*/ 781551 w 1579727"/>
                    <a:gd name="connsiteY1" fmla="*/ 0 h 1988793"/>
                    <a:gd name="connsiteX2" fmla="*/ 1579727 w 1579727"/>
                    <a:gd name="connsiteY2" fmla="*/ 1988793 h 1988793"/>
                    <a:gd name="connsiteX3" fmla="*/ 0 w 1579727"/>
                    <a:gd name="connsiteY3" fmla="*/ 1933375 h 1988793"/>
                    <a:gd name="connsiteX0" fmla="*/ 0 w 1579727"/>
                    <a:gd name="connsiteY0" fmla="*/ 1916750 h 1972168"/>
                    <a:gd name="connsiteX1" fmla="*/ 870220 w 1579727"/>
                    <a:gd name="connsiteY1" fmla="*/ 0 h 1972168"/>
                    <a:gd name="connsiteX2" fmla="*/ 1579727 w 1579727"/>
                    <a:gd name="connsiteY2" fmla="*/ 1972168 h 1972168"/>
                    <a:gd name="connsiteX3" fmla="*/ 0 w 1579727"/>
                    <a:gd name="connsiteY3" fmla="*/ 1916750 h 1972168"/>
                    <a:gd name="connsiteX0" fmla="*/ 0 w 936876"/>
                    <a:gd name="connsiteY0" fmla="*/ 1789289 h 1972168"/>
                    <a:gd name="connsiteX1" fmla="*/ 227369 w 936876"/>
                    <a:gd name="connsiteY1" fmla="*/ 0 h 1972168"/>
                    <a:gd name="connsiteX2" fmla="*/ 936876 w 936876"/>
                    <a:gd name="connsiteY2" fmla="*/ 1972168 h 1972168"/>
                    <a:gd name="connsiteX3" fmla="*/ 0 w 936876"/>
                    <a:gd name="connsiteY3" fmla="*/ 1789289 h 1972168"/>
                    <a:gd name="connsiteX0" fmla="*/ 0 w 1457807"/>
                    <a:gd name="connsiteY0" fmla="*/ 1900126 h 1972168"/>
                    <a:gd name="connsiteX1" fmla="*/ 748300 w 1457807"/>
                    <a:gd name="connsiteY1" fmla="*/ 0 h 1972168"/>
                    <a:gd name="connsiteX2" fmla="*/ 1457807 w 1457807"/>
                    <a:gd name="connsiteY2" fmla="*/ 1972168 h 1972168"/>
                    <a:gd name="connsiteX3" fmla="*/ 0 w 1457807"/>
                    <a:gd name="connsiteY3" fmla="*/ 1900126 h 1972168"/>
                    <a:gd name="connsiteX0" fmla="*/ 0 w 1491058"/>
                    <a:gd name="connsiteY0" fmla="*/ 1938919 h 1972168"/>
                    <a:gd name="connsiteX1" fmla="*/ 781551 w 1491058"/>
                    <a:gd name="connsiteY1" fmla="*/ 0 h 1972168"/>
                    <a:gd name="connsiteX2" fmla="*/ 1491058 w 1491058"/>
                    <a:gd name="connsiteY2" fmla="*/ 1972168 h 1972168"/>
                    <a:gd name="connsiteX3" fmla="*/ 0 w 1491058"/>
                    <a:gd name="connsiteY3" fmla="*/ 1938919 h 1972168"/>
                  </a:gdLst>
                  <a:ahLst/>
                  <a:cxnLst>
                    <a:cxn ang="0">
                      <a:pos x="connsiteX0" y="connsiteY0"/>
                    </a:cxn>
                    <a:cxn ang="0">
                      <a:pos x="connsiteX1" y="connsiteY1"/>
                    </a:cxn>
                    <a:cxn ang="0">
                      <a:pos x="connsiteX2" y="connsiteY2"/>
                    </a:cxn>
                    <a:cxn ang="0">
                      <a:pos x="connsiteX3" y="connsiteY3"/>
                    </a:cxn>
                  </a:cxnLst>
                  <a:rect l="l" t="t" r="r" b="b"/>
                  <a:pathLst>
                    <a:path w="1491058" h="1972168">
                      <a:moveTo>
                        <a:pt x="0" y="1938919"/>
                      </a:moveTo>
                      <a:lnTo>
                        <a:pt x="781551" y="0"/>
                      </a:lnTo>
                      <a:lnTo>
                        <a:pt x="1491058" y="1972168"/>
                      </a:lnTo>
                      <a:lnTo>
                        <a:pt x="0" y="1938919"/>
                      </a:lnTo>
                      <a:close/>
                    </a:path>
                  </a:pathLst>
                </a:custGeom>
                <a:solidFill>
                  <a:srgbClr val="979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5" name="任意多边形 24"/>
                <p:cNvSpPr/>
                <p:nvPr/>
              </p:nvSpPr>
              <p:spPr>
                <a:xfrm>
                  <a:off x="7955897" y="3448248"/>
                  <a:ext cx="1485207" cy="1557251"/>
                </a:xfrm>
                <a:custGeom>
                  <a:avLst/>
                  <a:gdLst>
                    <a:gd name="connsiteX0" fmla="*/ 1307869 w 1307869"/>
                    <a:gd name="connsiteY0" fmla="*/ 1557251 h 1557251"/>
                    <a:gd name="connsiteX1" fmla="*/ 781396 w 1307869"/>
                    <a:gd name="connsiteY1" fmla="*/ 0 h 1557251"/>
                    <a:gd name="connsiteX2" fmla="*/ 764771 w 1307869"/>
                    <a:gd name="connsiteY2" fmla="*/ 55418 h 1557251"/>
                    <a:gd name="connsiteX3" fmla="*/ 703811 w 1307869"/>
                    <a:gd name="connsiteY3" fmla="*/ 0 h 1557251"/>
                    <a:gd name="connsiteX4" fmla="*/ 687185 w 1307869"/>
                    <a:gd name="connsiteY4" fmla="*/ 249382 h 1557251"/>
                    <a:gd name="connsiteX5" fmla="*/ 576349 w 1307869"/>
                    <a:gd name="connsiteY5" fmla="*/ 5542 h 1557251"/>
                    <a:gd name="connsiteX6" fmla="*/ 515389 w 1307869"/>
                    <a:gd name="connsiteY6" fmla="*/ 127462 h 1557251"/>
                    <a:gd name="connsiteX7" fmla="*/ 443345 w 1307869"/>
                    <a:gd name="connsiteY7" fmla="*/ 27709 h 1557251"/>
                    <a:gd name="connsiteX8" fmla="*/ 0 w 1307869"/>
                    <a:gd name="connsiteY8" fmla="*/ 1485207 h 1557251"/>
                    <a:gd name="connsiteX9" fmla="*/ 1307869 w 1307869"/>
                    <a:gd name="connsiteY9" fmla="*/ 1557251 h 1557251"/>
                    <a:gd name="connsiteX0" fmla="*/ 1485207 w 1485207"/>
                    <a:gd name="connsiteY0" fmla="*/ 1557251 h 1557251"/>
                    <a:gd name="connsiteX1" fmla="*/ 958734 w 1485207"/>
                    <a:gd name="connsiteY1" fmla="*/ 0 h 1557251"/>
                    <a:gd name="connsiteX2" fmla="*/ 942109 w 1485207"/>
                    <a:gd name="connsiteY2" fmla="*/ 55418 h 1557251"/>
                    <a:gd name="connsiteX3" fmla="*/ 881149 w 1485207"/>
                    <a:gd name="connsiteY3" fmla="*/ 0 h 1557251"/>
                    <a:gd name="connsiteX4" fmla="*/ 864523 w 1485207"/>
                    <a:gd name="connsiteY4" fmla="*/ 249382 h 1557251"/>
                    <a:gd name="connsiteX5" fmla="*/ 753687 w 1485207"/>
                    <a:gd name="connsiteY5" fmla="*/ 5542 h 1557251"/>
                    <a:gd name="connsiteX6" fmla="*/ 692727 w 1485207"/>
                    <a:gd name="connsiteY6" fmla="*/ 127462 h 1557251"/>
                    <a:gd name="connsiteX7" fmla="*/ 620683 w 1485207"/>
                    <a:gd name="connsiteY7" fmla="*/ 27709 h 1557251"/>
                    <a:gd name="connsiteX8" fmla="*/ 0 w 1485207"/>
                    <a:gd name="connsiteY8" fmla="*/ 1485207 h 1557251"/>
                    <a:gd name="connsiteX9" fmla="*/ 1485207 w 1485207"/>
                    <a:gd name="connsiteY9" fmla="*/ 1557251 h 1557251"/>
                    <a:gd name="connsiteX0" fmla="*/ 1485207 w 1485207"/>
                    <a:gd name="connsiteY0" fmla="*/ 1557251 h 1557251"/>
                    <a:gd name="connsiteX1" fmla="*/ 958734 w 1485207"/>
                    <a:gd name="connsiteY1" fmla="*/ 0 h 1557251"/>
                    <a:gd name="connsiteX2" fmla="*/ 942109 w 1485207"/>
                    <a:gd name="connsiteY2" fmla="*/ 55418 h 1557251"/>
                    <a:gd name="connsiteX3" fmla="*/ 881149 w 1485207"/>
                    <a:gd name="connsiteY3" fmla="*/ 0 h 1557251"/>
                    <a:gd name="connsiteX4" fmla="*/ 864523 w 1485207"/>
                    <a:gd name="connsiteY4" fmla="*/ 249382 h 1557251"/>
                    <a:gd name="connsiteX5" fmla="*/ 753687 w 1485207"/>
                    <a:gd name="connsiteY5" fmla="*/ 5542 h 1557251"/>
                    <a:gd name="connsiteX6" fmla="*/ 692727 w 1485207"/>
                    <a:gd name="connsiteY6" fmla="*/ 127462 h 1557251"/>
                    <a:gd name="connsiteX7" fmla="*/ 576349 w 1485207"/>
                    <a:gd name="connsiteY7" fmla="*/ 5542 h 1557251"/>
                    <a:gd name="connsiteX8" fmla="*/ 0 w 1485207"/>
                    <a:gd name="connsiteY8" fmla="*/ 1485207 h 1557251"/>
                    <a:gd name="connsiteX9" fmla="*/ 1485207 w 1485207"/>
                    <a:gd name="connsiteY9" fmla="*/ 1557251 h 1557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207" h="1557251">
                      <a:moveTo>
                        <a:pt x="1485207" y="1557251"/>
                      </a:moveTo>
                      <a:lnTo>
                        <a:pt x="958734" y="0"/>
                      </a:lnTo>
                      <a:lnTo>
                        <a:pt x="942109" y="55418"/>
                      </a:lnTo>
                      <a:lnTo>
                        <a:pt x="881149" y="0"/>
                      </a:lnTo>
                      <a:lnTo>
                        <a:pt x="864523" y="249382"/>
                      </a:lnTo>
                      <a:lnTo>
                        <a:pt x="753687" y="5542"/>
                      </a:lnTo>
                      <a:lnTo>
                        <a:pt x="692727" y="127462"/>
                      </a:lnTo>
                      <a:lnTo>
                        <a:pt x="576349" y="5542"/>
                      </a:lnTo>
                      <a:lnTo>
                        <a:pt x="0" y="1485207"/>
                      </a:lnTo>
                      <a:lnTo>
                        <a:pt x="1485207" y="1557251"/>
                      </a:lnTo>
                      <a:close/>
                    </a:path>
                  </a:pathLst>
                </a:custGeom>
                <a:solidFill>
                  <a:srgbClr val="F6E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19" name="等腰三角形 8"/>
              <p:cNvSpPr/>
              <p:nvPr/>
            </p:nvSpPr>
            <p:spPr>
              <a:xfrm>
                <a:off x="4091254" y="2727744"/>
                <a:ext cx="1732191" cy="2763079"/>
              </a:xfrm>
              <a:custGeom>
                <a:avLst/>
                <a:gdLst>
                  <a:gd name="connsiteX0" fmla="*/ 0 w 1821644"/>
                  <a:gd name="connsiteY0" fmla="*/ 1570382 h 1570382"/>
                  <a:gd name="connsiteX1" fmla="*/ 910822 w 1821644"/>
                  <a:gd name="connsiteY1" fmla="*/ 0 h 1570382"/>
                  <a:gd name="connsiteX2" fmla="*/ 1821644 w 1821644"/>
                  <a:gd name="connsiteY2" fmla="*/ 1570382 h 1570382"/>
                  <a:gd name="connsiteX3" fmla="*/ 0 w 1821644"/>
                  <a:gd name="connsiteY3" fmla="*/ 1570382 h 1570382"/>
                  <a:gd name="connsiteX0" fmla="*/ 0 w 1742131"/>
                  <a:gd name="connsiteY0" fmla="*/ 2305878 h 2305878"/>
                  <a:gd name="connsiteX1" fmla="*/ 831309 w 1742131"/>
                  <a:gd name="connsiteY1" fmla="*/ 0 h 2305878"/>
                  <a:gd name="connsiteX2" fmla="*/ 1742131 w 1742131"/>
                  <a:gd name="connsiteY2" fmla="*/ 1570382 h 2305878"/>
                  <a:gd name="connsiteX3" fmla="*/ 0 w 1742131"/>
                  <a:gd name="connsiteY3" fmla="*/ 2305878 h 2305878"/>
                  <a:gd name="connsiteX0" fmla="*/ 0 w 831309"/>
                  <a:gd name="connsiteY0" fmla="*/ 2305878 h 2415208"/>
                  <a:gd name="connsiteX1" fmla="*/ 831309 w 831309"/>
                  <a:gd name="connsiteY1" fmla="*/ 0 h 2415208"/>
                  <a:gd name="connsiteX2" fmla="*/ 787974 w 831309"/>
                  <a:gd name="connsiteY2" fmla="*/ 2415208 h 2415208"/>
                  <a:gd name="connsiteX3" fmla="*/ 0 w 831309"/>
                  <a:gd name="connsiteY3" fmla="*/ 2305878 h 2415208"/>
                  <a:gd name="connsiteX0" fmla="*/ 0 w 1732191"/>
                  <a:gd name="connsiteY0" fmla="*/ 2305878 h 2743200"/>
                  <a:gd name="connsiteX1" fmla="*/ 831309 w 1732191"/>
                  <a:gd name="connsiteY1" fmla="*/ 0 h 2743200"/>
                  <a:gd name="connsiteX2" fmla="*/ 1732191 w 1732191"/>
                  <a:gd name="connsiteY2" fmla="*/ 2743200 h 2743200"/>
                  <a:gd name="connsiteX3" fmla="*/ 0 w 1732191"/>
                  <a:gd name="connsiteY3" fmla="*/ 2305878 h 2743200"/>
                  <a:gd name="connsiteX0" fmla="*/ 0 w 1752069"/>
                  <a:gd name="connsiteY0" fmla="*/ 2305878 h 2743200"/>
                  <a:gd name="connsiteX1" fmla="*/ 851187 w 1752069"/>
                  <a:gd name="connsiteY1" fmla="*/ 0 h 2743200"/>
                  <a:gd name="connsiteX2" fmla="*/ 1752069 w 1752069"/>
                  <a:gd name="connsiteY2" fmla="*/ 2743200 h 2743200"/>
                  <a:gd name="connsiteX3" fmla="*/ 0 w 1752069"/>
                  <a:gd name="connsiteY3" fmla="*/ 2305878 h 2743200"/>
                  <a:gd name="connsiteX0" fmla="*/ 0 w 1732191"/>
                  <a:gd name="connsiteY0" fmla="*/ 2305878 h 2763079"/>
                  <a:gd name="connsiteX1" fmla="*/ 851187 w 1732191"/>
                  <a:gd name="connsiteY1" fmla="*/ 0 h 2763079"/>
                  <a:gd name="connsiteX2" fmla="*/ 1732191 w 1732191"/>
                  <a:gd name="connsiteY2" fmla="*/ 2763079 h 2763079"/>
                  <a:gd name="connsiteX3" fmla="*/ 0 w 1732191"/>
                  <a:gd name="connsiteY3" fmla="*/ 2305878 h 2763079"/>
                </a:gdLst>
                <a:ahLst/>
                <a:cxnLst>
                  <a:cxn ang="0">
                    <a:pos x="connsiteX0" y="connsiteY0"/>
                  </a:cxn>
                  <a:cxn ang="0">
                    <a:pos x="connsiteX1" y="connsiteY1"/>
                  </a:cxn>
                  <a:cxn ang="0">
                    <a:pos x="connsiteX2" y="connsiteY2"/>
                  </a:cxn>
                  <a:cxn ang="0">
                    <a:pos x="connsiteX3" y="connsiteY3"/>
                  </a:cxn>
                </a:cxnLst>
                <a:rect l="l" t="t" r="r" b="b"/>
                <a:pathLst>
                  <a:path w="1732191" h="2763079">
                    <a:moveTo>
                      <a:pt x="0" y="2305878"/>
                    </a:moveTo>
                    <a:lnTo>
                      <a:pt x="851187" y="0"/>
                    </a:lnTo>
                    <a:lnTo>
                      <a:pt x="1732191" y="2763079"/>
                    </a:lnTo>
                    <a:lnTo>
                      <a:pt x="0" y="2305878"/>
                    </a:lnTo>
                    <a:close/>
                  </a:path>
                </a:pathLst>
              </a:custGeom>
              <a:solidFill>
                <a:srgbClr val="FEFE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0" name="任意多边形 19"/>
              <p:cNvSpPr/>
              <p:nvPr/>
            </p:nvSpPr>
            <p:spPr>
              <a:xfrm>
                <a:off x="4051709" y="3331366"/>
                <a:ext cx="1913207" cy="2219790"/>
              </a:xfrm>
              <a:custGeom>
                <a:avLst/>
                <a:gdLst>
                  <a:gd name="connsiteX0" fmla="*/ 0 w 1818860"/>
                  <a:gd name="connsiteY0" fmla="*/ 1739348 h 2276061"/>
                  <a:gd name="connsiteX1" fmla="*/ 626165 w 1818860"/>
                  <a:gd name="connsiteY1" fmla="*/ 29817 h 2276061"/>
                  <a:gd name="connsiteX2" fmla="*/ 735495 w 1818860"/>
                  <a:gd name="connsiteY2" fmla="*/ 129208 h 2276061"/>
                  <a:gd name="connsiteX3" fmla="*/ 795130 w 1818860"/>
                  <a:gd name="connsiteY3" fmla="*/ 0 h 2276061"/>
                  <a:gd name="connsiteX4" fmla="*/ 924339 w 1818860"/>
                  <a:gd name="connsiteY4" fmla="*/ 318052 h 2276061"/>
                  <a:gd name="connsiteX5" fmla="*/ 944217 w 1818860"/>
                  <a:gd name="connsiteY5" fmla="*/ 0 h 2276061"/>
                  <a:gd name="connsiteX6" fmla="*/ 1033669 w 1818860"/>
                  <a:gd name="connsiteY6" fmla="*/ 59634 h 2276061"/>
                  <a:gd name="connsiteX7" fmla="*/ 1123121 w 1818860"/>
                  <a:gd name="connsiteY7" fmla="*/ 318052 h 2276061"/>
                  <a:gd name="connsiteX8" fmla="*/ 1212573 w 1818860"/>
                  <a:gd name="connsiteY8" fmla="*/ 29817 h 2276061"/>
                  <a:gd name="connsiteX9" fmla="*/ 1818860 w 1818860"/>
                  <a:gd name="connsiteY9" fmla="*/ 2276061 h 2276061"/>
                  <a:gd name="connsiteX10" fmla="*/ 0 w 1818860"/>
                  <a:gd name="connsiteY10" fmla="*/ 1739348 h 2276061"/>
                  <a:gd name="connsiteX0" fmla="*/ 0 w 1828800"/>
                  <a:gd name="connsiteY0" fmla="*/ 1719470 h 2276061"/>
                  <a:gd name="connsiteX1" fmla="*/ 636105 w 1828800"/>
                  <a:gd name="connsiteY1" fmla="*/ 29817 h 2276061"/>
                  <a:gd name="connsiteX2" fmla="*/ 745435 w 1828800"/>
                  <a:gd name="connsiteY2" fmla="*/ 129208 h 2276061"/>
                  <a:gd name="connsiteX3" fmla="*/ 805070 w 1828800"/>
                  <a:gd name="connsiteY3" fmla="*/ 0 h 2276061"/>
                  <a:gd name="connsiteX4" fmla="*/ 934279 w 1828800"/>
                  <a:gd name="connsiteY4" fmla="*/ 318052 h 2276061"/>
                  <a:gd name="connsiteX5" fmla="*/ 954157 w 1828800"/>
                  <a:gd name="connsiteY5" fmla="*/ 0 h 2276061"/>
                  <a:gd name="connsiteX6" fmla="*/ 1043609 w 1828800"/>
                  <a:gd name="connsiteY6" fmla="*/ 59634 h 2276061"/>
                  <a:gd name="connsiteX7" fmla="*/ 1133061 w 1828800"/>
                  <a:gd name="connsiteY7" fmla="*/ 318052 h 2276061"/>
                  <a:gd name="connsiteX8" fmla="*/ 1222513 w 1828800"/>
                  <a:gd name="connsiteY8" fmla="*/ 29817 h 2276061"/>
                  <a:gd name="connsiteX9" fmla="*/ 1828800 w 1828800"/>
                  <a:gd name="connsiteY9" fmla="*/ 2276061 h 2276061"/>
                  <a:gd name="connsiteX10" fmla="*/ 0 w 1828800"/>
                  <a:gd name="connsiteY10" fmla="*/ 1719470 h 2276061"/>
                  <a:gd name="connsiteX0" fmla="*/ 0 w 1913207"/>
                  <a:gd name="connsiteY0" fmla="*/ 1719470 h 2219790"/>
                  <a:gd name="connsiteX1" fmla="*/ 636105 w 1913207"/>
                  <a:gd name="connsiteY1" fmla="*/ 29817 h 2219790"/>
                  <a:gd name="connsiteX2" fmla="*/ 745435 w 1913207"/>
                  <a:gd name="connsiteY2" fmla="*/ 129208 h 2219790"/>
                  <a:gd name="connsiteX3" fmla="*/ 805070 w 1913207"/>
                  <a:gd name="connsiteY3" fmla="*/ 0 h 2219790"/>
                  <a:gd name="connsiteX4" fmla="*/ 934279 w 1913207"/>
                  <a:gd name="connsiteY4" fmla="*/ 318052 h 2219790"/>
                  <a:gd name="connsiteX5" fmla="*/ 954157 w 1913207"/>
                  <a:gd name="connsiteY5" fmla="*/ 0 h 2219790"/>
                  <a:gd name="connsiteX6" fmla="*/ 1043609 w 1913207"/>
                  <a:gd name="connsiteY6" fmla="*/ 59634 h 2219790"/>
                  <a:gd name="connsiteX7" fmla="*/ 1133061 w 1913207"/>
                  <a:gd name="connsiteY7" fmla="*/ 318052 h 2219790"/>
                  <a:gd name="connsiteX8" fmla="*/ 1222513 w 1913207"/>
                  <a:gd name="connsiteY8" fmla="*/ 29817 h 2219790"/>
                  <a:gd name="connsiteX9" fmla="*/ 1913207 w 1913207"/>
                  <a:gd name="connsiteY9" fmla="*/ 2219790 h 2219790"/>
                  <a:gd name="connsiteX10" fmla="*/ 0 w 1913207"/>
                  <a:gd name="connsiteY10" fmla="*/ 1719470 h 2219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13207" h="2219790">
                    <a:moveTo>
                      <a:pt x="0" y="1719470"/>
                    </a:moveTo>
                    <a:lnTo>
                      <a:pt x="636105" y="29817"/>
                    </a:lnTo>
                    <a:lnTo>
                      <a:pt x="745435" y="129208"/>
                    </a:lnTo>
                    <a:lnTo>
                      <a:pt x="805070" y="0"/>
                    </a:lnTo>
                    <a:lnTo>
                      <a:pt x="934279" y="318052"/>
                    </a:lnTo>
                    <a:lnTo>
                      <a:pt x="954157" y="0"/>
                    </a:lnTo>
                    <a:lnTo>
                      <a:pt x="1043609" y="59634"/>
                    </a:lnTo>
                    <a:lnTo>
                      <a:pt x="1133061" y="318052"/>
                    </a:lnTo>
                    <a:lnTo>
                      <a:pt x="1222513" y="29817"/>
                    </a:lnTo>
                    <a:lnTo>
                      <a:pt x="1913207" y="2219790"/>
                    </a:lnTo>
                    <a:lnTo>
                      <a:pt x="0" y="1719470"/>
                    </a:lnTo>
                    <a:close/>
                  </a:path>
                </a:pathLst>
              </a:custGeom>
              <a:solidFill>
                <a:srgbClr val="BFC1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1" name="组合 20"/>
              <p:cNvGrpSpPr/>
              <p:nvPr/>
            </p:nvGrpSpPr>
            <p:grpSpPr>
              <a:xfrm>
                <a:off x="4870962" y="2187361"/>
                <a:ext cx="2564296" cy="3420066"/>
                <a:chOff x="7868112" y="1624983"/>
                <a:chExt cx="2564296" cy="3420066"/>
              </a:xfrm>
            </p:grpSpPr>
            <p:sp>
              <p:nvSpPr>
                <p:cNvPr id="22" name="等腰三角形 21"/>
                <p:cNvSpPr/>
                <p:nvPr/>
              </p:nvSpPr>
              <p:spPr>
                <a:xfrm>
                  <a:off x="8228378" y="1624983"/>
                  <a:ext cx="1982912" cy="2804845"/>
                </a:xfrm>
                <a:prstGeom prst="triangle">
                  <a:avLst/>
                </a:prstGeom>
                <a:gradFill flip="none" rotWithShape="1">
                  <a:gsLst>
                    <a:gs pos="50000">
                      <a:srgbClr val="FFFEFD"/>
                    </a:gs>
                    <a:gs pos="50000">
                      <a:srgbClr val="94947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3" name="任意多边形 22"/>
                <p:cNvSpPr/>
                <p:nvPr/>
              </p:nvSpPr>
              <p:spPr>
                <a:xfrm>
                  <a:off x="7868112" y="2381362"/>
                  <a:ext cx="2564296" cy="2663687"/>
                </a:xfrm>
                <a:custGeom>
                  <a:avLst/>
                  <a:gdLst>
                    <a:gd name="connsiteX0" fmla="*/ 0 w 2554357"/>
                    <a:gd name="connsiteY0" fmla="*/ 2266122 h 2663687"/>
                    <a:gd name="connsiteX1" fmla="*/ 556591 w 2554357"/>
                    <a:gd name="connsiteY1" fmla="*/ 735496 h 2663687"/>
                    <a:gd name="connsiteX2" fmla="*/ 765313 w 2554357"/>
                    <a:gd name="connsiteY2" fmla="*/ 864705 h 2663687"/>
                    <a:gd name="connsiteX3" fmla="*/ 1063487 w 2554357"/>
                    <a:gd name="connsiteY3" fmla="*/ 9939 h 2663687"/>
                    <a:gd name="connsiteX4" fmla="*/ 1192696 w 2554357"/>
                    <a:gd name="connsiteY4" fmla="*/ 208722 h 2663687"/>
                    <a:gd name="connsiteX5" fmla="*/ 1282148 w 2554357"/>
                    <a:gd name="connsiteY5" fmla="*/ 99392 h 2663687"/>
                    <a:gd name="connsiteX6" fmla="*/ 1451113 w 2554357"/>
                    <a:gd name="connsiteY6" fmla="*/ 347870 h 2663687"/>
                    <a:gd name="connsiteX7" fmla="*/ 1441174 w 2554357"/>
                    <a:gd name="connsiteY7" fmla="*/ 0 h 2663687"/>
                    <a:gd name="connsiteX8" fmla="*/ 1580322 w 2554357"/>
                    <a:gd name="connsiteY8" fmla="*/ 49696 h 2663687"/>
                    <a:gd name="connsiteX9" fmla="*/ 1729409 w 2554357"/>
                    <a:gd name="connsiteY9" fmla="*/ 377687 h 2663687"/>
                    <a:gd name="connsiteX10" fmla="*/ 1848678 w 2554357"/>
                    <a:gd name="connsiteY10" fmla="*/ 49696 h 2663687"/>
                    <a:gd name="connsiteX11" fmla="*/ 2554357 w 2554357"/>
                    <a:gd name="connsiteY11" fmla="*/ 2256183 h 2663687"/>
                    <a:gd name="connsiteX12" fmla="*/ 1321904 w 2554357"/>
                    <a:gd name="connsiteY12" fmla="*/ 2663687 h 2663687"/>
                    <a:gd name="connsiteX13" fmla="*/ 0 w 2554357"/>
                    <a:gd name="connsiteY13" fmla="*/ 2266122 h 2663687"/>
                    <a:gd name="connsiteX0" fmla="*/ 0 w 2574235"/>
                    <a:gd name="connsiteY0" fmla="*/ 2266122 h 2663687"/>
                    <a:gd name="connsiteX1" fmla="*/ 556591 w 2574235"/>
                    <a:gd name="connsiteY1" fmla="*/ 735496 h 2663687"/>
                    <a:gd name="connsiteX2" fmla="*/ 765313 w 2574235"/>
                    <a:gd name="connsiteY2" fmla="*/ 864705 h 2663687"/>
                    <a:gd name="connsiteX3" fmla="*/ 1063487 w 2574235"/>
                    <a:gd name="connsiteY3" fmla="*/ 9939 h 2663687"/>
                    <a:gd name="connsiteX4" fmla="*/ 1192696 w 2574235"/>
                    <a:gd name="connsiteY4" fmla="*/ 208722 h 2663687"/>
                    <a:gd name="connsiteX5" fmla="*/ 1282148 w 2574235"/>
                    <a:gd name="connsiteY5" fmla="*/ 99392 h 2663687"/>
                    <a:gd name="connsiteX6" fmla="*/ 1451113 w 2574235"/>
                    <a:gd name="connsiteY6" fmla="*/ 347870 h 2663687"/>
                    <a:gd name="connsiteX7" fmla="*/ 1441174 w 2574235"/>
                    <a:gd name="connsiteY7" fmla="*/ 0 h 2663687"/>
                    <a:gd name="connsiteX8" fmla="*/ 1580322 w 2574235"/>
                    <a:gd name="connsiteY8" fmla="*/ 49696 h 2663687"/>
                    <a:gd name="connsiteX9" fmla="*/ 1729409 w 2574235"/>
                    <a:gd name="connsiteY9" fmla="*/ 377687 h 2663687"/>
                    <a:gd name="connsiteX10" fmla="*/ 1848678 w 2574235"/>
                    <a:gd name="connsiteY10" fmla="*/ 49696 h 2663687"/>
                    <a:gd name="connsiteX11" fmla="*/ 2574235 w 2574235"/>
                    <a:gd name="connsiteY11" fmla="*/ 2315818 h 2663687"/>
                    <a:gd name="connsiteX12" fmla="*/ 1321904 w 2574235"/>
                    <a:gd name="connsiteY12" fmla="*/ 2663687 h 2663687"/>
                    <a:gd name="connsiteX13" fmla="*/ 0 w 2574235"/>
                    <a:gd name="connsiteY13" fmla="*/ 2266122 h 2663687"/>
                    <a:gd name="connsiteX0" fmla="*/ 0 w 2564296"/>
                    <a:gd name="connsiteY0" fmla="*/ 2315818 h 2663687"/>
                    <a:gd name="connsiteX1" fmla="*/ 546652 w 2564296"/>
                    <a:gd name="connsiteY1" fmla="*/ 735496 h 2663687"/>
                    <a:gd name="connsiteX2" fmla="*/ 755374 w 2564296"/>
                    <a:gd name="connsiteY2" fmla="*/ 864705 h 2663687"/>
                    <a:gd name="connsiteX3" fmla="*/ 1053548 w 2564296"/>
                    <a:gd name="connsiteY3" fmla="*/ 9939 h 2663687"/>
                    <a:gd name="connsiteX4" fmla="*/ 1182757 w 2564296"/>
                    <a:gd name="connsiteY4" fmla="*/ 208722 h 2663687"/>
                    <a:gd name="connsiteX5" fmla="*/ 1272209 w 2564296"/>
                    <a:gd name="connsiteY5" fmla="*/ 99392 h 2663687"/>
                    <a:gd name="connsiteX6" fmla="*/ 1441174 w 2564296"/>
                    <a:gd name="connsiteY6" fmla="*/ 347870 h 2663687"/>
                    <a:gd name="connsiteX7" fmla="*/ 1431235 w 2564296"/>
                    <a:gd name="connsiteY7" fmla="*/ 0 h 2663687"/>
                    <a:gd name="connsiteX8" fmla="*/ 1570383 w 2564296"/>
                    <a:gd name="connsiteY8" fmla="*/ 49696 h 2663687"/>
                    <a:gd name="connsiteX9" fmla="*/ 1719470 w 2564296"/>
                    <a:gd name="connsiteY9" fmla="*/ 377687 h 2663687"/>
                    <a:gd name="connsiteX10" fmla="*/ 1838739 w 2564296"/>
                    <a:gd name="connsiteY10" fmla="*/ 49696 h 2663687"/>
                    <a:gd name="connsiteX11" fmla="*/ 2564296 w 2564296"/>
                    <a:gd name="connsiteY11" fmla="*/ 2315818 h 2663687"/>
                    <a:gd name="connsiteX12" fmla="*/ 1311965 w 2564296"/>
                    <a:gd name="connsiteY12" fmla="*/ 2663687 h 2663687"/>
                    <a:gd name="connsiteX13" fmla="*/ 0 w 2564296"/>
                    <a:gd name="connsiteY13" fmla="*/ 2315818 h 2663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64296" h="2663687">
                      <a:moveTo>
                        <a:pt x="0" y="2315818"/>
                      </a:moveTo>
                      <a:lnTo>
                        <a:pt x="546652" y="735496"/>
                      </a:lnTo>
                      <a:lnTo>
                        <a:pt x="755374" y="864705"/>
                      </a:lnTo>
                      <a:lnTo>
                        <a:pt x="1053548" y="9939"/>
                      </a:lnTo>
                      <a:lnTo>
                        <a:pt x="1182757" y="208722"/>
                      </a:lnTo>
                      <a:lnTo>
                        <a:pt x="1272209" y="99392"/>
                      </a:lnTo>
                      <a:lnTo>
                        <a:pt x="1441174" y="347870"/>
                      </a:lnTo>
                      <a:lnTo>
                        <a:pt x="1431235" y="0"/>
                      </a:lnTo>
                      <a:lnTo>
                        <a:pt x="1570383" y="49696"/>
                      </a:lnTo>
                      <a:lnTo>
                        <a:pt x="1719470" y="377687"/>
                      </a:lnTo>
                      <a:lnTo>
                        <a:pt x="1838739" y="49696"/>
                      </a:lnTo>
                      <a:lnTo>
                        <a:pt x="2564296" y="2315818"/>
                      </a:lnTo>
                      <a:lnTo>
                        <a:pt x="1311965" y="2663687"/>
                      </a:lnTo>
                      <a:lnTo>
                        <a:pt x="0" y="2315818"/>
                      </a:lnTo>
                      <a:close/>
                    </a:path>
                  </a:pathLst>
                </a:custGeom>
                <a:gradFill>
                  <a:gsLst>
                    <a:gs pos="53000">
                      <a:srgbClr val="BFC192"/>
                    </a:gs>
                    <a:gs pos="52000">
                      <a:srgbClr val="F7F3C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grpSp>
      <p:grpSp>
        <p:nvGrpSpPr>
          <p:cNvPr id="26" name="组合 25"/>
          <p:cNvGrpSpPr/>
          <p:nvPr/>
        </p:nvGrpSpPr>
        <p:grpSpPr>
          <a:xfrm>
            <a:off x="10374951" y="5069160"/>
            <a:ext cx="1464360" cy="1009170"/>
            <a:chOff x="11130717" y="359501"/>
            <a:chExt cx="1742738" cy="1330965"/>
          </a:xfrm>
        </p:grpSpPr>
        <p:sp>
          <p:nvSpPr>
            <p:cNvPr id="27" name="任意多边形 26"/>
            <p:cNvSpPr/>
            <p:nvPr/>
          </p:nvSpPr>
          <p:spPr>
            <a:xfrm>
              <a:off x="11693716" y="1460505"/>
              <a:ext cx="1179739" cy="229961"/>
            </a:xfrm>
            <a:custGeom>
              <a:avLst/>
              <a:gdLst>
                <a:gd name="connsiteX0" fmla="*/ 0 w 1114425"/>
                <a:gd name="connsiteY0" fmla="*/ 180975 h 180975"/>
                <a:gd name="connsiteX1" fmla="*/ 1114425 w 1114425"/>
                <a:gd name="connsiteY1" fmla="*/ 85725 h 180975"/>
                <a:gd name="connsiteX2" fmla="*/ 161925 w 1114425"/>
                <a:gd name="connsiteY2" fmla="*/ 0 h 180975"/>
                <a:gd name="connsiteX3" fmla="*/ 0 w 1114425"/>
                <a:gd name="connsiteY3" fmla="*/ 180975 h 180975"/>
                <a:gd name="connsiteX0" fmla="*/ 0 w 1179739"/>
                <a:gd name="connsiteY0" fmla="*/ 229961 h 229961"/>
                <a:gd name="connsiteX1" fmla="*/ 1179739 w 1179739"/>
                <a:gd name="connsiteY1" fmla="*/ 85725 h 229961"/>
                <a:gd name="connsiteX2" fmla="*/ 227239 w 1179739"/>
                <a:gd name="connsiteY2" fmla="*/ 0 h 229961"/>
                <a:gd name="connsiteX3" fmla="*/ 0 w 1179739"/>
                <a:gd name="connsiteY3" fmla="*/ 229961 h 229961"/>
              </a:gdLst>
              <a:ahLst/>
              <a:cxnLst>
                <a:cxn ang="0">
                  <a:pos x="connsiteX0" y="connsiteY0"/>
                </a:cxn>
                <a:cxn ang="0">
                  <a:pos x="connsiteX1" y="connsiteY1"/>
                </a:cxn>
                <a:cxn ang="0">
                  <a:pos x="connsiteX2" y="connsiteY2"/>
                </a:cxn>
                <a:cxn ang="0">
                  <a:pos x="connsiteX3" y="connsiteY3"/>
                </a:cxn>
              </a:cxnLst>
              <a:rect l="l" t="t" r="r" b="b"/>
              <a:pathLst>
                <a:path w="1179739" h="229961">
                  <a:moveTo>
                    <a:pt x="0" y="229961"/>
                  </a:moveTo>
                  <a:lnTo>
                    <a:pt x="1179739" y="85725"/>
                  </a:lnTo>
                  <a:lnTo>
                    <a:pt x="227239" y="0"/>
                  </a:lnTo>
                  <a:lnTo>
                    <a:pt x="0" y="229961"/>
                  </a:lnTo>
                  <a:close/>
                </a:path>
              </a:pathLst>
            </a:custGeom>
            <a:solidFill>
              <a:srgbClr val="3A7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8" name="组合 27"/>
            <p:cNvGrpSpPr/>
            <p:nvPr/>
          </p:nvGrpSpPr>
          <p:grpSpPr>
            <a:xfrm>
              <a:off x="11130717" y="359501"/>
              <a:ext cx="1042233" cy="1319007"/>
              <a:chOff x="3827262" y="641731"/>
              <a:chExt cx="1199305" cy="1366462"/>
            </a:xfrm>
          </p:grpSpPr>
          <p:sp>
            <p:nvSpPr>
              <p:cNvPr id="29" name="任意多边形 28"/>
              <p:cNvSpPr/>
              <p:nvPr/>
            </p:nvSpPr>
            <p:spPr>
              <a:xfrm flipH="1">
                <a:off x="3827262" y="641731"/>
                <a:ext cx="601474" cy="1366462"/>
              </a:xfrm>
              <a:custGeom>
                <a:avLst/>
                <a:gdLst>
                  <a:gd name="connsiteX0" fmla="*/ 0 w 523982"/>
                  <a:gd name="connsiteY0" fmla="*/ 0 h 1263721"/>
                  <a:gd name="connsiteX1" fmla="*/ 123290 w 523982"/>
                  <a:gd name="connsiteY1" fmla="*/ 123290 h 1263721"/>
                  <a:gd name="connsiteX2" fmla="*/ 41097 w 523982"/>
                  <a:gd name="connsiteY2" fmla="*/ 123290 h 1263721"/>
                  <a:gd name="connsiteX3" fmla="*/ 154113 w 523982"/>
                  <a:gd name="connsiteY3" fmla="*/ 256854 h 1263721"/>
                  <a:gd name="connsiteX4" fmla="*/ 61645 w 523982"/>
                  <a:gd name="connsiteY4" fmla="*/ 256854 h 1263721"/>
                  <a:gd name="connsiteX5" fmla="*/ 184935 w 523982"/>
                  <a:gd name="connsiteY5" fmla="*/ 369870 h 1263721"/>
                  <a:gd name="connsiteX6" fmla="*/ 102742 w 523982"/>
                  <a:gd name="connsiteY6" fmla="*/ 380144 h 1263721"/>
                  <a:gd name="connsiteX7" fmla="*/ 256854 w 523982"/>
                  <a:gd name="connsiteY7" fmla="*/ 523982 h 1263721"/>
                  <a:gd name="connsiteX8" fmla="*/ 102742 w 523982"/>
                  <a:gd name="connsiteY8" fmla="*/ 503434 h 1263721"/>
                  <a:gd name="connsiteX9" fmla="*/ 308225 w 523982"/>
                  <a:gd name="connsiteY9" fmla="*/ 647272 h 1263721"/>
                  <a:gd name="connsiteX10" fmla="*/ 164387 w 523982"/>
                  <a:gd name="connsiteY10" fmla="*/ 647272 h 1263721"/>
                  <a:gd name="connsiteX11" fmla="*/ 349322 w 523982"/>
                  <a:gd name="connsiteY11" fmla="*/ 770562 h 1263721"/>
                  <a:gd name="connsiteX12" fmla="*/ 215758 w 523982"/>
                  <a:gd name="connsiteY12" fmla="*/ 760288 h 1263721"/>
                  <a:gd name="connsiteX13" fmla="*/ 380144 w 523982"/>
                  <a:gd name="connsiteY13" fmla="*/ 904126 h 1263721"/>
                  <a:gd name="connsiteX14" fmla="*/ 226032 w 523982"/>
                  <a:gd name="connsiteY14" fmla="*/ 852755 h 1263721"/>
                  <a:gd name="connsiteX15" fmla="*/ 472612 w 523982"/>
                  <a:gd name="connsiteY15" fmla="*/ 1027416 h 1263721"/>
                  <a:gd name="connsiteX16" fmla="*/ 267128 w 523982"/>
                  <a:gd name="connsiteY16" fmla="*/ 976045 h 1263721"/>
                  <a:gd name="connsiteX17" fmla="*/ 513708 w 523982"/>
                  <a:gd name="connsiteY17" fmla="*/ 1119883 h 1263721"/>
                  <a:gd name="connsiteX18" fmla="*/ 308225 w 523982"/>
                  <a:gd name="connsiteY18" fmla="*/ 1099335 h 1263721"/>
                  <a:gd name="connsiteX19" fmla="*/ 503434 w 523982"/>
                  <a:gd name="connsiteY19" fmla="*/ 1212350 h 1263721"/>
                  <a:gd name="connsiteX20" fmla="*/ 226032 w 523982"/>
                  <a:gd name="connsiteY20" fmla="*/ 1181528 h 1263721"/>
                  <a:gd name="connsiteX21" fmla="*/ 523982 w 523982"/>
                  <a:gd name="connsiteY21" fmla="*/ 1263721 h 1263721"/>
                  <a:gd name="connsiteX22" fmla="*/ 10274 w 523982"/>
                  <a:gd name="connsiteY22" fmla="*/ 1263721 h 1263721"/>
                  <a:gd name="connsiteX23" fmla="*/ 0 w 523982"/>
                  <a:gd name="connsiteY23" fmla="*/ 0 h 1263721"/>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27020 w 524970"/>
                  <a:gd name="connsiteY20" fmla="*/ 1181528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70736 w 524970"/>
                  <a:gd name="connsiteY20" fmla="*/ 1185171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68116 w 535899"/>
                  <a:gd name="connsiteY16" fmla="*/ 976045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56164 w 535899"/>
                  <a:gd name="connsiteY20" fmla="*/ 1217958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504422 w 528613"/>
                  <a:gd name="connsiteY19" fmla="*/ 1212350 h 1366462"/>
                  <a:gd name="connsiteX20" fmla="*/ 256164 w 528613"/>
                  <a:gd name="connsiteY20" fmla="*/ 1217958 h 1366462"/>
                  <a:gd name="connsiteX21" fmla="*/ 528613 w 528613"/>
                  <a:gd name="connsiteY21" fmla="*/ 1238219 h 1366462"/>
                  <a:gd name="connsiteX22" fmla="*/ 988 w 528613"/>
                  <a:gd name="connsiteY22" fmla="*/ 1366462 h 1366462"/>
                  <a:gd name="connsiteX23" fmla="*/ 988 w 528613"/>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256164 w 528613"/>
                  <a:gd name="connsiteY19" fmla="*/ 1217958 h 1366462"/>
                  <a:gd name="connsiteX20" fmla="*/ 528613 w 528613"/>
                  <a:gd name="connsiteY20" fmla="*/ 1238219 h 1366462"/>
                  <a:gd name="connsiteX21" fmla="*/ 988 w 528613"/>
                  <a:gd name="connsiteY21" fmla="*/ 1366462 h 1366462"/>
                  <a:gd name="connsiteX22" fmla="*/ 988 w 528613"/>
                  <a:gd name="connsiteY22"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6164 w 528613"/>
                  <a:gd name="connsiteY18" fmla="*/ 1217958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9807 w 528613"/>
                  <a:gd name="connsiteY18" fmla="*/ 1130525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64473 w 528613"/>
                  <a:gd name="connsiteY16" fmla="*/ 976045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489195 w 528613"/>
                  <a:gd name="connsiteY17" fmla="*/ 1127170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79616"/>
                  <a:gd name="connsiteY0" fmla="*/ 0 h 1366462"/>
                  <a:gd name="connsiteX1" fmla="*/ 124278 w 579616"/>
                  <a:gd name="connsiteY1" fmla="*/ 123290 h 1366462"/>
                  <a:gd name="connsiteX2" fmla="*/ 42085 w 579616"/>
                  <a:gd name="connsiteY2" fmla="*/ 123290 h 1366462"/>
                  <a:gd name="connsiteX3" fmla="*/ 155101 w 579616"/>
                  <a:gd name="connsiteY3" fmla="*/ 256854 h 1366462"/>
                  <a:gd name="connsiteX4" fmla="*/ 62633 w 579616"/>
                  <a:gd name="connsiteY4" fmla="*/ 256854 h 1366462"/>
                  <a:gd name="connsiteX5" fmla="*/ 185923 w 579616"/>
                  <a:gd name="connsiteY5" fmla="*/ 369870 h 1366462"/>
                  <a:gd name="connsiteX6" fmla="*/ 103730 w 579616"/>
                  <a:gd name="connsiteY6" fmla="*/ 380144 h 1366462"/>
                  <a:gd name="connsiteX7" fmla="*/ 257842 w 579616"/>
                  <a:gd name="connsiteY7" fmla="*/ 523982 h 1366462"/>
                  <a:gd name="connsiteX8" fmla="*/ 129231 w 579616"/>
                  <a:gd name="connsiteY8" fmla="*/ 518007 h 1366462"/>
                  <a:gd name="connsiteX9" fmla="*/ 309213 w 579616"/>
                  <a:gd name="connsiteY9" fmla="*/ 647272 h 1366462"/>
                  <a:gd name="connsiteX10" fmla="*/ 179947 w 579616"/>
                  <a:gd name="connsiteY10" fmla="*/ 654558 h 1366462"/>
                  <a:gd name="connsiteX11" fmla="*/ 350310 w 579616"/>
                  <a:gd name="connsiteY11" fmla="*/ 770562 h 1366462"/>
                  <a:gd name="connsiteX12" fmla="*/ 216746 w 579616"/>
                  <a:gd name="connsiteY12" fmla="*/ 760288 h 1366462"/>
                  <a:gd name="connsiteX13" fmla="*/ 381132 w 579616"/>
                  <a:gd name="connsiteY13" fmla="*/ 904126 h 1366462"/>
                  <a:gd name="connsiteX14" fmla="*/ 227020 w 579616"/>
                  <a:gd name="connsiteY14" fmla="*/ 852755 h 1366462"/>
                  <a:gd name="connsiteX15" fmla="*/ 473600 w 579616"/>
                  <a:gd name="connsiteY15" fmla="*/ 1027416 h 1366462"/>
                  <a:gd name="connsiteX16" fmla="*/ 249901 w 579616"/>
                  <a:gd name="connsiteY16" fmla="*/ 990618 h 1366462"/>
                  <a:gd name="connsiteX17" fmla="*/ 489195 w 579616"/>
                  <a:gd name="connsiteY17" fmla="*/ 1127170 h 1366462"/>
                  <a:gd name="connsiteX18" fmla="*/ 285308 w 579616"/>
                  <a:gd name="connsiteY18" fmla="*/ 1141454 h 1366462"/>
                  <a:gd name="connsiteX19" fmla="*/ 579616 w 579616"/>
                  <a:gd name="connsiteY19" fmla="*/ 1241862 h 1366462"/>
                  <a:gd name="connsiteX20" fmla="*/ 988 w 579616"/>
                  <a:gd name="connsiteY20" fmla="*/ 1366462 h 1366462"/>
                  <a:gd name="connsiteX21" fmla="*/ 988 w 579616"/>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73600 w 601474"/>
                  <a:gd name="connsiteY15" fmla="*/ 1027416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17523 w 601474"/>
                  <a:gd name="connsiteY11" fmla="*/ 755990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1474" h="1366462">
                    <a:moveTo>
                      <a:pt x="988" y="0"/>
                    </a:moveTo>
                    <a:lnTo>
                      <a:pt x="124278" y="123290"/>
                    </a:lnTo>
                    <a:lnTo>
                      <a:pt x="42085" y="123290"/>
                    </a:lnTo>
                    <a:lnTo>
                      <a:pt x="155101" y="256854"/>
                    </a:lnTo>
                    <a:lnTo>
                      <a:pt x="62633" y="256854"/>
                    </a:lnTo>
                    <a:lnTo>
                      <a:pt x="185923" y="369870"/>
                    </a:lnTo>
                    <a:lnTo>
                      <a:pt x="103730" y="380144"/>
                    </a:lnTo>
                    <a:lnTo>
                      <a:pt x="257842" y="523982"/>
                    </a:lnTo>
                    <a:lnTo>
                      <a:pt x="140160" y="521650"/>
                    </a:lnTo>
                    <a:lnTo>
                      <a:pt x="298284" y="639986"/>
                    </a:lnTo>
                    <a:lnTo>
                      <a:pt x="179947" y="654558"/>
                    </a:lnTo>
                    <a:lnTo>
                      <a:pt x="317523" y="755990"/>
                    </a:lnTo>
                    <a:lnTo>
                      <a:pt x="216746" y="760288"/>
                    </a:lnTo>
                    <a:lnTo>
                      <a:pt x="359274" y="871338"/>
                    </a:lnTo>
                    <a:lnTo>
                      <a:pt x="223377" y="867328"/>
                    </a:lnTo>
                    <a:lnTo>
                      <a:pt x="433526" y="1012844"/>
                    </a:lnTo>
                    <a:lnTo>
                      <a:pt x="249901" y="990618"/>
                    </a:lnTo>
                    <a:lnTo>
                      <a:pt x="489195" y="1141742"/>
                    </a:lnTo>
                    <a:lnTo>
                      <a:pt x="285308" y="1141454"/>
                    </a:lnTo>
                    <a:lnTo>
                      <a:pt x="601474" y="1256435"/>
                    </a:lnTo>
                    <a:lnTo>
                      <a:pt x="988" y="1366462"/>
                    </a:lnTo>
                    <a:cubicBezTo>
                      <a:pt x="-2437" y="945222"/>
                      <a:pt x="4413" y="421240"/>
                      <a:pt x="988" y="0"/>
                    </a:cubicBezTo>
                    <a:close/>
                  </a:path>
                </a:pathLst>
              </a:custGeom>
              <a:solidFill>
                <a:srgbClr val="B6D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0" name="任意多边形 29"/>
              <p:cNvSpPr/>
              <p:nvPr/>
            </p:nvSpPr>
            <p:spPr>
              <a:xfrm>
                <a:off x="4425093" y="641731"/>
                <a:ext cx="601474" cy="1366462"/>
              </a:xfrm>
              <a:custGeom>
                <a:avLst/>
                <a:gdLst>
                  <a:gd name="connsiteX0" fmla="*/ 0 w 523982"/>
                  <a:gd name="connsiteY0" fmla="*/ 0 h 1263721"/>
                  <a:gd name="connsiteX1" fmla="*/ 123290 w 523982"/>
                  <a:gd name="connsiteY1" fmla="*/ 123290 h 1263721"/>
                  <a:gd name="connsiteX2" fmla="*/ 41097 w 523982"/>
                  <a:gd name="connsiteY2" fmla="*/ 123290 h 1263721"/>
                  <a:gd name="connsiteX3" fmla="*/ 154113 w 523982"/>
                  <a:gd name="connsiteY3" fmla="*/ 256854 h 1263721"/>
                  <a:gd name="connsiteX4" fmla="*/ 61645 w 523982"/>
                  <a:gd name="connsiteY4" fmla="*/ 256854 h 1263721"/>
                  <a:gd name="connsiteX5" fmla="*/ 184935 w 523982"/>
                  <a:gd name="connsiteY5" fmla="*/ 369870 h 1263721"/>
                  <a:gd name="connsiteX6" fmla="*/ 102742 w 523982"/>
                  <a:gd name="connsiteY6" fmla="*/ 380144 h 1263721"/>
                  <a:gd name="connsiteX7" fmla="*/ 256854 w 523982"/>
                  <a:gd name="connsiteY7" fmla="*/ 523982 h 1263721"/>
                  <a:gd name="connsiteX8" fmla="*/ 102742 w 523982"/>
                  <a:gd name="connsiteY8" fmla="*/ 503434 h 1263721"/>
                  <a:gd name="connsiteX9" fmla="*/ 308225 w 523982"/>
                  <a:gd name="connsiteY9" fmla="*/ 647272 h 1263721"/>
                  <a:gd name="connsiteX10" fmla="*/ 164387 w 523982"/>
                  <a:gd name="connsiteY10" fmla="*/ 647272 h 1263721"/>
                  <a:gd name="connsiteX11" fmla="*/ 349322 w 523982"/>
                  <a:gd name="connsiteY11" fmla="*/ 770562 h 1263721"/>
                  <a:gd name="connsiteX12" fmla="*/ 215758 w 523982"/>
                  <a:gd name="connsiteY12" fmla="*/ 760288 h 1263721"/>
                  <a:gd name="connsiteX13" fmla="*/ 380144 w 523982"/>
                  <a:gd name="connsiteY13" fmla="*/ 904126 h 1263721"/>
                  <a:gd name="connsiteX14" fmla="*/ 226032 w 523982"/>
                  <a:gd name="connsiteY14" fmla="*/ 852755 h 1263721"/>
                  <a:gd name="connsiteX15" fmla="*/ 472612 w 523982"/>
                  <a:gd name="connsiteY15" fmla="*/ 1027416 h 1263721"/>
                  <a:gd name="connsiteX16" fmla="*/ 267128 w 523982"/>
                  <a:gd name="connsiteY16" fmla="*/ 976045 h 1263721"/>
                  <a:gd name="connsiteX17" fmla="*/ 513708 w 523982"/>
                  <a:gd name="connsiteY17" fmla="*/ 1119883 h 1263721"/>
                  <a:gd name="connsiteX18" fmla="*/ 308225 w 523982"/>
                  <a:gd name="connsiteY18" fmla="*/ 1099335 h 1263721"/>
                  <a:gd name="connsiteX19" fmla="*/ 503434 w 523982"/>
                  <a:gd name="connsiteY19" fmla="*/ 1212350 h 1263721"/>
                  <a:gd name="connsiteX20" fmla="*/ 226032 w 523982"/>
                  <a:gd name="connsiteY20" fmla="*/ 1181528 h 1263721"/>
                  <a:gd name="connsiteX21" fmla="*/ 523982 w 523982"/>
                  <a:gd name="connsiteY21" fmla="*/ 1263721 h 1263721"/>
                  <a:gd name="connsiteX22" fmla="*/ 10274 w 523982"/>
                  <a:gd name="connsiteY22" fmla="*/ 1263721 h 1263721"/>
                  <a:gd name="connsiteX23" fmla="*/ 0 w 523982"/>
                  <a:gd name="connsiteY23" fmla="*/ 0 h 1263721"/>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27020 w 524970"/>
                  <a:gd name="connsiteY20" fmla="*/ 1181528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70736 w 524970"/>
                  <a:gd name="connsiteY20" fmla="*/ 1185171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68116 w 535899"/>
                  <a:gd name="connsiteY16" fmla="*/ 976045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56164 w 535899"/>
                  <a:gd name="connsiteY20" fmla="*/ 1217958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504422 w 528613"/>
                  <a:gd name="connsiteY19" fmla="*/ 1212350 h 1366462"/>
                  <a:gd name="connsiteX20" fmla="*/ 256164 w 528613"/>
                  <a:gd name="connsiteY20" fmla="*/ 1217958 h 1366462"/>
                  <a:gd name="connsiteX21" fmla="*/ 528613 w 528613"/>
                  <a:gd name="connsiteY21" fmla="*/ 1238219 h 1366462"/>
                  <a:gd name="connsiteX22" fmla="*/ 988 w 528613"/>
                  <a:gd name="connsiteY22" fmla="*/ 1366462 h 1366462"/>
                  <a:gd name="connsiteX23" fmla="*/ 988 w 528613"/>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256164 w 528613"/>
                  <a:gd name="connsiteY19" fmla="*/ 1217958 h 1366462"/>
                  <a:gd name="connsiteX20" fmla="*/ 528613 w 528613"/>
                  <a:gd name="connsiteY20" fmla="*/ 1238219 h 1366462"/>
                  <a:gd name="connsiteX21" fmla="*/ 988 w 528613"/>
                  <a:gd name="connsiteY21" fmla="*/ 1366462 h 1366462"/>
                  <a:gd name="connsiteX22" fmla="*/ 988 w 528613"/>
                  <a:gd name="connsiteY22"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6164 w 528613"/>
                  <a:gd name="connsiteY18" fmla="*/ 1217958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9807 w 528613"/>
                  <a:gd name="connsiteY18" fmla="*/ 1130525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64473 w 528613"/>
                  <a:gd name="connsiteY16" fmla="*/ 976045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489195 w 528613"/>
                  <a:gd name="connsiteY17" fmla="*/ 1127170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79616"/>
                  <a:gd name="connsiteY0" fmla="*/ 0 h 1366462"/>
                  <a:gd name="connsiteX1" fmla="*/ 124278 w 579616"/>
                  <a:gd name="connsiteY1" fmla="*/ 123290 h 1366462"/>
                  <a:gd name="connsiteX2" fmla="*/ 42085 w 579616"/>
                  <a:gd name="connsiteY2" fmla="*/ 123290 h 1366462"/>
                  <a:gd name="connsiteX3" fmla="*/ 155101 w 579616"/>
                  <a:gd name="connsiteY3" fmla="*/ 256854 h 1366462"/>
                  <a:gd name="connsiteX4" fmla="*/ 62633 w 579616"/>
                  <a:gd name="connsiteY4" fmla="*/ 256854 h 1366462"/>
                  <a:gd name="connsiteX5" fmla="*/ 185923 w 579616"/>
                  <a:gd name="connsiteY5" fmla="*/ 369870 h 1366462"/>
                  <a:gd name="connsiteX6" fmla="*/ 103730 w 579616"/>
                  <a:gd name="connsiteY6" fmla="*/ 380144 h 1366462"/>
                  <a:gd name="connsiteX7" fmla="*/ 257842 w 579616"/>
                  <a:gd name="connsiteY7" fmla="*/ 523982 h 1366462"/>
                  <a:gd name="connsiteX8" fmla="*/ 129231 w 579616"/>
                  <a:gd name="connsiteY8" fmla="*/ 518007 h 1366462"/>
                  <a:gd name="connsiteX9" fmla="*/ 309213 w 579616"/>
                  <a:gd name="connsiteY9" fmla="*/ 647272 h 1366462"/>
                  <a:gd name="connsiteX10" fmla="*/ 179947 w 579616"/>
                  <a:gd name="connsiteY10" fmla="*/ 654558 h 1366462"/>
                  <a:gd name="connsiteX11" fmla="*/ 350310 w 579616"/>
                  <a:gd name="connsiteY11" fmla="*/ 770562 h 1366462"/>
                  <a:gd name="connsiteX12" fmla="*/ 216746 w 579616"/>
                  <a:gd name="connsiteY12" fmla="*/ 760288 h 1366462"/>
                  <a:gd name="connsiteX13" fmla="*/ 381132 w 579616"/>
                  <a:gd name="connsiteY13" fmla="*/ 904126 h 1366462"/>
                  <a:gd name="connsiteX14" fmla="*/ 227020 w 579616"/>
                  <a:gd name="connsiteY14" fmla="*/ 852755 h 1366462"/>
                  <a:gd name="connsiteX15" fmla="*/ 473600 w 579616"/>
                  <a:gd name="connsiteY15" fmla="*/ 1027416 h 1366462"/>
                  <a:gd name="connsiteX16" fmla="*/ 249901 w 579616"/>
                  <a:gd name="connsiteY16" fmla="*/ 990618 h 1366462"/>
                  <a:gd name="connsiteX17" fmla="*/ 489195 w 579616"/>
                  <a:gd name="connsiteY17" fmla="*/ 1127170 h 1366462"/>
                  <a:gd name="connsiteX18" fmla="*/ 285308 w 579616"/>
                  <a:gd name="connsiteY18" fmla="*/ 1141454 h 1366462"/>
                  <a:gd name="connsiteX19" fmla="*/ 579616 w 579616"/>
                  <a:gd name="connsiteY19" fmla="*/ 1241862 h 1366462"/>
                  <a:gd name="connsiteX20" fmla="*/ 988 w 579616"/>
                  <a:gd name="connsiteY20" fmla="*/ 1366462 h 1366462"/>
                  <a:gd name="connsiteX21" fmla="*/ 988 w 579616"/>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73600 w 601474"/>
                  <a:gd name="connsiteY15" fmla="*/ 1027416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17523 w 601474"/>
                  <a:gd name="connsiteY11" fmla="*/ 755990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1474" h="1366462">
                    <a:moveTo>
                      <a:pt x="988" y="0"/>
                    </a:moveTo>
                    <a:lnTo>
                      <a:pt x="124278" y="123290"/>
                    </a:lnTo>
                    <a:lnTo>
                      <a:pt x="42085" y="123290"/>
                    </a:lnTo>
                    <a:lnTo>
                      <a:pt x="155101" y="256854"/>
                    </a:lnTo>
                    <a:lnTo>
                      <a:pt x="62633" y="256854"/>
                    </a:lnTo>
                    <a:lnTo>
                      <a:pt x="185923" y="369870"/>
                    </a:lnTo>
                    <a:lnTo>
                      <a:pt x="103730" y="380144"/>
                    </a:lnTo>
                    <a:lnTo>
                      <a:pt x="257842" y="523982"/>
                    </a:lnTo>
                    <a:lnTo>
                      <a:pt x="140160" y="521650"/>
                    </a:lnTo>
                    <a:lnTo>
                      <a:pt x="298284" y="639986"/>
                    </a:lnTo>
                    <a:lnTo>
                      <a:pt x="179947" y="654558"/>
                    </a:lnTo>
                    <a:lnTo>
                      <a:pt x="317523" y="755990"/>
                    </a:lnTo>
                    <a:lnTo>
                      <a:pt x="216746" y="760288"/>
                    </a:lnTo>
                    <a:lnTo>
                      <a:pt x="359274" y="871338"/>
                    </a:lnTo>
                    <a:lnTo>
                      <a:pt x="223377" y="867328"/>
                    </a:lnTo>
                    <a:lnTo>
                      <a:pt x="433526" y="1012844"/>
                    </a:lnTo>
                    <a:lnTo>
                      <a:pt x="249901" y="990618"/>
                    </a:lnTo>
                    <a:lnTo>
                      <a:pt x="489195" y="1141742"/>
                    </a:lnTo>
                    <a:lnTo>
                      <a:pt x="285308" y="1141454"/>
                    </a:lnTo>
                    <a:lnTo>
                      <a:pt x="601474" y="1256435"/>
                    </a:lnTo>
                    <a:lnTo>
                      <a:pt x="988" y="1366462"/>
                    </a:lnTo>
                    <a:cubicBezTo>
                      <a:pt x="-2437" y="945222"/>
                      <a:pt x="4413" y="421240"/>
                      <a:pt x="988" y="0"/>
                    </a:cubicBezTo>
                    <a:close/>
                  </a:path>
                </a:pathLst>
              </a:custGeom>
              <a:solidFill>
                <a:srgbClr val="85C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grpSp>
        <p:nvGrpSpPr>
          <p:cNvPr id="31" name="组合 30"/>
          <p:cNvGrpSpPr/>
          <p:nvPr/>
        </p:nvGrpSpPr>
        <p:grpSpPr>
          <a:xfrm>
            <a:off x="1304677" y="5024888"/>
            <a:ext cx="2393687" cy="1189668"/>
            <a:chOff x="2534039" y="184531"/>
            <a:chExt cx="2254483" cy="1493977"/>
          </a:xfrm>
        </p:grpSpPr>
        <p:sp>
          <p:nvSpPr>
            <p:cNvPr id="32" name="任意多边形 31"/>
            <p:cNvSpPr/>
            <p:nvPr/>
          </p:nvSpPr>
          <p:spPr>
            <a:xfrm>
              <a:off x="3674097" y="1470133"/>
              <a:ext cx="1114425" cy="180975"/>
            </a:xfrm>
            <a:custGeom>
              <a:avLst/>
              <a:gdLst>
                <a:gd name="connsiteX0" fmla="*/ 0 w 1114425"/>
                <a:gd name="connsiteY0" fmla="*/ 180975 h 180975"/>
                <a:gd name="connsiteX1" fmla="*/ 1114425 w 1114425"/>
                <a:gd name="connsiteY1" fmla="*/ 85725 h 180975"/>
                <a:gd name="connsiteX2" fmla="*/ 161925 w 1114425"/>
                <a:gd name="connsiteY2" fmla="*/ 0 h 180975"/>
                <a:gd name="connsiteX3" fmla="*/ 0 w 1114425"/>
                <a:gd name="connsiteY3" fmla="*/ 180975 h 180975"/>
              </a:gdLst>
              <a:ahLst/>
              <a:cxnLst>
                <a:cxn ang="0">
                  <a:pos x="connsiteX0" y="connsiteY0"/>
                </a:cxn>
                <a:cxn ang="0">
                  <a:pos x="connsiteX1" y="connsiteY1"/>
                </a:cxn>
                <a:cxn ang="0">
                  <a:pos x="connsiteX2" y="connsiteY2"/>
                </a:cxn>
                <a:cxn ang="0">
                  <a:pos x="connsiteX3" y="connsiteY3"/>
                </a:cxn>
              </a:cxnLst>
              <a:rect l="l" t="t" r="r" b="b"/>
              <a:pathLst>
                <a:path w="1114425" h="180975">
                  <a:moveTo>
                    <a:pt x="0" y="180975"/>
                  </a:moveTo>
                  <a:lnTo>
                    <a:pt x="1114425" y="85725"/>
                  </a:lnTo>
                  <a:lnTo>
                    <a:pt x="161925" y="0"/>
                  </a:lnTo>
                  <a:lnTo>
                    <a:pt x="0" y="180975"/>
                  </a:lnTo>
                  <a:close/>
                </a:path>
              </a:pathLst>
            </a:custGeom>
            <a:solidFill>
              <a:srgbClr val="3A7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3" name="任意多边形 32"/>
            <p:cNvSpPr/>
            <p:nvPr/>
          </p:nvSpPr>
          <p:spPr>
            <a:xfrm>
              <a:off x="3131871" y="1305226"/>
              <a:ext cx="1333740" cy="180975"/>
            </a:xfrm>
            <a:custGeom>
              <a:avLst/>
              <a:gdLst>
                <a:gd name="connsiteX0" fmla="*/ 0 w 1114425"/>
                <a:gd name="connsiteY0" fmla="*/ 180975 h 180975"/>
                <a:gd name="connsiteX1" fmla="*/ 1114425 w 1114425"/>
                <a:gd name="connsiteY1" fmla="*/ 85725 h 180975"/>
                <a:gd name="connsiteX2" fmla="*/ 161925 w 1114425"/>
                <a:gd name="connsiteY2" fmla="*/ 0 h 180975"/>
                <a:gd name="connsiteX3" fmla="*/ 0 w 1114425"/>
                <a:gd name="connsiteY3" fmla="*/ 180975 h 180975"/>
              </a:gdLst>
              <a:ahLst/>
              <a:cxnLst>
                <a:cxn ang="0">
                  <a:pos x="connsiteX0" y="connsiteY0"/>
                </a:cxn>
                <a:cxn ang="0">
                  <a:pos x="connsiteX1" y="connsiteY1"/>
                </a:cxn>
                <a:cxn ang="0">
                  <a:pos x="connsiteX2" y="connsiteY2"/>
                </a:cxn>
                <a:cxn ang="0">
                  <a:pos x="connsiteX3" y="connsiteY3"/>
                </a:cxn>
              </a:cxnLst>
              <a:rect l="l" t="t" r="r" b="b"/>
              <a:pathLst>
                <a:path w="1114425" h="180975">
                  <a:moveTo>
                    <a:pt x="0" y="180975"/>
                  </a:moveTo>
                  <a:lnTo>
                    <a:pt x="1114425" y="85725"/>
                  </a:lnTo>
                  <a:lnTo>
                    <a:pt x="161925" y="0"/>
                  </a:lnTo>
                  <a:lnTo>
                    <a:pt x="0" y="180975"/>
                  </a:lnTo>
                  <a:close/>
                </a:path>
              </a:pathLst>
            </a:custGeom>
            <a:solidFill>
              <a:srgbClr val="3A7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34" name="组合 33"/>
            <p:cNvGrpSpPr/>
            <p:nvPr/>
          </p:nvGrpSpPr>
          <p:grpSpPr>
            <a:xfrm>
              <a:off x="2534039" y="184531"/>
              <a:ext cx="1557215" cy="1493977"/>
              <a:chOff x="2534039" y="184531"/>
              <a:chExt cx="1557215" cy="1493977"/>
            </a:xfrm>
          </p:grpSpPr>
          <p:grpSp>
            <p:nvGrpSpPr>
              <p:cNvPr id="35" name="组合 34"/>
              <p:cNvGrpSpPr/>
              <p:nvPr/>
            </p:nvGrpSpPr>
            <p:grpSpPr>
              <a:xfrm>
                <a:off x="2534039" y="184531"/>
                <a:ext cx="1199305" cy="1366462"/>
                <a:chOff x="3827262" y="641731"/>
                <a:chExt cx="1199305" cy="1366462"/>
              </a:xfrm>
            </p:grpSpPr>
            <p:sp>
              <p:nvSpPr>
                <p:cNvPr id="39" name="任意多边形 38"/>
                <p:cNvSpPr/>
                <p:nvPr/>
              </p:nvSpPr>
              <p:spPr>
                <a:xfrm flipH="1">
                  <a:off x="3827262" y="641731"/>
                  <a:ext cx="601474" cy="1366462"/>
                </a:xfrm>
                <a:custGeom>
                  <a:avLst/>
                  <a:gdLst>
                    <a:gd name="connsiteX0" fmla="*/ 0 w 523982"/>
                    <a:gd name="connsiteY0" fmla="*/ 0 h 1263721"/>
                    <a:gd name="connsiteX1" fmla="*/ 123290 w 523982"/>
                    <a:gd name="connsiteY1" fmla="*/ 123290 h 1263721"/>
                    <a:gd name="connsiteX2" fmla="*/ 41097 w 523982"/>
                    <a:gd name="connsiteY2" fmla="*/ 123290 h 1263721"/>
                    <a:gd name="connsiteX3" fmla="*/ 154113 w 523982"/>
                    <a:gd name="connsiteY3" fmla="*/ 256854 h 1263721"/>
                    <a:gd name="connsiteX4" fmla="*/ 61645 w 523982"/>
                    <a:gd name="connsiteY4" fmla="*/ 256854 h 1263721"/>
                    <a:gd name="connsiteX5" fmla="*/ 184935 w 523982"/>
                    <a:gd name="connsiteY5" fmla="*/ 369870 h 1263721"/>
                    <a:gd name="connsiteX6" fmla="*/ 102742 w 523982"/>
                    <a:gd name="connsiteY6" fmla="*/ 380144 h 1263721"/>
                    <a:gd name="connsiteX7" fmla="*/ 256854 w 523982"/>
                    <a:gd name="connsiteY7" fmla="*/ 523982 h 1263721"/>
                    <a:gd name="connsiteX8" fmla="*/ 102742 w 523982"/>
                    <a:gd name="connsiteY8" fmla="*/ 503434 h 1263721"/>
                    <a:gd name="connsiteX9" fmla="*/ 308225 w 523982"/>
                    <a:gd name="connsiteY9" fmla="*/ 647272 h 1263721"/>
                    <a:gd name="connsiteX10" fmla="*/ 164387 w 523982"/>
                    <a:gd name="connsiteY10" fmla="*/ 647272 h 1263721"/>
                    <a:gd name="connsiteX11" fmla="*/ 349322 w 523982"/>
                    <a:gd name="connsiteY11" fmla="*/ 770562 h 1263721"/>
                    <a:gd name="connsiteX12" fmla="*/ 215758 w 523982"/>
                    <a:gd name="connsiteY12" fmla="*/ 760288 h 1263721"/>
                    <a:gd name="connsiteX13" fmla="*/ 380144 w 523982"/>
                    <a:gd name="connsiteY13" fmla="*/ 904126 h 1263721"/>
                    <a:gd name="connsiteX14" fmla="*/ 226032 w 523982"/>
                    <a:gd name="connsiteY14" fmla="*/ 852755 h 1263721"/>
                    <a:gd name="connsiteX15" fmla="*/ 472612 w 523982"/>
                    <a:gd name="connsiteY15" fmla="*/ 1027416 h 1263721"/>
                    <a:gd name="connsiteX16" fmla="*/ 267128 w 523982"/>
                    <a:gd name="connsiteY16" fmla="*/ 976045 h 1263721"/>
                    <a:gd name="connsiteX17" fmla="*/ 513708 w 523982"/>
                    <a:gd name="connsiteY17" fmla="*/ 1119883 h 1263721"/>
                    <a:gd name="connsiteX18" fmla="*/ 308225 w 523982"/>
                    <a:gd name="connsiteY18" fmla="*/ 1099335 h 1263721"/>
                    <a:gd name="connsiteX19" fmla="*/ 503434 w 523982"/>
                    <a:gd name="connsiteY19" fmla="*/ 1212350 h 1263721"/>
                    <a:gd name="connsiteX20" fmla="*/ 226032 w 523982"/>
                    <a:gd name="connsiteY20" fmla="*/ 1181528 h 1263721"/>
                    <a:gd name="connsiteX21" fmla="*/ 523982 w 523982"/>
                    <a:gd name="connsiteY21" fmla="*/ 1263721 h 1263721"/>
                    <a:gd name="connsiteX22" fmla="*/ 10274 w 523982"/>
                    <a:gd name="connsiteY22" fmla="*/ 1263721 h 1263721"/>
                    <a:gd name="connsiteX23" fmla="*/ 0 w 523982"/>
                    <a:gd name="connsiteY23" fmla="*/ 0 h 1263721"/>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27020 w 524970"/>
                    <a:gd name="connsiteY20" fmla="*/ 1181528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70736 w 524970"/>
                    <a:gd name="connsiteY20" fmla="*/ 1185171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68116 w 535899"/>
                    <a:gd name="connsiteY16" fmla="*/ 976045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56164 w 535899"/>
                    <a:gd name="connsiteY20" fmla="*/ 1217958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504422 w 528613"/>
                    <a:gd name="connsiteY19" fmla="*/ 1212350 h 1366462"/>
                    <a:gd name="connsiteX20" fmla="*/ 256164 w 528613"/>
                    <a:gd name="connsiteY20" fmla="*/ 1217958 h 1366462"/>
                    <a:gd name="connsiteX21" fmla="*/ 528613 w 528613"/>
                    <a:gd name="connsiteY21" fmla="*/ 1238219 h 1366462"/>
                    <a:gd name="connsiteX22" fmla="*/ 988 w 528613"/>
                    <a:gd name="connsiteY22" fmla="*/ 1366462 h 1366462"/>
                    <a:gd name="connsiteX23" fmla="*/ 988 w 528613"/>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256164 w 528613"/>
                    <a:gd name="connsiteY19" fmla="*/ 1217958 h 1366462"/>
                    <a:gd name="connsiteX20" fmla="*/ 528613 w 528613"/>
                    <a:gd name="connsiteY20" fmla="*/ 1238219 h 1366462"/>
                    <a:gd name="connsiteX21" fmla="*/ 988 w 528613"/>
                    <a:gd name="connsiteY21" fmla="*/ 1366462 h 1366462"/>
                    <a:gd name="connsiteX22" fmla="*/ 988 w 528613"/>
                    <a:gd name="connsiteY22"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6164 w 528613"/>
                    <a:gd name="connsiteY18" fmla="*/ 1217958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9807 w 528613"/>
                    <a:gd name="connsiteY18" fmla="*/ 1130525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64473 w 528613"/>
                    <a:gd name="connsiteY16" fmla="*/ 976045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489195 w 528613"/>
                    <a:gd name="connsiteY17" fmla="*/ 1127170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79616"/>
                    <a:gd name="connsiteY0" fmla="*/ 0 h 1366462"/>
                    <a:gd name="connsiteX1" fmla="*/ 124278 w 579616"/>
                    <a:gd name="connsiteY1" fmla="*/ 123290 h 1366462"/>
                    <a:gd name="connsiteX2" fmla="*/ 42085 w 579616"/>
                    <a:gd name="connsiteY2" fmla="*/ 123290 h 1366462"/>
                    <a:gd name="connsiteX3" fmla="*/ 155101 w 579616"/>
                    <a:gd name="connsiteY3" fmla="*/ 256854 h 1366462"/>
                    <a:gd name="connsiteX4" fmla="*/ 62633 w 579616"/>
                    <a:gd name="connsiteY4" fmla="*/ 256854 h 1366462"/>
                    <a:gd name="connsiteX5" fmla="*/ 185923 w 579616"/>
                    <a:gd name="connsiteY5" fmla="*/ 369870 h 1366462"/>
                    <a:gd name="connsiteX6" fmla="*/ 103730 w 579616"/>
                    <a:gd name="connsiteY6" fmla="*/ 380144 h 1366462"/>
                    <a:gd name="connsiteX7" fmla="*/ 257842 w 579616"/>
                    <a:gd name="connsiteY7" fmla="*/ 523982 h 1366462"/>
                    <a:gd name="connsiteX8" fmla="*/ 129231 w 579616"/>
                    <a:gd name="connsiteY8" fmla="*/ 518007 h 1366462"/>
                    <a:gd name="connsiteX9" fmla="*/ 309213 w 579616"/>
                    <a:gd name="connsiteY9" fmla="*/ 647272 h 1366462"/>
                    <a:gd name="connsiteX10" fmla="*/ 179947 w 579616"/>
                    <a:gd name="connsiteY10" fmla="*/ 654558 h 1366462"/>
                    <a:gd name="connsiteX11" fmla="*/ 350310 w 579616"/>
                    <a:gd name="connsiteY11" fmla="*/ 770562 h 1366462"/>
                    <a:gd name="connsiteX12" fmla="*/ 216746 w 579616"/>
                    <a:gd name="connsiteY12" fmla="*/ 760288 h 1366462"/>
                    <a:gd name="connsiteX13" fmla="*/ 381132 w 579616"/>
                    <a:gd name="connsiteY13" fmla="*/ 904126 h 1366462"/>
                    <a:gd name="connsiteX14" fmla="*/ 227020 w 579616"/>
                    <a:gd name="connsiteY14" fmla="*/ 852755 h 1366462"/>
                    <a:gd name="connsiteX15" fmla="*/ 473600 w 579616"/>
                    <a:gd name="connsiteY15" fmla="*/ 1027416 h 1366462"/>
                    <a:gd name="connsiteX16" fmla="*/ 249901 w 579616"/>
                    <a:gd name="connsiteY16" fmla="*/ 990618 h 1366462"/>
                    <a:gd name="connsiteX17" fmla="*/ 489195 w 579616"/>
                    <a:gd name="connsiteY17" fmla="*/ 1127170 h 1366462"/>
                    <a:gd name="connsiteX18" fmla="*/ 285308 w 579616"/>
                    <a:gd name="connsiteY18" fmla="*/ 1141454 h 1366462"/>
                    <a:gd name="connsiteX19" fmla="*/ 579616 w 579616"/>
                    <a:gd name="connsiteY19" fmla="*/ 1241862 h 1366462"/>
                    <a:gd name="connsiteX20" fmla="*/ 988 w 579616"/>
                    <a:gd name="connsiteY20" fmla="*/ 1366462 h 1366462"/>
                    <a:gd name="connsiteX21" fmla="*/ 988 w 579616"/>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73600 w 601474"/>
                    <a:gd name="connsiteY15" fmla="*/ 1027416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17523 w 601474"/>
                    <a:gd name="connsiteY11" fmla="*/ 755990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1474" h="1366462">
                      <a:moveTo>
                        <a:pt x="988" y="0"/>
                      </a:moveTo>
                      <a:lnTo>
                        <a:pt x="124278" y="123290"/>
                      </a:lnTo>
                      <a:lnTo>
                        <a:pt x="42085" y="123290"/>
                      </a:lnTo>
                      <a:lnTo>
                        <a:pt x="155101" y="256854"/>
                      </a:lnTo>
                      <a:lnTo>
                        <a:pt x="62633" y="256854"/>
                      </a:lnTo>
                      <a:lnTo>
                        <a:pt x="185923" y="369870"/>
                      </a:lnTo>
                      <a:lnTo>
                        <a:pt x="103730" y="380144"/>
                      </a:lnTo>
                      <a:lnTo>
                        <a:pt x="257842" y="523982"/>
                      </a:lnTo>
                      <a:lnTo>
                        <a:pt x="140160" y="521650"/>
                      </a:lnTo>
                      <a:lnTo>
                        <a:pt x="298284" y="639986"/>
                      </a:lnTo>
                      <a:lnTo>
                        <a:pt x="179947" y="654558"/>
                      </a:lnTo>
                      <a:lnTo>
                        <a:pt x="317523" y="755990"/>
                      </a:lnTo>
                      <a:lnTo>
                        <a:pt x="216746" y="760288"/>
                      </a:lnTo>
                      <a:lnTo>
                        <a:pt x="359274" y="871338"/>
                      </a:lnTo>
                      <a:lnTo>
                        <a:pt x="223377" y="867328"/>
                      </a:lnTo>
                      <a:lnTo>
                        <a:pt x="433526" y="1012844"/>
                      </a:lnTo>
                      <a:lnTo>
                        <a:pt x="249901" y="990618"/>
                      </a:lnTo>
                      <a:lnTo>
                        <a:pt x="489195" y="1141742"/>
                      </a:lnTo>
                      <a:lnTo>
                        <a:pt x="285308" y="1141454"/>
                      </a:lnTo>
                      <a:lnTo>
                        <a:pt x="601474" y="1256435"/>
                      </a:lnTo>
                      <a:lnTo>
                        <a:pt x="988" y="1366462"/>
                      </a:lnTo>
                      <a:cubicBezTo>
                        <a:pt x="-2437" y="945222"/>
                        <a:pt x="4413" y="421240"/>
                        <a:pt x="988" y="0"/>
                      </a:cubicBezTo>
                      <a:close/>
                    </a:path>
                  </a:pathLst>
                </a:custGeom>
                <a:solidFill>
                  <a:srgbClr val="B6D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0" name="任意多边形 39"/>
                <p:cNvSpPr/>
                <p:nvPr/>
              </p:nvSpPr>
              <p:spPr>
                <a:xfrm>
                  <a:off x="4425093" y="641731"/>
                  <a:ext cx="601474" cy="1366462"/>
                </a:xfrm>
                <a:custGeom>
                  <a:avLst/>
                  <a:gdLst>
                    <a:gd name="connsiteX0" fmla="*/ 0 w 523982"/>
                    <a:gd name="connsiteY0" fmla="*/ 0 h 1263721"/>
                    <a:gd name="connsiteX1" fmla="*/ 123290 w 523982"/>
                    <a:gd name="connsiteY1" fmla="*/ 123290 h 1263721"/>
                    <a:gd name="connsiteX2" fmla="*/ 41097 w 523982"/>
                    <a:gd name="connsiteY2" fmla="*/ 123290 h 1263721"/>
                    <a:gd name="connsiteX3" fmla="*/ 154113 w 523982"/>
                    <a:gd name="connsiteY3" fmla="*/ 256854 h 1263721"/>
                    <a:gd name="connsiteX4" fmla="*/ 61645 w 523982"/>
                    <a:gd name="connsiteY4" fmla="*/ 256854 h 1263721"/>
                    <a:gd name="connsiteX5" fmla="*/ 184935 w 523982"/>
                    <a:gd name="connsiteY5" fmla="*/ 369870 h 1263721"/>
                    <a:gd name="connsiteX6" fmla="*/ 102742 w 523982"/>
                    <a:gd name="connsiteY6" fmla="*/ 380144 h 1263721"/>
                    <a:gd name="connsiteX7" fmla="*/ 256854 w 523982"/>
                    <a:gd name="connsiteY7" fmla="*/ 523982 h 1263721"/>
                    <a:gd name="connsiteX8" fmla="*/ 102742 w 523982"/>
                    <a:gd name="connsiteY8" fmla="*/ 503434 h 1263721"/>
                    <a:gd name="connsiteX9" fmla="*/ 308225 w 523982"/>
                    <a:gd name="connsiteY9" fmla="*/ 647272 h 1263721"/>
                    <a:gd name="connsiteX10" fmla="*/ 164387 w 523982"/>
                    <a:gd name="connsiteY10" fmla="*/ 647272 h 1263721"/>
                    <a:gd name="connsiteX11" fmla="*/ 349322 w 523982"/>
                    <a:gd name="connsiteY11" fmla="*/ 770562 h 1263721"/>
                    <a:gd name="connsiteX12" fmla="*/ 215758 w 523982"/>
                    <a:gd name="connsiteY12" fmla="*/ 760288 h 1263721"/>
                    <a:gd name="connsiteX13" fmla="*/ 380144 w 523982"/>
                    <a:gd name="connsiteY13" fmla="*/ 904126 h 1263721"/>
                    <a:gd name="connsiteX14" fmla="*/ 226032 w 523982"/>
                    <a:gd name="connsiteY14" fmla="*/ 852755 h 1263721"/>
                    <a:gd name="connsiteX15" fmla="*/ 472612 w 523982"/>
                    <a:gd name="connsiteY15" fmla="*/ 1027416 h 1263721"/>
                    <a:gd name="connsiteX16" fmla="*/ 267128 w 523982"/>
                    <a:gd name="connsiteY16" fmla="*/ 976045 h 1263721"/>
                    <a:gd name="connsiteX17" fmla="*/ 513708 w 523982"/>
                    <a:gd name="connsiteY17" fmla="*/ 1119883 h 1263721"/>
                    <a:gd name="connsiteX18" fmla="*/ 308225 w 523982"/>
                    <a:gd name="connsiteY18" fmla="*/ 1099335 h 1263721"/>
                    <a:gd name="connsiteX19" fmla="*/ 503434 w 523982"/>
                    <a:gd name="connsiteY19" fmla="*/ 1212350 h 1263721"/>
                    <a:gd name="connsiteX20" fmla="*/ 226032 w 523982"/>
                    <a:gd name="connsiteY20" fmla="*/ 1181528 h 1263721"/>
                    <a:gd name="connsiteX21" fmla="*/ 523982 w 523982"/>
                    <a:gd name="connsiteY21" fmla="*/ 1263721 h 1263721"/>
                    <a:gd name="connsiteX22" fmla="*/ 10274 w 523982"/>
                    <a:gd name="connsiteY22" fmla="*/ 1263721 h 1263721"/>
                    <a:gd name="connsiteX23" fmla="*/ 0 w 523982"/>
                    <a:gd name="connsiteY23" fmla="*/ 0 h 1263721"/>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27020 w 524970"/>
                    <a:gd name="connsiteY20" fmla="*/ 1181528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70736 w 524970"/>
                    <a:gd name="connsiteY20" fmla="*/ 1185171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68116 w 535899"/>
                    <a:gd name="connsiteY16" fmla="*/ 976045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56164 w 535899"/>
                    <a:gd name="connsiteY20" fmla="*/ 1217958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504422 w 528613"/>
                    <a:gd name="connsiteY19" fmla="*/ 1212350 h 1366462"/>
                    <a:gd name="connsiteX20" fmla="*/ 256164 w 528613"/>
                    <a:gd name="connsiteY20" fmla="*/ 1217958 h 1366462"/>
                    <a:gd name="connsiteX21" fmla="*/ 528613 w 528613"/>
                    <a:gd name="connsiteY21" fmla="*/ 1238219 h 1366462"/>
                    <a:gd name="connsiteX22" fmla="*/ 988 w 528613"/>
                    <a:gd name="connsiteY22" fmla="*/ 1366462 h 1366462"/>
                    <a:gd name="connsiteX23" fmla="*/ 988 w 528613"/>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256164 w 528613"/>
                    <a:gd name="connsiteY19" fmla="*/ 1217958 h 1366462"/>
                    <a:gd name="connsiteX20" fmla="*/ 528613 w 528613"/>
                    <a:gd name="connsiteY20" fmla="*/ 1238219 h 1366462"/>
                    <a:gd name="connsiteX21" fmla="*/ 988 w 528613"/>
                    <a:gd name="connsiteY21" fmla="*/ 1366462 h 1366462"/>
                    <a:gd name="connsiteX22" fmla="*/ 988 w 528613"/>
                    <a:gd name="connsiteY22"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6164 w 528613"/>
                    <a:gd name="connsiteY18" fmla="*/ 1217958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9807 w 528613"/>
                    <a:gd name="connsiteY18" fmla="*/ 1130525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64473 w 528613"/>
                    <a:gd name="connsiteY16" fmla="*/ 976045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489195 w 528613"/>
                    <a:gd name="connsiteY17" fmla="*/ 1127170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79616"/>
                    <a:gd name="connsiteY0" fmla="*/ 0 h 1366462"/>
                    <a:gd name="connsiteX1" fmla="*/ 124278 w 579616"/>
                    <a:gd name="connsiteY1" fmla="*/ 123290 h 1366462"/>
                    <a:gd name="connsiteX2" fmla="*/ 42085 w 579616"/>
                    <a:gd name="connsiteY2" fmla="*/ 123290 h 1366462"/>
                    <a:gd name="connsiteX3" fmla="*/ 155101 w 579616"/>
                    <a:gd name="connsiteY3" fmla="*/ 256854 h 1366462"/>
                    <a:gd name="connsiteX4" fmla="*/ 62633 w 579616"/>
                    <a:gd name="connsiteY4" fmla="*/ 256854 h 1366462"/>
                    <a:gd name="connsiteX5" fmla="*/ 185923 w 579616"/>
                    <a:gd name="connsiteY5" fmla="*/ 369870 h 1366462"/>
                    <a:gd name="connsiteX6" fmla="*/ 103730 w 579616"/>
                    <a:gd name="connsiteY6" fmla="*/ 380144 h 1366462"/>
                    <a:gd name="connsiteX7" fmla="*/ 257842 w 579616"/>
                    <a:gd name="connsiteY7" fmla="*/ 523982 h 1366462"/>
                    <a:gd name="connsiteX8" fmla="*/ 129231 w 579616"/>
                    <a:gd name="connsiteY8" fmla="*/ 518007 h 1366462"/>
                    <a:gd name="connsiteX9" fmla="*/ 309213 w 579616"/>
                    <a:gd name="connsiteY9" fmla="*/ 647272 h 1366462"/>
                    <a:gd name="connsiteX10" fmla="*/ 179947 w 579616"/>
                    <a:gd name="connsiteY10" fmla="*/ 654558 h 1366462"/>
                    <a:gd name="connsiteX11" fmla="*/ 350310 w 579616"/>
                    <a:gd name="connsiteY11" fmla="*/ 770562 h 1366462"/>
                    <a:gd name="connsiteX12" fmla="*/ 216746 w 579616"/>
                    <a:gd name="connsiteY12" fmla="*/ 760288 h 1366462"/>
                    <a:gd name="connsiteX13" fmla="*/ 381132 w 579616"/>
                    <a:gd name="connsiteY13" fmla="*/ 904126 h 1366462"/>
                    <a:gd name="connsiteX14" fmla="*/ 227020 w 579616"/>
                    <a:gd name="connsiteY14" fmla="*/ 852755 h 1366462"/>
                    <a:gd name="connsiteX15" fmla="*/ 473600 w 579616"/>
                    <a:gd name="connsiteY15" fmla="*/ 1027416 h 1366462"/>
                    <a:gd name="connsiteX16" fmla="*/ 249901 w 579616"/>
                    <a:gd name="connsiteY16" fmla="*/ 990618 h 1366462"/>
                    <a:gd name="connsiteX17" fmla="*/ 489195 w 579616"/>
                    <a:gd name="connsiteY17" fmla="*/ 1127170 h 1366462"/>
                    <a:gd name="connsiteX18" fmla="*/ 285308 w 579616"/>
                    <a:gd name="connsiteY18" fmla="*/ 1141454 h 1366462"/>
                    <a:gd name="connsiteX19" fmla="*/ 579616 w 579616"/>
                    <a:gd name="connsiteY19" fmla="*/ 1241862 h 1366462"/>
                    <a:gd name="connsiteX20" fmla="*/ 988 w 579616"/>
                    <a:gd name="connsiteY20" fmla="*/ 1366462 h 1366462"/>
                    <a:gd name="connsiteX21" fmla="*/ 988 w 579616"/>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73600 w 601474"/>
                    <a:gd name="connsiteY15" fmla="*/ 1027416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17523 w 601474"/>
                    <a:gd name="connsiteY11" fmla="*/ 755990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1474" h="1366462">
                      <a:moveTo>
                        <a:pt x="988" y="0"/>
                      </a:moveTo>
                      <a:lnTo>
                        <a:pt x="124278" y="123290"/>
                      </a:lnTo>
                      <a:lnTo>
                        <a:pt x="42085" y="123290"/>
                      </a:lnTo>
                      <a:lnTo>
                        <a:pt x="155101" y="256854"/>
                      </a:lnTo>
                      <a:lnTo>
                        <a:pt x="62633" y="256854"/>
                      </a:lnTo>
                      <a:lnTo>
                        <a:pt x="185923" y="369870"/>
                      </a:lnTo>
                      <a:lnTo>
                        <a:pt x="103730" y="380144"/>
                      </a:lnTo>
                      <a:lnTo>
                        <a:pt x="257842" y="523982"/>
                      </a:lnTo>
                      <a:lnTo>
                        <a:pt x="140160" y="521650"/>
                      </a:lnTo>
                      <a:lnTo>
                        <a:pt x="298284" y="639986"/>
                      </a:lnTo>
                      <a:lnTo>
                        <a:pt x="179947" y="654558"/>
                      </a:lnTo>
                      <a:lnTo>
                        <a:pt x="317523" y="755990"/>
                      </a:lnTo>
                      <a:lnTo>
                        <a:pt x="216746" y="760288"/>
                      </a:lnTo>
                      <a:lnTo>
                        <a:pt x="359274" y="871338"/>
                      </a:lnTo>
                      <a:lnTo>
                        <a:pt x="223377" y="867328"/>
                      </a:lnTo>
                      <a:lnTo>
                        <a:pt x="433526" y="1012844"/>
                      </a:lnTo>
                      <a:lnTo>
                        <a:pt x="249901" y="990618"/>
                      </a:lnTo>
                      <a:lnTo>
                        <a:pt x="489195" y="1141742"/>
                      </a:lnTo>
                      <a:lnTo>
                        <a:pt x="285308" y="1141454"/>
                      </a:lnTo>
                      <a:lnTo>
                        <a:pt x="601474" y="1256435"/>
                      </a:lnTo>
                      <a:lnTo>
                        <a:pt x="988" y="1366462"/>
                      </a:lnTo>
                      <a:cubicBezTo>
                        <a:pt x="-2437" y="945222"/>
                        <a:pt x="4413" y="421240"/>
                        <a:pt x="988" y="0"/>
                      </a:cubicBezTo>
                      <a:close/>
                    </a:path>
                  </a:pathLst>
                </a:custGeom>
                <a:solidFill>
                  <a:srgbClr val="4E8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36" name="组合 35"/>
              <p:cNvGrpSpPr/>
              <p:nvPr/>
            </p:nvGrpSpPr>
            <p:grpSpPr>
              <a:xfrm>
                <a:off x="3259802" y="731172"/>
                <a:ext cx="831452" cy="947336"/>
                <a:chOff x="3827262" y="641731"/>
                <a:chExt cx="1199305" cy="1366462"/>
              </a:xfrm>
            </p:grpSpPr>
            <p:sp>
              <p:nvSpPr>
                <p:cNvPr id="37" name="任意多边形 36"/>
                <p:cNvSpPr/>
                <p:nvPr/>
              </p:nvSpPr>
              <p:spPr>
                <a:xfrm flipH="1">
                  <a:off x="3827262" y="641731"/>
                  <a:ext cx="601474" cy="1366462"/>
                </a:xfrm>
                <a:custGeom>
                  <a:avLst/>
                  <a:gdLst>
                    <a:gd name="connsiteX0" fmla="*/ 0 w 523982"/>
                    <a:gd name="connsiteY0" fmla="*/ 0 h 1263721"/>
                    <a:gd name="connsiteX1" fmla="*/ 123290 w 523982"/>
                    <a:gd name="connsiteY1" fmla="*/ 123290 h 1263721"/>
                    <a:gd name="connsiteX2" fmla="*/ 41097 w 523982"/>
                    <a:gd name="connsiteY2" fmla="*/ 123290 h 1263721"/>
                    <a:gd name="connsiteX3" fmla="*/ 154113 w 523982"/>
                    <a:gd name="connsiteY3" fmla="*/ 256854 h 1263721"/>
                    <a:gd name="connsiteX4" fmla="*/ 61645 w 523982"/>
                    <a:gd name="connsiteY4" fmla="*/ 256854 h 1263721"/>
                    <a:gd name="connsiteX5" fmla="*/ 184935 w 523982"/>
                    <a:gd name="connsiteY5" fmla="*/ 369870 h 1263721"/>
                    <a:gd name="connsiteX6" fmla="*/ 102742 w 523982"/>
                    <a:gd name="connsiteY6" fmla="*/ 380144 h 1263721"/>
                    <a:gd name="connsiteX7" fmla="*/ 256854 w 523982"/>
                    <a:gd name="connsiteY7" fmla="*/ 523982 h 1263721"/>
                    <a:gd name="connsiteX8" fmla="*/ 102742 w 523982"/>
                    <a:gd name="connsiteY8" fmla="*/ 503434 h 1263721"/>
                    <a:gd name="connsiteX9" fmla="*/ 308225 w 523982"/>
                    <a:gd name="connsiteY9" fmla="*/ 647272 h 1263721"/>
                    <a:gd name="connsiteX10" fmla="*/ 164387 w 523982"/>
                    <a:gd name="connsiteY10" fmla="*/ 647272 h 1263721"/>
                    <a:gd name="connsiteX11" fmla="*/ 349322 w 523982"/>
                    <a:gd name="connsiteY11" fmla="*/ 770562 h 1263721"/>
                    <a:gd name="connsiteX12" fmla="*/ 215758 w 523982"/>
                    <a:gd name="connsiteY12" fmla="*/ 760288 h 1263721"/>
                    <a:gd name="connsiteX13" fmla="*/ 380144 w 523982"/>
                    <a:gd name="connsiteY13" fmla="*/ 904126 h 1263721"/>
                    <a:gd name="connsiteX14" fmla="*/ 226032 w 523982"/>
                    <a:gd name="connsiteY14" fmla="*/ 852755 h 1263721"/>
                    <a:gd name="connsiteX15" fmla="*/ 472612 w 523982"/>
                    <a:gd name="connsiteY15" fmla="*/ 1027416 h 1263721"/>
                    <a:gd name="connsiteX16" fmla="*/ 267128 w 523982"/>
                    <a:gd name="connsiteY16" fmla="*/ 976045 h 1263721"/>
                    <a:gd name="connsiteX17" fmla="*/ 513708 w 523982"/>
                    <a:gd name="connsiteY17" fmla="*/ 1119883 h 1263721"/>
                    <a:gd name="connsiteX18" fmla="*/ 308225 w 523982"/>
                    <a:gd name="connsiteY18" fmla="*/ 1099335 h 1263721"/>
                    <a:gd name="connsiteX19" fmla="*/ 503434 w 523982"/>
                    <a:gd name="connsiteY19" fmla="*/ 1212350 h 1263721"/>
                    <a:gd name="connsiteX20" fmla="*/ 226032 w 523982"/>
                    <a:gd name="connsiteY20" fmla="*/ 1181528 h 1263721"/>
                    <a:gd name="connsiteX21" fmla="*/ 523982 w 523982"/>
                    <a:gd name="connsiteY21" fmla="*/ 1263721 h 1263721"/>
                    <a:gd name="connsiteX22" fmla="*/ 10274 w 523982"/>
                    <a:gd name="connsiteY22" fmla="*/ 1263721 h 1263721"/>
                    <a:gd name="connsiteX23" fmla="*/ 0 w 523982"/>
                    <a:gd name="connsiteY23" fmla="*/ 0 h 1263721"/>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27020 w 524970"/>
                    <a:gd name="connsiteY20" fmla="*/ 1181528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70736 w 524970"/>
                    <a:gd name="connsiteY20" fmla="*/ 1185171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68116 w 535899"/>
                    <a:gd name="connsiteY16" fmla="*/ 976045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56164 w 535899"/>
                    <a:gd name="connsiteY20" fmla="*/ 1217958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504422 w 528613"/>
                    <a:gd name="connsiteY19" fmla="*/ 1212350 h 1366462"/>
                    <a:gd name="connsiteX20" fmla="*/ 256164 w 528613"/>
                    <a:gd name="connsiteY20" fmla="*/ 1217958 h 1366462"/>
                    <a:gd name="connsiteX21" fmla="*/ 528613 w 528613"/>
                    <a:gd name="connsiteY21" fmla="*/ 1238219 h 1366462"/>
                    <a:gd name="connsiteX22" fmla="*/ 988 w 528613"/>
                    <a:gd name="connsiteY22" fmla="*/ 1366462 h 1366462"/>
                    <a:gd name="connsiteX23" fmla="*/ 988 w 528613"/>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256164 w 528613"/>
                    <a:gd name="connsiteY19" fmla="*/ 1217958 h 1366462"/>
                    <a:gd name="connsiteX20" fmla="*/ 528613 w 528613"/>
                    <a:gd name="connsiteY20" fmla="*/ 1238219 h 1366462"/>
                    <a:gd name="connsiteX21" fmla="*/ 988 w 528613"/>
                    <a:gd name="connsiteY21" fmla="*/ 1366462 h 1366462"/>
                    <a:gd name="connsiteX22" fmla="*/ 988 w 528613"/>
                    <a:gd name="connsiteY22"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6164 w 528613"/>
                    <a:gd name="connsiteY18" fmla="*/ 1217958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9807 w 528613"/>
                    <a:gd name="connsiteY18" fmla="*/ 1130525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64473 w 528613"/>
                    <a:gd name="connsiteY16" fmla="*/ 976045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489195 w 528613"/>
                    <a:gd name="connsiteY17" fmla="*/ 1127170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79616"/>
                    <a:gd name="connsiteY0" fmla="*/ 0 h 1366462"/>
                    <a:gd name="connsiteX1" fmla="*/ 124278 w 579616"/>
                    <a:gd name="connsiteY1" fmla="*/ 123290 h 1366462"/>
                    <a:gd name="connsiteX2" fmla="*/ 42085 w 579616"/>
                    <a:gd name="connsiteY2" fmla="*/ 123290 h 1366462"/>
                    <a:gd name="connsiteX3" fmla="*/ 155101 w 579616"/>
                    <a:gd name="connsiteY3" fmla="*/ 256854 h 1366462"/>
                    <a:gd name="connsiteX4" fmla="*/ 62633 w 579616"/>
                    <a:gd name="connsiteY4" fmla="*/ 256854 h 1366462"/>
                    <a:gd name="connsiteX5" fmla="*/ 185923 w 579616"/>
                    <a:gd name="connsiteY5" fmla="*/ 369870 h 1366462"/>
                    <a:gd name="connsiteX6" fmla="*/ 103730 w 579616"/>
                    <a:gd name="connsiteY6" fmla="*/ 380144 h 1366462"/>
                    <a:gd name="connsiteX7" fmla="*/ 257842 w 579616"/>
                    <a:gd name="connsiteY7" fmla="*/ 523982 h 1366462"/>
                    <a:gd name="connsiteX8" fmla="*/ 129231 w 579616"/>
                    <a:gd name="connsiteY8" fmla="*/ 518007 h 1366462"/>
                    <a:gd name="connsiteX9" fmla="*/ 309213 w 579616"/>
                    <a:gd name="connsiteY9" fmla="*/ 647272 h 1366462"/>
                    <a:gd name="connsiteX10" fmla="*/ 179947 w 579616"/>
                    <a:gd name="connsiteY10" fmla="*/ 654558 h 1366462"/>
                    <a:gd name="connsiteX11" fmla="*/ 350310 w 579616"/>
                    <a:gd name="connsiteY11" fmla="*/ 770562 h 1366462"/>
                    <a:gd name="connsiteX12" fmla="*/ 216746 w 579616"/>
                    <a:gd name="connsiteY12" fmla="*/ 760288 h 1366462"/>
                    <a:gd name="connsiteX13" fmla="*/ 381132 w 579616"/>
                    <a:gd name="connsiteY13" fmla="*/ 904126 h 1366462"/>
                    <a:gd name="connsiteX14" fmla="*/ 227020 w 579616"/>
                    <a:gd name="connsiteY14" fmla="*/ 852755 h 1366462"/>
                    <a:gd name="connsiteX15" fmla="*/ 473600 w 579616"/>
                    <a:gd name="connsiteY15" fmla="*/ 1027416 h 1366462"/>
                    <a:gd name="connsiteX16" fmla="*/ 249901 w 579616"/>
                    <a:gd name="connsiteY16" fmla="*/ 990618 h 1366462"/>
                    <a:gd name="connsiteX17" fmla="*/ 489195 w 579616"/>
                    <a:gd name="connsiteY17" fmla="*/ 1127170 h 1366462"/>
                    <a:gd name="connsiteX18" fmla="*/ 285308 w 579616"/>
                    <a:gd name="connsiteY18" fmla="*/ 1141454 h 1366462"/>
                    <a:gd name="connsiteX19" fmla="*/ 579616 w 579616"/>
                    <a:gd name="connsiteY19" fmla="*/ 1241862 h 1366462"/>
                    <a:gd name="connsiteX20" fmla="*/ 988 w 579616"/>
                    <a:gd name="connsiteY20" fmla="*/ 1366462 h 1366462"/>
                    <a:gd name="connsiteX21" fmla="*/ 988 w 579616"/>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73600 w 601474"/>
                    <a:gd name="connsiteY15" fmla="*/ 1027416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17523 w 601474"/>
                    <a:gd name="connsiteY11" fmla="*/ 755990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1474" h="1366462">
                      <a:moveTo>
                        <a:pt x="988" y="0"/>
                      </a:moveTo>
                      <a:lnTo>
                        <a:pt x="124278" y="123290"/>
                      </a:lnTo>
                      <a:lnTo>
                        <a:pt x="42085" y="123290"/>
                      </a:lnTo>
                      <a:lnTo>
                        <a:pt x="155101" y="256854"/>
                      </a:lnTo>
                      <a:lnTo>
                        <a:pt x="62633" y="256854"/>
                      </a:lnTo>
                      <a:lnTo>
                        <a:pt x="185923" y="369870"/>
                      </a:lnTo>
                      <a:lnTo>
                        <a:pt x="103730" y="380144"/>
                      </a:lnTo>
                      <a:lnTo>
                        <a:pt x="257842" y="523982"/>
                      </a:lnTo>
                      <a:lnTo>
                        <a:pt x="140160" y="521650"/>
                      </a:lnTo>
                      <a:lnTo>
                        <a:pt x="298284" y="639986"/>
                      </a:lnTo>
                      <a:lnTo>
                        <a:pt x="179947" y="654558"/>
                      </a:lnTo>
                      <a:lnTo>
                        <a:pt x="317523" y="755990"/>
                      </a:lnTo>
                      <a:lnTo>
                        <a:pt x="216746" y="760288"/>
                      </a:lnTo>
                      <a:lnTo>
                        <a:pt x="359274" y="871338"/>
                      </a:lnTo>
                      <a:lnTo>
                        <a:pt x="223377" y="867328"/>
                      </a:lnTo>
                      <a:lnTo>
                        <a:pt x="433526" y="1012844"/>
                      </a:lnTo>
                      <a:lnTo>
                        <a:pt x="249901" y="990618"/>
                      </a:lnTo>
                      <a:lnTo>
                        <a:pt x="489195" y="1141742"/>
                      </a:lnTo>
                      <a:lnTo>
                        <a:pt x="285308" y="1141454"/>
                      </a:lnTo>
                      <a:lnTo>
                        <a:pt x="601474" y="1256435"/>
                      </a:lnTo>
                      <a:lnTo>
                        <a:pt x="988" y="1366462"/>
                      </a:lnTo>
                      <a:cubicBezTo>
                        <a:pt x="-2437" y="945222"/>
                        <a:pt x="4413" y="421240"/>
                        <a:pt x="988" y="0"/>
                      </a:cubicBezTo>
                      <a:close/>
                    </a:path>
                  </a:pathLst>
                </a:custGeom>
                <a:solidFill>
                  <a:srgbClr val="B6D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8" name="任意多边形 37"/>
                <p:cNvSpPr/>
                <p:nvPr/>
              </p:nvSpPr>
              <p:spPr>
                <a:xfrm>
                  <a:off x="4425093" y="641731"/>
                  <a:ext cx="601474" cy="1366462"/>
                </a:xfrm>
                <a:custGeom>
                  <a:avLst/>
                  <a:gdLst>
                    <a:gd name="connsiteX0" fmla="*/ 0 w 523982"/>
                    <a:gd name="connsiteY0" fmla="*/ 0 h 1263721"/>
                    <a:gd name="connsiteX1" fmla="*/ 123290 w 523982"/>
                    <a:gd name="connsiteY1" fmla="*/ 123290 h 1263721"/>
                    <a:gd name="connsiteX2" fmla="*/ 41097 w 523982"/>
                    <a:gd name="connsiteY2" fmla="*/ 123290 h 1263721"/>
                    <a:gd name="connsiteX3" fmla="*/ 154113 w 523982"/>
                    <a:gd name="connsiteY3" fmla="*/ 256854 h 1263721"/>
                    <a:gd name="connsiteX4" fmla="*/ 61645 w 523982"/>
                    <a:gd name="connsiteY4" fmla="*/ 256854 h 1263721"/>
                    <a:gd name="connsiteX5" fmla="*/ 184935 w 523982"/>
                    <a:gd name="connsiteY5" fmla="*/ 369870 h 1263721"/>
                    <a:gd name="connsiteX6" fmla="*/ 102742 w 523982"/>
                    <a:gd name="connsiteY6" fmla="*/ 380144 h 1263721"/>
                    <a:gd name="connsiteX7" fmla="*/ 256854 w 523982"/>
                    <a:gd name="connsiteY7" fmla="*/ 523982 h 1263721"/>
                    <a:gd name="connsiteX8" fmla="*/ 102742 w 523982"/>
                    <a:gd name="connsiteY8" fmla="*/ 503434 h 1263721"/>
                    <a:gd name="connsiteX9" fmla="*/ 308225 w 523982"/>
                    <a:gd name="connsiteY9" fmla="*/ 647272 h 1263721"/>
                    <a:gd name="connsiteX10" fmla="*/ 164387 w 523982"/>
                    <a:gd name="connsiteY10" fmla="*/ 647272 h 1263721"/>
                    <a:gd name="connsiteX11" fmla="*/ 349322 w 523982"/>
                    <a:gd name="connsiteY11" fmla="*/ 770562 h 1263721"/>
                    <a:gd name="connsiteX12" fmla="*/ 215758 w 523982"/>
                    <a:gd name="connsiteY12" fmla="*/ 760288 h 1263721"/>
                    <a:gd name="connsiteX13" fmla="*/ 380144 w 523982"/>
                    <a:gd name="connsiteY13" fmla="*/ 904126 h 1263721"/>
                    <a:gd name="connsiteX14" fmla="*/ 226032 w 523982"/>
                    <a:gd name="connsiteY14" fmla="*/ 852755 h 1263721"/>
                    <a:gd name="connsiteX15" fmla="*/ 472612 w 523982"/>
                    <a:gd name="connsiteY15" fmla="*/ 1027416 h 1263721"/>
                    <a:gd name="connsiteX16" fmla="*/ 267128 w 523982"/>
                    <a:gd name="connsiteY16" fmla="*/ 976045 h 1263721"/>
                    <a:gd name="connsiteX17" fmla="*/ 513708 w 523982"/>
                    <a:gd name="connsiteY17" fmla="*/ 1119883 h 1263721"/>
                    <a:gd name="connsiteX18" fmla="*/ 308225 w 523982"/>
                    <a:gd name="connsiteY18" fmla="*/ 1099335 h 1263721"/>
                    <a:gd name="connsiteX19" fmla="*/ 503434 w 523982"/>
                    <a:gd name="connsiteY19" fmla="*/ 1212350 h 1263721"/>
                    <a:gd name="connsiteX20" fmla="*/ 226032 w 523982"/>
                    <a:gd name="connsiteY20" fmla="*/ 1181528 h 1263721"/>
                    <a:gd name="connsiteX21" fmla="*/ 523982 w 523982"/>
                    <a:gd name="connsiteY21" fmla="*/ 1263721 h 1263721"/>
                    <a:gd name="connsiteX22" fmla="*/ 10274 w 523982"/>
                    <a:gd name="connsiteY22" fmla="*/ 1263721 h 1263721"/>
                    <a:gd name="connsiteX23" fmla="*/ 0 w 523982"/>
                    <a:gd name="connsiteY23" fmla="*/ 0 h 1263721"/>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27020 w 524970"/>
                    <a:gd name="connsiteY20" fmla="*/ 1181528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24970"/>
                    <a:gd name="connsiteY0" fmla="*/ 0 h 1366462"/>
                    <a:gd name="connsiteX1" fmla="*/ 124278 w 524970"/>
                    <a:gd name="connsiteY1" fmla="*/ 123290 h 1366462"/>
                    <a:gd name="connsiteX2" fmla="*/ 42085 w 524970"/>
                    <a:gd name="connsiteY2" fmla="*/ 123290 h 1366462"/>
                    <a:gd name="connsiteX3" fmla="*/ 155101 w 524970"/>
                    <a:gd name="connsiteY3" fmla="*/ 256854 h 1366462"/>
                    <a:gd name="connsiteX4" fmla="*/ 62633 w 524970"/>
                    <a:gd name="connsiteY4" fmla="*/ 256854 h 1366462"/>
                    <a:gd name="connsiteX5" fmla="*/ 185923 w 524970"/>
                    <a:gd name="connsiteY5" fmla="*/ 369870 h 1366462"/>
                    <a:gd name="connsiteX6" fmla="*/ 103730 w 524970"/>
                    <a:gd name="connsiteY6" fmla="*/ 380144 h 1366462"/>
                    <a:gd name="connsiteX7" fmla="*/ 257842 w 524970"/>
                    <a:gd name="connsiteY7" fmla="*/ 523982 h 1366462"/>
                    <a:gd name="connsiteX8" fmla="*/ 103730 w 524970"/>
                    <a:gd name="connsiteY8" fmla="*/ 503434 h 1366462"/>
                    <a:gd name="connsiteX9" fmla="*/ 309213 w 524970"/>
                    <a:gd name="connsiteY9" fmla="*/ 647272 h 1366462"/>
                    <a:gd name="connsiteX10" fmla="*/ 165375 w 524970"/>
                    <a:gd name="connsiteY10" fmla="*/ 647272 h 1366462"/>
                    <a:gd name="connsiteX11" fmla="*/ 350310 w 524970"/>
                    <a:gd name="connsiteY11" fmla="*/ 770562 h 1366462"/>
                    <a:gd name="connsiteX12" fmla="*/ 216746 w 524970"/>
                    <a:gd name="connsiteY12" fmla="*/ 760288 h 1366462"/>
                    <a:gd name="connsiteX13" fmla="*/ 381132 w 524970"/>
                    <a:gd name="connsiteY13" fmla="*/ 904126 h 1366462"/>
                    <a:gd name="connsiteX14" fmla="*/ 227020 w 524970"/>
                    <a:gd name="connsiteY14" fmla="*/ 852755 h 1366462"/>
                    <a:gd name="connsiteX15" fmla="*/ 473600 w 524970"/>
                    <a:gd name="connsiteY15" fmla="*/ 1027416 h 1366462"/>
                    <a:gd name="connsiteX16" fmla="*/ 268116 w 524970"/>
                    <a:gd name="connsiteY16" fmla="*/ 976045 h 1366462"/>
                    <a:gd name="connsiteX17" fmla="*/ 514696 w 524970"/>
                    <a:gd name="connsiteY17" fmla="*/ 1119883 h 1366462"/>
                    <a:gd name="connsiteX18" fmla="*/ 309213 w 524970"/>
                    <a:gd name="connsiteY18" fmla="*/ 1099335 h 1366462"/>
                    <a:gd name="connsiteX19" fmla="*/ 504422 w 524970"/>
                    <a:gd name="connsiteY19" fmla="*/ 1212350 h 1366462"/>
                    <a:gd name="connsiteX20" fmla="*/ 270736 w 524970"/>
                    <a:gd name="connsiteY20" fmla="*/ 1185171 h 1366462"/>
                    <a:gd name="connsiteX21" fmla="*/ 524970 w 524970"/>
                    <a:gd name="connsiteY21" fmla="*/ 1263721 h 1366462"/>
                    <a:gd name="connsiteX22" fmla="*/ 988 w 524970"/>
                    <a:gd name="connsiteY22" fmla="*/ 1366462 h 1366462"/>
                    <a:gd name="connsiteX23" fmla="*/ 988 w 524970"/>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68116 w 535899"/>
                    <a:gd name="connsiteY16" fmla="*/ 976045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65375 w 535899"/>
                    <a:gd name="connsiteY10" fmla="*/ 647272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03730 w 535899"/>
                    <a:gd name="connsiteY8" fmla="*/ 503434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70736 w 535899"/>
                    <a:gd name="connsiteY20" fmla="*/ 1185171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35899"/>
                    <a:gd name="connsiteY0" fmla="*/ 0 h 1366462"/>
                    <a:gd name="connsiteX1" fmla="*/ 124278 w 535899"/>
                    <a:gd name="connsiteY1" fmla="*/ 123290 h 1366462"/>
                    <a:gd name="connsiteX2" fmla="*/ 42085 w 535899"/>
                    <a:gd name="connsiteY2" fmla="*/ 123290 h 1366462"/>
                    <a:gd name="connsiteX3" fmla="*/ 155101 w 535899"/>
                    <a:gd name="connsiteY3" fmla="*/ 256854 h 1366462"/>
                    <a:gd name="connsiteX4" fmla="*/ 62633 w 535899"/>
                    <a:gd name="connsiteY4" fmla="*/ 256854 h 1366462"/>
                    <a:gd name="connsiteX5" fmla="*/ 185923 w 535899"/>
                    <a:gd name="connsiteY5" fmla="*/ 369870 h 1366462"/>
                    <a:gd name="connsiteX6" fmla="*/ 103730 w 535899"/>
                    <a:gd name="connsiteY6" fmla="*/ 380144 h 1366462"/>
                    <a:gd name="connsiteX7" fmla="*/ 257842 w 535899"/>
                    <a:gd name="connsiteY7" fmla="*/ 523982 h 1366462"/>
                    <a:gd name="connsiteX8" fmla="*/ 129231 w 535899"/>
                    <a:gd name="connsiteY8" fmla="*/ 518007 h 1366462"/>
                    <a:gd name="connsiteX9" fmla="*/ 309213 w 535899"/>
                    <a:gd name="connsiteY9" fmla="*/ 647272 h 1366462"/>
                    <a:gd name="connsiteX10" fmla="*/ 179947 w 535899"/>
                    <a:gd name="connsiteY10" fmla="*/ 654558 h 1366462"/>
                    <a:gd name="connsiteX11" fmla="*/ 350310 w 535899"/>
                    <a:gd name="connsiteY11" fmla="*/ 770562 h 1366462"/>
                    <a:gd name="connsiteX12" fmla="*/ 216746 w 535899"/>
                    <a:gd name="connsiteY12" fmla="*/ 760288 h 1366462"/>
                    <a:gd name="connsiteX13" fmla="*/ 381132 w 535899"/>
                    <a:gd name="connsiteY13" fmla="*/ 904126 h 1366462"/>
                    <a:gd name="connsiteX14" fmla="*/ 227020 w 535899"/>
                    <a:gd name="connsiteY14" fmla="*/ 852755 h 1366462"/>
                    <a:gd name="connsiteX15" fmla="*/ 473600 w 535899"/>
                    <a:gd name="connsiteY15" fmla="*/ 1027416 h 1366462"/>
                    <a:gd name="connsiteX16" fmla="*/ 282688 w 535899"/>
                    <a:gd name="connsiteY16" fmla="*/ 979688 h 1366462"/>
                    <a:gd name="connsiteX17" fmla="*/ 514696 w 535899"/>
                    <a:gd name="connsiteY17" fmla="*/ 1119883 h 1366462"/>
                    <a:gd name="connsiteX18" fmla="*/ 309213 w 535899"/>
                    <a:gd name="connsiteY18" fmla="*/ 1099335 h 1366462"/>
                    <a:gd name="connsiteX19" fmla="*/ 504422 w 535899"/>
                    <a:gd name="connsiteY19" fmla="*/ 1212350 h 1366462"/>
                    <a:gd name="connsiteX20" fmla="*/ 256164 w 535899"/>
                    <a:gd name="connsiteY20" fmla="*/ 1217958 h 1366462"/>
                    <a:gd name="connsiteX21" fmla="*/ 535899 w 535899"/>
                    <a:gd name="connsiteY21" fmla="*/ 1278293 h 1366462"/>
                    <a:gd name="connsiteX22" fmla="*/ 988 w 535899"/>
                    <a:gd name="connsiteY22" fmla="*/ 1366462 h 1366462"/>
                    <a:gd name="connsiteX23" fmla="*/ 988 w 535899"/>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504422 w 528613"/>
                    <a:gd name="connsiteY19" fmla="*/ 1212350 h 1366462"/>
                    <a:gd name="connsiteX20" fmla="*/ 256164 w 528613"/>
                    <a:gd name="connsiteY20" fmla="*/ 1217958 h 1366462"/>
                    <a:gd name="connsiteX21" fmla="*/ 528613 w 528613"/>
                    <a:gd name="connsiteY21" fmla="*/ 1238219 h 1366462"/>
                    <a:gd name="connsiteX22" fmla="*/ 988 w 528613"/>
                    <a:gd name="connsiteY22" fmla="*/ 1366462 h 1366462"/>
                    <a:gd name="connsiteX23" fmla="*/ 988 w 528613"/>
                    <a:gd name="connsiteY23"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309213 w 528613"/>
                    <a:gd name="connsiteY18" fmla="*/ 1099335 h 1366462"/>
                    <a:gd name="connsiteX19" fmla="*/ 256164 w 528613"/>
                    <a:gd name="connsiteY19" fmla="*/ 1217958 h 1366462"/>
                    <a:gd name="connsiteX20" fmla="*/ 528613 w 528613"/>
                    <a:gd name="connsiteY20" fmla="*/ 1238219 h 1366462"/>
                    <a:gd name="connsiteX21" fmla="*/ 988 w 528613"/>
                    <a:gd name="connsiteY21" fmla="*/ 1366462 h 1366462"/>
                    <a:gd name="connsiteX22" fmla="*/ 988 w 528613"/>
                    <a:gd name="connsiteY22"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6164 w 528613"/>
                    <a:gd name="connsiteY18" fmla="*/ 1217958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59807 w 528613"/>
                    <a:gd name="connsiteY18" fmla="*/ 1130525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82688 w 528613"/>
                    <a:gd name="connsiteY16" fmla="*/ 97968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64473 w 528613"/>
                    <a:gd name="connsiteY16" fmla="*/ 976045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514696 w 528613"/>
                    <a:gd name="connsiteY17" fmla="*/ 1119883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28613"/>
                    <a:gd name="connsiteY0" fmla="*/ 0 h 1366462"/>
                    <a:gd name="connsiteX1" fmla="*/ 124278 w 528613"/>
                    <a:gd name="connsiteY1" fmla="*/ 123290 h 1366462"/>
                    <a:gd name="connsiteX2" fmla="*/ 42085 w 528613"/>
                    <a:gd name="connsiteY2" fmla="*/ 123290 h 1366462"/>
                    <a:gd name="connsiteX3" fmla="*/ 155101 w 528613"/>
                    <a:gd name="connsiteY3" fmla="*/ 256854 h 1366462"/>
                    <a:gd name="connsiteX4" fmla="*/ 62633 w 528613"/>
                    <a:gd name="connsiteY4" fmla="*/ 256854 h 1366462"/>
                    <a:gd name="connsiteX5" fmla="*/ 185923 w 528613"/>
                    <a:gd name="connsiteY5" fmla="*/ 369870 h 1366462"/>
                    <a:gd name="connsiteX6" fmla="*/ 103730 w 528613"/>
                    <a:gd name="connsiteY6" fmla="*/ 380144 h 1366462"/>
                    <a:gd name="connsiteX7" fmla="*/ 257842 w 528613"/>
                    <a:gd name="connsiteY7" fmla="*/ 523982 h 1366462"/>
                    <a:gd name="connsiteX8" fmla="*/ 129231 w 528613"/>
                    <a:gd name="connsiteY8" fmla="*/ 518007 h 1366462"/>
                    <a:gd name="connsiteX9" fmla="*/ 309213 w 528613"/>
                    <a:gd name="connsiteY9" fmla="*/ 647272 h 1366462"/>
                    <a:gd name="connsiteX10" fmla="*/ 179947 w 528613"/>
                    <a:gd name="connsiteY10" fmla="*/ 654558 h 1366462"/>
                    <a:gd name="connsiteX11" fmla="*/ 350310 w 528613"/>
                    <a:gd name="connsiteY11" fmla="*/ 770562 h 1366462"/>
                    <a:gd name="connsiteX12" fmla="*/ 216746 w 528613"/>
                    <a:gd name="connsiteY12" fmla="*/ 760288 h 1366462"/>
                    <a:gd name="connsiteX13" fmla="*/ 381132 w 528613"/>
                    <a:gd name="connsiteY13" fmla="*/ 904126 h 1366462"/>
                    <a:gd name="connsiteX14" fmla="*/ 227020 w 528613"/>
                    <a:gd name="connsiteY14" fmla="*/ 852755 h 1366462"/>
                    <a:gd name="connsiteX15" fmla="*/ 473600 w 528613"/>
                    <a:gd name="connsiteY15" fmla="*/ 1027416 h 1366462"/>
                    <a:gd name="connsiteX16" fmla="*/ 249901 w 528613"/>
                    <a:gd name="connsiteY16" fmla="*/ 990618 h 1366462"/>
                    <a:gd name="connsiteX17" fmla="*/ 489195 w 528613"/>
                    <a:gd name="connsiteY17" fmla="*/ 1127170 h 1366462"/>
                    <a:gd name="connsiteX18" fmla="*/ 285308 w 528613"/>
                    <a:gd name="connsiteY18" fmla="*/ 1141454 h 1366462"/>
                    <a:gd name="connsiteX19" fmla="*/ 528613 w 528613"/>
                    <a:gd name="connsiteY19" fmla="*/ 1238219 h 1366462"/>
                    <a:gd name="connsiteX20" fmla="*/ 988 w 528613"/>
                    <a:gd name="connsiteY20" fmla="*/ 1366462 h 1366462"/>
                    <a:gd name="connsiteX21" fmla="*/ 988 w 528613"/>
                    <a:gd name="connsiteY21" fmla="*/ 0 h 1366462"/>
                    <a:gd name="connsiteX0" fmla="*/ 988 w 579616"/>
                    <a:gd name="connsiteY0" fmla="*/ 0 h 1366462"/>
                    <a:gd name="connsiteX1" fmla="*/ 124278 w 579616"/>
                    <a:gd name="connsiteY1" fmla="*/ 123290 h 1366462"/>
                    <a:gd name="connsiteX2" fmla="*/ 42085 w 579616"/>
                    <a:gd name="connsiteY2" fmla="*/ 123290 h 1366462"/>
                    <a:gd name="connsiteX3" fmla="*/ 155101 w 579616"/>
                    <a:gd name="connsiteY3" fmla="*/ 256854 h 1366462"/>
                    <a:gd name="connsiteX4" fmla="*/ 62633 w 579616"/>
                    <a:gd name="connsiteY4" fmla="*/ 256854 h 1366462"/>
                    <a:gd name="connsiteX5" fmla="*/ 185923 w 579616"/>
                    <a:gd name="connsiteY5" fmla="*/ 369870 h 1366462"/>
                    <a:gd name="connsiteX6" fmla="*/ 103730 w 579616"/>
                    <a:gd name="connsiteY6" fmla="*/ 380144 h 1366462"/>
                    <a:gd name="connsiteX7" fmla="*/ 257842 w 579616"/>
                    <a:gd name="connsiteY7" fmla="*/ 523982 h 1366462"/>
                    <a:gd name="connsiteX8" fmla="*/ 129231 w 579616"/>
                    <a:gd name="connsiteY8" fmla="*/ 518007 h 1366462"/>
                    <a:gd name="connsiteX9" fmla="*/ 309213 w 579616"/>
                    <a:gd name="connsiteY9" fmla="*/ 647272 h 1366462"/>
                    <a:gd name="connsiteX10" fmla="*/ 179947 w 579616"/>
                    <a:gd name="connsiteY10" fmla="*/ 654558 h 1366462"/>
                    <a:gd name="connsiteX11" fmla="*/ 350310 w 579616"/>
                    <a:gd name="connsiteY11" fmla="*/ 770562 h 1366462"/>
                    <a:gd name="connsiteX12" fmla="*/ 216746 w 579616"/>
                    <a:gd name="connsiteY12" fmla="*/ 760288 h 1366462"/>
                    <a:gd name="connsiteX13" fmla="*/ 381132 w 579616"/>
                    <a:gd name="connsiteY13" fmla="*/ 904126 h 1366462"/>
                    <a:gd name="connsiteX14" fmla="*/ 227020 w 579616"/>
                    <a:gd name="connsiteY14" fmla="*/ 852755 h 1366462"/>
                    <a:gd name="connsiteX15" fmla="*/ 473600 w 579616"/>
                    <a:gd name="connsiteY15" fmla="*/ 1027416 h 1366462"/>
                    <a:gd name="connsiteX16" fmla="*/ 249901 w 579616"/>
                    <a:gd name="connsiteY16" fmla="*/ 990618 h 1366462"/>
                    <a:gd name="connsiteX17" fmla="*/ 489195 w 579616"/>
                    <a:gd name="connsiteY17" fmla="*/ 1127170 h 1366462"/>
                    <a:gd name="connsiteX18" fmla="*/ 285308 w 579616"/>
                    <a:gd name="connsiteY18" fmla="*/ 1141454 h 1366462"/>
                    <a:gd name="connsiteX19" fmla="*/ 579616 w 579616"/>
                    <a:gd name="connsiteY19" fmla="*/ 1241862 h 1366462"/>
                    <a:gd name="connsiteX20" fmla="*/ 988 w 579616"/>
                    <a:gd name="connsiteY20" fmla="*/ 1366462 h 1366462"/>
                    <a:gd name="connsiteX21" fmla="*/ 988 w 579616"/>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73600 w 601474"/>
                    <a:gd name="connsiteY15" fmla="*/ 1027416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81132 w 601474"/>
                    <a:gd name="connsiteY13" fmla="*/ 904126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7020 w 601474"/>
                    <a:gd name="connsiteY14" fmla="*/ 852755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50310 w 601474"/>
                    <a:gd name="connsiteY11" fmla="*/ 770562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309213 w 601474"/>
                    <a:gd name="connsiteY9" fmla="*/ 647272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29231 w 601474"/>
                    <a:gd name="connsiteY8" fmla="*/ 518007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5631 w 601474"/>
                    <a:gd name="connsiteY13" fmla="*/ 885911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27170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39381 w 601474"/>
                    <a:gd name="connsiteY11" fmla="*/ 763276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 name="connsiteX0" fmla="*/ 988 w 601474"/>
                    <a:gd name="connsiteY0" fmla="*/ 0 h 1366462"/>
                    <a:gd name="connsiteX1" fmla="*/ 124278 w 601474"/>
                    <a:gd name="connsiteY1" fmla="*/ 123290 h 1366462"/>
                    <a:gd name="connsiteX2" fmla="*/ 42085 w 601474"/>
                    <a:gd name="connsiteY2" fmla="*/ 123290 h 1366462"/>
                    <a:gd name="connsiteX3" fmla="*/ 155101 w 601474"/>
                    <a:gd name="connsiteY3" fmla="*/ 256854 h 1366462"/>
                    <a:gd name="connsiteX4" fmla="*/ 62633 w 601474"/>
                    <a:gd name="connsiteY4" fmla="*/ 256854 h 1366462"/>
                    <a:gd name="connsiteX5" fmla="*/ 185923 w 601474"/>
                    <a:gd name="connsiteY5" fmla="*/ 369870 h 1366462"/>
                    <a:gd name="connsiteX6" fmla="*/ 103730 w 601474"/>
                    <a:gd name="connsiteY6" fmla="*/ 380144 h 1366462"/>
                    <a:gd name="connsiteX7" fmla="*/ 257842 w 601474"/>
                    <a:gd name="connsiteY7" fmla="*/ 523982 h 1366462"/>
                    <a:gd name="connsiteX8" fmla="*/ 140160 w 601474"/>
                    <a:gd name="connsiteY8" fmla="*/ 521650 h 1366462"/>
                    <a:gd name="connsiteX9" fmla="*/ 298284 w 601474"/>
                    <a:gd name="connsiteY9" fmla="*/ 639986 h 1366462"/>
                    <a:gd name="connsiteX10" fmla="*/ 179947 w 601474"/>
                    <a:gd name="connsiteY10" fmla="*/ 654558 h 1366462"/>
                    <a:gd name="connsiteX11" fmla="*/ 317523 w 601474"/>
                    <a:gd name="connsiteY11" fmla="*/ 755990 h 1366462"/>
                    <a:gd name="connsiteX12" fmla="*/ 216746 w 601474"/>
                    <a:gd name="connsiteY12" fmla="*/ 760288 h 1366462"/>
                    <a:gd name="connsiteX13" fmla="*/ 359274 w 601474"/>
                    <a:gd name="connsiteY13" fmla="*/ 871338 h 1366462"/>
                    <a:gd name="connsiteX14" fmla="*/ 223377 w 601474"/>
                    <a:gd name="connsiteY14" fmla="*/ 867328 h 1366462"/>
                    <a:gd name="connsiteX15" fmla="*/ 433526 w 601474"/>
                    <a:gd name="connsiteY15" fmla="*/ 1012844 h 1366462"/>
                    <a:gd name="connsiteX16" fmla="*/ 249901 w 601474"/>
                    <a:gd name="connsiteY16" fmla="*/ 990618 h 1366462"/>
                    <a:gd name="connsiteX17" fmla="*/ 489195 w 601474"/>
                    <a:gd name="connsiteY17" fmla="*/ 1141742 h 1366462"/>
                    <a:gd name="connsiteX18" fmla="*/ 285308 w 601474"/>
                    <a:gd name="connsiteY18" fmla="*/ 1141454 h 1366462"/>
                    <a:gd name="connsiteX19" fmla="*/ 601474 w 601474"/>
                    <a:gd name="connsiteY19" fmla="*/ 1256435 h 1366462"/>
                    <a:gd name="connsiteX20" fmla="*/ 988 w 601474"/>
                    <a:gd name="connsiteY20" fmla="*/ 1366462 h 1366462"/>
                    <a:gd name="connsiteX21" fmla="*/ 988 w 601474"/>
                    <a:gd name="connsiteY21" fmla="*/ 0 h 136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1474" h="1366462">
                      <a:moveTo>
                        <a:pt x="988" y="0"/>
                      </a:moveTo>
                      <a:lnTo>
                        <a:pt x="124278" y="123290"/>
                      </a:lnTo>
                      <a:lnTo>
                        <a:pt x="42085" y="123290"/>
                      </a:lnTo>
                      <a:lnTo>
                        <a:pt x="155101" y="256854"/>
                      </a:lnTo>
                      <a:lnTo>
                        <a:pt x="62633" y="256854"/>
                      </a:lnTo>
                      <a:lnTo>
                        <a:pt x="185923" y="369870"/>
                      </a:lnTo>
                      <a:lnTo>
                        <a:pt x="103730" y="380144"/>
                      </a:lnTo>
                      <a:lnTo>
                        <a:pt x="257842" y="523982"/>
                      </a:lnTo>
                      <a:lnTo>
                        <a:pt x="140160" y="521650"/>
                      </a:lnTo>
                      <a:lnTo>
                        <a:pt x="298284" y="639986"/>
                      </a:lnTo>
                      <a:lnTo>
                        <a:pt x="179947" y="654558"/>
                      </a:lnTo>
                      <a:lnTo>
                        <a:pt x="317523" y="755990"/>
                      </a:lnTo>
                      <a:lnTo>
                        <a:pt x="216746" y="760288"/>
                      </a:lnTo>
                      <a:lnTo>
                        <a:pt x="359274" y="871338"/>
                      </a:lnTo>
                      <a:lnTo>
                        <a:pt x="223377" y="867328"/>
                      </a:lnTo>
                      <a:lnTo>
                        <a:pt x="433526" y="1012844"/>
                      </a:lnTo>
                      <a:lnTo>
                        <a:pt x="249901" y="990618"/>
                      </a:lnTo>
                      <a:lnTo>
                        <a:pt x="489195" y="1141742"/>
                      </a:lnTo>
                      <a:lnTo>
                        <a:pt x="285308" y="1141454"/>
                      </a:lnTo>
                      <a:lnTo>
                        <a:pt x="601474" y="1256435"/>
                      </a:lnTo>
                      <a:lnTo>
                        <a:pt x="988" y="1366462"/>
                      </a:lnTo>
                      <a:cubicBezTo>
                        <a:pt x="-2437" y="945222"/>
                        <a:pt x="4413" y="421240"/>
                        <a:pt x="988" y="0"/>
                      </a:cubicBezTo>
                      <a:close/>
                    </a:path>
                  </a:pathLst>
                </a:custGeom>
                <a:solidFill>
                  <a:srgbClr val="85C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grpSp>
      <p:grpSp>
        <p:nvGrpSpPr>
          <p:cNvPr id="41" name="组合 40"/>
          <p:cNvGrpSpPr/>
          <p:nvPr/>
        </p:nvGrpSpPr>
        <p:grpSpPr>
          <a:xfrm>
            <a:off x="3637605" y="4838700"/>
            <a:ext cx="497539" cy="970119"/>
            <a:chOff x="3378374" y="3795030"/>
            <a:chExt cx="468604" cy="883697"/>
          </a:xfrm>
        </p:grpSpPr>
        <p:sp>
          <p:nvSpPr>
            <p:cNvPr id="42" name="矩形 39"/>
            <p:cNvSpPr/>
            <p:nvPr/>
          </p:nvSpPr>
          <p:spPr>
            <a:xfrm>
              <a:off x="3526468" y="4211199"/>
              <a:ext cx="184403" cy="467528"/>
            </a:xfrm>
            <a:custGeom>
              <a:avLst/>
              <a:gdLst>
                <a:gd name="connsiteX0" fmla="*/ 0 w 90760"/>
                <a:gd name="connsiteY0" fmla="*/ 0 h 411293"/>
                <a:gd name="connsiteX1" fmla="*/ 90760 w 90760"/>
                <a:gd name="connsiteY1" fmla="*/ 0 h 411293"/>
                <a:gd name="connsiteX2" fmla="*/ 90760 w 90760"/>
                <a:gd name="connsiteY2" fmla="*/ 411293 h 411293"/>
                <a:gd name="connsiteX3" fmla="*/ 0 w 90760"/>
                <a:gd name="connsiteY3" fmla="*/ 411293 h 411293"/>
                <a:gd name="connsiteX4" fmla="*/ 0 w 90760"/>
                <a:gd name="connsiteY4" fmla="*/ 0 h 411293"/>
                <a:gd name="connsiteX0" fmla="*/ 46821 w 137581"/>
                <a:gd name="connsiteY0" fmla="*/ 0 h 416802"/>
                <a:gd name="connsiteX1" fmla="*/ 137581 w 137581"/>
                <a:gd name="connsiteY1" fmla="*/ 0 h 416802"/>
                <a:gd name="connsiteX2" fmla="*/ 137581 w 137581"/>
                <a:gd name="connsiteY2" fmla="*/ 411293 h 416802"/>
                <a:gd name="connsiteX3" fmla="*/ 0 w 137581"/>
                <a:gd name="connsiteY3" fmla="*/ 416802 h 416802"/>
                <a:gd name="connsiteX4" fmla="*/ 46821 w 137581"/>
                <a:gd name="connsiteY4" fmla="*/ 0 h 416802"/>
                <a:gd name="connsiteX0" fmla="*/ 46821 w 137581"/>
                <a:gd name="connsiteY0" fmla="*/ 0 h 416802"/>
                <a:gd name="connsiteX1" fmla="*/ 137581 w 137581"/>
                <a:gd name="connsiteY1" fmla="*/ 0 h 416802"/>
                <a:gd name="connsiteX2" fmla="*/ 137581 w 137581"/>
                <a:gd name="connsiteY2" fmla="*/ 411293 h 416802"/>
                <a:gd name="connsiteX3" fmla="*/ 0 w 137581"/>
                <a:gd name="connsiteY3" fmla="*/ 416802 h 416802"/>
                <a:gd name="connsiteX4" fmla="*/ 46821 w 137581"/>
                <a:gd name="connsiteY4" fmla="*/ 0 h 416802"/>
                <a:gd name="connsiteX0" fmla="*/ 46821 w 184403"/>
                <a:gd name="connsiteY0" fmla="*/ 0 h 416802"/>
                <a:gd name="connsiteX1" fmla="*/ 137581 w 184403"/>
                <a:gd name="connsiteY1" fmla="*/ 0 h 416802"/>
                <a:gd name="connsiteX2" fmla="*/ 184403 w 184403"/>
                <a:gd name="connsiteY2" fmla="*/ 411293 h 416802"/>
                <a:gd name="connsiteX3" fmla="*/ 0 w 184403"/>
                <a:gd name="connsiteY3" fmla="*/ 416802 h 416802"/>
                <a:gd name="connsiteX4" fmla="*/ 46821 w 184403"/>
                <a:gd name="connsiteY4" fmla="*/ 0 h 416802"/>
                <a:gd name="connsiteX0" fmla="*/ 46821 w 184403"/>
                <a:gd name="connsiteY0" fmla="*/ 0 h 416802"/>
                <a:gd name="connsiteX1" fmla="*/ 137581 w 184403"/>
                <a:gd name="connsiteY1" fmla="*/ 0 h 416802"/>
                <a:gd name="connsiteX2" fmla="*/ 184403 w 184403"/>
                <a:gd name="connsiteY2" fmla="*/ 411293 h 416802"/>
                <a:gd name="connsiteX3" fmla="*/ 0 w 184403"/>
                <a:gd name="connsiteY3" fmla="*/ 416802 h 416802"/>
                <a:gd name="connsiteX4" fmla="*/ 46821 w 184403"/>
                <a:gd name="connsiteY4" fmla="*/ 0 h 416802"/>
                <a:gd name="connsiteX0" fmla="*/ 57838 w 184403"/>
                <a:gd name="connsiteY0" fmla="*/ 0 h 422311"/>
                <a:gd name="connsiteX1" fmla="*/ 137581 w 184403"/>
                <a:gd name="connsiteY1" fmla="*/ 5509 h 422311"/>
                <a:gd name="connsiteX2" fmla="*/ 184403 w 184403"/>
                <a:gd name="connsiteY2" fmla="*/ 416802 h 422311"/>
                <a:gd name="connsiteX3" fmla="*/ 0 w 184403"/>
                <a:gd name="connsiteY3" fmla="*/ 422311 h 422311"/>
                <a:gd name="connsiteX4" fmla="*/ 57838 w 184403"/>
                <a:gd name="connsiteY4" fmla="*/ 0 h 422311"/>
                <a:gd name="connsiteX0" fmla="*/ 57838 w 184403"/>
                <a:gd name="connsiteY0" fmla="*/ 0 h 422311"/>
                <a:gd name="connsiteX1" fmla="*/ 137581 w 184403"/>
                <a:gd name="connsiteY1" fmla="*/ 5509 h 422311"/>
                <a:gd name="connsiteX2" fmla="*/ 184403 w 184403"/>
                <a:gd name="connsiteY2" fmla="*/ 416802 h 422311"/>
                <a:gd name="connsiteX3" fmla="*/ 0 w 184403"/>
                <a:gd name="connsiteY3" fmla="*/ 422311 h 422311"/>
                <a:gd name="connsiteX4" fmla="*/ 57838 w 184403"/>
                <a:gd name="connsiteY4" fmla="*/ 0 h 422311"/>
                <a:gd name="connsiteX0" fmla="*/ 57838 w 184403"/>
                <a:gd name="connsiteY0" fmla="*/ 0 h 422311"/>
                <a:gd name="connsiteX1" fmla="*/ 129318 w 184403"/>
                <a:gd name="connsiteY1" fmla="*/ 5509 h 422311"/>
                <a:gd name="connsiteX2" fmla="*/ 184403 w 184403"/>
                <a:gd name="connsiteY2" fmla="*/ 416802 h 422311"/>
                <a:gd name="connsiteX3" fmla="*/ 0 w 184403"/>
                <a:gd name="connsiteY3" fmla="*/ 422311 h 422311"/>
                <a:gd name="connsiteX4" fmla="*/ 57838 w 184403"/>
                <a:gd name="connsiteY4" fmla="*/ 0 h 422311"/>
                <a:gd name="connsiteX0" fmla="*/ 57838 w 184403"/>
                <a:gd name="connsiteY0" fmla="*/ 0 h 422311"/>
                <a:gd name="connsiteX1" fmla="*/ 129318 w 184403"/>
                <a:gd name="connsiteY1" fmla="*/ 5509 h 422311"/>
                <a:gd name="connsiteX2" fmla="*/ 184403 w 184403"/>
                <a:gd name="connsiteY2" fmla="*/ 416802 h 422311"/>
                <a:gd name="connsiteX3" fmla="*/ 0 w 184403"/>
                <a:gd name="connsiteY3" fmla="*/ 422311 h 422311"/>
                <a:gd name="connsiteX4" fmla="*/ 57838 w 184403"/>
                <a:gd name="connsiteY4" fmla="*/ 0 h 422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403" h="422311">
                  <a:moveTo>
                    <a:pt x="57838" y="0"/>
                  </a:moveTo>
                  <a:lnTo>
                    <a:pt x="129318" y="5509"/>
                  </a:lnTo>
                  <a:cubicBezTo>
                    <a:pt x="120137" y="153624"/>
                    <a:pt x="102695" y="326525"/>
                    <a:pt x="184403" y="416802"/>
                  </a:cubicBezTo>
                  <a:lnTo>
                    <a:pt x="0" y="422311"/>
                  </a:lnTo>
                  <a:cubicBezTo>
                    <a:pt x="106496" y="294394"/>
                    <a:pt x="69774" y="144442"/>
                    <a:pt x="57838" y="0"/>
                  </a:cubicBezTo>
                  <a:close/>
                </a:path>
              </a:pathLst>
            </a:custGeom>
            <a:solidFill>
              <a:srgbClr val="5CA2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3" name="椭圆 42"/>
            <p:cNvSpPr/>
            <p:nvPr/>
          </p:nvSpPr>
          <p:spPr>
            <a:xfrm>
              <a:off x="3378374" y="3795030"/>
              <a:ext cx="468604" cy="468604"/>
            </a:xfrm>
            <a:prstGeom prst="ellipse">
              <a:avLst/>
            </a:prstGeom>
            <a:solidFill>
              <a:srgbClr val="5CA2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44" name="矩形 38"/>
          <p:cNvSpPr/>
          <p:nvPr/>
        </p:nvSpPr>
        <p:spPr>
          <a:xfrm>
            <a:off x="9536519" y="5543338"/>
            <a:ext cx="111280" cy="265481"/>
          </a:xfrm>
          <a:custGeom>
            <a:avLst/>
            <a:gdLst>
              <a:gd name="connsiteX0" fmla="*/ 0 w 55232"/>
              <a:gd name="connsiteY0" fmla="*/ 0 h 327881"/>
              <a:gd name="connsiteX1" fmla="*/ 55232 w 55232"/>
              <a:gd name="connsiteY1" fmla="*/ 0 h 327881"/>
              <a:gd name="connsiteX2" fmla="*/ 55232 w 55232"/>
              <a:gd name="connsiteY2" fmla="*/ 327881 h 327881"/>
              <a:gd name="connsiteX3" fmla="*/ 0 w 55232"/>
              <a:gd name="connsiteY3" fmla="*/ 327881 h 327881"/>
              <a:gd name="connsiteX4" fmla="*/ 0 w 55232"/>
              <a:gd name="connsiteY4" fmla="*/ 0 h 327881"/>
              <a:gd name="connsiteX0" fmla="*/ 30297 w 85529"/>
              <a:gd name="connsiteY0" fmla="*/ 0 h 330635"/>
              <a:gd name="connsiteX1" fmla="*/ 85529 w 85529"/>
              <a:gd name="connsiteY1" fmla="*/ 0 h 330635"/>
              <a:gd name="connsiteX2" fmla="*/ 85529 w 85529"/>
              <a:gd name="connsiteY2" fmla="*/ 327881 h 330635"/>
              <a:gd name="connsiteX3" fmla="*/ 0 w 85529"/>
              <a:gd name="connsiteY3" fmla="*/ 330635 h 330635"/>
              <a:gd name="connsiteX4" fmla="*/ 30297 w 85529"/>
              <a:gd name="connsiteY4" fmla="*/ 0 h 330635"/>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 name="connsiteX0" fmla="*/ 30297 w 104809"/>
              <a:gd name="connsiteY0" fmla="*/ 0 h 333390"/>
              <a:gd name="connsiteX1" fmla="*/ 85529 w 104809"/>
              <a:gd name="connsiteY1" fmla="*/ 0 h 333390"/>
              <a:gd name="connsiteX2" fmla="*/ 104809 w 104809"/>
              <a:gd name="connsiteY2" fmla="*/ 333390 h 333390"/>
              <a:gd name="connsiteX3" fmla="*/ 0 w 104809"/>
              <a:gd name="connsiteY3" fmla="*/ 330635 h 333390"/>
              <a:gd name="connsiteX4" fmla="*/ 30297 w 104809"/>
              <a:gd name="connsiteY4" fmla="*/ 0 h 333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809" h="333390">
                <a:moveTo>
                  <a:pt x="30297" y="0"/>
                </a:moveTo>
                <a:lnTo>
                  <a:pt x="85529" y="0"/>
                </a:lnTo>
                <a:cubicBezTo>
                  <a:pt x="75431" y="119393"/>
                  <a:pt x="65331" y="260819"/>
                  <a:pt x="104809" y="333390"/>
                </a:cubicBezTo>
                <a:lnTo>
                  <a:pt x="0" y="330635"/>
                </a:lnTo>
                <a:cubicBezTo>
                  <a:pt x="62429" y="250719"/>
                  <a:pt x="47740" y="110212"/>
                  <a:pt x="30297" y="0"/>
                </a:cubicBezTo>
                <a:close/>
              </a:path>
            </a:pathLst>
          </a:custGeom>
          <a:solidFill>
            <a:srgbClr val="629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5" name="椭圆 44"/>
          <p:cNvSpPr>
            <a:spLocks noChangeAspect="1"/>
          </p:cNvSpPr>
          <p:nvPr/>
        </p:nvSpPr>
        <p:spPr>
          <a:xfrm>
            <a:off x="9428054" y="5282946"/>
            <a:ext cx="344005" cy="321616"/>
          </a:xfrm>
          <a:prstGeom prst="ellipse">
            <a:avLst/>
          </a:prstGeom>
          <a:solidFill>
            <a:srgbClr val="629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6" name="任意多边形 45"/>
          <p:cNvSpPr/>
          <p:nvPr/>
        </p:nvSpPr>
        <p:spPr>
          <a:xfrm>
            <a:off x="3879175" y="3210619"/>
            <a:ext cx="1343180" cy="363109"/>
          </a:xfrm>
          <a:custGeom>
            <a:avLst/>
            <a:gdLst>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6456 w 974135"/>
              <a:gd name="connsiteY7" fmla="*/ 154678 h 238939"/>
              <a:gd name="connsiteX8" fmla="*/ 974135 w 974135"/>
              <a:gd name="connsiteY8" fmla="*/ 206774 h 238939"/>
              <a:gd name="connsiteX9" fmla="*/ 0 w 974135"/>
              <a:gd name="connsiteY9" fmla="*/ 238939 h 238939"/>
              <a:gd name="connsiteX0" fmla="*/ 0 w 974135"/>
              <a:gd name="connsiteY0" fmla="*/ 240415 h 240415"/>
              <a:gd name="connsiteX1" fmla="*/ 55140 w 974135"/>
              <a:gd name="connsiteY1" fmla="*/ 107160 h 240415"/>
              <a:gd name="connsiteX2" fmla="*/ 183799 w 974135"/>
              <a:gd name="connsiteY2" fmla="*/ 88781 h 240415"/>
              <a:gd name="connsiteX3" fmla="*/ 294078 w 974135"/>
              <a:gd name="connsiteY3" fmla="*/ 1476 h 240415"/>
              <a:gd name="connsiteX4" fmla="*/ 487067 w 974135"/>
              <a:gd name="connsiteY4" fmla="*/ 79591 h 240415"/>
              <a:gd name="connsiteX5" fmla="*/ 629512 w 974135"/>
              <a:gd name="connsiteY5" fmla="*/ 52021 h 240415"/>
              <a:gd name="connsiteX6" fmla="*/ 767361 w 974135"/>
              <a:gd name="connsiteY6" fmla="*/ 130135 h 240415"/>
              <a:gd name="connsiteX7" fmla="*/ 856456 w 974135"/>
              <a:gd name="connsiteY7" fmla="*/ 156154 h 240415"/>
              <a:gd name="connsiteX8" fmla="*/ 974135 w 974135"/>
              <a:gd name="connsiteY8" fmla="*/ 208250 h 240415"/>
              <a:gd name="connsiteX9" fmla="*/ 0 w 974135"/>
              <a:gd name="connsiteY9" fmla="*/ 240415 h 240415"/>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1830 h 241830"/>
              <a:gd name="connsiteX1" fmla="*/ 55140 w 974135"/>
              <a:gd name="connsiteY1" fmla="*/ 108575 h 241830"/>
              <a:gd name="connsiteX2" fmla="*/ 183799 w 974135"/>
              <a:gd name="connsiteY2" fmla="*/ 90196 h 241830"/>
              <a:gd name="connsiteX3" fmla="*/ 322127 w 974135"/>
              <a:gd name="connsiteY3" fmla="*/ 86 h 241830"/>
              <a:gd name="connsiteX4" fmla="*/ 487067 w 974135"/>
              <a:gd name="connsiteY4" fmla="*/ 81006 h 241830"/>
              <a:gd name="connsiteX5" fmla="*/ 629512 w 974135"/>
              <a:gd name="connsiteY5" fmla="*/ 53436 h 241830"/>
              <a:gd name="connsiteX6" fmla="*/ 767361 w 974135"/>
              <a:gd name="connsiteY6" fmla="*/ 131550 h 241830"/>
              <a:gd name="connsiteX7" fmla="*/ 856456 w 974135"/>
              <a:gd name="connsiteY7" fmla="*/ 157569 h 241830"/>
              <a:gd name="connsiteX8" fmla="*/ 974135 w 974135"/>
              <a:gd name="connsiteY8" fmla="*/ 209665 h 241830"/>
              <a:gd name="connsiteX9" fmla="*/ 0 w 974135"/>
              <a:gd name="connsiteY9" fmla="*/ 241830 h 241830"/>
              <a:gd name="connsiteX0" fmla="*/ 0 w 974135"/>
              <a:gd name="connsiteY0" fmla="*/ 241744 h 241744"/>
              <a:gd name="connsiteX1" fmla="*/ 55140 w 974135"/>
              <a:gd name="connsiteY1" fmla="*/ 108489 h 241744"/>
              <a:gd name="connsiteX2" fmla="*/ 183799 w 974135"/>
              <a:gd name="connsiteY2" fmla="*/ 90110 h 241744"/>
              <a:gd name="connsiteX3" fmla="*/ 322127 w 974135"/>
              <a:gd name="connsiteY3" fmla="*/ 0 h 241744"/>
              <a:gd name="connsiteX4" fmla="*/ 487067 w 974135"/>
              <a:gd name="connsiteY4" fmla="*/ 80920 h 241744"/>
              <a:gd name="connsiteX5" fmla="*/ 629512 w 974135"/>
              <a:gd name="connsiteY5" fmla="*/ 53350 h 241744"/>
              <a:gd name="connsiteX6" fmla="*/ 767361 w 974135"/>
              <a:gd name="connsiteY6" fmla="*/ 131464 h 241744"/>
              <a:gd name="connsiteX7" fmla="*/ 856456 w 974135"/>
              <a:gd name="connsiteY7" fmla="*/ 157483 h 241744"/>
              <a:gd name="connsiteX8" fmla="*/ 974135 w 974135"/>
              <a:gd name="connsiteY8" fmla="*/ 209579 h 241744"/>
              <a:gd name="connsiteX9" fmla="*/ 0 w 974135"/>
              <a:gd name="connsiteY9" fmla="*/ 241744 h 241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4135" h="241744">
                <a:moveTo>
                  <a:pt x="0" y="241744"/>
                </a:moveTo>
                <a:cubicBezTo>
                  <a:pt x="18380" y="197326"/>
                  <a:pt x="13785" y="139122"/>
                  <a:pt x="55140" y="108489"/>
                </a:cubicBezTo>
                <a:cubicBezTo>
                  <a:pt x="98026" y="74793"/>
                  <a:pt x="140913" y="96236"/>
                  <a:pt x="183799" y="90110"/>
                </a:cubicBezTo>
                <a:cubicBezTo>
                  <a:pt x="197584" y="51818"/>
                  <a:pt x="228197" y="11498"/>
                  <a:pt x="322127" y="0"/>
                </a:cubicBezTo>
                <a:cubicBezTo>
                  <a:pt x="434436" y="7658"/>
                  <a:pt x="433956" y="49272"/>
                  <a:pt x="487067" y="80920"/>
                </a:cubicBezTo>
                <a:cubicBezTo>
                  <a:pt x="537354" y="60510"/>
                  <a:pt x="568245" y="44160"/>
                  <a:pt x="629512" y="53350"/>
                </a:cubicBezTo>
                <a:cubicBezTo>
                  <a:pt x="712222" y="70198"/>
                  <a:pt x="721411" y="105426"/>
                  <a:pt x="767361" y="131464"/>
                </a:cubicBezTo>
                <a:cubicBezTo>
                  <a:pt x="797994" y="134527"/>
                  <a:pt x="825823" y="131446"/>
                  <a:pt x="856456" y="157483"/>
                </a:cubicBezTo>
                <a:cubicBezTo>
                  <a:pt x="913128" y="166673"/>
                  <a:pt x="935843" y="186604"/>
                  <a:pt x="974135" y="209579"/>
                </a:cubicBezTo>
                <a:lnTo>
                  <a:pt x="0" y="241744"/>
                </a:lnTo>
                <a:close/>
              </a:path>
            </a:pathLst>
          </a:custGeom>
          <a:solidFill>
            <a:srgbClr val="FE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7" name="任意多边形 46"/>
          <p:cNvSpPr/>
          <p:nvPr/>
        </p:nvSpPr>
        <p:spPr>
          <a:xfrm>
            <a:off x="7553412" y="5483754"/>
            <a:ext cx="1332837" cy="404358"/>
          </a:xfrm>
          <a:custGeom>
            <a:avLst/>
            <a:gdLst>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6456 w 974135"/>
              <a:gd name="connsiteY7" fmla="*/ 154678 h 238939"/>
              <a:gd name="connsiteX8" fmla="*/ 974135 w 974135"/>
              <a:gd name="connsiteY8" fmla="*/ 206774 h 238939"/>
              <a:gd name="connsiteX9" fmla="*/ 0 w 974135"/>
              <a:gd name="connsiteY9" fmla="*/ 238939 h 238939"/>
              <a:gd name="connsiteX0" fmla="*/ 0 w 974135"/>
              <a:gd name="connsiteY0" fmla="*/ 240415 h 240415"/>
              <a:gd name="connsiteX1" fmla="*/ 55140 w 974135"/>
              <a:gd name="connsiteY1" fmla="*/ 107160 h 240415"/>
              <a:gd name="connsiteX2" fmla="*/ 183799 w 974135"/>
              <a:gd name="connsiteY2" fmla="*/ 88781 h 240415"/>
              <a:gd name="connsiteX3" fmla="*/ 294078 w 974135"/>
              <a:gd name="connsiteY3" fmla="*/ 1476 h 240415"/>
              <a:gd name="connsiteX4" fmla="*/ 487067 w 974135"/>
              <a:gd name="connsiteY4" fmla="*/ 79591 h 240415"/>
              <a:gd name="connsiteX5" fmla="*/ 629512 w 974135"/>
              <a:gd name="connsiteY5" fmla="*/ 52021 h 240415"/>
              <a:gd name="connsiteX6" fmla="*/ 767361 w 974135"/>
              <a:gd name="connsiteY6" fmla="*/ 130135 h 240415"/>
              <a:gd name="connsiteX7" fmla="*/ 856456 w 974135"/>
              <a:gd name="connsiteY7" fmla="*/ 156154 h 240415"/>
              <a:gd name="connsiteX8" fmla="*/ 974135 w 974135"/>
              <a:gd name="connsiteY8" fmla="*/ 208250 h 240415"/>
              <a:gd name="connsiteX9" fmla="*/ 0 w 974135"/>
              <a:gd name="connsiteY9" fmla="*/ 240415 h 240415"/>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1830 h 241830"/>
              <a:gd name="connsiteX1" fmla="*/ 55140 w 974135"/>
              <a:gd name="connsiteY1" fmla="*/ 108575 h 241830"/>
              <a:gd name="connsiteX2" fmla="*/ 183799 w 974135"/>
              <a:gd name="connsiteY2" fmla="*/ 90196 h 241830"/>
              <a:gd name="connsiteX3" fmla="*/ 322127 w 974135"/>
              <a:gd name="connsiteY3" fmla="*/ 86 h 241830"/>
              <a:gd name="connsiteX4" fmla="*/ 487067 w 974135"/>
              <a:gd name="connsiteY4" fmla="*/ 81006 h 241830"/>
              <a:gd name="connsiteX5" fmla="*/ 629512 w 974135"/>
              <a:gd name="connsiteY5" fmla="*/ 53436 h 241830"/>
              <a:gd name="connsiteX6" fmla="*/ 767361 w 974135"/>
              <a:gd name="connsiteY6" fmla="*/ 131550 h 241830"/>
              <a:gd name="connsiteX7" fmla="*/ 856456 w 974135"/>
              <a:gd name="connsiteY7" fmla="*/ 157569 h 241830"/>
              <a:gd name="connsiteX8" fmla="*/ 974135 w 974135"/>
              <a:gd name="connsiteY8" fmla="*/ 209665 h 241830"/>
              <a:gd name="connsiteX9" fmla="*/ 0 w 974135"/>
              <a:gd name="connsiteY9" fmla="*/ 241830 h 241830"/>
              <a:gd name="connsiteX0" fmla="*/ 0 w 974135"/>
              <a:gd name="connsiteY0" fmla="*/ 241744 h 241744"/>
              <a:gd name="connsiteX1" fmla="*/ 55140 w 974135"/>
              <a:gd name="connsiteY1" fmla="*/ 108489 h 241744"/>
              <a:gd name="connsiteX2" fmla="*/ 183799 w 974135"/>
              <a:gd name="connsiteY2" fmla="*/ 90110 h 241744"/>
              <a:gd name="connsiteX3" fmla="*/ 322127 w 974135"/>
              <a:gd name="connsiteY3" fmla="*/ 0 h 241744"/>
              <a:gd name="connsiteX4" fmla="*/ 487067 w 974135"/>
              <a:gd name="connsiteY4" fmla="*/ 80920 h 241744"/>
              <a:gd name="connsiteX5" fmla="*/ 629512 w 974135"/>
              <a:gd name="connsiteY5" fmla="*/ 53350 h 241744"/>
              <a:gd name="connsiteX6" fmla="*/ 767361 w 974135"/>
              <a:gd name="connsiteY6" fmla="*/ 131464 h 241744"/>
              <a:gd name="connsiteX7" fmla="*/ 856456 w 974135"/>
              <a:gd name="connsiteY7" fmla="*/ 157483 h 241744"/>
              <a:gd name="connsiteX8" fmla="*/ 974135 w 974135"/>
              <a:gd name="connsiteY8" fmla="*/ 209579 h 241744"/>
              <a:gd name="connsiteX9" fmla="*/ 0 w 974135"/>
              <a:gd name="connsiteY9" fmla="*/ 241744 h 241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4135" h="241744">
                <a:moveTo>
                  <a:pt x="0" y="241744"/>
                </a:moveTo>
                <a:cubicBezTo>
                  <a:pt x="18380" y="197326"/>
                  <a:pt x="13785" y="139122"/>
                  <a:pt x="55140" y="108489"/>
                </a:cubicBezTo>
                <a:cubicBezTo>
                  <a:pt x="98026" y="74793"/>
                  <a:pt x="140913" y="96236"/>
                  <a:pt x="183799" y="90110"/>
                </a:cubicBezTo>
                <a:cubicBezTo>
                  <a:pt x="197584" y="51818"/>
                  <a:pt x="228197" y="11498"/>
                  <a:pt x="322127" y="0"/>
                </a:cubicBezTo>
                <a:cubicBezTo>
                  <a:pt x="434436" y="7658"/>
                  <a:pt x="433956" y="49272"/>
                  <a:pt x="487067" y="80920"/>
                </a:cubicBezTo>
                <a:cubicBezTo>
                  <a:pt x="537354" y="60510"/>
                  <a:pt x="568245" y="44160"/>
                  <a:pt x="629512" y="53350"/>
                </a:cubicBezTo>
                <a:cubicBezTo>
                  <a:pt x="712222" y="70198"/>
                  <a:pt x="721411" y="105426"/>
                  <a:pt x="767361" y="131464"/>
                </a:cubicBezTo>
                <a:cubicBezTo>
                  <a:pt x="797994" y="134527"/>
                  <a:pt x="825823" y="131446"/>
                  <a:pt x="856456" y="157483"/>
                </a:cubicBezTo>
                <a:cubicBezTo>
                  <a:pt x="913128" y="166673"/>
                  <a:pt x="935843" y="186604"/>
                  <a:pt x="974135" y="209579"/>
                </a:cubicBezTo>
                <a:lnTo>
                  <a:pt x="0" y="241744"/>
                </a:lnTo>
                <a:close/>
              </a:path>
            </a:pathLst>
          </a:custGeom>
          <a:solidFill>
            <a:srgbClr val="FFFE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8" name="任意多边形 47"/>
          <p:cNvSpPr/>
          <p:nvPr/>
        </p:nvSpPr>
        <p:spPr>
          <a:xfrm flipH="1">
            <a:off x="5052343" y="4990024"/>
            <a:ext cx="1034283" cy="307604"/>
          </a:xfrm>
          <a:custGeom>
            <a:avLst/>
            <a:gdLst>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6456 w 974135"/>
              <a:gd name="connsiteY7" fmla="*/ 154678 h 238939"/>
              <a:gd name="connsiteX8" fmla="*/ 974135 w 974135"/>
              <a:gd name="connsiteY8" fmla="*/ 206774 h 238939"/>
              <a:gd name="connsiteX9" fmla="*/ 0 w 974135"/>
              <a:gd name="connsiteY9" fmla="*/ 238939 h 238939"/>
              <a:gd name="connsiteX0" fmla="*/ 0 w 974135"/>
              <a:gd name="connsiteY0" fmla="*/ 240415 h 240415"/>
              <a:gd name="connsiteX1" fmla="*/ 55140 w 974135"/>
              <a:gd name="connsiteY1" fmla="*/ 107160 h 240415"/>
              <a:gd name="connsiteX2" fmla="*/ 183799 w 974135"/>
              <a:gd name="connsiteY2" fmla="*/ 88781 h 240415"/>
              <a:gd name="connsiteX3" fmla="*/ 294078 w 974135"/>
              <a:gd name="connsiteY3" fmla="*/ 1476 h 240415"/>
              <a:gd name="connsiteX4" fmla="*/ 487067 w 974135"/>
              <a:gd name="connsiteY4" fmla="*/ 79591 h 240415"/>
              <a:gd name="connsiteX5" fmla="*/ 629512 w 974135"/>
              <a:gd name="connsiteY5" fmla="*/ 52021 h 240415"/>
              <a:gd name="connsiteX6" fmla="*/ 767361 w 974135"/>
              <a:gd name="connsiteY6" fmla="*/ 130135 h 240415"/>
              <a:gd name="connsiteX7" fmla="*/ 856456 w 974135"/>
              <a:gd name="connsiteY7" fmla="*/ 156154 h 240415"/>
              <a:gd name="connsiteX8" fmla="*/ 974135 w 974135"/>
              <a:gd name="connsiteY8" fmla="*/ 208250 h 240415"/>
              <a:gd name="connsiteX9" fmla="*/ 0 w 974135"/>
              <a:gd name="connsiteY9" fmla="*/ 240415 h 240415"/>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1830 h 241830"/>
              <a:gd name="connsiteX1" fmla="*/ 55140 w 974135"/>
              <a:gd name="connsiteY1" fmla="*/ 108575 h 241830"/>
              <a:gd name="connsiteX2" fmla="*/ 183799 w 974135"/>
              <a:gd name="connsiteY2" fmla="*/ 90196 h 241830"/>
              <a:gd name="connsiteX3" fmla="*/ 322127 w 974135"/>
              <a:gd name="connsiteY3" fmla="*/ 86 h 241830"/>
              <a:gd name="connsiteX4" fmla="*/ 487067 w 974135"/>
              <a:gd name="connsiteY4" fmla="*/ 81006 h 241830"/>
              <a:gd name="connsiteX5" fmla="*/ 629512 w 974135"/>
              <a:gd name="connsiteY5" fmla="*/ 53436 h 241830"/>
              <a:gd name="connsiteX6" fmla="*/ 767361 w 974135"/>
              <a:gd name="connsiteY6" fmla="*/ 131550 h 241830"/>
              <a:gd name="connsiteX7" fmla="*/ 856456 w 974135"/>
              <a:gd name="connsiteY7" fmla="*/ 157569 h 241830"/>
              <a:gd name="connsiteX8" fmla="*/ 974135 w 974135"/>
              <a:gd name="connsiteY8" fmla="*/ 209665 h 241830"/>
              <a:gd name="connsiteX9" fmla="*/ 0 w 974135"/>
              <a:gd name="connsiteY9" fmla="*/ 241830 h 241830"/>
              <a:gd name="connsiteX0" fmla="*/ 0 w 974135"/>
              <a:gd name="connsiteY0" fmla="*/ 241744 h 241744"/>
              <a:gd name="connsiteX1" fmla="*/ 55140 w 974135"/>
              <a:gd name="connsiteY1" fmla="*/ 108489 h 241744"/>
              <a:gd name="connsiteX2" fmla="*/ 183799 w 974135"/>
              <a:gd name="connsiteY2" fmla="*/ 90110 h 241744"/>
              <a:gd name="connsiteX3" fmla="*/ 322127 w 974135"/>
              <a:gd name="connsiteY3" fmla="*/ 0 h 241744"/>
              <a:gd name="connsiteX4" fmla="*/ 487067 w 974135"/>
              <a:gd name="connsiteY4" fmla="*/ 80920 h 241744"/>
              <a:gd name="connsiteX5" fmla="*/ 629512 w 974135"/>
              <a:gd name="connsiteY5" fmla="*/ 53350 h 241744"/>
              <a:gd name="connsiteX6" fmla="*/ 767361 w 974135"/>
              <a:gd name="connsiteY6" fmla="*/ 131464 h 241744"/>
              <a:gd name="connsiteX7" fmla="*/ 856456 w 974135"/>
              <a:gd name="connsiteY7" fmla="*/ 157483 h 241744"/>
              <a:gd name="connsiteX8" fmla="*/ 974135 w 974135"/>
              <a:gd name="connsiteY8" fmla="*/ 209579 h 241744"/>
              <a:gd name="connsiteX9" fmla="*/ 0 w 974135"/>
              <a:gd name="connsiteY9" fmla="*/ 241744 h 241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4135" h="241744">
                <a:moveTo>
                  <a:pt x="0" y="241744"/>
                </a:moveTo>
                <a:cubicBezTo>
                  <a:pt x="18380" y="197326"/>
                  <a:pt x="13785" y="139122"/>
                  <a:pt x="55140" y="108489"/>
                </a:cubicBezTo>
                <a:cubicBezTo>
                  <a:pt x="98026" y="74793"/>
                  <a:pt x="140913" y="96236"/>
                  <a:pt x="183799" y="90110"/>
                </a:cubicBezTo>
                <a:cubicBezTo>
                  <a:pt x="197584" y="51818"/>
                  <a:pt x="228197" y="11498"/>
                  <a:pt x="322127" y="0"/>
                </a:cubicBezTo>
                <a:cubicBezTo>
                  <a:pt x="434436" y="7658"/>
                  <a:pt x="433956" y="49272"/>
                  <a:pt x="487067" y="80920"/>
                </a:cubicBezTo>
                <a:cubicBezTo>
                  <a:pt x="537354" y="60510"/>
                  <a:pt x="568245" y="44160"/>
                  <a:pt x="629512" y="53350"/>
                </a:cubicBezTo>
                <a:cubicBezTo>
                  <a:pt x="712222" y="70198"/>
                  <a:pt x="721411" y="105426"/>
                  <a:pt x="767361" y="131464"/>
                </a:cubicBezTo>
                <a:cubicBezTo>
                  <a:pt x="797994" y="134527"/>
                  <a:pt x="825823" y="131446"/>
                  <a:pt x="856456" y="157483"/>
                </a:cubicBezTo>
                <a:cubicBezTo>
                  <a:pt x="913128" y="166673"/>
                  <a:pt x="935843" y="186604"/>
                  <a:pt x="974135" y="209579"/>
                </a:cubicBezTo>
                <a:lnTo>
                  <a:pt x="0" y="241744"/>
                </a:lnTo>
                <a:close/>
              </a:path>
            </a:pathLst>
          </a:custGeom>
          <a:solidFill>
            <a:srgbClr val="FBF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9" name="任意多边形 48"/>
          <p:cNvSpPr/>
          <p:nvPr/>
        </p:nvSpPr>
        <p:spPr>
          <a:xfrm flipH="1">
            <a:off x="8194148" y="3779586"/>
            <a:ext cx="829584" cy="287666"/>
          </a:xfrm>
          <a:custGeom>
            <a:avLst/>
            <a:gdLst>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9260 w 974135"/>
              <a:gd name="connsiteY7" fmla="*/ 137849 h 238939"/>
              <a:gd name="connsiteX8" fmla="*/ 974135 w 974135"/>
              <a:gd name="connsiteY8" fmla="*/ 206774 h 238939"/>
              <a:gd name="connsiteX9" fmla="*/ 0 w 974135"/>
              <a:gd name="connsiteY9" fmla="*/ 238939 h 238939"/>
              <a:gd name="connsiteX0" fmla="*/ 0 w 974135"/>
              <a:gd name="connsiteY0" fmla="*/ 238939 h 238939"/>
              <a:gd name="connsiteX1" fmla="*/ 55140 w 974135"/>
              <a:gd name="connsiteY1" fmla="*/ 105684 h 238939"/>
              <a:gd name="connsiteX2" fmla="*/ 183799 w 974135"/>
              <a:gd name="connsiteY2" fmla="*/ 87305 h 238939"/>
              <a:gd name="connsiteX3" fmla="*/ 294078 w 974135"/>
              <a:gd name="connsiteY3" fmla="*/ 0 h 238939"/>
              <a:gd name="connsiteX4" fmla="*/ 487067 w 974135"/>
              <a:gd name="connsiteY4" fmla="*/ 78115 h 238939"/>
              <a:gd name="connsiteX5" fmla="*/ 629512 w 974135"/>
              <a:gd name="connsiteY5" fmla="*/ 50545 h 238939"/>
              <a:gd name="connsiteX6" fmla="*/ 767361 w 974135"/>
              <a:gd name="connsiteY6" fmla="*/ 128659 h 238939"/>
              <a:gd name="connsiteX7" fmla="*/ 856456 w 974135"/>
              <a:gd name="connsiteY7" fmla="*/ 154678 h 238939"/>
              <a:gd name="connsiteX8" fmla="*/ 974135 w 974135"/>
              <a:gd name="connsiteY8" fmla="*/ 206774 h 238939"/>
              <a:gd name="connsiteX9" fmla="*/ 0 w 974135"/>
              <a:gd name="connsiteY9" fmla="*/ 238939 h 238939"/>
              <a:gd name="connsiteX0" fmla="*/ 0 w 974135"/>
              <a:gd name="connsiteY0" fmla="*/ 240415 h 240415"/>
              <a:gd name="connsiteX1" fmla="*/ 55140 w 974135"/>
              <a:gd name="connsiteY1" fmla="*/ 107160 h 240415"/>
              <a:gd name="connsiteX2" fmla="*/ 183799 w 974135"/>
              <a:gd name="connsiteY2" fmla="*/ 88781 h 240415"/>
              <a:gd name="connsiteX3" fmla="*/ 294078 w 974135"/>
              <a:gd name="connsiteY3" fmla="*/ 1476 h 240415"/>
              <a:gd name="connsiteX4" fmla="*/ 487067 w 974135"/>
              <a:gd name="connsiteY4" fmla="*/ 79591 h 240415"/>
              <a:gd name="connsiteX5" fmla="*/ 629512 w 974135"/>
              <a:gd name="connsiteY5" fmla="*/ 52021 h 240415"/>
              <a:gd name="connsiteX6" fmla="*/ 767361 w 974135"/>
              <a:gd name="connsiteY6" fmla="*/ 130135 h 240415"/>
              <a:gd name="connsiteX7" fmla="*/ 856456 w 974135"/>
              <a:gd name="connsiteY7" fmla="*/ 156154 h 240415"/>
              <a:gd name="connsiteX8" fmla="*/ 974135 w 974135"/>
              <a:gd name="connsiteY8" fmla="*/ 208250 h 240415"/>
              <a:gd name="connsiteX9" fmla="*/ 0 w 974135"/>
              <a:gd name="connsiteY9" fmla="*/ 240415 h 240415"/>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077 h 240077"/>
              <a:gd name="connsiteX1" fmla="*/ 55140 w 974135"/>
              <a:gd name="connsiteY1" fmla="*/ 106822 h 240077"/>
              <a:gd name="connsiteX2" fmla="*/ 183799 w 974135"/>
              <a:gd name="connsiteY2" fmla="*/ 88443 h 240077"/>
              <a:gd name="connsiteX3" fmla="*/ 294078 w 974135"/>
              <a:gd name="connsiteY3" fmla="*/ 1138 h 240077"/>
              <a:gd name="connsiteX4" fmla="*/ 487067 w 974135"/>
              <a:gd name="connsiteY4" fmla="*/ 79253 h 240077"/>
              <a:gd name="connsiteX5" fmla="*/ 629512 w 974135"/>
              <a:gd name="connsiteY5" fmla="*/ 51683 h 240077"/>
              <a:gd name="connsiteX6" fmla="*/ 767361 w 974135"/>
              <a:gd name="connsiteY6" fmla="*/ 129797 h 240077"/>
              <a:gd name="connsiteX7" fmla="*/ 856456 w 974135"/>
              <a:gd name="connsiteY7" fmla="*/ 155816 h 240077"/>
              <a:gd name="connsiteX8" fmla="*/ 974135 w 974135"/>
              <a:gd name="connsiteY8" fmla="*/ 207912 h 240077"/>
              <a:gd name="connsiteX9" fmla="*/ 0 w 974135"/>
              <a:gd name="connsiteY9" fmla="*/ 240077 h 240077"/>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0532 h 240532"/>
              <a:gd name="connsiteX1" fmla="*/ 55140 w 974135"/>
              <a:gd name="connsiteY1" fmla="*/ 107277 h 240532"/>
              <a:gd name="connsiteX2" fmla="*/ 183799 w 974135"/>
              <a:gd name="connsiteY2" fmla="*/ 88898 h 240532"/>
              <a:gd name="connsiteX3" fmla="*/ 294078 w 974135"/>
              <a:gd name="connsiteY3" fmla="*/ 1593 h 240532"/>
              <a:gd name="connsiteX4" fmla="*/ 487067 w 974135"/>
              <a:gd name="connsiteY4" fmla="*/ 79708 h 240532"/>
              <a:gd name="connsiteX5" fmla="*/ 629512 w 974135"/>
              <a:gd name="connsiteY5" fmla="*/ 52138 h 240532"/>
              <a:gd name="connsiteX6" fmla="*/ 767361 w 974135"/>
              <a:gd name="connsiteY6" fmla="*/ 130252 h 240532"/>
              <a:gd name="connsiteX7" fmla="*/ 856456 w 974135"/>
              <a:gd name="connsiteY7" fmla="*/ 156271 h 240532"/>
              <a:gd name="connsiteX8" fmla="*/ 974135 w 974135"/>
              <a:gd name="connsiteY8" fmla="*/ 208367 h 240532"/>
              <a:gd name="connsiteX9" fmla="*/ 0 w 974135"/>
              <a:gd name="connsiteY9" fmla="*/ 240532 h 240532"/>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3274 h 243274"/>
              <a:gd name="connsiteX1" fmla="*/ 55140 w 974135"/>
              <a:gd name="connsiteY1" fmla="*/ 110019 h 243274"/>
              <a:gd name="connsiteX2" fmla="*/ 183799 w 974135"/>
              <a:gd name="connsiteY2" fmla="*/ 91640 h 243274"/>
              <a:gd name="connsiteX3" fmla="*/ 322127 w 974135"/>
              <a:gd name="connsiteY3" fmla="*/ 1530 h 243274"/>
              <a:gd name="connsiteX4" fmla="*/ 487067 w 974135"/>
              <a:gd name="connsiteY4" fmla="*/ 82450 h 243274"/>
              <a:gd name="connsiteX5" fmla="*/ 629512 w 974135"/>
              <a:gd name="connsiteY5" fmla="*/ 54880 h 243274"/>
              <a:gd name="connsiteX6" fmla="*/ 767361 w 974135"/>
              <a:gd name="connsiteY6" fmla="*/ 132994 h 243274"/>
              <a:gd name="connsiteX7" fmla="*/ 856456 w 974135"/>
              <a:gd name="connsiteY7" fmla="*/ 159013 h 243274"/>
              <a:gd name="connsiteX8" fmla="*/ 974135 w 974135"/>
              <a:gd name="connsiteY8" fmla="*/ 211109 h 243274"/>
              <a:gd name="connsiteX9" fmla="*/ 0 w 974135"/>
              <a:gd name="connsiteY9" fmla="*/ 243274 h 243274"/>
              <a:gd name="connsiteX0" fmla="*/ 0 w 974135"/>
              <a:gd name="connsiteY0" fmla="*/ 241830 h 241830"/>
              <a:gd name="connsiteX1" fmla="*/ 55140 w 974135"/>
              <a:gd name="connsiteY1" fmla="*/ 108575 h 241830"/>
              <a:gd name="connsiteX2" fmla="*/ 183799 w 974135"/>
              <a:gd name="connsiteY2" fmla="*/ 90196 h 241830"/>
              <a:gd name="connsiteX3" fmla="*/ 322127 w 974135"/>
              <a:gd name="connsiteY3" fmla="*/ 86 h 241830"/>
              <a:gd name="connsiteX4" fmla="*/ 487067 w 974135"/>
              <a:gd name="connsiteY4" fmla="*/ 81006 h 241830"/>
              <a:gd name="connsiteX5" fmla="*/ 629512 w 974135"/>
              <a:gd name="connsiteY5" fmla="*/ 53436 h 241830"/>
              <a:gd name="connsiteX6" fmla="*/ 767361 w 974135"/>
              <a:gd name="connsiteY6" fmla="*/ 131550 h 241830"/>
              <a:gd name="connsiteX7" fmla="*/ 856456 w 974135"/>
              <a:gd name="connsiteY7" fmla="*/ 157569 h 241830"/>
              <a:gd name="connsiteX8" fmla="*/ 974135 w 974135"/>
              <a:gd name="connsiteY8" fmla="*/ 209665 h 241830"/>
              <a:gd name="connsiteX9" fmla="*/ 0 w 974135"/>
              <a:gd name="connsiteY9" fmla="*/ 241830 h 241830"/>
              <a:gd name="connsiteX0" fmla="*/ 0 w 974135"/>
              <a:gd name="connsiteY0" fmla="*/ 241744 h 241744"/>
              <a:gd name="connsiteX1" fmla="*/ 55140 w 974135"/>
              <a:gd name="connsiteY1" fmla="*/ 108489 h 241744"/>
              <a:gd name="connsiteX2" fmla="*/ 183799 w 974135"/>
              <a:gd name="connsiteY2" fmla="*/ 90110 h 241744"/>
              <a:gd name="connsiteX3" fmla="*/ 322127 w 974135"/>
              <a:gd name="connsiteY3" fmla="*/ 0 h 241744"/>
              <a:gd name="connsiteX4" fmla="*/ 487067 w 974135"/>
              <a:gd name="connsiteY4" fmla="*/ 80920 h 241744"/>
              <a:gd name="connsiteX5" fmla="*/ 629512 w 974135"/>
              <a:gd name="connsiteY5" fmla="*/ 53350 h 241744"/>
              <a:gd name="connsiteX6" fmla="*/ 767361 w 974135"/>
              <a:gd name="connsiteY6" fmla="*/ 131464 h 241744"/>
              <a:gd name="connsiteX7" fmla="*/ 856456 w 974135"/>
              <a:gd name="connsiteY7" fmla="*/ 157483 h 241744"/>
              <a:gd name="connsiteX8" fmla="*/ 974135 w 974135"/>
              <a:gd name="connsiteY8" fmla="*/ 209579 h 241744"/>
              <a:gd name="connsiteX9" fmla="*/ 0 w 974135"/>
              <a:gd name="connsiteY9" fmla="*/ 241744 h 241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4135" h="241744">
                <a:moveTo>
                  <a:pt x="0" y="241744"/>
                </a:moveTo>
                <a:cubicBezTo>
                  <a:pt x="18380" y="197326"/>
                  <a:pt x="13785" y="139122"/>
                  <a:pt x="55140" y="108489"/>
                </a:cubicBezTo>
                <a:cubicBezTo>
                  <a:pt x="98026" y="74793"/>
                  <a:pt x="140913" y="96236"/>
                  <a:pt x="183799" y="90110"/>
                </a:cubicBezTo>
                <a:cubicBezTo>
                  <a:pt x="197584" y="51818"/>
                  <a:pt x="228197" y="11498"/>
                  <a:pt x="322127" y="0"/>
                </a:cubicBezTo>
                <a:cubicBezTo>
                  <a:pt x="434436" y="7658"/>
                  <a:pt x="433956" y="49272"/>
                  <a:pt x="487067" y="80920"/>
                </a:cubicBezTo>
                <a:cubicBezTo>
                  <a:pt x="537354" y="60510"/>
                  <a:pt x="568245" y="44160"/>
                  <a:pt x="629512" y="53350"/>
                </a:cubicBezTo>
                <a:cubicBezTo>
                  <a:pt x="712222" y="70198"/>
                  <a:pt x="721411" y="105426"/>
                  <a:pt x="767361" y="131464"/>
                </a:cubicBezTo>
                <a:cubicBezTo>
                  <a:pt x="797994" y="134527"/>
                  <a:pt x="825823" y="131446"/>
                  <a:pt x="856456" y="157483"/>
                </a:cubicBezTo>
                <a:cubicBezTo>
                  <a:pt x="913128" y="166673"/>
                  <a:pt x="935843" y="186604"/>
                  <a:pt x="974135" y="209579"/>
                </a:cubicBezTo>
                <a:lnTo>
                  <a:pt x="0" y="241744"/>
                </a:lnTo>
                <a:close/>
              </a:path>
            </a:pathLst>
          </a:custGeom>
          <a:solidFill>
            <a:srgbClr val="FEF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0" name="矩形 49"/>
          <p:cNvSpPr/>
          <p:nvPr/>
        </p:nvSpPr>
        <p:spPr>
          <a:xfrm>
            <a:off x="4925713" y="0"/>
            <a:ext cx="2627699" cy="215899"/>
          </a:xfrm>
          <a:prstGeom prst="rect">
            <a:avLst/>
          </a:prstGeom>
          <a:solidFill>
            <a:srgbClr val="5FA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53" name="图片 5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39286" y="6324524"/>
            <a:ext cx="1656000" cy="476307"/>
          </a:xfrm>
          <a:prstGeom prst="rect">
            <a:avLst/>
          </a:prstGeom>
        </p:spPr>
      </p:pic>
    </p:spTree>
    <p:extLst>
      <p:ext uri="{BB962C8B-B14F-4D97-AF65-F5344CB8AC3E}">
        <p14:creationId xmlns:p14="http://schemas.microsoft.com/office/powerpoint/2010/main" val="32393847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967">
          <p15:clr>
            <a:srgbClr val="FBAE40"/>
          </p15:clr>
        </p15:guide>
        <p15:guide id="0" orient="horz" pos="2160">
          <p15:clr>
            <a:srgbClr val="FBAE40"/>
          </p15:clr>
        </p15:guide>
        <p15:guide id="2" pos="662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333381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1" y="365125"/>
            <a:ext cx="1182511" cy="581183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3" y="365125"/>
            <a:ext cx="7933269" cy="5811838"/>
          </a:xfrm>
        </p:spPr>
        <p:txBody>
          <a:bodyPr vert="eaVert"/>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2148774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normAutofit/>
          </a:bodyPr>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p:txBody>
          <a:bodyPr>
            <a:normAutofit/>
          </a:bodyPr>
          <a:lstStyle>
            <a:lvl1pPr>
              <a:defRPr sz="2400">
                <a:solidFill>
                  <a:schemeClr val="accent1"/>
                </a:solidFill>
              </a:defRPr>
            </a:lvl1pPr>
            <a:lvl2pPr>
              <a:defRPr sz="1800" b="0"/>
            </a:lvl2pPr>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4155261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hasCustomPrompt="1"/>
          </p:nvPr>
        </p:nvSpPr>
        <p:spPr>
          <a:xfrm>
            <a:off x="2098676" y="2108202"/>
            <a:ext cx="7994651" cy="1235075"/>
          </a:xfrm>
        </p:spPr>
        <p:txBody>
          <a:bodyPr anchor="b">
            <a:normAutofit/>
          </a:bodyPr>
          <a:lstStyle>
            <a:lvl1pPr algn="ctr">
              <a:defRPr sz="3200">
                <a:solidFill>
                  <a:schemeClr val="accent1"/>
                </a:solidFill>
                <a:effectLst/>
              </a:defRPr>
            </a:lvl1pPr>
          </a:lstStyle>
          <a:p>
            <a:r>
              <a:rPr lang="zh-CN" altLang="en-US" dirty="0" smtClean="0"/>
              <a:t>此处添加您的标题</a:t>
            </a:r>
            <a:endParaRPr lang="en-US" dirty="0"/>
          </a:p>
        </p:txBody>
      </p:sp>
      <p:sp>
        <p:nvSpPr>
          <p:cNvPr id="3" name="KSO_ST2"/>
          <p:cNvSpPr>
            <a:spLocks noGrp="1"/>
          </p:cNvSpPr>
          <p:nvPr>
            <p:ph type="body" idx="1" hasCustomPrompt="1"/>
          </p:nvPr>
        </p:nvSpPr>
        <p:spPr>
          <a:xfrm>
            <a:off x="4050894" y="3400425"/>
            <a:ext cx="4090217" cy="357478"/>
          </a:xfrm>
          <a:prstGeom prst="roundRect">
            <a:avLst>
              <a:gd name="adj" fmla="val 50000"/>
            </a:avLst>
          </a:prstGeom>
          <a:noFill/>
        </p:spPr>
        <p:txBody>
          <a:bodyPr anchor="ctr">
            <a:normAutofit/>
          </a:bodyPr>
          <a:lstStyle>
            <a:lvl1pPr marL="0" indent="0" algn="ctr">
              <a:buNone/>
              <a:defRPr sz="12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zh-CN" altLang="en-US" dirty="0" smtClean="0"/>
              <a:t>单击此处添加您的副标题</a:t>
            </a:r>
            <a:endParaRPr lang="en-US" altLang="zh-CN" dirty="0"/>
          </a:p>
        </p:txBody>
      </p:sp>
      <p:sp>
        <p:nvSpPr>
          <p:cNvPr id="4"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1547362811"/>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3"/>
            <a:ext cx="5080000" cy="4932363"/>
          </a:xfrm>
        </p:spPr>
        <p:txBody>
          <a:bodyPr/>
          <a:lstStyle/>
          <a:p>
            <a:pPr lvl="0"/>
            <a:r>
              <a:rPr lang="zh-CN" altLang="en-US" smtClean="0"/>
              <a:t>编辑母版文本样式</a:t>
            </a:r>
          </a:p>
          <a:p>
            <a:pPr lvl="1"/>
            <a:r>
              <a:rPr lang="zh-CN" altLang="en-US" smtClean="0"/>
              <a:t>第二级</a:t>
            </a:r>
          </a:p>
        </p:txBody>
      </p:sp>
      <p:sp>
        <p:nvSpPr>
          <p:cNvPr id="4" name="KSO_BC2"/>
          <p:cNvSpPr>
            <a:spLocks noGrp="1"/>
          </p:cNvSpPr>
          <p:nvPr>
            <p:ph sz="half" idx="2"/>
          </p:nvPr>
        </p:nvSpPr>
        <p:spPr>
          <a:xfrm>
            <a:off x="6519334" y="1244603"/>
            <a:ext cx="5094116" cy="4932363"/>
          </a:xfrm>
        </p:spPr>
        <p:txBody>
          <a:bodyPr/>
          <a:lstStyle/>
          <a:p>
            <a:pPr lvl="0"/>
            <a:r>
              <a:rPr lang="zh-CN" altLang="en-US" smtClean="0"/>
              <a:t>编辑母版文本样式</a:t>
            </a:r>
          </a:p>
          <a:p>
            <a:pPr lvl="1"/>
            <a:r>
              <a:rPr lang="zh-CN" altLang="en-US" smtClean="0"/>
              <a:t>第二级</a:t>
            </a:r>
          </a:p>
        </p:txBody>
      </p:sp>
      <p:sp>
        <p:nvSpPr>
          <p:cNvPr id="5"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72461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6" y="1376362"/>
            <a:ext cx="5157787"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4" name="KSO_BC1"/>
          <p:cNvSpPr>
            <a:spLocks noGrp="1"/>
          </p:cNvSpPr>
          <p:nvPr>
            <p:ph sz="half" idx="2"/>
          </p:nvPr>
        </p:nvSpPr>
        <p:spPr>
          <a:xfrm>
            <a:off x="1099436" y="2200274"/>
            <a:ext cx="5157787" cy="3684588"/>
          </a:xfrm>
        </p:spPr>
        <p:txBody>
          <a:bodyPr/>
          <a:lstStyle/>
          <a:p>
            <a:pPr lvl="0"/>
            <a:r>
              <a:rPr lang="zh-CN" altLang="en-US" smtClean="0"/>
              <a:t>编辑母版文本样式</a:t>
            </a:r>
          </a:p>
          <a:p>
            <a:pPr lvl="1"/>
            <a:r>
              <a:rPr lang="zh-CN" altLang="en-US" smtClean="0"/>
              <a:t>第二级</a:t>
            </a:r>
          </a:p>
        </p:txBody>
      </p:sp>
      <p:sp>
        <p:nvSpPr>
          <p:cNvPr id="5" name="Text Placeholder 4"/>
          <p:cNvSpPr>
            <a:spLocks noGrp="1"/>
          </p:cNvSpPr>
          <p:nvPr>
            <p:ph type="body" sz="quarter" idx="3"/>
          </p:nvPr>
        </p:nvSpPr>
        <p:spPr>
          <a:xfrm>
            <a:off x="6431847" y="1376362"/>
            <a:ext cx="5183188"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6" name="KSO_BC2"/>
          <p:cNvSpPr>
            <a:spLocks noGrp="1"/>
          </p:cNvSpPr>
          <p:nvPr>
            <p:ph sz="quarter" idx="4"/>
          </p:nvPr>
        </p:nvSpPr>
        <p:spPr>
          <a:xfrm>
            <a:off x="6431847" y="2200274"/>
            <a:ext cx="5183188" cy="3684588"/>
          </a:xfrm>
        </p:spPr>
        <p:txBody>
          <a:bodyPr/>
          <a:lstStyle/>
          <a:p>
            <a:pPr lvl="0"/>
            <a:r>
              <a:rPr lang="zh-CN" altLang="en-US" smtClean="0"/>
              <a:t>编辑母版文本样式</a:t>
            </a:r>
          </a:p>
          <a:p>
            <a:pPr lvl="1"/>
            <a:r>
              <a:rPr lang="zh-CN" altLang="en-US" smtClean="0"/>
              <a:t>第二级</a:t>
            </a:r>
          </a:p>
        </p:txBody>
      </p:sp>
      <p:sp>
        <p:nvSpPr>
          <p:cNvPr id="7"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166050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32299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矩形 6"/>
          <p:cNvSpPr/>
          <p:nvPr/>
        </p:nvSpPr>
        <p:spPr>
          <a:xfrm>
            <a:off x="0" y="-1"/>
            <a:ext cx="12192000" cy="6858001"/>
          </a:xfrm>
          <a:prstGeom prst="rect">
            <a:avLst/>
          </a:prstGeom>
          <a:solidFill>
            <a:srgbClr val="E0E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pic>
        <p:nvPicPr>
          <p:cNvPr id="6" name="Picture 2" descr="E:\孙召亮\资料\微信图片_20200411112208.png"/>
          <p:cNvPicPr>
            <a:picLocks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52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1" y="533402"/>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31"/>
            <a:ext cx="6172200" cy="4873625"/>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p:txBody>
      </p:sp>
      <p:sp>
        <p:nvSpPr>
          <p:cNvPr id="4" name="KSO_BC2"/>
          <p:cNvSpPr>
            <a:spLocks noGrp="1"/>
          </p:cNvSpPr>
          <p:nvPr>
            <p:ph type="body" sz="half" idx="2"/>
          </p:nvPr>
        </p:nvSpPr>
        <p:spPr>
          <a:xfrm>
            <a:off x="1144591" y="2133602"/>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349499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9"/>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KSO_BC2"/>
          <p:cNvSpPr>
            <a:spLocks noGrp="1"/>
          </p:cNvSpPr>
          <p:nvPr>
            <p:ph type="body" sz="half" idx="2"/>
          </p:nvPr>
        </p:nvSpPr>
        <p:spPr>
          <a:xfrm>
            <a:off x="1246192"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KSO_FD"/>
          <p:cNvSpPr>
            <a:spLocks noGrp="1"/>
          </p:cNvSpPr>
          <p:nvPr>
            <p:ph type="dt" sz="half" idx="10"/>
          </p:nvPr>
        </p:nvSpPr>
        <p:spPr/>
        <p:txBody>
          <a:bodyPr/>
          <a:lstStyle/>
          <a:p>
            <a:fld id="{E26D1FB8-ADFA-4277-8E92-95554BD6CBD1}" type="datetimeFigureOut">
              <a:rPr lang="zh-CN" altLang="en-US" smtClean="0"/>
              <a:t>2022/8/3</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241F42C7-A96F-43A4-9EB7-D3BF4082EE0C}" type="slidenum">
              <a:rPr lang="zh-CN" altLang="en-US" smtClean="0"/>
              <a:t>‹#›</a:t>
            </a:fld>
            <a:endParaRPr lang="zh-CN" altLang="en-US"/>
          </a:p>
        </p:txBody>
      </p:sp>
    </p:spTree>
    <p:extLst>
      <p:ext uri="{BB962C8B-B14F-4D97-AF65-F5344CB8AC3E}">
        <p14:creationId xmlns:p14="http://schemas.microsoft.com/office/powerpoint/2010/main" val="234463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矩形 12"/>
          <p:cNvSpPr/>
          <p:nvPr/>
        </p:nvSpPr>
        <p:spPr>
          <a:xfrm>
            <a:off x="0" y="-1"/>
            <a:ext cx="12192000" cy="6543675"/>
          </a:xfrm>
          <a:prstGeom prst="rect">
            <a:avLst/>
          </a:prstGeom>
          <a:solidFill>
            <a:srgbClr val="E0E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4" name="矩形 13"/>
          <p:cNvSpPr/>
          <p:nvPr/>
        </p:nvSpPr>
        <p:spPr>
          <a:xfrm>
            <a:off x="1" y="6543675"/>
            <a:ext cx="12192000" cy="314325"/>
          </a:xfrm>
          <a:prstGeom prst="rect">
            <a:avLst/>
          </a:prstGeom>
          <a:solidFill>
            <a:srgbClr val="5FA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KSO_FD"/>
          <p:cNvSpPr>
            <a:spLocks noGrp="1"/>
          </p:cNvSpPr>
          <p:nvPr>
            <p:ph type="dt" sz="half" idx="2"/>
          </p:nvPr>
        </p:nvSpPr>
        <p:spPr>
          <a:xfrm>
            <a:off x="838200" y="6451604"/>
            <a:ext cx="2743200" cy="365125"/>
          </a:xfrm>
          <a:prstGeom prst="rect">
            <a:avLst/>
          </a:prstGeom>
        </p:spPr>
        <p:txBody>
          <a:bodyPr vert="horz" lIns="91440" tIns="45720" rIns="91440" bIns="45720" rtlCol="0" anchor="ctr"/>
          <a:lstStyle>
            <a:lvl1pPr algn="l">
              <a:defRPr sz="1200">
                <a:solidFill>
                  <a:schemeClr val="tx1"/>
                </a:solidFill>
              </a:defRPr>
            </a:lvl1pPr>
          </a:lstStyle>
          <a:p>
            <a:fld id="{E26D1FB8-ADFA-4277-8E92-95554BD6CBD1}" type="datetimeFigureOut">
              <a:rPr lang="zh-CN" altLang="en-US" smtClean="0"/>
              <a:t>2022/8/3</a:t>
            </a:fld>
            <a:endParaRPr lang="zh-CN" altLang="en-US"/>
          </a:p>
        </p:txBody>
      </p:sp>
      <p:sp>
        <p:nvSpPr>
          <p:cNvPr id="5" name="KSO_FT"/>
          <p:cNvSpPr>
            <a:spLocks noGrp="1"/>
          </p:cNvSpPr>
          <p:nvPr>
            <p:ph type="ftr" sz="quarter" idx="3"/>
          </p:nvPr>
        </p:nvSpPr>
        <p:spPr>
          <a:xfrm>
            <a:off x="4038600" y="6451604"/>
            <a:ext cx="4114800" cy="365125"/>
          </a:xfrm>
          <a:prstGeom prst="rect">
            <a:avLst/>
          </a:prstGeom>
        </p:spPr>
        <p:txBody>
          <a:bodyPr vert="horz" lIns="91440" tIns="45720" rIns="91440" bIns="45720" rtlCol="0" anchor="ctr"/>
          <a:lstStyle>
            <a:lvl1pPr algn="ctr">
              <a:defRPr sz="1200">
                <a:solidFill>
                  <a:schemeClr val="tx1"/>
                </a:solidFill>
              </a:defRPr>
            </a:lvl1pPr>
          </a:lstStyle>
          <a:p>
            <a:endParaRPr lang="zh-CN" altLang="en-US"/>
          </a:p>
        </p:txBody>
      </p:sp>
      <p:sp>
        <p:nvSpPr>
          <p:cNvPr id="6" name="KSO_FN"/>
          <p:cNvSpPr>
            <a:spLocks noGrp="1"/>
          </p:cNvSpPr>
          <p:nvPr>
            <p:ph type="sldNum" sz="quarter" idx="4"/>
          </p:nvPr>
        </p:nvSpPr>
        <p:spPr>
          <a:xfrm>
            <a:off x="8610600" y="6451604"/>
            <a:ext cx="2743200" cy="365125"/>
          </a:xfrm>
          <a:prstGeom prst="rect">
            <a:avLst/>
          </a:prstGeom>
        </p:spPr>
        <p:txBody>
          <a:bodyPr vert="horz" lIns="91440" tIns="45720" rIns="91440" bIns="45720" rtlCol="0" anchor="ctr"/>
          <a:lstStyle>
            <a:lvl1pPr algn="r">
              <a:defRPr sz="1200">
                <a:solidFill>
                  <a:schemeClr val="tx1"/>
                </a:solidFill>
              </a:defRPr>
            </a:lvl1pPr>
          </a:lstStyle>
          <a:p>
            <a:fld id="{241F42C7-A96F-43A4-9EB7-D3BF4082EE0C}" type="slidenum">
              <a:rPr lang="zh-CN" altLang="en-US" smtClean="0"/>
              <a:t>‹#›</a:t>
            </a:fld>
            <a:endParaRPr lang="zh-CN" altLang="en-US"/>
          </a:p>
        </p:txBody>
      </p:sp>
      <p:sp>
        <p:nvSpPr>
          <p:cNvPr id="3" name="KSO_BC1"/>
          <p:cNvSpPr>
            <a:spLocks noGrp="1"/>
          </p:cNvSpPr>
          <p:nvPr>
            <p:ph type="body" idx="1"/>
          </p:nvPr>
        </p:nvSpPr>
        <p:spPr>
          <a:xfrm>
            <a:off x="561975" y="1121434"/>
            <a:ext cx="10963275" cy="5311982"/>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p:txBody>
      </p:sp>
      <p:sp>
        <p:nvSpPr>
          <p:cNvPr id="2" name="KSO_BT1"/>
          <p:cNvSpPr>
            <a:spLocks noGrp="1"/>
          </p:cNvSpPr>
          <p:nvPr>
            <p:ph type="title"/>
          </p:nvPr>
        </p:nvSpPr>
        <p:spPr>
          <a:xfrm>
            <a:off x="561975" y="182476"/>
            <a:ext cx="10963277" cy="726066"/>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pic>
        <p:nvPicPr>
          <p:cNvPr id="9" name="Picture 2" descr="E:\孙召亮\资料\微信图片_20200411112208.png"/>
          <p:cNvPicPr>
            <a:picLocks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595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200" b="1" i="0" kern="1200" baseline="0">
          <a:solidFill>
            <a:schemeClr val="accent1">
              <a:lumMod val="75000"/>
            </a:schemeClr>
          </a:solidFill>
          <a:effectLst/>
          <a:latin typeface="+mj-ea"/>
          <a:ea typeface="+mj-ea"/>
          <a:cs typeface="+mj-cs"/>
        </a:defRPr>
      </a:lvl1pPr>
    </p:titleStyle>
    <p:bodyStyle>
      <a:lvl1pPr marL="361950" indent="-361950" algn="just" defTabSz="685800" rtl="0" eaLnBrk="1" latinLnBrk="0" hangingPunct="1">
        <a:lnSpc>
          <a:spcPct val="110000"/>
        </a:lnSpc>
        <a:spcBef>
          <a:spcPts val="1200"/>
        </a:spcBef>
        <a:spcAft>
          <a:spcPts val="0"/>
        </a:spcAft>
        <a:buClr>
          <a:schemeClr val="accent1"/>
        </a:buClr>
        <a:buSzPct val="50000"/>
        <a:buFont typeface="Wingdings 3" panose="05040102010807070707" pitchFamily="18" charset="2"/>
        <a:buChar char="p"/>
        <a:defRPr lang="zh-CN" altLang="en-US" sz="2400" b="1" kern="1200" baseline="0" dirty="0" smtClean="0">
          <a:solidFill>
            <a:schemeClr val="accent1"/>
          </a:solidFill>
          <a:latin typeface="+mn-ea"/>
          <a:ea typeface="+mn-ea"/>
          <a:cs typeface="+mn-cs"/>
        </a:defRPr>
      </a:lvl1pPr>
      <a:lvl2pPr marL="361950" indent="-361950" algn="just" defTabSz="685800" rtl="0" eaLnBrk="1" latinLnBrk="0" hangingPunct="1">
        <a:lnSpc>
          <a:spcPct val="120000"/>
        </a:lnSpc>
        <a:spcBef>
          <a:spcPts val="0"/>
        </a:spcBef>
        <a:spcAft>
          <a:spcPts val="1200"/>
        </a:spcAft>
        <a:buClr>
          <a:schemeClr val="accent2">
            <a:lumMod val="60000"/>
            <a:lumOff val="40000"/>
          </a:schemeClr>
        </a:buClr>
        <a:buFont typeface="幼圆" panose="02010509060101010101" pitchFamily="49" charset="-122"/>
        <a:buChar char=" "/>
        <a:defRPr sz="1800" b="0" kern="1200" baseline="0">
          <a:solidFill>
            <a:schemeClr val="tx1"/>
          </a:solidFill>
          <a:latin typeface="+mn-ea"/>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438863" y="1085850"/>
            <a:ext cx="5314275" cy="641714"/>
          </a:xfrm>
          <a:prstGeom prst="rect">
            <a:avLst/>
          </a:prstGeom>
          <a:noFill/>
        </p:spPr>
        <p:txBody>
          <a:bodyPr wrap="none" rtlCol="0">
            <a:spAutoFit/>
          </a:bodyPr>
          <a:lstStyle/>
          <a:p>
            <a:pPr algn="ctr">
              <a:lnSpc>
                <a:spcPct val="130000"/>
              </a:lnSpc>
            </a:pPr>
            <a:r>
              <a:rPr lang="zh-CN" altLang="en-US" sz="3200" dirty="0" smtClean="0">
                <a:solidFill>
                  <a:schemeClr val="accent1"/>
                </a:solidFill>
                <a:latin typeface="黑体" panose="02010609060101010101" pitchFamily="49" charset="-122"/>
                <a:ea typeface="黑体" panose="02010609060101010101" pitchFamily="49" charset="-122"/>
              </a:rPr>
              <a:t>专题</a:t>
            </a:r>
            <a:r>
              <a:rPr lang="en-US" altLang="zh-CN" sz="3200" dirty="0" smtClean="0">
                <a:solidFill>
                  <a:schemeClr val="accent1"/>
                </a:solidFill>
                <a:latin typeface="黑体" panose="02010609060101010101" pitchFamily="49" charset="-122"/>
                <a:ea typeface="黑体" panose="02010609060101010101" pitchFamily="49" charset="-122"/>
              </a:rPr>
              <a:t>1  </a:t>
            </a:r>
            <a:r>
              <a:rPr lang="zh-CN" altLang="en-US" sz="3200" dirty="0" smtClean="0">
                <a:solidFill>
                  <a:schemeClr val="accent1"/>
                </a:solidFill>
                <a:latin typeface="黑体" panose="02010609060101010101" pitchFamily="49" charset="-122"/>
                <a:ea typeface="黑体" panose="02010609060101010101" pitchFamily="49" charset="-122"/>
              </a:rPr>
              <a:t>揭示物质结构的奥秘</a:t>
            </a:r>
          </a:p>
        </p:txBody>
      </p:sp>
      <p:sp>
        <p:nvSpPr>
          <p:cNvPr id="5" name="文本框 4"/>
          <p:cNvSpPr txBox="1"/>
          <p:nvPr/>
        </p:nvSpPr>
        <p:spPr>
          <a:xfrm>
            <a:off x="3131086" y="1962150"/>
            <a:ext cx="5929828" cy="641714"/>
          </a:xfrm>
          <a:prstGeom prst="rect">
            <a:avLst/>
          </a:prstGeom>
          <a:noFill/>
        </p:spPr>
        <p:txBody>
          <a:bodyPr wrap="none" rtlCol="0">
            <a:spAutoFit/>
          </a:bodyPr>
          <a:lstStyle/>
          <a:p>
            <a:pPr algn="ctr">
              <a:lnSpc>
                <a:spcPct val="130000"/>
              </a:lnSpc>
            </a:pPr>
            <a:r>
              <a:rPr lang="zh-CN" altLang="en-US" sz="3200" dirty="0" smtClean="0">
                <a:solidFill>
                  <a:srgbClr val="000000"/>
                </a:solidFill>
                <a:latin typeface="黑体" panose="02010609060101010101" pitchFamily="49" charset="-122"/>
                <a:ea typeface="黑体" panose="02010609060101010101" pitchFamily="49" charset="-122"/>
              </a:rPr>
              <a:t>第一单元  物质结构研究的内容</a:t>
            </a:r>
          </a:p>
        </p:txBody>
      </p:sp>
    </p:spTree>
    <p:extLst>
      <p:ext uri="{BB962C8B-B14F-4D97-AF65-F5344CB8AC3E}">
        <p14:creationId xmlns:p14="http://schemas.microsoft.com/office/powerpoint/2010/main" val="3111827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95130" y="1086935"/>
            <a:ext cx="10684566" cy="3416320"/>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．从化学键的角度看化学反应的实质是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旧化学键的断裂，新化学键的形成</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。下列变化中既有旧化学键断裂，又有新化学键形成的是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．碘升华</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．酒精溶解于水</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．氢氧化钠晶体受热熔化</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．一定条件下</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转化为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8528188" y="1714500"/>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0044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42950" y="1573612"/>
            <a:ext cx="10706101" cy="2862322"/>
          </a:xfrm>
          <a:prstGeom prst="rect">
            <a:avLst/>
          </a:prstGeom>
        </p:spPr>
        <p:txBody>
          <a:bodyPr wrap="square">
            <a:spAutoFit/>
          </a:bodyPr>
          <a:lstStyle/>
          <a:p>
            <a:pPr>
              <a:lnSpc>
                <a:spcPct val="150000"/>
              </a:lnSpc>
              <a:spcAft>
                <a:spcPts val="0"/>
              </a:spcAft>
              <a:tabLst>
                <a:tab pos="26289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碘升华，碘分子没发生变化，属于物理变化，没有化学键断裂和生成，故不选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；酒精溶解于水，酒精分子没发生变化，属于物理变化，没有化学键断裂和生成，故不选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；氢氧化钠晶体受热熔化，属于物理变化，氢氧化钠电离为自由移动的钠离子和氢氧根离子，有离子键断裂，没有化学键生成，故不选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转化为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是化学变化，既有旧化学键断裂，又有新化学键形成，故选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p>
        </p:txBody>
      </p:sp>
    </p:spTree>
    <p:extLst>
      <p:ext uri="{BB962C8B-B14F-4D97-AF65-F5344CB8AC3E}">
        <p14:creationId xmlns:p14="http://schemas.microsoft.com/office/powerpoint/2010/main" val="4032134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活动探究</a:t>
            </a:r>
          </a:p>
        </p:txBody>
      </p:sp>
      <p:sp>
        <p:nvSpPr>
          <p:cNvPr id="2" name="矩形 1"/>
          <p:cNvSpPr/>
          <p:nvPr/>
        </p:nvSpPr>
        <p:spPr>
          <a:xfrm>
            <a:off x="823912" y="1023968"/>
            <a:ext cx="10544175" cy="1754326"/>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白磷在潮湿的空气里发生缓慢的氧化反应，在</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40 </a:t>
            </a:r>
            <a:r>
              <a:rPr lang="en-US" altLang="zh-CN" sz="2400" kern="100" dirty="0" smtClean="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左右即可发生自燃；而红磷在</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300 </a:t>
            </a:r>
            <a:r>
              <a:rPr lang="en-US" altLang="zh-CN" sz="2400" kern="100" dirty="0" smtClean="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左右与氧气反应。两者组成的元素相同，为什么表现出的性质有如此明显的差异？</a:t>
            </a:r>
            <a:endParaRPr lang="zh-CN" altLang="zh-CN" sz="240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823911" y="2889320"/>
            <a:ext cx="10544175" cy="1684244"/>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白磷分子呈正四面体结构，其中</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P—P</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键弯曲而具有较大的张力，其键能较小，易断裂，所以白磷在常温、常压下就有很高的反应活性。而红磷的链状结构比较稳定，室温下不与氧气反应。</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59420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flipH="1">
            <a:off x="5313997" y="478607"/>
            <a:ext cx="1564006" cy="520848"/>
          </a:xfrm>
          <a:prstGeom prst="rect">
            <a:avLst/>
          </a:prstGeom>
          <a:noFill/>
        </p:spPr>
        <p:txBody>
          <a:bodyPr wrap="square" rtlCol="0">
            <a:spAutoFit/>
          </a:bodyPr>
          <a:lstStyle/>
          <a:p>
            <a:pPr algn="ct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思考交流</a:t>
            </a: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矩形 1"/>
          <p:cNvSpPr/>
          <p:nvPr/>
        </p:nvSpPr>
        <p:spPr>
          <a:xfrm>
            <a:off x="797718" y="1377940"/>
            <a:ext cx="10596563" cy="1200329"/>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由相同的碳元素可以组成不同的单质，为什么金刚石、石墨、富勒烯</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(C</a:t>
            </a:r>
            <a:r>
              <a:rPr lang="en-US" altLang="zh-CN" sz="2400" kern="100" baseline="-250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60</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和碳纳米管等物质，它们的性质差异很大？</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797717" y="2654469"/>
            <a:ext cx="10851358" cy="646331"/>
          </a:xfrm>
          <a:prstGeom prst="rect">
            <a:avLst/>
          </a:prstGeom>
        </p:spPr>
        <p:txBody>
          <a:bodyPr wrap="square">
            <a:spAutoFit/>
          </a:bodyPr>
          <a:lstStyle/>
          <a:p>
            <a:pPr>
              <a:lnSpc>
                <a:spcPct val="150000"/>
              </a:lnSpc>
              <a:spcAft>
                <a:spcPts val="0"/>
              </a:spcAft>
              <a:tabLst>
                <a:tab pos="26289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碳原子的连接方式不同，物质的微观结构不同，所以它们的性质差异很大。</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11421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知识梳理</a:t>
            </a:r>
          </a:p>
        </p:txBody>
      </p:sp>
      <p:sp>
        <p:nvSpPr>
          <p:cNvPr id="5" name="文本框 6"/>
          <p:cNvSpPr txBox="1"/>
          <p:nvPr/>
        </p:nvSpPr>
        <p:spPr>
          <a:xfrm>
            <a:off x="583406" y="932874"/>
            <a:ext cx="4960144" cy="492443"/>
          </a:xfrm>
          <a:prstGeom prst="rect">
            <a:avLst/>
          </a:prstGeom>
          <a:noFill/>
        </p:spPr>
        <p:txBody>
          <a:bodyPr wrap="square" rtlCol="0">
            <a:spAutoFit/>
          </a:bodyPr>
          <a:lstStyle/>
          <a:p>
            <a:pPr algn="just"/>
            <a:r>
              <a:rPr lang="zh-CN" altLang="en-US" sz="2600" b="1" dirty="0" smtClean="0">
                <a:solidFill>
                  <a:srgbClr val="000000"/>
                </a:solidFill>
                <a:latin typeface="宋体" panose="02010600030101010101" pitchFamily="2" charset="-122"/>
                <a:ea typeface="宋体" panose="02010600030101010101" pitchFamily="2" charset="-122"/>
              </a:rPr>
              <a:t>二、揭示物质结构与性质的关系 </a:t>
            </a:r>
            <a:endParaRPr lang="zh-CN" altLang="en-US" sz="2600" b="1" dirty="0">
              <a:solidFill>
                <a:srgbClr val="000000"/>
              </a:solidFill>
              <a:latin typeface="宋体" panose="02010600030101010101" pitchFamily="2" charset="-122"/>
              <a:ea typeface="宋体" panose="02010600030101010101" pitchFamily="2" charset="-122"/>
            </a:endParaRPr>
          </a:p>
        </p:txBody>
      </p:sp>
      <p:sp>
        <p:nvSpPr>
          <p:cNvPr id="2" name="矩形 1"/>
          <p:cNvSpPr/>
          <p:nvPr/>
        </p:nvSpPr>
        <p:spPr>
          <a:xfrm>
            <a:off x="819150" y="1594158"/>
            <a:ext cx="10553700" cy="3970318"/>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的结构决定物质的性质，物质的性质反映物质的结构。为揭示物质结构与物质性质之间的关系，必须研究有关的下列问题。例如，在晶体中，微粒和微粒间作用力的类型是怎样影响它们性质的？为什么金属晶体表现出导电性、延展性？分子的空间结构对物质性质有什么影响？为什么某些原子或离子可以和另一些原子、离子结合成像</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[Ag(NH</a:t>
            </a:r>
            <a:r>
              <a:rPr lang="en-US" altLang="zh-CN" sz="2400" kern="100" baseline="-250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400" kern="100" baseline="-250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baseline="300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这样比较复杂的离子？因此，科学家从结构入手预测物质可能的性质，再通过反复实验，以阐明物质结构与性质的关系。</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316304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巩固练习</a:t>
            </a:r>
          </a:p>
        </p:txBody>
      </p:sp>
      <p:sp>
        <p:nvSpPr>
          <p:cNvPr id="2" name="Rectangle 6"/>
          <p:cNvSpPr>
            <a:spLocks noChangeArrowheads="1"/>
          </p:cNvSpPr>
          <p:nvPr/>
        </p:nvSpPr>
        <p:spPr bwMode="auto">
          <a:xfrm>
            <a:off x="933449" y="905835"/>
            <a:ext cx="4124325" cy="57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28900" algn="l"/>
              </a:tabLst>
              <a:defRPr>
                <a:solidFill>
                  <a:schemeClr val="tx1"/>
                </a:solidFill>
                <a:latin typeface="Arial" panose="020B0604020202020204" pitchFamily="34" charset="0"/>
              </a:defRPr>
            </a:lvl1pPr>
            <a:lvl2pPr eaLnBrk="0" fontAlgn="base" hangingPunct="0">
              <a:spcBef>
                <a:spcPct val="0"/>
              </a:spcBef>
              <a:spcAft>
                <a:spcPct val="0"/>
              </a:spcAft>
              <a:tabLst>
                <a:tab pos="2628900" algn="l"/>
              </a:tabLst>
              <a:defRPr>
                <a:solidFill>
                  <a:schemeClr val="tx1"/>
                </a:solidFill>
                <a:latin typeface="Arial" panose="020B0604020202020204" pitchFamily="34" charset="0"/>
              </a:defRPr>
            </a:lvl2pPr>
            <a:lvl3pPr eaLnBrk="0" fontAlgn="base" hangingPunct="0">
              <a:spcBef>
                <a:spcPct val="0"/>
              </a:spcBef>
              <a:spcAft>
                <a:spcPct val="0"/>
              </a:spcAft>
              <a:tabLst>
                <a:tab pos="2628900" algn="l"/>
              </a:tabLst>
              <a:defRPr>
                <a:solidFill>
                  <a:schemeClr val="tx1"/>
                </a:solidFill>
                <a:latin typeface="Arial" panose="020B0604020202020204" pitchFamily="34" charset="0"/>
              </a:defRPr>
            </a:lvl3pPr>
            <a:lvl4pPr eaLnBrk="0" fontAlgn="base" hangingPunct="0">
              <a:spcBef>
                <a:spcPct val="0"/>
              </a:spcBef>
              <a:spcAft>
                <a:spcPct val="0"/>
              </a:spcAft>
              <a:tabLst>
                <a:tab pos="2628900" algn="l"/>
              </a:tabLst>
              <a:defRPr>
                <a:solidFill>
                  <a:schemeClr val="tx1"/>
                </a:solidFill>
                <a:latin typeface="Arial" panose="020B0604020202020204" pitchFamily="34" charset="0"/>
              </a:defRPr>
            </a:lvl4pPr>
            <a:lvl5pPr eaLnBrk="0" fontAlgn="base" hangingPunct="0">
              <a:spcBef>
                <a:spcPct val="0"/>
              </a:spcBef>
              <a:spcAft>
                <a:spcPct val="0"/>
              </a:spcAft>
              <a:tabLst>
                <a:tab pos="2628900" algn="l"/>
              </a:tabLst>
              <a:defRPr>
                <a:solidFill>
                  <a:schemeClr val="tx1"/>
                </a:solidFill>
                <a:latin typeface="Arial" panose="020B0604020202020204" pitchFamily="34" charset="0"/>
              </a:defRPr>
            </a:lvl5pPr>
            <a:lvl6pPr eaLnBrk="0" fontAlgn="base" hangingPunct="0">
              <a:spcBef>
                <a:spcPct val="0"/>
              </a:spcBef>
              <a:spcAft>
                <a:spcPct val="0"/>
              </a:spcAft>
              <a:tabLst>
                <a:tab pos="2628900" algn="l"/>
              </a:tabLst>
              <a:defRPr>
                <a:solidFill>
                  <a:schemeClr val="tx1"/>
                </a:solidFill>
                <a:latin typeface="Arial" panose="020B0604020202020204" pitchFamily="34" charset="0"/>
              </a:defRPr>
            </a:lvl6pPr>
            <a:lvl7pPr eaLnBrk="0" fontAlgn="base" hangingPunct="0">
              <a:spcBef>
                <a:spcPct val="0"/>
              </a:spcBef>
              <a:spcAft>
                <a:spcPct val="0"/>
              </a:spcAft>
              <a:tabLst>
                <a:tab pos="2628900" algn="l"/>
              </a:tabLst>
              <a:defRPr>
                <a:solidFill>
                  <a:schemeClr val="tx1"/>
                </a:solidFill>
                <a:latin typeface="Arial" panose="020B0604020202020204" pitchFamily="34" charset="0"/>
              </a:defRPr>
            </a:lvl7pPr>
            <a:lvl8pPr eaLnBrk="0" fontAlgn="base" hangingPunct="0">
              <a:spcBef>
                <a:spcPct val="0"/>
              </a:spcBef>
              <a:spcAft>
                <a:spcPct val="0"/>
              </a:spcAft>
              <a:tabLst>
                <a:tab pos="2628900" algn="l"/>
              </a:tabLst>
              <a:defRPr>
                <a:solidFill>
                  <a:schemeClr val="tx1"/>
                </a:solidFill>
                <a:latin typeface="Arial" panose="020B0604020202020204" pitchFamily="34" charset="0"/>
              </a:defRPr>
            </a:lvl8pPr>
            <a:lvl9pPr eaLnBrk="0" fontAlgn="base" hangingPunct="0">
              <a:spcBef>
                <a:spcPct val="0"/>
              </a:spcBef>
              <a:spcAft>
                <a:spcPct val="0"/>
              </a:spcAft>
              <a:tabLst>
                <a:tab pos="2628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．水可以发生如下变化：</a:t>
            </a:r>
            <a:endParaRPr kumimoji="0" lang="zh-CN" altLang="en-US" sz="2400" b="0" i="0" u="none" strike="noStrike" cap="none" normalizeH="0" baseline="0" dirty="0" smtClean="0">
              <a:ln>
                <a:noFill/>
              </a:ln>
              <a:solidFill>
                <a:srgbClr val="000000"/>
              </a:solidFill>
              <a:effectLst/>
            </a:endParaRPr>
          </a:p>
        </p:txBody>
      </p:sp>
      <p:sp>
        <p:nvSpPr>
          <p:cNvPr id="5" name="Rectangle 7"/>
          <p:cNvSpPr>
            <a:spLocks noChangeArrowheads="1"/>
          </p:cNvSpPr>
          <p:nvPr/>
        </p:nvSpPr>
        <p:spPr bwMode="auto">
          <a:xfrm>
            <a:off x="933449" y="2816222"/>
            <a:ext cx="7115176"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28900" algn="l"/>
              </a:tabLst>
              <a:defRPr>
                <a:solidFill>
                  <a:schemeClr val="tx1"/>
                </a:solidFill>
                <a:latin typeface="Arial" panose="020B0604020202020204" pitchFamily="34" charset="0"/>
              </a:defRPr>
            </a:lvl1pPr>
            <a:lvl2pPr eaLnBrk="0" fontAlgn="base" hangingPunct="0">
              <a:spcBef>
                <a:spcPct val="0"/>
              </a:spcBef>
              <a:spcAft>
                <a:spcPct val="0"/>
              </a:spcAft>
              <a:tabLst>
                <a:tab pos="2628900" algn="l"/>
              </a:tabLst>
              <a:defRPr>
                <a:solidFill>
                  <a:schemeClr val="tx1"/>
                </a:solidFill>
                <a:latin typeface="Arial" panose="020B0604020202020204" pitchFamily="34" charset="0"/>
              </a:defRPr>
            </a:lvl2pPr>
            <a:lvl3pPr eaLnBrk="0" fontAlgn="base" hangingPunct="0">
              <a:spcBef>
                <a:spcPct val="0"/>
              </a:spcBef>
              <a:spcAft>
                <a:spcPct val="0"/>
              </a:spcAft>
              <a:tabLst>
                <a:tab pos="2628900" algn="l"/>
              </a:tabLst>
              <a:defRPr>
                <a:solidFill>
                  <a:schemeClr val="tx1"/>
                </a:solidFill>
                <a:latin typeface="Arial" panose="020B0604020202020204" pitchFamily="34" charset="0"/>
              </a:defRPr>
            </a:lvl3pPr>
            <a:lvl4pPr eaLnBrk="0" fontAlgn="base" hangingPunct="0">
              <a:spcBef>
                <a:spcPct val="0"/>
              </a:spcBef>
              <a:spcAft>
                <a:spcPct val="0"/>
              </a:spcAft>
              <a:tabLst>
                <a:tab pos="2628900" algn="l"/>
              </a:tabLst>
              <a:defRPr>
                <a:solidFill>
                  <a:schemeClr val="tx1"/>
                </a:solidFill>
                <a:latin typeface="Arial" panose="020B0604020202020204" pitchFamily="34" charset="0"/>
              </a:defRPr>
            </a:lvl4pPr>
            <a:lvl5pPr eaLnBrk="0" fontAlgn="base" hangingPunct="0">
              <a:spcBef>
                <a:spcPct val="0"/>
              </a:spcBef>
              <a:spcAft>
                <a:spcPct val="0"/>
              </a:spcAft>
              <a:tabLst>
                <a:tab pos="2628900" algn="l"/>
              </a:tabLst>
              <a:defRPr>
                <a:solidFill>
                  <a:schemeClr val="tx1"/>
                </a:solidFill>
                <a:latin typeface="Arial" panose="020B0604020202020204" pitchFamily="34" charset="0"/>
              </a:defRPr>
            </a:lvl5pPr>
            <a:lvl6pPr eaLnBrk="0" fontAlgn="base" hangingPunct="0">
              <a:spcBef>
                <a:spcPct val="0"/>
              </a:spcBef>
              <a:spcAft>
                <a:spcPct val="0"/>
              </a:spcAft>
              <a:tabLst>
                <a:tab pos="2628900" algn="l"/>
              </a:tabLst>
              <a:defRPr>
                <a:solidFill>
                  <a:schemeClr val="tx1"/>
                </a:solidFill>
                <a:latin typeface="Arial" panose="020B0604020202020204" pitchFamily="34" charset="0"/>
              </a:defRPr>
            </a:lvl6pPr>
            <a:lvl7pPr eaLnBrk="0" fontAlgn="base" hangingPunct="0">
              <a:spcBef>
                <a:spcPct val="0"/>
              </a:spcBef>
              <a:spcAft>
                <a:spcPct val="0"/>
              </a:spcAft>
              <a:tabLst>
                <a:tab pos="2628900" algn="l"/>
              </a:tabLst>
              <a:defRPr>
                <a:solidFill>
                  <a:schemeClr val="tx1"/>
                </a:solidFill>
                <a:latin typeface="Arial" panose="020B0604020202020204" pitchFamily="34" charset="0"/>
              </a:defRPr>
            </a:lvl7pPr>
            <a:lvl8pPr eaLnBrk="0" fontAlgn="base" hangingPunct="0">
              <a:spcBef>
                <a:spcPct val="0"/>
              </a:spcBef>
              <a:spcAft>
                <a:spcPct val="0"/>
              </a:spcAft>
              <a:tabLst>
                <a:tab pos="2628900" algn="l"/>
              </a:tabLst>
              <a:defRPr>
                <a:solidFill>
                  <a:schemeClr val="tx1"/>
                </a:solidFill>
                <a:latin typeface="Arial" panose="020B0604020202020204" pitchFamily="34" charset="0"/>
              </a:defRPr>
            </a:lvl8pPr>
            <a:lvl9pPr eaLnBrk="0" fontAlgn="base" hangingPunct="0">
              <a:spcBef>
                <a:spcPct val="0"/>
              </a:spcBef>
              <a:spcAft>
                <a:spcPct val="0"/>
              </a:spcAft>
              <a:tabLst>
                <a:tab pos="2628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zh-CN"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下列说法正确的是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cap="none" normalizeH="0" baseline="0" dirty="0" smtClean="0">
              <a:ln>
                <a:noFill/>
              </a:ln>
              <a:solidFill>
                <a:srgbClr val="000000"/>
              </a:solidFill>
              <a:effectLst/>
            </a:endParaRPr>
          </a:p>
          <a:p>
            <a:pPr lvl="0">
              <a:lnSpc>
                <a:spcPct val="150000"/>
              </a:lnSpc>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．过程</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①</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中物质体积膨胀</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B</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．过程</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②</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中分子间距缩小</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．过程</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③</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中涉及化学键的断裂和形成</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．过程</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②</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与过程</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④</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互为可逆反应</a:t>
            </a:r>
            <a:endParaRPr kumimoji="0" lang="zh-CN" altLang="en-US" sz="2400" b="0" i="0" u="none" strike="noStrike" cap="none" normalizeH="0" baseline="0" dirty="0" smtClean="0">
              <a:ln>
                <a:noFill/>
              </a:ln>
              <a:solidFill>
                <a:srgbClr val="000000"/>
              </a:solidFill>
              <a:effectLst/>
            </a:endParaRPr>
          </a:p>
        </p:txBody>
      </p:sp>
      <p:grpSp>
        <p:nvGrpSpPr>
          <p:cNvPr id="23" name="组合 22"/>
          <p:cNvGrpSpPr/>
          <p:nvPr/>
        </p:nvGrpSpPr>
        <p:grpSpPr>
          <a:xfrm>
            <a:off x="990600" y="1685700"/>
            <a:ext cx="10259928" cy="986861"/>
            <a:chOff x="981075" y="1790475"/>
            <a:chExt cx="10259928" cy="986861"/>
          </a:xfrm>
        </p:grpSpPr>
        <p:sp>
          <p:nvSpPr>
            <p:cNvPr id="6" name="文本框 5"/>
            <p:cNvSpPr txBox="1"/>
            <p:nvPr/>
          </p:nvSpPr>
          <p:spPr>
            <a:xfrm>
              <a:off x="981075" y="2025657"/>
              <a:ext cx="492443" cy="504369"/>
            </a:xfrm>
            <a:prstGeom prst="rect">
              <a:avLst/>
            </a:prstGeom>
            <a:noFill/>
          </p:spPr>
          <p:txBody>
            <a:bodyPr wrap="none" rtlCol="0">
              <a:spAutoFit/>
            </a:bodyPr>
            <a:lstStyle/>
            <a:p>
              <a:pPr>
                <a:lnSpc>
                  <a:spcPct val="130000"/>
                </a:lnSpc>
              </a:pPr>
              <a:r>
                <a:rPr lang="zh-CN" altLang="en-US" sz="2400" dirty="0" smtClean="0">
                  <a:solidFill>
                    <a:srgbClr val="000000"/>
                  </a:solidFill>
                  <a:latin typeface="宋体" panose="02010600030101010101" pitchFamily="2" charset="-122"/>
                  <a:ea typeface="宋体" panose="02010600030101010101" pitchFamily="2" charset="-122"/>
                </a:rPr>
                <a:t>冰</a:t>
              </a:r>
            </a:p>
          </p:txBody>
        </p:sp>
        <p:cxnSp>
          <p:nvCxnSpPr>
            <p:cNvPr id="8" name="直接箭头连接符 7"/>
            <p:cNvCxnSpPr/>
            <p:nvPr/>
          </p:nvCxnSpPr>
          <p:spPr>
            <a:xfrm>
              <a:off x="1463993" y="2315941"/>
              <a:ext cx="657225" cy="0"/>
            </a:xfrm>
            <a:prstGeom prst="straightConnector1">
              <a:avLst/>
            </a:prstGeom>
            <a:ln w="1905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2331156" y="2025656"/>
              <a:ext cx="2185214" cy="520848"/>
            </a:xfrm>
            <a:prstGeom prst="rect">
              <a:avLst/>
            </a:prstGeom>
            <a:noFill/>
          </p:spPr>
          <p:txBody>
            <a:bodyPr wrap="none" rtlCol="0">
              <a:spAutoFit/>
            </a:bodyPr>
            <a:lstStyle/>
            <a:p>
              <a:pPr>
                <a:lnSpc>
                  <a:spcPct val="130000"/>
                </a:lnSpc>
              </a:pPr>
              <a:r>
                <a:rPr lang="zh-CN" altLang="en-US" sz="2400" dirty="0" smtClean="0">
                  <a:solidFill>
                    <a:srgbClr val="000000"/>
                  </a:solidFill>
                  <a:latin typeface="宋体" panose="02010600030101010101" pitchFamily="2" charset="-122"/>
                  <a:ea typeface="宋体" panose="02010600030101010101" pitchFamily="2" charset="-122"/>
                </a:rPr>
                <a:t>液态水（</a:t>
              </a: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zh-CN" altLang="en-US" sz="2400" dirty="0" smtClean="0">
                  <a:solidFill>
                    <a:srgbClr val="000000"/>
                  </a:solidFill>
                  <a:latin typeface="宋体" panose="02010600030101010101" pitchFamily="2" charset="-122"/>
                  <a:ea typeface="宋体" panose="02010600030101010101" pitchFamily="2" charset="-122"/>
                </a:rPr>
                <a:t>℃）</a:t>
              </a:r>
            </a:p>
          </p:txBody>
        </p:sp>
        <p:cxnSp>
          <p:nvCxnSpPr>
            <p:cNvPr id="12" name="直接箭头连接符 11"/>
            <p:cNvCxnSpPr/>
            <p:nvPr/>
          </p:nvCxnSpPr>
          <p:spPr>
            <a:xfrm>
              <a:off x="4273868" y="2253416"/>
              <a:ext cx="657225" cy="0"/>
            </a:xfrm>
            <a:prstGeom prst="straightConnector1">
              <a:avLst/>
            </a:prstGeom>
            <a:ln w="1905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a:off x="4273867" y="2340427"/>
              <a:ext cx="657225" cy="0"/>
            </a:xfrm>
            <a:prstGeom prst="straightConnector1">
              <a:avLst/>
            </a:prstGeom>
            <a:ln w="1905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5036256" y="2025656"/>
              <a:ext cx="2492990" cy="520848"/>
            </a:xfrm>
            <a:prstGeom prst="rect">
              <a:avLst/>
            </a:prstGeom>
            <a:noFill/>
          </p:spPr>
          <p:txBody>
            <a:bodyPr wrap="none" rtlCol="0">
              <a:spAutoFit/>
            </a:bodyPr>
            <a:lstStyle/>
            <a:p>
              <a:pPr>
                <a:lnSpc>
                  <a:spcPct val="130000"/>
                </a:lnSpc>
              </a:pPr>
              <a:r>
                <a:rPr lang="zh-CN" altLang="en-US" sz="2400" dirty="0" smtClean="0">
                  <a:solidFill>
                    <a:srgbClr val="000000"/>
                  </a:solidFill>
                  <a:latin typeface="宋体" panose="02010600030101010101" pitchFamily="2" charset="-122"/>
                  <a:ea typeface="宋体" panose="02010600030101010101" pitchFamily="2" charset="-122"/>
                </a:rPr>
                <a:t>水蒸气（</a:t>
              </a: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100</a:t>
              </a:r>
              <a:r>
                <a:rPr lang="zh-CN" altLang="en-US" sz="2400" dirty="0" smtClean="0">
                  <a:solidFill>
                    <a:srgbClr val="000000"/>
                  </a:solidFill>
                  <a:latin typeface="宋体" panose="02010600030101010101" pitchFamily="2" charset="-122"/>
                  <a:ea typeface="宋体" panose="02010600030101010101" pitchFamily="2" charset="-122"/>
                </a:rPr>
                <a:t>℃）</a:t>
              </a:r>
            </a:p>
          </p:txBody>
        </p:sp>
        <p:sp>
          <p:nvSpPr>
            <p:cNvPr id="15" name="文本框 14"/>
            <p:cNvSpPr txBox="1"/>
            <p:nvPr/>
          </p:nvSpPr>
          <p:spPr>
            <a:xfrm>
              <a:off x="9517454" y="2025656"/>
              <a:ext cx="1723549" cy="504369"/>
            </a:xfrm>
            <a:prstGeom prst="rect">
              <a:avLst/>
            </a:prstGeom>
            <a:noFill/>
          </p:spPr>
          <p:txBody>
            <a:bodyPr wrap="none" rtlCol="0">
              <a:spAutoFit/>
            </a:bodyPr>
            <a:lstStyle/>
            <a:p>
              <a:pPr>
                <a:lnSpc>
                  <a:spcPct val="130000"/>
                </a:lnSpc>
              </a:pPr>
              <a:r>
                <a:rPr lang="zh-CN" altLang="en-US" sz="2400" dirty="0" smtClean="0">
                  <a:solidFill>
                    <a:srgbClr val="000000"/>
                  </a:solidFill>
                  <a:latin typeface="宋体" panose="02010600030101010101" pitchFamily="2" charset="-122"/>
                  <a:ea typeface="宋体" panose="02010600030101010101" pitchFamily="2" charset="-122"/>
                </a:rPr>
                <a:t>氢气＋氧气</a:t>
              </a:r>
            </a:p>
          </p:txBody>
        </p:sp>
        <p:cxnSp>
          <p:nvCxnSpPr>
            <p:cNvPr id="16" name="直接箭头连接符 15"/>
            <p:cNvCxnSpPr/>
            <p:nvPr/>
          </p:nvCxnSpPr>
          <p:spPr>
            <a:xfrm>
              <a:off x="7329487" y="2329208"/>
              <a:ext cx="2145135" cy="0"/>
            </a:xfrm>
            <a:prstGeom prst="straightConnector1">
              <a:avLst/>
            </a:prstGeom>
            <a:ln w="1905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7366353" y="1790475"/>
              <a:ext cx="2108269" cy="520848"/>
            </a:xfrm>
            <a:prstGeom prst="rect">
              <a:avLst/>
            </a:prstGeom>
            <a:noFill/>
          </p:spPr>
          <p:txBody>
            <a:bodyPr wrap="none" rtlCol="0">
              <a:spAutoFit/>
            </a:bodyPr>
            <a:lstStyle/>
            <a:p>
              <a:pPr>
                <a:lnSpc>
                  <a:spcPct val="130000"/>
                </a:lnSpc>
              </a:pPr>
              <a:r>
                <a:rPr lang="zh-CN" altLang="en-US" sz="2400" dirty="0" smtClean="0">
                  <a:solidFill>
                    <a:srgbClr val="000000"/>
                  </a:solidFill>
                  <a:latin typeface="宋体" panose="02010600030101010101" pitchFamily="2" charset="-122"/>
                  <a:ea typeface="宋体" panose="02010600030101010101" pitchFamily="2" charset="-122"/>
                </a:rPr>
                <a:t>升温至</a:t>
              </a: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2 700</a:t>
              </a:r>
              <a:r>
                <a:rPr lang="zh-CN" altLang="en-US" sz="2400" dirty="0" smtClean="0">
                  <a:solidFill>
                    <a:srgbClr val="000000"/>
                  </a:solidFill>
                  <a:latin typeface="宋体" panose="02010600030101010101" pitchFamily="2" charset="-122"/>
                  <a:ea typeface="宋体" panose="02010600030101010101" pitchFamily="2" charset="-122"/>
                </a:rPr>
                <a:t>℃</a:t>
              </a:r>
            </a:p>
          </p:txBody>
        </p:sp>
        <p:sp>
          <p:nvSpPr>
            <p:cNvPr id="10" name="矩形 9"/>
            <p:cNvSpPr/>
            <p:nvPr/>
          </p:nvSpPr>
          <p:spPr>
            <a:xfrm>
              <a:off x="8174265" y="2315671"/>
              <a:ext cx="492443" cy="461665"/>
            </a:xfrm>
            <a:prstGeom prst="rect">
              <a:avLst/>
            </a:prstGeom>
          </p:spPr>
          <p:txBody>
            <a:bodyPr wrap="none">
              <a:spAutoFit/>
            </a:bodyPr>
            <a:lstStyle/>
            <a:p>
              <a:r>
                <a:rPr lang="zh-CN" altLang="en-US" sz="2400" dirty="0" smtClean="0">
                  <a:solidFill>
                    <a:srgbClr val="000000"/>
                  </a:solidFill>
                  <a:latin typeface="宋体" panose="02010600030101010101" pitchFamily="2" charset="-122"/>
                  <a:ea typeface="宋体" panose="02010600030101010101" pitchFamily="2" charset="-122"/>
                </a:rPr>
                <a:t>③</a:t>
              </a:r>
              <a:endParaRPr lang="zh-CN" altLang="en-US" sz="2400" dirty="0">
                <a:solidFill>
                  <a:srgbClr val="000000"/>
                </a:solidFill>
                <a:latin typeface="宋体" panose="02010600030101010101" pitchFamily="2" charset="-122"/>
                <a:ea typeface="宋体" panose="02010600030101010101" pitchFamily="2" charset="-122"/>
              </a:endParaRPr>
            </a:p>
          </p:txBody>
        </p:sp>
        <p:sp>
          <p:nvSpPr>
            <p:cNvPr id="20" name="矩形 19"/>
            <p:cNvSpPr/>
            <p:nvPr/>
          </p:nvSpPr>
          <p:spPr>
            <a:xfrm>
              <a:off x="1516350" y="1824415"/>
              <a:ext cx="492443" cy="461665"/>
            </a:xfrm>
            <a:prstGeom prst="rect">
              <a:avLst/>
            </a:prstGeom>
          </p:spPr>
          <p:txBody>
            <a:bodyPr wrap="none">
              <a:spAutoFit/>
            </a:bodyPr>
            <a:lstStyle/>
            <a:p>
              <a:r>
                <a:rPr lang="zh-CN" altLang="en-US" sz="2400" dirty="0">
                  <a:solidFill>
                    <a:srgbClr val="000000"/>
                  </a:solidFill>
                  <a:latin typeface="宋体" panose="02010600030101010101" pitchFamily="2" charset="-122"/>
                  <a:ea typeface="宋体" panose="02010600030101010101" pitchFamily="2" charset="-122"/>
                </a:rPr>
                <a:t>①</a:t>
              </a:r>
              <a:endParaRPr lang="zh-CN" altLang="en-US" dirty="0"/>
            </a:p>
          </p:txBody>
        </p:sp>
        <p:sp>
          <p:nvSpPr>
            <p:cNvPr id="21" name="矩形 20"/>
            <p:cNvSpPr/>
            <p:nvPr/>
          </p:nvSpPr>
          <p:spPr>
            <a:xfrm>
              <a:off x="4346290" y="1796854"/>
              <a:ext cx="492443" cy="461665"/>
            </a:xfrm>
            <a:prstGeom prst="rect">
              <a:avLst/>
            </a:prstGeom>
          </p:spPr>
          <p:txBody>
            <a:bodyPr wrap="none">
              <a:spAutoFit/>
            </a:bodyPr>
            <a:lstStyle/>
            <a:p>
              <a:r>
                <a:rPr lang="zh-CN" altLang="en-US" sz="2400" dirty="0">
                  <a:solidFill>
                    <a:srgbClr val="000000"/>
                  </a:solidFill>
                  <a:latin typeface="宋体" panose="02010600030101010101" pitchFamily="2" charset="-122"/>
                  <a:ea typeface="宋体" panose="02010600030101010101" pitchFamily="2" charset="-122"/>
                </a:rPr>
                <a:t>②</a:t>
              </a:r>
              <a:endParaRPr lang="zh-CN" altLang="en-US" dirty="0"/>
            </a:p>
          </p:txBody>
        </p:sp>
        <p:sp>
          <p:nvSpPr>
            <p:cNvPr id="22" name="矩形 21"/>
            <p:cNvSpPr/>
            <p:nvPr/>
          </p:nvSpPr>
          <p:spPr>
            <a:xfrm>
              <a:off x="4346289" y="2301481"/>
              <a:ext cx="492443" cy="461665"/>
            </a:xfrm>
            <a:prstGeom prst="rect">
              <a:avLst/>
            </a:prstGeom>
          </p:spPr>
          <p:txBody>
            <a:bodyPr wrap="none">
              <a:spAutoFit/>
            </a:bodyPr>
            <a:lstStyle/>
            <a:p>
              <a:pPr lvl="0"/>
              <a:r>
                <a:rPr lang="zh-CN" altLang="en-US" sz="2400" dirty="0">
                  <a:solidFill>
                    <a:srgbClr val="000000"/>
                  </a:solidFill>
                  <a:latin typeface="宋体" panose="02010600030101010101" pitchFamily="2" charset="-122"/>
                  <a:ea typeface="宋体" panose="02010600030101010101" pitchFamily="2" charset="-122"/>
                </a:rPr>
                <a:t>④</a:t>
              </a:r>
            </a:p>
          </p:txBody>
        </p:sp>
      </p:grpSp>
      <p:sp>
        <p:nvSpPr>
          <p:cNvPr id="24" name="文本框 23"/>
          <p:cNvSpPr txBox="1"/>
          <p:nvPr/>
        </p:nvSpPr>
        <p:spPr>
          <a:xfrm>
            <a:off x="3783240" y="2899577"/>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542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38200" y="1205181"/>
            <a:ext cx="10515600" cy="3416320"/>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时的液态水体积比冰小，故过程</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①</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中物质体积缩小，</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项错误；液态水转化为水蒸气，体积变大，水分子间距增大，</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项错误；水蒸气转化为氢气和氧气，水中的</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键断裂，形成了</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键和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键，故过程</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③</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中涉及化学键的断裂和形成，</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项正确；可逆反应是在同一条件下既可以向正反应方向进行，又可以向逆反应方向进行的化学反应，故过程</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②</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与过程</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④</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不是可逆反应，</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项错误。</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16446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814388" y="1209587"/>
            <a:ext cx="105632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28900" algn="l"/>
              </a:tabLst>
              <a:defRPr>
                <a:solidFill>
                  <a:schemeClr val="tx1"/>
                </a:solidFill>
                <a:latin typeface="Arial" panose="020B0604020202020204" pitchFamily="34" charset="0"/>
              </a:defRPr>
            </a:lvl1pPr>
            <a:lvl2pPr eaLnBrk="0" fontAlgn="base" hangingPunct="0">
              <a:spcBef>
                <a:spcPct val="0"/>
              </a:spcBef>
              <a:spcAft>
                <a:spcPct val="0"/>
              </a:spcAft>
              <a:tabLst>
                <a:tab pos="2628900" algn="l"/>
              </a:tabLst>
              <a:defRPr>
                <a:solidFill>
                  <a:schemeClr val="tx1"/>
                </a:solidFill>
                <a:latin typeface="Arial" panose="020B0604020202020204" pitchFamily="34" charset="0"/>
              </a:defRPr>
            </a:lvl2pPr>
            <a:lvl3pPr eaLnBrk="0" fontAlgn="base" hangingPunct="0">
              <a:spcBef>
                <a:spcPct val="0"/>
              </a:spcBef>
              <a:spcAft>
                <a:spcPct val="0"/>
              </a:spcAft>
              <a:tabLst>
                <a:tab pos="2628900" algn="l"/>
              </a:tabLst>
              <a:defRPr>
                <a:solidFill>
                  <a:schemeClr val="tx1"/>
                </a:solidFill>
                <a:latin typeface="Arial" panose="020B0604020202020204" pitchFamily="34" charset="0"/>
              </a:defRPr>
            </a:lvl3pPr>
            <a:lvl4pPr eaLnBrk="0" fontAlgn="base" hangingPunct="0">
              <a:spcBef>
                <a:spcPct val="0"/>
              </a:spcBef>
              <a:spcAft>
                <a:spcPct val="0"/>
              </a:spcAft>
              <a:tabLst>
                <a:tab pos="2628900" algn="l"/>
              </a:tabLst>
              <a:defRPr>
                <a:solidFill>
                  <a:schemeClr val="tx1"/>
                </a:solidFill>
                <a:latin typeface="Arial" panose="020B0604020202020204" pitchFamily="34" charset="0"/>
              </a:defRPr>
            </a:lvl4pPr>
            <a:lvl5pPr eaLnBrk="0" fontAlgn="base" hangingPunct="0">
              <a:spcBef>
                <a:spcPct val="0"/>
              </a:spcBef>
              <a:spcAft>
                <a:spcPct val="0"/>
              </a:spcAft>
              <a:tabLst>
                <a:tab pos="2628900" algn="l"/>
              </a:tabLst>
              <a:defRPr>
                <a:solidFill>
                  <a:schemeClr val="tx1"/>
                </a:solidFill>
                <a:latin typeface="Arial" panose="020B0604020202020204" pitchFamily="34" charset="0"/>
              </a:defRPr>
            </a:lvl5pPr>
            <a:lvl6pPr eaLnBrk="0" fontAlgn="base" hangingPunct="0">
              <a:spcBef>
                <a:spcPct val="0"/>
              </a:spcBef>
              <a:spcAft>
                <a:spcPct val="0"/>
              </a:spcAft>
              <a:tabLst>
                <a:tab pos="2628900" algn="l"/>
              </a:tabLst>
              <a:defRPr>
                <a:solidFill>
                  <a:schemeClr val="tx1"/>
                </a:solidFill>
                <a:latin typeface="Arial" panose="020B0604020202020204" pitchFamily="34" charset="0"/>
              </a:defRPr>
            </a:lvl6pPr>
            <a:lvl7pPr eaLnBrk="0" fontAlgn="base" hangingPunct="0">
              <a:spcBef>
                <a:spcPct val="0"/>
              </a:spcBef>
              <a:spcAft>
                <a:spcPct val="0"/>
              </a:spcAft>
              <a:tabLst>
                <a:tab pos="2628900" algn="l"/>
              </a:tabLst>
              <a:defRPr>
                <a:solidFill>
                  <a:schemeClr val="tx1"/>
                </a:solidFill>
                <a:latin typeface="Arial" panose="020B0604020202020204" pitchFamily="34" charset="0"/>
              </a:defRPr>
            </a:lvl7pPr>
            <a:lvl8pPr eaLnBrk="0" fontAlgn="base" hangingPunct="0">
              <a:spcBef>
                <a:spcPct val="0"/>
              </a:spcBef>
              <a:spcAft>
                <a:spcPct val="0"/>
              </a:spcAft>
              <a:tabLst>
                <a:tab pos="2628900" algn="l"/>
              </a:tabLst>
              <a:defRPr>
                <a:solidFill>
                  <a:schemeClr val="tx1"/>
                </a:solidFill>
                <a:latin typeface="Arial" panose="020B0604020202020204" pitchFamily="34" charset="0"/>
              </a:defRPr>
            </a:lvl8pPr>
            <a:lvl9pPr eaLnBrk="0" fontAlgn="base" hangingPunct="0">
              <a:spcBef>
                <a:spcPct val="0"/>
              </a:spcBef>
              <a:spcAft>
                <a:spcPct val="0"/>
              </a:spcAft>
              <a:tabLst>
                <a:tab pos="2628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．莽草酸可用于合成药物达菲，其结构简式如图。下列关于莽草酸的说法正确的是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cap="none" normalizeH="0" baseline="0" dirty="0" smtClean="0">
              <a:ln>
                <a:noFill/>
              </a:ln>
              <a:solidFill>
                <a:srgbClr val="000000"/>
              </a:solidFill>
              <a:effectLst/>
            </a:endParaRPr>
          </a:p>
        </p:txBody>
      </p:sp>
      <p:pic>
        <p:nvPicPr>
          <p:cNvPr id="7173"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1501" y="2646362"/>
            <a:ext cx="2009774" cy="17106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7"/>
          <p:cNvSpPr>
            <a:spLocks noChangeArrowheads="1"/>
          </p:cNvSpPr>
          <p:nvPr/>
        </p:nvSpPr>
        <p:spPr bwMode="auto">
          <a:xfrm>
            <a:off x="814388" y="2516255"/>
            <a:ext cx="6255239" cy="2238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28900" algn="l"/>
              </a:tabLst>
              <a:defRPr>
                <a:solidFill>
                  <a:schemeClr val="tx1"/>
                </a:solidFill>
                <a:latin typeface="Arial" panose="020B0604020202020204" pitchFamily="34" charset="0"/>
              </a:defRPr>
            </a:lvl1pPr>
            <a:lvl2pPr eaLnBrk="0" fontAlgn="base" hangingPunct="0">
              <a:spcBef>
                <a:spcPct val="0"/>
              </a:spcBef>
              <a:spcAft>
                <a:spcPct val="0"/>
              </a:spcAft>
              <a:tabLst>
                <a:tab pos="2628900" algn="l"/>
              </a:tabLst>
              <a:defRPr>
                <a:solidFill>
                  <a:schemeClr val="tx1"/>
                </a:solidFill>
                <a:latin typeface="Arial" panose="020B0604020202020204" pitchFamily="34" charset="0"/>
              </a:defRPr>
            </a:lvl2pPr>
            <a:lvl3pPr eaLnBrk="0" fontAlgn="base" hangingPunct="0">
              <a:spcBef>
                <a:spcPct val="0"/>
              </a:spcBef>
              <a:spcAft>
                <a:spcPct val="0"/>
              </a:spcAft>
              <a:tabLst>
                <a:tab pos="2628900" algn="l"/>
              </a:tabLst>
              <a:defRPr>
                <a:solidFill>
                  <a:schemeClr val="tx1"/>
                </a:solidFill>
                <a:latin typeface="Arial" panose="020B0604020202020204" pitchFamily="34" charset="0"/>
              </a:defRPr>
            </a:lvl3pPr>
            <a:lvl4pPr eaLnBrk="0" fontAlgn="base" hangingPunct="0">
              <a:spcBef>
                <a:spcPct val="0"/>
              </a:spcBef>
              <a:spcAft>
                <a:spcPct val="0"/>
              </a:spcAft>
              <a:tabLst>
                <a:tab pos="2628900" algn="l"/>
              </a:tabLst>
              <a:defRPr>
                <a:solidFill>
                  <a:schemeClr val="tx1"/>
                </a:solidFill>
                <a:latin typeface="Arial" panose="020B0604020202020204" pitchFamily="34" charset="0"/>
              </a:defRPr>
            </a:lvl4pPr>
            <a:lvl5pPr eaLnBrk="0" fontAlgn="base" hangingPunct="0">
              <a:spcBef>
                <a:spcPct val="0"/>
              </a:spcBef>
              <a:spcAft>
                <a:spcPct val="0"/>
              </a:spcAft>
              <a:tabLst>
                <a:tab pos="2628900" algn="l"/>
              </a:tabLst>
              <a:defRPr>
                <a:solidFill>
                  <a:schemeClr val="tx1"/>
                </a:solidFill>
                <a:latin typeface="Arial" panose="020B0604020202020204" pitchFamily="34" charset="0"/>
              </a:defRPr>
            </a:lvl5pPr>
            <a:lvl6pPr eaLnBrk="0" fontAlgn="base" hangingPunct="0">
              <a:spcBef>
                <a:spcPct val="0"/>
              </a:spcBef>
              <a:spcAft>
                <a:spcPct val="0"/>
              </a:spcAft>
              <a:tabLst>
                <a:tab pos="2628900" algn="l"/>
              </a:tabLst>
              <a:defRPr>
                <a:solidFill>
                  <a:schemeClr val="tx1"/>
                </a:solidFill>
                <a:latin typeface="Arial" panose="020B0604020202020204" pitchFamily="34" charset="0"/>
              </a:defRPr>
            </a:lvl6pPr>
            <a:lvl7pPr eaLnBrk="0" fontAlgn="base" hangingPunct="0">
              <a:spcBef>
                <a:spcPct val="0"/>
              </a:spcBef>
              <a:spcAft>
                <a:spcPct val="0"/>
              </a:spcAft>
              <a:tabLst>
                <a:tab pos="2628900" algn="l"/>
              </a:tabLst>
              <a:defRPr>
                <a:solidFill>
                  <a:schemeClr val="tx1"/>
                </a:solidFill>
                <a:latin typeface="Arial" panose="020B0604020202020204" pitchFamily="34" charset="0"/>
              </a:defRPr>
            </a:lvl7pPr>
            <a:lvl8pPr eaLnBrk="0" fontAlgn="base" hangingPunct="0">
              <a:spcBef>
                <a:spcPct val="0"/>
              </a:spcBef>
              <a:spcAft>
                <a:spcPct val="0"/>
              </a:spcAft>
              <a:tabLst>
                <a:tab pos="2628900" algn="l"/>
              </a:tabLst>
              <a:defRPr>
                <a:solidFill>
                  <a:schemeClr val="tx1"/>
                </a:solidFill>
                <a:latin typeface="Arial" panose="020B0604020202020204" pitchFamily="34" charset="0"/>
              </a:defRPr>
            </a:lvl8pPr>
            <a:lvl9pPr eaLnBrk="0" fontAlgn="base" hangingPunct="0">
              <a:spcBef>
                <a:spcPct val="0"/>
              </a:spcBef>
              <a:spcAft>
                <a:spcPct val="0"/>
              </a:spcAft>
              <a:tabLst>
                <a:tab pos="2628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．分子中有</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6</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种氢</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B</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．分子中有三种官能团</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．莽草酸在铜催化作用下被氧化为醛</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26289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．此有机物按碳骨架分类属于芳香族化合物</a:t>
            </a:r>
            <a:endParaRPr kumimoji="0" lang="zh-CN" altLang="en-US" sz="2400" b="0" i="0" u="none" strike="noStrike" cap="none" normalizeH="0" baseline="0" dirty="0" smtClean="0">
              <a:ln>
                <a:noFill/>
              </a:ln>
              <a:solidFill>
                <a:srgbClr val="000000"/>
              </a:solidFill>
              <a:effectLst/>
            </a:endParaRPr>
          </a:p>
        </p:txBody>
      </p:sp>
      <p:sp>
        <p:nvSpPr>
          <p:cNvPr id="5" name="文本框 4"/>
          <p:cNvSpPr txBox="1"/>
          <p:nvPr/>
        </p:nvSpPr>
        <p:spPr>
          <a:xfrm>
            <a:off x="2162175" y="1818674"/>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1013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5510" name="Picture 7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93011" y="908462"/>
            <a:ext cx="1515668" cy="1442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823913" y="1286874"/>
            <a:ext cx="10544174" cy="3416320"/>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该物质结构不对称，分子中有图示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种氢原子</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endParaRPr lang="en-US"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Lst>
            </a:pPr>
            <a:endParaRPr lang="en-US" altLang="zh-CN" sz="2400" kern="1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根据物质分子结构可知，该物质分子中含有羟基、羧基、碳碳双键三种官能团，</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正确；该物质中羟基连接的碳原子上均只有一个氢原子，所以被铜催化氧化为酮，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错误；由于物质分子结构中不含有苯环，因此此有机物按碳骨架分类属于脂环化合物，而不属于芳香族化合物，</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p>
        </p:txBody>
      </p:sp>
    </p:spTree>
    <p:extLst>
      <p:ext uri="{BB962C8B-B14F-4D97-AF65-F5344CB8AC3E}">
        <p14:creationId xmlns:p14="http://schemas.microsoft.com/office/powerpoint/2010/main" val="3046961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当堂检测</a:t>
            </a:r>
          </a:p>
        </p:txBody>
      </p:sp>
      <p:sp>
        <p:nvSpPr>
          <p:cNvPr id="3" name="矩形 2"/>
          <p:cNvSpPr/>
          <p:nvPr/>
        </p:nvSpPr>
        <p:spPr>
          <a:xfrm>
            <a:off x="733425" y="1036826"/>
            <a:ext cx="10725149" cy="3970318"/>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2020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年初，全球爆发新冠肺炎，用</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NMR(</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核磁共振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NMR</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可用于测定核酸等生物大分子的空间结构，从而快速诊断。下列有关</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的叙述正确的是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具有相同的中子数</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是两种不同的核素</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的核外电子数与中子数相同</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化学性质相同</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2371725" y="2209800"/>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1247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学习目标</a:t>
            </a:r>
          </a:p>
        </p:txBody>
      </p:sp>
      <p:sp>
        <p:nvSpPr>
          <p:cNvPr id="6" name="矩形 5"/>
          <p:cNvSpPr/>
          <p:nvPr/>
        </p:nvSpPr>
        <p:spPr>
          <a:xfrm>
            <a:off x="842962" y="931813"/>
            <a:ext cx="10506075" cy="2192075"/>
          </a:xfrm>
          <a:prstGeom prst="rect">
            <a:avLst/>
          </a:prstGeom>
        </p:spPr>
        <p:txBody>
          <a:bodyPr wrap="square">
            <a:spAutoFit/>
          </a:bodyPr>
          <a:lstStyle/>
          <a:p>
            <a:pPr lvl="0" algn="just" defTabSz="685800">
              <a:lnSpc>
                <a:spcPct val="200000"/>
              </a:lnSpc>
              <a:tabLst>
                <a:tab pos="26289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初步认识物质的结构与性质之间的关系。</a:t>
            </a:r>
          </a:p>
          <a:p>
            <a:pPr lvl="0" algn="just" defTabSz="685800">
              <a:lnSpc>
                <a:spcPct val="200000"/>
              </a:lnSpc>
              <a:tabLst>
                <a:tab pos="26289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认识研究物质结构有助于了解材料的结构与性能的关系，对优化物质结构、改善材料性能具有重要意义。</a:t>
            </a:r>
            <a:endParaRPr kumimoji="0" lang="zh-CN" altLang="en-US" sz="2400" b="0" i="0" u="none" strike="noStrike" kern="1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157197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52488" y="1533674"/>
            <a:ext cx="10487025" cy="2308324"/>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的中子数＝</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的中子数＝</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，两者的中子数不同，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错误；核素是指具有一定数目的质子和中子的原子，而</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是分子，不是核素，</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的核外电子数为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，中子数＝</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，两者不相同，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互为同位素，均为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元素，化学性质相同，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51874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62024" y="1178153"/>
            <a:ext cx="9591675" cy="2862322"/>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．下列说法正确的是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．并不是所有原子都由质子、中子和核外电子构成</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．只要知道粒子的质子数，就一定能确定它是什么元素</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．由于质量数＝质子数＋中子数，所以，电子是没有质量的</a:t>
            </a:r>
          </a:p>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．分子的质子数等于该分子中各原子质子数与中子数之和</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4266911" y="1216253"/>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矩形 6"/>
          <p:cNvSpPr/>
          <p:nvPr/>
        </p:nvSpPr>
        <p:spPr>
          <a:xfrm>
            <a:off x="962024" y="4190911"/>
            <a:ext cx="6203942" cy="576248"/>
          </a:xfrm>
          <a:prstGeom prst="rect">
            <a:avLst/>
          </a:prstGeom>
        </p:spPr>
        <p:txBody>
          <a:bodyPr wrap="none">
            <a:spAutoFit/>
          </a:bodyPr>
          <a:lstStyle/>
          <a:p>
            <a:pPr algn="just">
              <a:lnSpc>
                <a:spcPct val="150000"/>
              </a:lnSpc>
              <a:spcAft>
                <a:spcPts val="0"/>
              </a:spcAft>
              <a:tabLst>
                <a:tab pos="26289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质量数为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的氢原子</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中没有中子。</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62358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95413" y="853470"/>
            <a:ext cx="7829550" cy="2862322"/>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．下列说法不正确的是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．乙醇与二甲醚互为同分异构体，但性质不同</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CCl</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一样是正四面体结构</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互为同位素</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的相互转化是化学变化</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矩形 5"/>
          <p:cNvSpPr/>
          <p:nvPr/>
        </p:nvSpPr>
        <p:spPr>
          <a:xfrm>
            <a:off x="1095412" y="3855988"/>
            <a:ext cx="8010487" cy="646331"/>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是化合物不是原子，不是同位素。</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4701280" y="925890"/>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816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p:nvPr/>
        </p:nvSpPr>
        <p:spPr>
          <a:xfrm>
            <a:off x="2568464" y="1916874"/>
            <a:ext cx="7055073" cy="1606594"/>
          </a:xfrm>
          <a:prstGeom prst="rect">
            <a:avLst/>
          </a:prstGeom>
          <a:noFill/>
        </p:spPr>
        <p:txBody>
          <a:bodyPr wrap="none">
            <a:spAutoFit/>
          </a:bodyPr>
          <a:lstStyle/>
          <a:p>
            <a:pPr algn="ctr" fontAlgn="auto">
              <a:lnSpc>
                <a:spcPct val="120000"/>
              </a:lnSpc>
              <a:spcBef>
                <a:spcPts val="0"/>
              </a:spcBef>
              <a:spcAft>
                <a:spcPts val="0"/>
              </a:spcAft>
              <a:defRPr/>
            </a:pPr>
            <a:r>
              <a:rPr lang="zh-CN" altLang="en-US" sz="5400" b="1" dirty="0">
                <a:solidFill>
                  <a:srgbClr val="00B0F0"/>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rPr>
              <a:t>本节内容结束</a:t>
            </a:r>
            <a:endParaRPr lang="en-US" altLang="zh-CN" sz="5400" b="1" dirty="0">
              <a:solidFill>
                <a:srgbClr val="00B0F0"/>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endParaRPr>
          </a:p>
          <a:p>
            <a:pPr fontAlgn="auto">
              <a:lnSpc>
                <a:spcPct val="120000"/>
              </a:lnSpc>
              <a:spcBef>
                <a:spcPts val="0"/>
              </a:spcBef>
              <a:spcAft>
                <a:spcPts val="0"/>
              </a:spcAft>
              <a:defRPr/>
            </a:pPr>
            <a:r>
              <a:rPr lang="zh-CN" altLang="en-US" sz="2800" dirty="0">
                <a:effectLst>
                  <a:reflection blurRad="25400" stA="30000" endPos="30000" dist="50800" dir="5400000" sy="-100000" algn="bl" rotWithShape="0"/>
                </a:effectLst>
                <a:latin typeface="微软雅黑" pitchFamily="34" charset="-122"/>
                <a:ea typeface="微软雅黑" pitchFamily="34" charset="-122"/>
              </a:rPr>
              <a:t>更多精彩内容请登录：</a:t>
            </a:r>
            <a:r>
              <a:rPr lang="en-US" altLang="zh-CN" sz="2800" dirty="0" smtClean="0">
                <a:effectLst>
                  <a:reflection blurRad="25400" stA="30000" endPos="30000" dist="50800" dir="5400000" sy="-100000" algn="bl" rotWithShape="0"/>
                </a:effectLst>
                <a:latin typeface="微软雅黑" pitchFamily="34" charset="-122"/>
                <a:ea typeface="微软雅黑" pitchFamily="34" charset="-122"/>
              </a:rPr>
              <a:t>www.xinjiaoyu.com</a:t>
            </a:r>
            <a:endParaRPr lang="zh-CN" altLang="en-US" sz="2800" dirty="0">
              <a:effectLst>
                <a:reflection blurRad="25400" stA="30000" endPos="30000" dist="50800" dir="5400000" sy="-100000" algn="bl" rotWithShape="0"/>
              </a:effectLst>
              <a:latin typeface="微软雅黑" pitchFamily="34" charset="-122"/>
              <a:ea typeface="微软雅黑" pitchFamily="34" charset="-122"/>
            </a:endParaRPr>
          </a:p>
        </p:txBody>
      </p:sp>
    </p:spTree>
    <p:extLst>
      <p:ext uri="{BB962C8B-B14F-4D97-AF65-F5344CB8AC3E}">
        <p14:creationId xmlns:p14="http://schemas.microsoft.com/office/powerpoint/2010/main" val="894606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核心素养</a:t>
            </a:r>
          </a:p>
        </p:txBody>
      </p:sp>
      <p:sp>
        <p:nvSpPr>
          <p:cNvPr id="5" name="矩形 4"/>
          <p:cNvSpPr/>
          <p:nvPr/>
        </p:nvSpPr>
        <p:spPr>
          <a:xfrm>
            <a:off x="909637" y="1006465"/>
            <a:ext cx="10372725" cy="2308324"/>
          </a:xfrm>
          <a:prstGeom prst="rect">
            <a:avLst/>
          </a:prstGeom>
        </p:spPr>
        <p:txBody>
          <a:bodyPr wrap="square">
            <a:spAutoFit/>
          </a:bodyPr>
          <a:lstStyle/>
          <a:p>
            <a:pPr lvl="0" algn="just" defTabSz="685800">
              <a:lnSpc>
                <a:spcPct val="150000"/>
              </a:lnSpc>
              <a:tabLst>
                <a:tab pos="2628900" algn="l"/>
              </a:tabLst>
            </a:pPr>
            <a:r>
              <a:rPr kumimoji="0" lang="zh-CN" altLang="en-US" sz="24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宏观辨识与微观探析：</a:t>
            </a:r>
            <a:endParaRPr kumimoji="0" lang="en-US" altLang="zh-CN" sz="24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lvl="0" algn="just" defTabSz="685800">
              <a:lnSpc>
                <a:spcPct val="150000"/>
              </a:lnSpc>
              <a:tabLst>
                <a:tab pos="2628900" algn="l"/>
              </a:tabLst>
            </a:pP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能从化学键的形成过程、化学反应的实质、有机化合物的同分异构及分子的空间结构等角度认识物质的特征结构。能根据物质的微观结构预测物质的性质，建立起</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结构决定性质、性质反映结构</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的认知模型。</a:t>
            </a:r>
            <a:endParaRPr kumimoji="0" lang="zh-CN" altLang="en-US" sz="2400" b="0" i="0" u="none" strike="noStrike" kern="1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21527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活动探究</a:t>
            </a:r>
          </a:p>
        </p:txBody>
      </p:sp>
      <p:sp>
        <p:nvSpPr>
          <p:cNvPr id="2" name="矩形 1"/>
          <p:cNvSpPr/>
          <p:nvPr/>
        </p:nvSpPr>
        <p:spPr>
          <a:xfrm>
            <a:off x="785812" y="996940"/>
            <a:ext cx="10620375" cy="1200329"/>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璀璨的钻石、朴实无华的石墨均是由碳元素组成的，为什么二者的物理性质差异那么大呢？</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785811" y="2279720"/>
            <a:ext cx="10620375" cy="1684244"/>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二者结构不同；钻石中碳原子以共价键与周围的四个碳原子结合形成空间的立体网状结构；而石墨层内碳原子之间以共价键结合形成平面正六边形结构，层间以范德华力结合。</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47948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flipH="1">
            <a:off x="5313997" y="478607"/>
            <a:ext cx="1564006" cy="520848"/>
          </a:xfrm>
          <a:prstGeom prst="rect">
            <a:avLst/>
          </a:prstGeom>
          <a:noFill/>
        </p:spPr>
        <p:txBody>
          <a:bodyPr wrap="square" rtlCol="0">
            <a:spAutoFit/>
          </a:bodyPr>
          <a:lstStyle/>
          <a:p>
            <a:pPr algn="ct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思考交流</a:t>
            </a: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矩形 6"/>
          <p:cNvSpPr/>
          <p:nvPr/>
        </p:nvSpPr>
        <p:spPr>
          <a:xfrm>
            <a:off x="757237" y="1120031"/>
            <a:ext cx="10677525" cy="1200329"/>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．如何从原子结构的视角认识同周期、同主族元素的金属性、非金属性的递变规律？</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757236" y="2333774"/>
            <a:ext cx="10677525" cy="2308324"/>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同周期元素，从左到右，核电荷数增加，原子半径减小，原子核对外层电子的引力增强，元素的金属性减弱，非金属性增强。同主族元素，原子的最外层电子数相同，自上到下，原子半径增大，原子核对外层电子的引力减弱，元素的金属性增强，非金属性减弱。</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327871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57236" y="1120031"/>
            <a:ext cx="5912196" cy="576248"/>
          </a:xfrm>
          <a:prstGeom prst="rect">
            <a:avLst/>
          </a:prstGeom>
        </p:spPr>
        <p:txBody>
          <a:bodyPr wrap="none">
            <a:spAutoFit/>
          </a:bodyPr>
          <a:lstStyle/>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．请以</a:t>
            </a:r>
            <a:r>
              <a:rPr lang="en-US" altLang="zh-CN" sz="2400" kern="100" dirty="0" err="1"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NaCl</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为例分析离子键的形成过程。</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757236" y="1803052"/>
            <a:ext cx="10653714" cy="1130246"/>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钠原子易失去最外层电子形成</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r>
              <a:rPr lang="zh-CN" altLang="zh-CN" sz="2400" kern="100" baseline="300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，氯原子易得到电子形成</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a:t>
            </a:r>
            <a:r>
              <a:rPr lang="zh-CN" altLang="zh-CN" sz="2400" kern="100" baseline="300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r>
              <a:rPr lang="zh-CN" altLang="zh-CN" sz="2400" kern="100" baseline="300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a:t>
            </a:r>
            <a:r>
              <a:rPr lang="zh-CN" altLang="zh-CN" sz="2400" kern="100" baseline="300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通过静电作用形成离子键。</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矩形 5"/>
          <p:cNvSpPr/>
          <p:nvPr/>
        </p:nvSpPr>
        <p:spPr>
          <a:xfrm>
            <a:off x="757236" y="3040071"/>
            <a:ext cx="8901114" cy="646331"/>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．请分析乙醇催化氧化生成乙醛的过程中化学键的变化。</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757236" y="3793175"/>
            <a:ext cx="10653714" cy="1130246"/>
          </a:xfrm>
          <a:prstGeom prst="rect">
            <a:avLst/>
          </a:prstGeom>
        </p:spPr>
        <p:txBody>
          <a:bodyPr wrap="square">
            <a:spAutoFit/>
          </a:bodyPr>
          <a:lstStyle/>
          <a:p>
            <a:pPr algn="just">
              <a:lnSpc>
                <a:spcPct val="150000"/>
              </a:lnSpc>
              <a:spcAft>
                <a:spcPts val="0"/>
              </a:spcAft>
              <a:tabLst>
                <a:tab pos="26289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失去</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个</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相连的</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上也失去</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个</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，形成新的</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altLang="zh-CN" sz="2400" kern="100" spc="-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双键，乙醇分子转化为乙醛分子。</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53192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知识梳理</a:t>
            </a:r>
          </a:p>
        </p:txBody>
      </p:sp>
      <p:sp>
        <p:nvSpPr>
          <p:cNvPr id="2" name="矩形 1"/>
          <p:cNvSpPr/>
          <p:nvPr/>
        </p:nvSpPr>
        <p:spPr>
          <a:xfrm>
            <a:off x="726281" y="1647825"/>
            <a:ext cx="10739438" cy="4124206"/>
          </a:xfrm>
          <a:prstGeom prst="rect">
            <a:avLst/>
          </a:prstGeom>
        </p:spPr>
        <p:txBody>
          <a:bodyPr wrap="square">
            <a:spAutoFit/>
          </a:bodyPr>
          <a:lstStyle/>
          <a:p>
            <a:pPr>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．认识物质的特征结构，必须深入研究原子的结构，特别是最外电子层上发生的变化，以此判断元素的性质。</a:t>
            </a:r>
            <a:endParaRPr lang="zh-CN" altLang="zh-CN" sz="240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p>
            <a:pPr>
              <a:lnSpc>
                <a:spcPct val="150000"/>
              </a:lnSpc>
              <a:spcBef>
                <a:spcPts val="600"/>
              </a:spcBef>
              <a:spcAft>
                <a:spcPts val="0"/>
              </a:spcAft>
              <a:tabLst>
                <a:tab pos="26289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．研究物质之间的化学反应，需要对反应物、生成物的特征结构进行针对性的研究，考察反应物中什么原子或原子团上的化学键容易发生断裂，继而在什么位置上生成新的化学键。</a:t>
            </a:r>
            <a:endParaRPr lang="zh-CN" altLang="zh-CN" sz="240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p>
            <a:pPr>
              <a:lnSpc>
                <a:spcPct val="150000"/>
              </a:lnSpc>
              <a:spcBef>
                <a:spcPts val="600"/>
              </a:spcBef>
              <a:spcAft>
                <a:spcPts val="0"/>
              </a:spcAft>
              <a:tabLst>
                <a:tab pos="26289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．研究物质的特征结构，可以帮助我们获得很多有用的信息，设计反应的条件，解释反应生成的产物等。</a:t>
            </a:r>
            <a:endParaRPr lang="zh-CN" altLang="zh-CN" sz="240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文本框 6"/>
          <p:cNvSpPr txBox="1"/>
          <p:nvPr/>
        </p:nvSpPr>
        <p:spPr>
          <a:xfrm>
            <a:off x="583406" y="932874"/>
            <a:ext cx="4247366" cy="492443"/>
          </a:xfrm>
          <a:prstGeom prst="rect">
            <a:avLst/>
          </a:prstGeom>
          <a:noFill/>
        </p:spPr>
        <p:txBody>
          <a:bodyPr wrap="square" rtlCol="0">
            <a:spAutoFit/>
          </a:bodyPr>
          <a:lstStyle/>
          <a:p>
            <a:pPr algn="just"/>
            <a:r>
              <a:rPr lang="zh-CN" altLang="en-US" sz="2600" b="1" dirty="0" smtClean="0">
                <a:solidFill>
                  <a:srgbClr val="000000"/>
                </a:solidFill>
                <a:latin typeface="宋体" panose="02010600030101010101" pitchFamily="2" charset="-122"/>
                <a:ea typeface="宋体" panose="02010600030101010101" pitchFamily="2" charset="-122"/>
              </a:rPr>
              <a:t>一、认识</a:t>
            </a:r>
            <a:r>
              <a:rPr lang="zh-CN" altLang="en-US" sz="2600" b="1" dirty="0">
                <a:solidFill>
                  <a:srgbClr val="000000"/>
                </a:solidFill>
                <a:latin typeface="宋体" panose="02010600030101010101" pitchFamily="2" charset="-122"/>
                <a:ea typeface="宋体" panose="02010600030101010101" pitchFamily="2" charset="-122"/>
              </a:rPr>
              <a:t>物质的特征结构 </a:t>
            </a:r>
          </a:p>
        </p:txBody>
      </p:sp>
    </p:spTree>
    <p:extLst>
      <p:ext uri="{BB962C8B-B14F-4D97-AF65-F5344CB8AC3E}">
        <p14:creationId xmlns:p14="http://schemas.microsoft.com/office/powerpoint/2010/main" val="2272144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lumMod val="75000"/>
            </a:schemeClr>
          </a:solidFill>
        </p:spPr>
        <p:txBody>
          <a:bodyPr wrap="none" rtlCol="0">
            <a:spAutoFit/>
          </a:bodyPr>
          <a:lstStyle/>
          <a:p>
            <a:r>
              <a:rPr lang="zh-CN" altLang="en-US" sz="2600" b="1" dirty="0" smtClean="0">
                <a:solidFill>
                  <a:schemeClr val="bg1"/>
                </a:solidFill>
                <a:latin typeface="宋体" panose="02010600030101010101" pitchFamily="2" charset="-122"/>
                <a:ea typeface="宋体" panose="02010600030101010101" pitchFamily="2" charset="-122"/>
              </a:rPr>
              <a:t>巩固练习</a:t>
            </a:r>
          </a:p>
        </p:txBody>
      </p:sp>
      <p:sp>
        <p:nvSpPr>
          <p:cNvPr id="2" name="矩形 1"/>
          <p:cNvSpPr/>
          <p:nvPr/>
        </p:nvSpPr>
        <p:spPr>
          <a:xfrm>
            <a:off x="719137" y="1017776"/>
            <a:ext cx="10753725" cy="3416320"/>
          </a:xfrm>
          <a:prstGeom prst="rect">
            <a:avLst/>
          </a:prstGeom>
        </p:spPr>
        <p:txBody>
          <a:bodyPr wrap="square">
            <a:spAutoFit/>
          </a:bodyPr>
          <a:lstStyle/>
          <a:p>
            <a:pPr>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．现在含有元素硒</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的保健品已经开始进入市场，已知硒元素与氧元素同族，与钾元素同周期，关于硒的说法不正确的是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．原子序数为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的非金属性比</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强</a:t>
            </a:r>
          </a:p>
          <a:p>
            <a:pPr>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．最高价氧化物对应水化物的分子式为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spcAft>
                <a:spcPts val="0"/>
              </a:spcAft>
              <a:tabLst>
                <a:tab pos="26289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．气态氢化物的稳定性比硫化氢气体弱</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5" name="文本框 4"/>
          <p:cNvSpPr txBox="1"/>
          <p:nvPr/>
        </p:nvSpPr>
        <p:spPr>
          <a:xfrm>
            <a:off x="6934200" y="1638300"/>
            <a:ext cx="389850" cy="524567"/>
          </a:xfrm>
          <a:prstGeom prst="rect">
            <a:avLst/>
          </a:prstGeom>
          <a:noFill/>
        </p:spPr>
        <p:txBody>
          <a:bodyPr wrap="none" rtlCol="0">
            <a:spAutoFit/>
          </a:bodyPr>
          <a:lstStyle/>
          <a:p>
            <a:pP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smtClean="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964837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42963" y="1362514"/>
            <a:ext cx="10506075" cy="3416320"/>
          </a:xfrm>
          <a:prstGeom prst="rect">
            <a:avLst/>
          </a:prstGeom>
        </p:spPr>
        <p:txBody>
          <a:bodyPr wrap="square">
            <a:spAutoFit/>
          </a:bodyPr>
          <a:lstStyle/>
          <a:p>
            <a:pPr algn="just">
              <a:lnSpc>
                <a:spcPct val="150000"/>
              </a:lnSpc>
              <a:spcAft>
                <a:spcPts val="0"/>
              </a:spcAft>
              <a:tabLst>
                <a:tab pos="26289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硒是第</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周期第</a:t>
            </a:r>
            <a:r>
              <a:rPr lang="en-US" altLang="zh-CN" sz="2400" kern="1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ⅥA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元素，原子序数是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都是第</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周期元素，</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是第</a:t>
            </a:r>
            <a:r>
              <a:rPr lang="en-US" altLang="zh-CN" sz="2400" kern="1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ⅥA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族元素，</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是第</a:t>
            </a:r>
            <a:r>
              <a:rPr lang="en-US" altLang="zh-CN" sz="2400" kern="1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ⅦA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族元素，</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的非金属性比</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弱，故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同主族，最高价氧化物对应水化物的化学式相似，</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最高价氧化物对应水化物的分子式为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同主族，同主族从上到下非金属性逐渐减弱，其气态氢化物的稳定性逐渐减弱，所以硒化氢的稳定性比硫化氢气体弱，故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a:t>
            </a:r>
          </a:p>
        </p:txBody>
      </p:sp>
    </p:spTree>
    <p:extLst>
      <p:ext uri="{BB962C8B-B14F-4D97-AF65-F5344CB8AC3E}">
        <p14:creationId xmlns:p14="http://schemas.microsoft.com/office/powerpoint/2010/main" val="1724807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A000120140530A99PPBG">
  <a:themeElements>
    <a:clrScheme name="自定义 623">
      <a:dk1>
        <a:srgbClr val="3F3F3F"/>
      </a:dk1>
      <a:lt1>
        <a:sysClr val="window" lastClr="FFFFFF"/>
      </a:lt1>
      <a:dk2>
        <a:srgbClr val="3F3F3F"/>
      </a:dk2>
      <a:lt2>
        <a:srgbClr val="FFFFFF"/>
      </a:lt2>
      <a:accent1>
        <a:srgbClr val="5FA281"/>
      </a:accent1>
      <a:accent2>
        <a:srgbClr val="B4B75C"/>
      </a:accent2>
      <a:accent3>
        <a:srgbClr val="6E9671"/>
      </a:accent3>
      <a:accent4>
        <a:srgbClr val="3C9640"/>
      </a:accent4>
      <a:accent5>
        <a:srgbClr val="FFC000"/>
      </a:accent5>
      <a:accent6>
        <a:srgbClr val="C00000"/>
      </a:accent6>
      <a:hlink>
        <a:srgbClr val="0070C0"/>
      </a:hlink>
      <a:folHlink>
        <a:srgbClr val="7F7F7F"/>
      </a:folHlink>
    </a:clrScheme>
    <a:fontScheme name="KSO主题5">
      <a:majorFont>
        <a:latin typeface="Broadway"/>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A000120150716A08KPBG</Template>
  <TotalTime>56</TotalTime>
  <Words>1627</Words>
  <Application>Microsoft Office PowerPoint</Application>
  <PresentationFormat>宽屏</PresentationFormat>
  <Paragraphs>98</Paragraphs>
  <Slides>23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黑体</vt:lpstr>
      <vt:lpstr>宋体</vt:lpstr>
      <vt:lpstr>微软雅黑</vt:lpstr>
      <vt:lpstr>幼圆</vt:lpstr>
      <vt:lpstr>Arial</vt:lpstr>
      <vt:lpstr>Calibri</vt:lpstr>
      <vt:lpstr>Courier New</vt:lpstr>
      <vt:lpstr>Times New Roman</vt:lpstr>
      <vt:lpstr>Wingdings 3</vt:lpstr>
      <vt:lpstr>A000120140530A99PPBG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daohangxitong.com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7</cp:revision>
  <dcterms:created xsi:type="dcterms:W3CDTF">2021-12-10T01:05:05Z</dcterms:created>
  <dcterms:modified xsi:type="dcterms:W3CDTF">2022-08-03T00:36:10Z</dcterms:modified>
</cp:coreProperties>
</file>