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29" r:id="rId3"/>
    <p:sldId id="1281" r:id="rId4"/>
    <p:sldId id="430" r:id="rId6"/>
    <p:sldId id="1421" r:id="rId7"/>
    <p:sldId id="503" r:id="rId8"/>
    <p:sldId id="1285" r:id="rId9"/>
    <p:sldId id="1286" r:id="rId10"/>
    <p:sldId id="361" r:id="rId11"/>
    <p:sldId id="1414" r:id="rId12"/>
    <p:sldId id="1415" r:id="rId13"/>
    <p:sldId id="1416" r:id="rId14"/>
    <p:sldId id="1417" r:id="rId15"/>
    <p:sldId id="1419" r:id="rId16"/>
    <p:sldId id="1420" r:id="rId17"/>
    <p:sldId id="1422" r:id="rId18"/>
    <p:sldId id="1282" r:id="rId19"/>
    <p:sldId id="1283" r:id="rId20"/>
    <p:sldId id="1284" r:id="rId21"/>
    <p:sldId id="502" r:id="rId22"/>
    <p:sldId id="1423" r:id="rId23"/>
    <p:sldId id="572" r:id="rId24"/>
    <p:sldId id="1424" r:id="rId25"/>
    <p:sldId id="818" r:id="rId26"/>
    <p:sldId id="1042" r:id="rId27"/>
    <p:sldId id="819" r:id="rId28"/>
    <p:sldId id="573" r:id="rId29"/>
    <p:sldId id="1043" r:id="rId30"/>
    <p:sldId id="1425" r:id="rId31"/>
    <p:sldId id="1044" r:id="rId32"/>
    <p:sldId id="1426" r:id="rId33"/>
    <p:sldId id="1162" r:id="rId34"/>
    <p:sldId id="1163" r:id="rId35"/>
    <p:sldId id="1427" r:id="rId36"/>
    <p:sldId id="1428" r:id="rId37"/>
    <p:sldId id="1429" r:id="rId38"/>
    <p:sldId id="1430" r:id="rId39"/>
    <p:sldId id="1431" r:id="rId40"/>
    <p:sldId id="1168" r:id="rId41"/>
    <p:sldId id="1164" r:id="rId42"/>
    <p:sldId id="1432" r:id="rId43"/>
    <p:sldId id="1433"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7059" userDrawn="1">
          <p15:clr>
            <a:srgbClr val="A4A3A4"/>
          </p15:clr>
        </p15:guide>
        <p15:guide id="4" pos="1036" userDrawn="1">
          <p15:clr>
            <a:srgbClr val="A4A3A4"/>
          </p15:clr>
        </p15:guide>
        <p15:guide id="5" orient="horz" pos="17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0" name="幸全" initials="" lastIdx="0" clrIdx="0"/>
  <p:cmAuthor id="3" name="Author" initials="A" lastIdx="0" clrIdx="2"/>
  <p:cmAuthor id="2" name="lenovo" initials="l" lastIdx="0" clrIdx="1"/>
  <p:cmAuthor id="5" name="8602" initials="8" lastIdx="0" clrIdx="4"/>
  <p:cmAuthor id="4" name="王习习" initials="王" lastIdx="0" clrIdx="0"/>
  <p:cmAuthor id="6" name="jwzx" initials="j" lastIdx="0" clrIdx="5"/>
  <p:cmAuthor id="7" name="Lenovo" initials="L"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484" y="52"/>
      </p:cViewPr>
      <p:guideLst>
        <p:guide orient="horz" pos="1992"/>
        <p:guide pos="7059"/>
        <p:guide pos="1036"/>
        <p:guide orient="horz" pos="1716"/>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9" Type="http://schemas.openxmlformats.org/officeDocument/2006/relationships/tags" Target="tags/tag782.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tags" Target="../tags/tag77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49E26B42-BBD5-4FA6-BADE-8C27B4E1AC71}"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2B5F9041-A40D-40C4-9662-D4C4C5FF29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537.xml"/><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tags" Target="../tags/tag562.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5" Type="http://schemas.openxmlformats.org/officeDocument/2006/relationships/tags" Target="../tags/tag578.xml"/><Relationship Id="rId4" Type="http://schemas.openxmlformats.org/officeDocument/2006/relationships/tags" Target="../tags/tag577.xml"/><Relationship Id="rId3" Type="http://schemas.openxmlformats.org/officeDocument/2006/relationships/tags" Target="../tags/tag576.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5" Type="http://schemas.openxmlformats.org/officeDocument/2006/relationships/tags" Target="../tags/tag628.xml"/><Relationship Id="rId4" Type="http://schemas.openxmlformats.org/officeDocument/2006/relationships/tags" Target="../tags/tag627.xml"/><Relationship Id="rId3" Type="http://schemas.openxmlformats.org/officeDocument/2006/relationships/tags" Target="../tags/tag626.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5" Type="http://schemas.openxmlformats.org/officeDocument/2006/relationships/tags" Target="../tags/tag648.xml"/><Relationship Id="rId4" Type="http://schemas.openxmlformats.org/officeDocument/2006/relationships/tags" Target="../tags/tag647.xml"/><Relationship Id="rId3" Type="http://schemas.openxmlformats.org/officeDocument/2006/relationships/tags" Target="../tags/tag646.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5" Type="http://schemas.openxmlformats.org/officeDocument/2006/relationships/tags" Target="../tags/tag654.xml"/><Relationship Id="rId4" Type="http://schemas.openxmlformats.org/officeDocument/2006/relationships/tags" Target="../tags/tag653.xml"/><Relationship Id="rId3" Type="http://schemas.openxmlformats.org/officeDocument/2006/relationships/tags" Target="../tags/tag652.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5" Type="http://schemas.openxmlformats.org/officeDocument/2006/relationships/tags" Target="../tags/tag664.xml"/><Relationship Id="rId4" Type="http://schemas.openxmlformats.org/officeDocument/2006/relationships/tags" Target="../tags/tag663.xml"/><Relationship Id="rId3" Type="http://schemas.openxmlformats.org/officeDocument/2006/relationships/tags" Target="../tags/tag662.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5" Type="http://schemas.openxmlformats.org/officeDocument/2006/relationships/tags" Target="../tags/tag673.xml"/><Relationship Id="rId4" Type="http://schemas.openxmlformats.org/officeDocument/2006/relationships/tags" Target="../tags/tag672.xml"/><Relationship Id="rId3" Type="http://schemas.openxmlformats.org/officeDocument/2006/relationships/tags" Target="../tags/tag671.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5" Type="http://schemas.openxmlformats.org/officeDocument/2006/relationships/tags" Target="../tags/tag682.xml"/><Relationship Id="rId4" Type="http://schemas.openxmlformats.org/officeDocument/2006/relationships/tags" Target="../tags/tag681.xml"/><Relationship Id="rId3" Type="http://schemas.openxmlformats.org/officeDocument/2006/relationships/tags" Target="../tags/tag680.xm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5" Type="http://schemas.openxmlformats.org/officeDocument/2006/relationships/tags" Target="../tags/tag700.xml"/><Relationship Id="rId4" Type="http://schemas.openxmlformats.org/officeDocument/2006/relationships/tags" Target="../tags/tag699.xml"/><Relationship Id="rId3" Type="http://schemas.openxmlformats.org/officeDocument/2006/relationships/tags" Target="../tags/tag698.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5" Type="http://schemas.openxmlformats.org/officeDocument/2006/relationships/tags" Target="../tags/tag709.xml"/><Relationship Id="rId4" Type="http://schemas.openxmlformats.org/officeDocument/2006/relationships/tags" Target="../tags/tag708.xml"/><Relationship Id="rId3" Type="http://schemas.openxmlformats.org/officeDocument/2006/relationships/tags" Target="../tags/tag707.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5" Type="http://schemas.openxmlformats.org/officeDocument/2006/relationships/tags" Target="../tags/tag726.xml"/><Relationship Id="rId4" Type="http://schemas.openxmlformats.org/officeDocument/2006/relationships/tags" Target="../tags/tag725.xml"/><Relationship Id="rId3" Type="http://schemas.openxmlformats.org/officeDocument/2006/relationships/tags" Target="../tags/tag724.xml"/><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42D60CF-4BF2-44F4-B562-1CDD05D2A10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5" Type="http://schemas.openxmlformats.org/officeDocument/2006/relationships/image" Target="../media/image1.png"/><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E89ED893-B46B-4183-8A99-8F44DE23700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E89ED893-B46B-4183-8A99-8F44DE23700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E89ED893-B46B-4183-8A99-8F44DE23700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E89ED893-B46B-4183-8A99-8F44DE23700C}"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844DF1E-8985-4DAF-9A8A-49DEE15EB9AD}" type="slidenum">
              <a:rPr lang="zh-CN" altLang="en-US" smtClean="0"/>
            </a:fld>
            <a:endParaRPr lang="zh-CN" altLang="en-US"/>
          </a:p>
        </p:txBody>
      </p:sp>
      <p:grpSp>
        <p:nvGrpSpPr>
          <p:cNvPr id="7" name="组合 6"/>
          <p:cNvGrpSpPr/>
          <p:nvPr userDrawn="1">
            <p:custDataLst>
              <p:tags r:id="rId5"/>
            </p:custDataLst>
          </p:nvPr>
        </p:nvGrpSpPr>
        <p:grpSpPr>
          <a:xfrm>
            <a:off x="11309177" y="0"/>
            <a:ext cx="876645" cy="876645"/>
            <a:chOff x="11185027" y="0"/>
            <a:chExt cx="876645" cy="876645"/>
          </a:xfrm>
          <a:gradFill>
            <a:gsLst>
              <a:gs pos="0">
                <a:srgbClr val="1A8BD8">
                  <a:alpha val="0"/>
                </a:srgbClr>
              </a:gs>
              <a:gs pos="56000">
                <a:srgbClr val="1A8BD8">
                  <a:alpha val="23000"/>
                </a:srgbClr>
              </a:gs>
            </a:gsLst>
            <a:lin ang="16200000" scaled="1"/>
          </a:gradFill>
        </p:grpSpPr>
        <p:sp>
          <p:nvSpPr>
            <p:cNvPr id="8" name="任意多边形: 形状 7"/>
            <p:cNvSpPr/>
            <p:nvPr>
              <p:custDataLst>
                <p:tags r:id="rId6"/>
              </p:custDataLst>
            </p:nvPr>
          </p:nvSpPr>
          <p:spPr>
            <a:xfrm>
              <a:off x="11185027" y="0"/>
              <a:ext cx="46834" cy="46834"/>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9" name="任意多边形: 形状 8"/>
            <p:cNvSpPr/>
            <p:nvPr>
              <p:custDataLst>
                <p:tags r:id="rId7"/>
              </p:custDataLst>
            </p:nvPr>
          </p:nvSpPr>
          <p:spPr>
            <a:xfrm>
              <a:off x="11461736" y="0"/>
              <a:ext cx="46834" cy="46834"/>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10" name="任意多边形: 形状 9"/>
            <p:cNvSpPr/>
            <p:nvPr>
              <p:custDataLst>
                <p:tags r:id="rId8"/>
              </p:custDataLst>
            </p:nvPr>
          </p:nvSpPr>
          <p:spPr>
            <a:xfrm>
              <a:off x="11738128" y="0"/>
              <a:ext cx="46834" cy="46834"/>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1" name="任意多边形: 形状 10"/>
            <p:cNvSpPr/>
            <p:nvPr>
              <p:custDataLst>
                <p:tags r:id="rId9"/>
              </p:custDataLst>
            </p:nvPr>
          </p:nvSpPr>
          <p:spPr>
            <a:xfrm>
              <a:off x="12014838" y="0"/>
              <a:ext cx="46834" cy="46834"/>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12" name="任意多边形: 形状 11"/>
            <p:cNvSpPr/>
            <p:nvPr>
              <p:custDataLst>
                <p:tags r:id="rId10"/>
              </p:custDataLst>
            </p:nvPr>
          </p:nvSpPr>
          <p:spPr>
            <a:xfrm>
              <a:off x="11185027" y="276551"/>
              <a:ext cx="46834" cy="46834"/>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3" name="任意多边形: 形状 12"/>
            <p:cNvSpPr/>
            <p:nvPr>
              <p:custDataLst>
                <p:tags r:id="rId11"/>
              </p:custDataLst>
            </p:nvPr>
          </p:nvSpPr>
          <p:spPr>
            <a:xfrm>
              <a:off x="11461736" y="27655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14" name="任意多边形: 形状 13"/>
            <p:cNvSpPr/>
            <p:nvPr>
              <p:custDataLst>
                <p:tags r:id="rId12"/>
              </p:custDataLst>
            </p:nvPr>
          </p:nvSpPr>
          <p:spPr>
            <a:xfrm>
              <a:off x="11738128" y="27655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5" name="任意多边形: 形状 14"/>
            <p:cNvSpPr/>
            <p:nvPr>
              <p:custDataLst>
                <p:tags r:id="rId13"/>
              </p:custDataLst>
            </p:nvPr>
          </p:nvSpPr>
          <p:spPr>
            <a:xfrm>
              <a:off x="12014838" y="27655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16" name="任意多边形: 形状 15"/>
            <p:cNvSpPr/>
            <p:nvPr>
              <p:custDataLst>
                <p:tags r:id="rId14"/>
              </p:custDataLst>
            </p:nvPr>
          </p:nvSpPr>
          <p:spPr>
            <a:xfrm>
              <a:off x="11185027" y="553101"/>
              <a:ext cx="46834" cy="46834"/>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7" name="任意多边形: 形状 16"/>
            <p:cNvSpPr/>
            <p:nvPr>
              <p:custDataLst>
                <p:tags r:id="rId15"/>
              </p:custDataLst>
            </p:nvPr>
          </p:nvSpPr>
          <p:spPr>
            <a:xfrm>
              <a:off x="11461736" y="55310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18" name="任意多边形: 形状 17"/>
            <p:cNvSpPr/>
            <p:nvPr>
              <p:custDataLst>
                <p:tags r:id="rId16"/>
              </p:custDataLst>
            </p:nvPr>
          </p:nvSpPr>
          <p:spPr>
            <a:xfrm>
              <a:off x="11738128" y="55310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9" name="任意多边形: 形状 18"/>
            <p:cNvSpPr/>
            <p:nvPr>
              <p:custDataLst>
                <p:tags r:id="rId17"/>
              </p:custDataLst>
            </p:nvPr>
          </p:nvSpPr>
          <p:spPr>
            <a:xfrm>
              <a:off x="12014838" y="55310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0" name="任意多边形: 形状 19"/>
            <p:cNvSpPr/>
            <p:nvPr>
              <p:custDataLst>
                <p:tags r:id="rId18"/>
              </p:custDataLst>
            </p:nvPr>
          </p:nvSpPr>
          <p:spPr>
            <a:xfrm>
              <a:off x="11185027" y="829811"/>
              <a:ext cx="46834" cy="46834"/>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1" name="任意多边形: 形状 20"/>
            <p:cNvSpPr/>
            <p:nvPr>
              <p:custDataLst>
                <p:tags r:id="rId19"/>
              </p:custDataLst>
            </p:nvPr>
          </p:nvSpPr>
          <p:spPr>
            <a:xfrm>
              <a:off x="11461736" y="829809"/>
              <a:ext cx="46834" cy="46836"/>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22" name="任意多边形: 形状 21"/>
            <p:cNvSpPr/>
            <p:nvPr>
              <p:custDataLst>
                <p:tags r:id="rId20"/>
              </p:custDataLst>
            </p:nvPr>
          </p:nvSpPr>
          <p:spPr>
            <a:xfrm>
              <a:off x="11738128" y="829811"/>
              <a:ext cx="46834" cy="46834"/>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3" name="任意多边形: 形状 22"/>
            <p:cNvSpPr/>
            <p:nvPr>
              <p:custDataLst>
                <p:tags r:id="rId21"/>
              </p:custDataLst>
            </p:nvPr>
          </p:nvSpPr>
          <p:spPr>
            <a:xfrm>
              <a:off x="12014838" y="829811"/>
              <a:ext cx="46834" cy="46834"/>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grpSp>
      <p:cxnSp>
        <p:nvCxnSpPr>
          <p:cNvPr id="25" name="直接连接符 24"/>
          <p:cNvCxnSpPr/>
          <p:nvPr userDrawn="1">
            <p:custDataLst>
              <p:tags r:id="rId22"/>
            </p:custDataLst>
          </p:nvPr>
        </p:nvCxnSpPr>
        <p:spPr>
          <a:xfrm>
            <a:off x="0" y="990649"/>
            <a:ext cx="1218582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直角三角形 25"/>
          <p:cNvSpPr/>
          <p:nvPr userDrawn="1">
            <p:custDataLst>
              <p:tags r:id="rId23"/>
            </p:custDataLst>
          </p:nvPr>
        </p:nvSpPr>
        <p:spPr>
          <a:xfrm rot="16200000" flipV="1">
            <a:off x="-172" y="335742"/>
            <a:ext cx="654907" cy="654907"/>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userDrawn="1">
            <p:custDataLst>
              <p:tags r:id="rId24"/>
            </p:custDataLst>
          </p:nvPr>
        </p:nvPicPr>
        <p:blipFill>
          <a:blip r:embed="rId25">
            <a:alphaModFix amt="33000"/>
            <a:lum bright="70000" contrast="-70000"/>
            <a:extLst>
              <a:ext uri="{28A0092B-C50C-407E-A947-70E740481C1C}">
                <a14:useLocalDpi xmlns:a14="http://schemas.microsoft.com/office/drawing/2010/main" val="0"/>
              </a:ext>
            </a:extLst>
          </a:blip>
          <a:srcRect t="55489" r="12302" b="38680"/>
          <a:stretch>
            <a:fillRect/>
          </a:stretch>
        </p:blipFill>
        <p:spPr>
          <a:xfrm>
            <a:off x="239078" y="6052148"/>
            <a:ext cx="12192000" cy="81051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E89ED893-B46B-4183-8A99-8F44DE23700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E89ED893-B46B-4183-8A99-8F44DE23700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E89ED893-B46B-4183-8A99-8F44DE23700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E89ED893-B46B-4183-8A99-8F44DE23700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E89ED893-B46B-4183-8A99-8F44DE23700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E89ED893-B46B-4183-8A99-8F44DE23700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E89ED893-B46B-4183-8A99-8F44DE23700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844DF1E-8985-4DAF-9A8A-49DEE15EB9AD}"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2.png"/><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ED893-B46B-4183-8A99-8F44DE23700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4DF1E-8985-4DAF-9A8A-49DEE15EB9AD}"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3.jpeg"/><Relationship Id="rId4" Type="http://schemas.openxmlformats.org/officeDocument/2006/relationships/tags" Target="../tags/tag85.xml"/><Relationship Id="rId36" Type="http://schemas.openxmlformats.org/officeDocument/2006/relationships/slideLayout" Target="../slideLayouts/slideLayout7.xml"/><Relationship Id="rId35" Type="http://schemas.openxmlformats.org/officeDocument/2006/relationships/image" Target="../media/image4.png"/><Relationship Id="rId34" Type="http://schemas.openxmlformats.org/officeDocument/2006/relationships/tags" Target="../tags/tag114.xml"/><Relationship Id="rId33" Type="http://schemas.openxmlformats.org/officeDocument/2006/relationships/tags" Target="../tags/tag113.xml"/><Relationship Id="rId32" Type="http://schemas.openxmlformats.org/officeDocument/2006/relationships/tags" Target="../tags/tag112.xml"/><Relationship Id="rId31" Type="http://schemas.openxmlformats.org/officeDocument/2006/relationships/tags" Target="../tags/tag111.xml"/><Relationship Id="rId30" Type="http://schemas.openxmlformats.org/officeDocument/2006/relationships/tags" Target="../tags/tag110.xml"/><Relationship Id="rId3" Type="http://schemas.openxmlformats.org/officeDocument/2006/relationships/tags" Target="../tags/tag84.xml"/><Relationship Id="rId29" Type="http://schemas.openxmlformats.org/officeDocument/2006/relationships/tags" Target="../tags/tag109.xml"/><Relationship Id="rId28" Type="http://schemas.openxmlformats.org/officeDocument/2006/relationships/tags" Target="../tags/tag108.xml"/><Relationship Id="rId27" Type="http://schemas.openxmlformats.org/officeDocument/2006/relationships/tags" Target="../tags/tag107.xml"/><Relationship Id="rId26" Type="http://schemas.openxmlformats.org/officeDocument/2006/relationships/tags" Target="../tags/tag106.xml"/><Relationship Id="rId25" Type="http://schemas.openxmlformats.org/officeDocument/2006/relationships/tags" Target="../tags/tag105.xml"/><Relationship Id="rId24" Type="http://schemas.openxmlformats.org/officeDocument/2006/relationships/tags" Target="../tags/tag104.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image" Target="../media/image1.png"/><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3.xml"/></Relationships>
</file>

<file path=ppt/slides/_rels/slide10.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8" Type="http://schemas.openxmlformats.org/officeDocument/2006/relationships/notesSlide" Target="../notesSlides/notesSlide6.xml"/><Relationship Id="rId37" Type="http://schemas.openxmlformats.org/officeDocument/2006/relationships/slideLayout" Target="../slideLayouts/slideLayout2.xml"/><Relationship Id="rId36" Type="http://schemas.openxmlformats.org/officeDocument/2006/relationships/tags" Target="../tags/tag318.xml"/><Relationship Id="rId35" Type="http://schemas.openxmlformats.org/officeDocument/2006/relationships/tags" Target="../tags/tag317.xml"/><Relationship Id="rId34" Type="http://schemas.openxmlformats.org/officeDocument/2006/relationships/tags" Target="../tags/tag316.xml"/><Relationship Id="rId33" Type="http://schemas.openxmlformats.org/officeDocument/2006/relationships/tags" Target="../tags/tag315.xml"/><Relationship Id="rId32" Type="http://schemas.openxmlformats.org/officeDocument/2006/relationships/tags" Target="../tags/tag314.xml"/><Relationship Id="rId31" Type="http://schemas.openxmlformats.org/officeDocument/2006/relationships/tags" Target="../tags/tag313.xml"/><Relationship Id="rId30" Type="http://schemas.openxmlformats.org/officeDocument/2006/relationships/tags" Target="../tags/tag312.xml"/><Relationship Id="rId3" Type="http://schemas.openxmlformats.org/officeDocument/2006/relationships/image" Target="../media/image5.png"/><Relationship Id="rId29" Type="http://schemas.openxmlformats.org/officeDocument/2006/relationships/tags" Target="../tags/tag311.xml"/><Relationship Id="rId28" Type="http://schemas.openxmlformats.org/officeDocument/2006/relationships/tags" Target="../tags/tag310.xml"/><Relationship Id="rId27" Type="http://schemas.openxmlformats.org/officeDocument/2006/relationships/tags" Target="../tags/tag309.xml"/><Relationship Id="rId26" Type="http://schemas.openxmlformats.org/officeDocument/2006/relationships/tags" Target="../tags/tag308.xml"/><Relationship Id="rId25" Type="http://schemas.openxmlformats.org/officeDocument/2006/relationships/tags" Target="../tags/tag307.xml"/><Relationship Id="rId24" Type="http://schemas.openxmlformats.org/officeDocument/2006/relationships/tags" Target="../tags/tag306.xml"/><Relationship Id="rId23" Type="http://schemas.openxmlformats.org/officeDocument/2006/relationships/tags" Target="../tags/tag305.xml"/><Relationship Id="rId22" Type="http://schemas.openxmlformats.org/officeDocument/2006/relationships/tags" Target="../tags/tag304.xml"/><Relationship Id="rId21" Type="http://schemas.openxmlformats.org/officeDocument/2006/relationships/tags" Target="../tags/tag303.xml"/><Relationship Id="rId20" Type="http://schemas.openxmlformats.org/officeDocument/2006/relationships/tags" Target="../tags/tag302.xml"/><Relationship Id="rId2" Type="http://schemas.openxmlformats.org/officeDocument/2006/relationships/tags" Target="../tags/tag285.xml"/><Relationship Id="rId19" Type="http://schemas.openxmlformats.org/officeDocument/2006/relationships/tags" Target="../tags/tag301.xml"/><Relationship Id="rId18" Type="http://schemas.openxmlformats.org/officeDocument/2006/relationships/tags" Target="../tags/tag300.xml"/><Relationship Id="rId17" Type="http://schemas.openxmlformats.org/officeDocument/2006/relationships/tags" Target="../tags/tag299.xml"/><Relationship Id="rId16" Type="http://schemas.openxmlformats.org/officeDocument/2006/relationships/tags" Target="../tags/tag298.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4.xml"/></Relationships>
</file>

<file path=ppt/slides/_rels/slide11.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image" Target="../media/image5.png"/><Relationship Id="rId2" Type="http://schemas.openxmlformats.org/officeDocument/2006/relationships/tags" Target="../tags/tag323.xml"/><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tags" Target="../tags/tag322.xml"/></Relationships>
</file>

<file path=ppt/slides/_rels/slide12.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0" Type="http://schemas.openxmlformats.org/officeDocument/2006/relationships/notesSlide" Target="../notesSlides/notesSlide8.xml"/><Relationship Id="rId5" Type="http://schemas.openxmlformats.org/officeDocument/2006/relationships/tags" Target="../tags/tag338.xml"/><Relationship Id="rId49" Type="http://schemas.openxmlformats.org/officeDocument/2006/relationships/slideLayout" Target="../slideLayouts/slideLayout2.xml"/><Relationship Id="rId48" Type="http://schemas.openxmlformats.org/officeDocument/2006/relationships/tags" Target="../tags/tag381.xml"/><Relationship Id="rId47" Type="http://schemas.openxmlformats.org/officeDocument/2006/relationships/tags" Target="../tags/tag380.xml"/><Relationship Id="rId46" Type="http://schemas.openxmlformats.org/officeDocument/2006/relationships/tags" Target="../tags/tag379.xml"/><Relationship Id="rId45" Type="http://schemas.openxmlformats.org/officeDocument/2006/relationships/tags" Target="../tags/tag378.xml"/><Relationship Id="rId44" Type="http://schemas.openxmlformats.org/officeDocument/2006/relationships/tags" Target="../tags/tag377.xml"/><Relationship Id="rId43" Type="http://schemas.openxmlformats.org/officeDocument/2006/relationships/tags" Target="../tags/tag376.xml"/><Relationship Id="rId42" Type="http://schemas.openxmlformats.org/officeDocument/2006/relationships/tags" Target="../tags/tag375.xml"/><Relationship Id="rId41" Type="http://schemas.openxmlformats.org/officeDocument/2006/relationships/tags" Target="../tags/tag374.xml"/><Relationship Id="rId40" Type="http://schemas.openxmlformats.org/officeDocument/2006/relationships/tags" Target="../tags/tag373.xml"/><Relationship Id="rId4" Type="http://schemas.openxmlformats.org/officeDocument/2006/relationships/tags" Target="../tags/tag337.xml"/><Relationship Id="rId39" Type="http://schemas.openxmlformats.org/officeDocument/2006/relationships/tags" Target="../tags/tag372.xml"/><Relationship Id="rId38" Type="http://schemas.openxmlformats.org/officeDocument/2006/relationships/tags" Target="../tags/tag371.xml"/><Relationship Id="rId37" Type="http://schemas.openxmlformats.org/officeDocument/2006/relationships/tags" Target="../tags/tag370.xml"/><Relationship Id="rId36" Type="http://schemas.openxmlformats.org/officeDocument/2006/relationships/tags" Target="../tags/tag369.xml"/><Relationship Id="rId35" Type="http://schemas.openxmlformats.org/officeDocument/2006/relationships/tags" Target="../tags/tag368.xml"/><Relationship Id="rId34" Type="http://schemas.openxmlformats.org/officeDocument/2006/relationships/tags" Target="../tags/tag367.xml"/><Relationship Id="rId33" Type="http://schemas.openxmlformats.org/officeDocument/2006/relationships/tags" Target="../tags/tag366.xml"/><Relationship Id="rId32" Type="http://schemas.openxmlformats.org/officeDocument/2006/relationships/tags" Target="../tags/tag365.xml"/><Relationship Id="rId31" Type="http://schemas.openxmlformats.org/officeDocument/2006/relationships/tags" Target="../tags/tag364.xml"/><Relationship Id="rId30" Type="http://schemas.openxmlformats.org/officeDocument/2006/relationships/tags" Target="../tags/tag363.xml"/><Relationship Id="rId3" Type="http://schemas.openxmlformats.org/officeDocument/2006/relationships/image" Target="../media/image5.png"/><Relationship Id="rId29" Type="http://schemas.openxmlformats.org/officeDocument/2006/relationships/tags" Target="../tags/tag362.xml"/><Relationship Id="rId28" Type="http://schemas.openxmlformats.org/officeDocument/2006/relationships/tags" Target="../tags/tag361.xml"/><Relationship Id="rId27" Type="http://schemas.openxmlformats.org/officeDocument/2006/relationships/tags" Target="../tags/tag360.xml"/><Relationship Id="rId26" Type="http://schemas.openxmlformats.org/officeDocument/2006/relationships/tags" Target="../tags/tag359.xml"/><Relationship Id="rId25" Type="http://schemas.openxmlformats.org/officeDocument/2006/relationships/tags" Target="../tags/tag358.xml"/><Relationship Id="rId24" Type="http://schemas.openxmlformats.org/officeDocument/2006/relationships/tags" Target="../tags/tag357.xml"/><Relationship Id="rId23" Type="http://schemas.openxmlformats.org/officeDocument/2006/relationships/tags" Target="../tags/tag356.xml"/><Relationship Id="rId22" Type="http://schemas.openxmlformats.org/officeDocument/2006/relationships/tags" Target="../tags/tag355.xml"/><Relationship Id="rId21" Type="http://schemas.openxmlformats.org/officeDocument/2006/relationships/tags" Target="../tags/tag354.xml"/><Relationship Id="rId20" Type="http://schemas.openxmlformats.org/officeDocument/2006/relationships/tags" Target="../tags/tag353.xml"/><Relationship Id="rId2" Type="http://schemas.openxmlformats.org/officeDocument/2006/relationships/tags" Target="../tags/tag336.xml"/><Relationship Id="rId19" Type="http://schemas.openxmlformats.org/officeDocument/2006/relationships/tags" Target="../tags/tag352.xml"/><Relationship Id="rId18" Type="http://schemas.openxmlformats.org/officeDocument/2006/relationships/tags" Target="../tags/tag351.xml"/><Relationship Id="rId17" Type="http://schemas.openxmlformats.org/officeDocument/2006/relationships/tags" Target="../tags/tag350.xml"/><Relationship Id="rId16" Type="http://schemas.openxmlformats.org/officeDocument/2006/relationships/tags" Target="../tags/tag349.xml"/><Relationship Id="rId15" Type="http://schemas.openxmlformats.org/officeDocument/2006/relationships/tags" Target="../tags/tag348.xml"/><Relationship Id="rId14" Type="http://schemas.openxmlformats.org/officeDocument/2006/relationships/tags" Target="../tags/tag347.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5.xml"/></Relationships>
</file>

<file path=ppt/slides/_rels/slide13.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image" Target="../media/image5.png"/><Relationship Id="rId2" Type="http://schemas.openxmlformats.org/officeDocument/2006/relationships/tags" Target="../tags/tag386.xml"/><Relationship Id="rId19" Type="http://schemas.openxmlformats.org/officeDocument/2006/relationships/notesSlide" Target="../notesSlides/notesSlide9.xml"/><Relationship Id="rId18" Type="http://schemas.openxmlformats.org/officeDocument/2006/relationships/slideLayout" Target="../slideLayouts/slideLayout2.xml"/><Relationship Id="rId17" Type="http://schemas.openxmlformats.org/officeDocument/2006/relationships/tags" Target="../tags/tag400.xml"/><Relationship Id="rId16" Type="http://schemas.openxmlformats.org/officeDocument/2006/relationships/tags" Target="../tags/tag399.xml"/><Relationship Id="rId15" Type="http://schemas.openxmlformats.org/officeDocument/2006/relationships/tags" Target="../tags/tag398.xml"/><Relationship Id="rId14" Type="http://schemas.openxmlformats.org/officeDocument/2006/relationships/tags" Target="../tags/tag397.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5.xml"/></Relationships>
</file>

<file path=ppt/slides/_rels/slide14.xml.rels><?xml version="1.0" encoding="UTF-8" standalone="yes"?>
<Relationships xmlns="http://schemas.openxmlformats.org/package/2006/relationships"><Relationship Id="rId9" Type="http://schemas.openxmlformats.org/officeDocument/2006/relationships/tags" Target="../tags/tag411.xml"/><Relationship Id="rId8" Type="http://schemas.openxmlformats.org/officeDocument/2006/relationships/tags" Target="../tags/tag410.xml"/><Relationship Id="rId7" Type="http://schemas.openxmlformats.org/officeDocument/2006/relationships/tags" Target="../tags/tag409.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image" Target="../media/image5.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tags" Target="../tags/tag404.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tags" Target="../tags/tag421.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16.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tags" Target="../tags/tag429.xml"/><Relationship Id="rId5" Type="http://schemas.openxmlformats.org/officeDocument/2006/relationships/image" Target="../media/image9.png"/><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3" Type="http://schemas.openxmlformats.org/officeDocument/2006/relationships/notesSlide" Target="../notesSlides/notesSlide12.xml"/><Relationship Id="rId12" Type="http://schemas.openxmlformats.org/officeDocument/2006/relationships/slideLayout" Target="../slideLayouts/slideLayout2.xml"/><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tags" Target="../tags/tag425.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443.xml"/><Relationship Id="rId6" Type="http://schemas.openxmlformats.org/officeDocument/2006/relationships/image" Target="../media/image10.png"/><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452.xml"/><Relationship Id="rId6" Type="http://schemas.openxmlformats.org/officeDocument/2006/relationships/image" Target="../media/image10.png"/><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tags" Target="../tags/tag115.xml"/></Relationships>
</file>

<file path=ppt/slides/_rels/slide20.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tags" Target="../tags/tag468.xml"/><Relationship Id="rId7" Type="http://schemas.openxmlformats.org/officeDocument/2006/relationships/tags" Target="../tags/tag467.xml"/><Relationship Id="rId6" Type="http://schemas.openxmlformats.org/officeDocument/2006/relationships/tags" Target="../tags/tag466.xml"/><Relationship Id="rId5" Type="http://schemas.openxmlformats.org/officeDocument/2006/relationships/image" Target="../media/image7.jpeg"/><Relationship Id="rId4" Type="http://schemas.openxmlformats.org/officeDocument/2006/relationships/tags" Target="../tags/tag465.xml"/><Relationship Id="rId34" Type="http://schemas.openxmlformats.org/officeDocument/2006/relationships/slideLayout" Target="../slideLayouts/slideLayout7.xml"/><Relationship Id="rId33" Type="http://schemas.openxmlformats.org/officeDocument/2006/relationships/tags" Target="../tags/tag493.xml"/><Relationship Id="rId32" Type="http://schemas.openxmlformats.org/officeDocument/2006/relationships/tags" Target="../tags/tag492.xml"/><Relationship Id="rId31" Type="http://schemas.openxmlformats.org/officeDocument/2006/relationships/tags" Target="../tags/tag491.xml"/><Relationship Id="rId30" Type="http://schemas.openxmlformats.org/officeDocument/2006/relationships/tags" Target="../tags/tag490.xml"/><Relationship Id="rId3" Type="http://schemas.openxmlformats.org/officeDocument/2006/relationships/tags" Target="../tags/tag464.xml"/><Relationship Id="rId29" Type="http://schemas.openxmlformats.org/officeDocument/2006/relationships/tags" Target="../tags/tag489.xml"/><Relationship Id="rId28" Type="http://schemas.openxmlformats.org/officeDocument/2006/relationships/tags" Target="../tags/tag488.xml"/><Relationship Id="rId27" Type="http://schemas.openxmlformats.org/officeDocument/2006/relationships/tags" Target="../tags/tag487.xml"/><Relationship Id="rId26" Type="http://schemas.openxmlformats.org/officeDocument/2006/relationships/tags" Target="../tags/tag486.xml"/><Relationship Id="rId25" Type="http://schemas.openxmlformats.org/officeDocument/2006/relationships/tags" Target="../tags/tag485.xml"/><Relationship Id="rId24" Type="http://schemas.openxmlformats.org/officeDocument/2006/relationships/tags" Target="../tags/tag484.xml"/><Relationship Id="rId23" Type="http://schemas.openxmlformats.org/officeDocument/2006/relationships/tags" Target="../tags/tag483.xml"/><Relationship Id="rId22" Type="http://schemas.openxmlformats.org/officeDocument/2006/relationships/tags" Target="../tags/tag482.xml"/><Relationship Id="rId21" Type="http://schemas.openxmlformats.org/officeDocument/2006/relationships/tags" Target="../tags/tag481.xml"/><Relationship Id="rId20" Type="http://schemas.openxmlformats.org/officeDocument/2006/relationships/tags" Target="../tags/tag480.xml"/><Relationship Id="rId2" Type="http://schemas.openxmlformats.org/officeDocument/2006/relationships/image" Target="../media/image1.png"/><Relationship Id="rId19" Type="http://schemas.openxmlformats.org/officeDocument/2006/relationships/tags" Target="../tags/tag479.xml"/><Relationship Id="rId18" Type="http://schemas.openxmlformats.org/officeDocument/2006/relationships/tags" Target="../tags/tag478.xml"/><Relationship Id="rId17" Type="http://schemas.openxmlformats.org/officeDocument/2006/relationships/tags" Target="../tags/tag477.xml"/><Relationship Id="rId16" Type="http://schemas.openxmlformats.org/officeDocument/2006/relationships/tags" Target="../tags/tag476.xml"/><Relationship Id="rId15" Type="http://schemas.openxmlformats.org/officeDocument/2006/relationships/tags" Target="../tags/tag475.xml"/><Relationship Id="rId14" Type="http://schemas.openxmlformats.org/officeDocument/2006/relationships/tags" Target="../tags/tag474.xml"/><Relationship Id="rId13" Type="http://schemas.openxmlformats.org/officeDocument/2006/relationships/tags" Target="../tags/tag473.xml"/><Relationship Id="rId12" Type="http://schemas.openxmlformats.org/officeDocument/2006/relationships/tags" Target="../tags/tag472.xml"/><Relationship Id="rId11" Type="http://schemas.openxmlformats.org/officeDocument/2006/relationships/tags" Target="../tags/tag471.xml"/><Relationship Id="rId10" Type="http://schemas.openxmlformats.org/officeDocument/2006/relationships/tags" Target="../tags/tag470.xml"/><Relationship Id="rId1" Type="http://schemas.openxmlformats.org/officeDocument/2006/relationships/tags" Target="../tags/tag463.xml"/></Relationships>
</file>

<file path=ppt/slides/_rels/slide21.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image" Target="../media/image11.jpeg"/><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tags" Target="../tags/tag495.xml"/><Relationship Id="rId13" Type="http://schemas.openxmlformats.org/officeDocument/2006/relationships/notesSlide" Target="../notesSlides/notesSlide16.xml"/><Relationship Id="rId12" Type="http://schemas.openxmlformats.org/officeDocument/2006/relationships/slideLayout" Target="../slideLayouts/slideLayout2.xml"/><Relationship Id="rId11" Type="http://schemas.openxmlformats.org/officeDocument/2006/relationships/tags" Target="../tags/tag502.xml"/><Relationship Id="rId10" Type="http://schemas.openxmlformats.org/officeDocument/2006/relationships/image" Target="../media/image12.jpeg"/><Relationship Id="rId1" Type="http://schemas.openxmlformats.org/officeDocument/2006/relationships/tags" Target="../tags/tag494.xml"/></Relationships>
</file>

<file path=ppt/slides/_rels/slide22.xml.rels><?xml version="1.0" encoding="UTF-8" standalone="yes"?>
<Relationships xmlns="http://schemas.openxmlformats.org/package/2006/relationships"><Relationship Id="rId9" Type="http://schemas.openxmlformats.org/officeDocument/2006/relationships/tags" Target="../tags/tag513.xml"/><Relationship Id="rId8" Type="http://schemas.openxmlformats.org/officeDocument/2006/relationships/image" Target="../media/image13.jpeg"/><Relationship Id="rId7" Type="http://schemas.openxmlformats.org/officeDocument/2006/relationships/tags" Target="../tags/tag512.xml"/><Relationship Id="rId6" Type="http://schemas.openxmlformats.org/officeDocument/2006/relationships/tags" Target="../tags/tag511.xml"/><Relationship Id="rId5" Type="http://schemas.openxmlformats.org/officeDocument/2006/relationships/tags" Target="../tags/tag510.xml"/><Relationship Id="rId4" Type="http://schemas.openxmlformats.org/officeDocument/2006/relationships/tags" Target="../tags/tag509.xml"/><Relationship Id="rId3" Type="http://schemas.openxmlformats.org/officeDocument/2006/relationships/tags" Target="../tags/tag508.xml"/><Relationship Id="rId2" Type="http://schemas.openxmlformats.org/officeDocument/2006/relationships/tags" Target="../tags/tag507.xml"/><Relationship Id="rId13" Type="http://schemas.openxmlformats.org/officeDocument/2006/relationships/notesSlide" Target="../notesSlides/notesSlide17.xml"/><Relationship Id="rId12" Type="http://schemas.openxmlformats.org/officeDocument/2006/relationships/slideLayout" Target="../slideLayouts/slideLayout2.xml"/><Relationship Id="rId11" Type="http://schemas.openxmlformats.org/officeDocument/2006/relationships/tags" Target="../tags/tag515.xml"/><Relationship Id="rId10" Type="http://schemas.openxmlformats.org/officeDocument/2006/relationships/tags" Target="../tags/tag514.xml"/><Relationship Id="rId1" Type="http://schemas.openxmlformats.org/officeDocument/2006/relationships/tags" Target="../tags/tag506.xml"/></Relationships>
</file>

<file path=ppt/slides/_rels/slide23.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tags" Target="../tags/tag524.xml"/><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8" Type="http://schemas.openxmlformats.org/officeDocument/2006/relationships/notesSlide" Target="../notesSlides/notesSlide18.xml"/><Relationship Id="rId17" Type="http://schemas.openxmlformats.org/officeDocument/2006/relationships/slideLayout" Target="../slideLayouts/slideLayout2.xml"/><Relationship Id="rId16" Type="http://schemas.openxmlformats.org/officeDocument/2006/relationships/tags" Target="../tags/tag534.xml"/><Relationship Id="rId15" Type="http://schemas.openxmlformats.org/officeDocument/2006/relationships/tags" Target="../tags/tag533.xml"/><Relationship Id="rId14" Type="http://schemas.openxmlformats.org/officeDocument/2006/relationships/tags" Target="../tags/tag532.xml"/><Relationship Id="rId13" Type="http://schemas.openxmlformats.org/officeDocument/2006/relationships/tags" Target="../tags/tag531.xml"/><Relationship Id="rId12" Type="http://schemas.openxmlformats.org/officeDocument/2006/relationships/tags" Target="../tags/tag530.xml"/><Relationship Id="rId11" Type="http://schemas.openxmlformats.org/officeDocument/2006/relationships/tags" Target="../tags/tag529.xml"/><Relationship Id="rId10" Type="http://schemas.openxmlformats.org/officeDocument/2006/relationships/tags" Target="../tags/tag528.xml"/><Relationship Id="rId1" Type="http://schemas.openxmlformats.org/officeDocument/2006/relationships/tags" Target="../tags/tag519.xml"/></Relationships>
</file>

<file path=ppt/slides/_rels/slide24.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image" Target="../media/image14.png"/><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5" Type="http://schemas.openxmlformats.org/officeDocument/2006/relationships/notesSlide" Target="../notesSlides/notesSlide19.xml"/><Relationship Id="rId14" Type="http://schemas.openxmlformats.org/officeDocument/2006/relationships/slideLayout" Target="../slideLayouts/slideLayout2.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38.xml"/></Relationships>
</file>

<file path=ppt/slides/_rels/slide25.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image" Target="../media/image14.png"/><Relationship Id="rId12" Type="http://schemas.openxmlformats.org/officeDocument/2006/relationships/notesSlide" Target="../notesSlides/notesSlide20.xml"/><Relationship Id="rId11" Type="http://schemas.openxmlformats.org/officeDocument/2006/relationships/slideLayout" Target="../slideLayouts/slideLayout2.xml"/><Relationship Id="rId10" Type="http://schemas.openxmlformats.org/officeDocument/2006/relationships/tags" Target="../tags/tag561.xml"/><Relationship Id="rId1" Type="http://schemas.openxmlformats.org/officeDocument/2006/relationships/tags" Target="../tags/tag553.xml"/></Relationships>
</file>

<file path=ppt/slides/_rels/slide26.xml.rels><?xml version="1.0" encoding="UTF-8" standalone="yes"?>
<Relationships xmlns="http://schemas.openxmlformats.org/package/2006/relationships"><Relationship Id="rId9" Type="http://schemas.openxmlformats.org/officeDocument/2006/relationships/tags" Target="../tags/tag572.xml"/><Relationship Id="rId8" Type="http://schemas.openxmlformats.org/officeDocument/2006/relationships/tags" Target="../tags/tag571.xml"/><Relationship Id="rId7" Type="http://schemas.openxmlformats.org/officeDocument/2006/relationships/tags" Target="../tags/tag570.xml"/><Relationship Id="rId6" Type="http://schemas.openxmlformats.org/officeDocument/2006/relationships/image" Target="../media/image15.png"/><Relationship Id="rId5" Type="http://schemas.openxmlformats.org/officeDocument/2006/relationships/tags" Target="../tags/tag569.xml"/><Relationship Id="rId4" Type="http://schemas.openxmlformats.org/officeDocument/2006/relationships/tags" Target="../tags/tag568.xml"/><Relationship Id="rId3" Type="http://schemas.openxmlformats.org/officeDocument/2006/relationships/tags" Target="../tags/tag567.xml"/><Relationship Id="rId2" Type="http://schemas.openxmlformats.org/officeDocument/2006/relationships/tags" Target="../tags/tag566.xml"/><Relationship Id="rId14" Type="http://schemas.openxmlformats.org/officeDocument/2006/relationships/notesSlide" Target="../notesSlides/notesSlide21.xml"/><Relationship Id="rId13" Type="http://schemas.openxmlformats.org/officeDocument/2006/relationships/slideLayout" Target="../slideLayouts/slideLayout2.xml"/><Relationship Id="rId12" Type="http://schemas.openxmlformats.org/officeDocument/2006/relationships/tags" Target="../tags/tag575.xml"/><Relationship Id="rId11" Type="http://schemas.openxmlformats.org/officeDocument/2006/relationships/tags" Target="../tags/tag574.xml"/><Relationship Id="rId10" Type="http://schemas.openxmlformats.org/officeDocument/2006/relationships/tags" Target="../tags/tag573.xml"/><Relationship Id="rId1" Type="http://schemas.openxmlformats.org/officeDocument/2006/relationships/tags" Target="../tags/tag565.xml"/></Relationships>
</file>

<file path=ppt/slides/_rels/slide2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585.xml"/><Relationship Id="rId7" Type="http://schemas.openxmlformats.org/officeDocument/2006/relationships/image" Target="../media/image16.png"/><Relationship Id="rId6" Type="http://schemas.openxmlformats.org/officeDocument/2006/relationships/tags" Target="../tags/tag584.xml"/><Relationship Id="rId5" Type="http://schemas.openxmlformats.org/officeDocument/2006/relationships/tags" Target="../tags/tag583.xml"/><Relationship Id="rId42" Type="http://schemas.openxmlformats.org/officeDocument/2006/relationships/notesSlide" Target="../notesSlides/notesSlide22.xml"/><Relationship Id="rId41" Type="http://schemas.openxmlformats.org/officeDocument/2006/relationships/slideLayout" Target="../slideLayouts/slideLayout2.xml"/><Relationship Id="rId40" Type="http://schemas.openxmlformats.org/officeDocument/2006/relationships/tags" Target="../tags/tag615.xml"/><Relationship Id="rId4" Type="http://schemas.openxmlformats.org/officeDocument/2006/relationships/tags" Target="../tags/tag582.xml"/><Relationship Id="rId39" Type="http://schemas.openxmlformats.org/officeDocument/2006/relationships/tags" Target="../tags/tag614.xml"/><Relationship Id="rId38" Type="http://schemas.openxmlformats.org/officeDocument/2006/relationships/tags" Target="../tags/tag613.xml"/><Relationship Id="rId37" Type="http://schemas.openxmlformats.org/officeDocument/2006/relationships/tags" Target="../tags/tag612.xml"/><Relationship Id="rId36" Type="http://schemas.openxmlformats.org/officeDocument/2006/relationships/tags" Target="../tags/tag611.xml"/><Relationship Id="rId35" Type="http://schemas.openxmlformats.org/officeDocument/2006/relationships/tags" Target="../tags/tag610.xml"/><Relationship Id="rId34" Type="http://schemas.openxmlformats.org/officeDocument/2006/relationships/tags" Target="../tags/tag609.xml"/><Relationship Id="rId33" Type="http://schemas.openxmlformats.org/officeDocument/2006/relationships/tags" Target="../tags/tag608.xml"/><Relationship Id="rId32" Type="http://schemas.openxmlformats.org/officeDocument/2006/relationships/tags" Target="../tags/tag607.xml"/><Relationship Id="rId31" Type="http://schemas.openxmlformats.org/officeDocument/2006/relationships/tags" Target="../tags/tag606.xml"/><Relationship Id="rId30" Type="http://schemas.openxmlformats.org/officeDocument/2006/relationships/tags" Target="../tags/tag605.xml"/><Relationship Id="rId3" Type="http://schemas.openxmlformats.org/officeDocument/2006/relationships/tags" Target="../tags/tag581.xml"/><Relationship Id="rId29" Type="http://schemas.openxmlformats.org/officeDocument/2006/relationships/tags" Target="../tags/tag604.xml"/><Relationship Id="rId28" Type="http://schemas.openxmlformats.org/officeDocument/2006/relationships/tags" Target="../tags/tag603.xml"/><Relationship Id="rId27" Type="http://schemas.openxmlformats.org/officeDocument/2006/relationships/tags" Target="../tags/tag602.xml"/><Relationship Id="rId26" Type="http://schemas.openxmlformats.org/officeDocument/2006/relationships/tags" Target="../tags/tag601.xml"/><Relationship Id="rId25" Type="http://schemas.openxmlformats.org/officeDocument/2006/relationships/tags" Target="../tags/tag600.xml"/><Relationship Id="rId24" Type="http://schemas.openxmlformats.org/officeDocument/2006/relationships/tags" Target="../tags/tag599.xml"/><Relationship Id="rId23" Type="http://schemas.openxmlformats.org/officeDocument/2006/relationships/tags" Target="../tags/tag598.xml"/><Relationship Id="rId22" Type="http://schemas.openxmlformats.org/officeDocument/2006/relationships/tags" Target="../tags/tag597.xml"/><Relationship Id="rId21" Type="http://schemas.openxmlformats.org/officeDocument/2006/relationships/tags" Target="../tags/tag596.xml"/><Relationship Id="rId20" Type="http://schemas.openxmlformats.org/officeDocument/2006/relationships/tags" Target="../tags/tag595.xml"/><Relationship Id="rId2" Type="http://schemas.openxmlformats.org/officeDocument/2006/relationships/tags" Target="../tags/tag580.xml"/><Relationship Id="rId19" Type="http://schemas.openxmlformats.org/officeDocument/2006/relationships/tags" Target="../tags/tag594.xml"/><Relationship Id="rId18" Type="http://schemas.openxmlformats.org/officeDocument/2006/relationships/tags" Target="../tags/tag593.xml"/><Relationship Id="rId17" Type="http://schemas.openxmlformats.org/officeDocument/2006/relationships/tags" Target="../tags/tag592.xml"/><Relationship Id="rId16" Type="http://schemas.openxmlformats.org/officeDocument/2006/relationships/tags" Target="../tags/tag591.xml"/><Relationship Id="rId15" Type="http://schemas.openxmlformats.org/officeDocument/2006/relationships/tags" Target="../tags/tag590.xml"/><Relationship Id="rId14" Type="http://schemas.openxmlformats.org/officeDocument/2006/relationships/tags" Target="../tags/tag589.xml"/><Relationship Id="rId13" Type="http://schemas.openxmlformats.org/officeDocument/2006/relationships/image" Target="../media/image18.png"/><Relationship Id="rId12" Type="http://schemas.openxmlformats.org/officeDocument/2006/relationships/tags" Target="../tags/tag588.xml"/><Relationship Id="rId11" Type="http://schemas.openxmlformats.org/officeDocument/2006/relationships/tags" Target="../tags/tag587.xml"/><Relationship Id="rId10" Type="http://schemas.openxmlformats.org/officeDocument/2006/relationships/tags" Target="../tags/tag586.xml"/><Relationship Id="rId1" Type="http://schemas.openxmlformats.org/officeDocument/2006/relationships/tags" Target="../tags/tag579.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25.xml"/><Relationship Id="rId7" Type="http://schemas.openxmlformats.org/officeDocument/2006/relationships/image" Target="../media/image19.png"/><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tags" Target="../tags/tag620.xml"/><Relationship Id="rId10" Type="http://schemas.openxmlformats.org/officeDocument/2006/relationships/notesSlide" Target="../notesSlides/notesSlide23.xml"/><Relationship Id="rId1" Type="http://schemas.openxmlformats.org/officeDocument/2006/relationships/tags" Target="../tags/tag619.xml"/></Relationships>
</file>

<file path=ppt/slides/_rels/slide29.xml.rels><?xml version="1.0" encoding="UTF-8" standalone="yes"?>
<Relationships xmlns="http://schemas.openxmlformats.org/package/2006/relationships"><Relationship Id="rId9" Type="http://schemas.openxmlformats.org/officeDocument/2006/relationships/tags" Target="../tags/tag637.xml"/><Relationship Id="rId8" Type="http://schemas.openxmlformats.org/officeDocument/2006/relationships/tags" Target="../tags/tag636.xml"/><Relationship Id="rId7" Type="http://schemas.openxmlformats.org/officeDocument/2006/relationships/tags" Target="../tags/tag635.xml"/><Relationship Id="rId6" Type="http://schemas.openxmlformats.org/officeDocument/2006/relationships/tags" Target="../tags/tag634.xml"/><Relationship Id="rId5" Type="http://schemas.openxmlformats.org/officeDocument/2006/relationships/tags" Target="../tags/tag633.xml"/><Relationship Id="rId4" Type="http://schemas.openxmlformats.org/officeDocument/2006/relationships/tags" Target="../tags/tag632.xml"/><Relationship Id="rId3" Type="http://schemas.openxmlformats.org/officeDocument/2006/relationships/tags" Target="../tags/tag631.xml"/><Relationship Id="rId22" Type="http://schemas.openxmlformats.org/officeDocument/2006/relationships/notesSlide" Target="../notesSlides/notesSlide24.xml"/><Relationship Id="rId21" Type="http://schemas.openxmlformats.org/officeDocument/2006/relationships/slideLayout" Target="../slideLayouts/slideLayout2.xml"/><Relationship Id="rId20" Type="http://schemas.microsoft.com/office/2007/relationships/hdphoto" Target="../media/image22.wdp"/><Relationship Id="rId2" Type="http://schemas.openxmlformats.org/officeDocument/2006/relationships/tags" Target="../tags/tag630.xml"/><Relationship Id="rId19" Type="http://schemas.openxmlformats.org/officeDocument/2006/relationships/image" Target="../media/image21.png"/><Relationship Id="rId18" Type="http://schemas.openxmlformats.org/officeDocument/2006/relationships/tags" Target="../tags/tag645.xml"/><Relationship Id="rId17" Type="http://schemas.openxmlformats.org/officeDocument/2006/relationships/image" Target="../media/image20.png"/><Relationship Id="rId16" Type="http://schemas.openxmlformats.org/officeDocument/2006/relationships/tags" Target="../tags/tag644.xml"/><Relationship Id="rId15" Type="http://schemas.openxmlformats.org/officeDocument/2006/relationships/tags" Target="../tags/tag643.xml"/><Relationship Id="rId14" Type="http://schemas.openxmlformats.org/officeDocument/2006/relationships/tags" Target="../tags/tag642.xml"/><Relationship Id="rId13" Type="http://schemas.openxmlformats.org/officeDocument/2006/relationships/tags" Target="../tags/tag641.xml"/><Relationship Id="rId12" Type="http://schemas.openxmlformats.org/officeDocument/2006/relationships/tags" Target="../tags/tag640.xml"/><Relationship Id="rId11" Type="http://schemas.openxmlformats.org/officeDocument/2006/relationships/tags" Target="../tags/tag639.xml"/><Relationship Id="rId10" Type="http://schemas.openxmlformats.org/officeDocument/2006/relationships/tags" Target="../tags/tag638.xml"/><Relationship Id="rId1" Type="http://schemas.openxmlformats.org/officeDocument/2006/relationships/tags" Target="../tags/tag629.xml"/></Relationships>
</file>

<file path=ppt/slides/_rels/slide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image" Target="../media/image3.jpeg"/><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7" Type="http://schemas.openxmlformats.org/officeDocument/2006/relationships/slideLayout" Target="../slideLayouts/slideLayout1.xml"/><Relationship Id="rId36" Type="http://schemas.openxmlformats.org/officeDocument/2006/relationships/tags" Target="../tags/tag154.xml"/><Relationship Id="rId35" Type="http://schemas.openxmlformats.org/officeDocument/2006/relationships/image" Target="../media/image6.tiff"/><Relationship Id="rId34" Type="http://schemas.openxmlformats.org/officeDocument/2006/relationships/tags" Target="../tags/tag153.xml"/><Relationship Id="rId33" Type="http://schemas.openxmlformats.org/officeDocument/2006/relationships/tags" Target="../tags/tag152.xml"/><Relationship Id="rId32" Type="http://schemas.openxmlformats.org/officeDocument/2006/relationships/tags" Target="../tags/tag151.xml"/><Relationship Id="rId31" Type="http://schemas.openxmlformats.org/officeDocument/2006/relationships/tags" Target="../tags/tag150.xml"/><Relationship Id="rId30" Type="http://schemas.openxmlformats.org/officeDocument/2006/relationships/tags" Target="../tags/tag149.xml"/><Relationship Id="rId3" Type="http://schemas.openxmlformats.org/officeDocument/2006/relationships/tags" Target="../tags/tag123.xml"/><Relationship Id="rId29" Type="http://schemas.openxmlformats.org/officeDocument/2006/relationships/tags" Target="../tags/tag148.xml"/><Relationship Id="rId28" Type="http://schemas.openxmlformats.org/officeDocument/2006/relationships/tags" Target="../tags/tag147.xml"/><Relationship Id="rId27" Type="http://schemas.openxmlformats.org/officeDocument/2006/relationships/tags" Target="../tags/tag146.xml"/><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image" Target="../media/image1.png"/><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651.xml"/><Relationship Id="rId3" Type="http://schemas.openxmlformats.org/officeDocument/2006/relationships/image" Target="../media/image23.png"/><Relationship Id="rId2" Type="http://schemas.openxmlformats.org/officeDocument/2006/relationships/tags" Target="../tags/tag650.xml"/><Relationship Id="rId1" Type="http://schemas.openxmlformats.org/officeDocument/2006/relationships/tags" Target="../tags/tag649.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2.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tags" Target="../tags/tag670.xml"/><Relationship Id="rId5" Type="http://schemas.openxmlformats.org/officeDocument/2006/relationships/tags" Target="../tags/tag669.xml"/><Relationship Id="rId4" Type="http://schemas.openxmlformats.org/officeDocument/2006/relationships/tags" Target="../tags/tag668.xml"/><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2.xml"/><Relationship Id="rId7" Type="http://schemas.openxmlformats.org/officeDocument/2006/relationships/image" Target="../media/image25.png"/><Relationship Id="rId6" Type="http://schemas.openxmlformats.org/officeDocument/2006/relationships/tags" Target="../tags/tag679.xml"/><Relationship Id="rId5" Type="http://schemas.openxmlformats.org/officeDocument/2006/relationships/tags" Target="../tags/tag678.xml"/><Relationship Id="rId4" Type="http://schemas.openxmlformats.org/officeDocument/2006/relationships/tags" Target="../tags/tag677.xml"/><Relationship Id="rId3" Type="http://schemas.openxmlformats.org/officeDocument/2006/relationships/tags" Target="../tags/tag676.xml"/><Relationship Id="rId2" Type="http://schemas.openxmlformats.org/officeDocument/2006/relationships/tags" Target="../tags/tag675.xml"/><Relationship Id="rId1" Type="http://schemas.openxmlformats.org/officeDocument/2006/relationships/tags" Target="../tags/tag674.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2.xml"/><Relationship Id="rId7" Type="http://schemas.openxmlformats.org/officeDocument/2006/relationships/image" Target="../media/image26.png"/><Relationship Id="rId6" Type="http://schemas.openxmlformats.org/officeDocument/2006/relationships/tags" Target="../tags/tag688.xml"/><Relationship Id="rId5" Type="http://schemas.openxmlformats.org/officeDocument/2006/relationships/tags" Target="../tags/tag687.xml"/><Relationship Id="rId4" Type="http://schemas.openxmlformats.org/officeDocument/2006/relationships/tags" Target="../tags/tag686.xml"/><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ags" Target="../tags/tag683.xml"/></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tags" Target="../tags/tag694.xml"/><Relationship Id="rId2" Type="http://schemas.openxmlformats.org/officeDocument/2006/relationships/tags" Target="../tags/tag693.xml"/><Relationship Id="rId1" Type="http://schemas.openxmlformats.org/officeDocument/2006/relationships/tags" Target="../tags/tag692.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2.xml"/><Relationship Id="rId7" Type="http://schemas.openxmlformats.org/officeDocument/2006/relationships/image" Target="../media/image28.png"/><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tags" Target="../tags/tag704.xml"/><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2.xml"/><Relationship Id="rId7" Type="http://schemas.openxmlformats.org/officeDocument/2006/relationships/tags" Target="../tags/tag716.xml"/><Relationship Id="rId6" Type="http://schemas.openxmlformats.org/officeDocument/2006/relationships/tags" Target="../tags/tag715.xml"/><Relationship Id="rId5" Type="http://schemas.openxmlformats.org/officeDocument/2006/relationships/tags" Target="../tags/tag714.xml"/><Relationship Id="rId4" Type="http://schemas.openxmlformats.org/officeDocument/2006/relationships/tags" Target="../tags/tag713.xml"/><Relationship Id="rId3" Type="http://schemas.openxmlformats.org/officeDocument/2006/relationships/tags" Target="../tags/tag712.xml"/><Relationship Id="rId2" Type="http://schemas.openxmlformats.org/officeDocument/2006/relationships/tags" Target="../tags/tag711.xml"/><Relationship Id="rId1" Type="http://schemas.openxmlformats.org/officeDocument/2006/relationships/tags" Target="../tags/tag710.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723.xml"/><Relationship Id="rId3" Type="http://schemas.openxmlformats.org/officeDocument/2006/relationships/tags" Target="../tags/tag722.xml"/><Relationship Id="rId2" Type="http://schemas.openxmlformats.org/officeDocument/2006/relationships/tags" Target="../tags/tag721.xml"/><Relationship Id="rId1" Type="http://schemas.openxmlformats.org/officeDocument/2006/relationships/tags" Target="../tags/tag720.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xml"/><Relationship Id="rId6" Type="http://schemas.openxmlformats.org/officeDocument/2006/relationships/tags" Target="../tags/tag732.xml"/><Relationship Id="rId5" Type="http://schemas.openxmlformats.org/officeDocument/2006/relationships/tags" Target="../tags/tag731.xml"/><Relationship Id="rId4" Type="http://schemas.openxmlformats.org/officeDocument/2006/relationships/tags" Target="../tags/tag730.xml"/><Relationship Id="rId3" Type="http://schemas.openxmlformats.org/officeDocument/2006/relationships/tags" Target="../tags/tag729.xml"/><Relationship Id="rId2" Type="http://schemas.openxmlformats.org/officeDocument/2006/relationships/tags" Target="../tags/tag728.xml"/><Relationship Id="rId1" Type="http://schemas.openxmlformats.org/officeDocument/2006/relationships/tags" Target="../tags/tag727.xml"/></Relationships>
</file>

<file path=ppt/slides/_rels/slide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7" Type="http://schemas.openxmlformats.org/officeDocument/2006/relationships/slideLayout" Target="../slideLayouts/slideLayout2.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2.xml"/><Relationship Id="rId6" Type="http://schemas.openxmlformats.org/officeDocument/2006/relationships/tags" Target="../tags/tag741.xml"/><Relationship Id="rId5" Type="http://schemas.openxmlformats.org/officeDocument/2006/relationships/tags" Target="../tags/tag740.xml"/><Relationship Id="rId4" Type="http://schemas.openxmlformats.org/officeDocument/2006/relationships/tags" Target="../tags/tag739.xml"/><Relationship Id="rId3" Type="http://schemas.openxmlformats.org/officeDocument/2006/relationships/tags" Target="../tags/tag738.xml"/><Relationship Id="rId2" Type="http://schemas.openxmlformats.org/officeDocument/2006/relationships/tags" Target="../tags/tag737.xml"/><Relationship Id="rId1" Type="http://schemas.openxmlformats.org/officeDocument/2006/relationships/tags" Target="../tags/tag736.xml"/></Relationships>
</file>

<file path=ppt/slides/_rels/slide41.xml.rels><?xml version="1.0" encoding="UTF-8" standalone="yes"?>
<Relationships xmlns="http://schemas.openxmlformats.org/package/2006/relationships"><Relationship Id="rId9" Type="http://schemas.openxmlformats.org/officeDocument/2006/relationships/tags" Target="../tags/tag751.xml"/><Relationship Id="rId8" Type="http://schemas.openxmlformats.org/officeDocument/2006/relationships/tags" Target="../tags/tag750.xml"/><Relationship Id="rId7" Type="http://schemas.openxmlformats.org/officeDocument/2006/relationships/image" Target="../media/image3.jpeg"/><Relationship Id="rId6" Type="http://schemas.openxmlformats.org/officeDocument/2006/relationships/tags" Target="../tags/tag749.xml"/><Relationship Id="rId5" Type="http://schemas.openxmlformats.org/officeDocument/2006/relationships/tags" Target="../tags/tag748.xml"/><Relationship Id="rId4" Type="http://schemas.openxmlformats.org/officeDocument/2006/relationships/tags" Target="../tags/tag747.xml"/><Relationship Id="rId34" Type="http://schemas.openxmlformats.org/officeDocument/2006/relationships/slideLayout" Target="../slideLayouts/slideLayout1.xml"/><Relationship Id="rId33" Type="http://schemas.openxmlformats.org/officeDocument/2006/relationships/tags" Target="../tags/tag775.xml"/><Relationship Id="rId32" Type="http://schemas.openxmlformats.org/officeDocument/2006/relationships/tags" Target="../tags/tag774.xml"/><Relationship Id="rId31" Type="http://schemas.openxmlformats.org/officeDocument/2006/relationships/tags" Target="../tags/tag773.xml"/><Relationship Id="rId30" Type="http://schemas.openxmlformats.org/officeDocument/2006/relationships/tags" Target="../tags/tag772.xml"/><Relationship Id="rId3" Type="http://schemas.openxmlformats.org/officeDocument/2006/relationships/tags" Target="../tags/tag746.xml"/><Relationship Id="rId29" Type="http://schemas.openxmlformats.org/officeDocument/2006/relationships/tags" Target="../tags/tag771.xml"/><Relationship Id="rId28" Type="http://schemas.openxmlformats.org/officeDocument/2006/relationships/tags" Target="../tags/tag770.xml"/><Relationship Id="rId27" Type="http://schemas.openxmlformats.org/officeDocument/2006/relationships/tags" Target="../tags/tag769.xml"/><Relationship Id="rId26" Type="http://schemas.openxmlformats.org/officeDocument/2006/relationships/tags" Target="../tags/tag768.xml"/><Relationship Id="rId25" Type="http://schemas.openxmlformats.org/officeDocument/2006/relationships/tags" Target="../tags/tag767.xml"/><Relationship Id="rId24" Type="http://schemas.openxmlformats.org/officeDocument/2006/relationships/tags" Target="../tags/tag766.xml"/><Relationship Id="rId23" Type="http://schemas.openxmlformats.org/officeDocument/2006/relationships/tags" Target="../tags/tag765.xml"/><Relationship Id="rId22" Type="http://schemas.openxmlformats.org/officeDocument/2006/relationships/tags" Target="../tags/tag764.xml"/><Relationship Id="rId21" Type="http://schemas.openxmlformats.org/officeDocument/2006/relationships/tags" Target="../tags/tag763.xml"/><Relationship Id="rId20" Type="http://schemas.openxmlformats.org/officeDocument/2006/relationships/tags" Target="../tags/tag762.xml"/><Relationship Id="rId2" Type="http://schemas.openxmlformats.org/officeDocument/2006/relationships/image" Target="../media/image1.png"/><Relationship Id="rId19" Type="http://schemas.openxmlformats.org/officeDocument/2006/relationships/tags" Target="../tags/tag761.xml"/><Relationship Id="rId18" Type="http://schemas.openxmlformats.org/officeDocument/2006/relationships/tags" Target="../tags/tag760.xml"/><Relationship Id="rId17" Type="http://schemas.openxmlformats.org/officeDocument/2006/relationships/tags" Target="../tags/tag759.xml"/><Relationship Id="rId16" Type="http://schemas.openxmlformats.org/officeDocument/2006/relationships/tags" Target="../tags/tag758.xml"/><Relationship Id="rId15" Type="http://schemas.openxmlformats.org/officeDocument/2006/relationships/tags" Target="../tags/tag757.xml"/><Relationship Id="rId14" Type="http://schemas.openxmlformats.org/officeDocument/2006/relationships/tags" Target="../tags/tag756.xml"/><Relationship Id="rId13" Type="http://schemas.openxmlformats.org/officeDocument/2006/relationships/tags" Target="../tags/tag755.xml"/><Relationship Id="rId12" Type="http://schemas.openxmlformats.org/officeDocument/2006/relationships/tags" Target="../tags/tag754.xml"/><Relationship Id="rId11" Type="http://schemas.openxmlformats.org/officeDocument/2006/relationships/tags" Target="../tags/tag753.xml"/><Relationship Id="rId10" Type="http://schemas.openxmlformats.org/officeDocument/2006/relationships/tags" Target="../tags/tag752.xml"/><Relationship Id="rId1" Type="http://schemas.openxmlformats.org/officeDocument/2006/relationships/tags" Target="../tags/tag745.xml"/></Relationships>
</file>

<file path=ppt/slides/_rels/slide5.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image" Target="../media/image7.jpeg"/><Relationship Id="rId4" Type="http://schemas.openxmlformats.org/officeDocument/2006/relationships/tags" Target="../tags/tag173.xml"/><Relationship Id="rId34" Type="http://schemas.openxmlformats.org/officeDocument/2006/relationships/slideLayout" Target="../slideLayouts/slideLayout7.xml"/><Relationship Id="rId33" Type="http://schemas.openxmlformats.org/officeDocument/2006/relationships/tags" Target="../tags/tag201.xml"/><Relationship Id="rId32" Type="http://schemas.openxmlformats.org/officeDocument/2006/relationships/tags" Target="../tags/tag200.xml"/><Relationship Id="rId31" Type="http://schemas.openxmlformats.org/officeDocument/2006/relationships/tags" Target="../tags/tag199.xml"/><Relationship Id="rId30" Type="http://schemas.openxmlformats.org/officeDocument/2006/relationships/tags" Target="../tags/tag198.xml"/><Relationship Id="rId3" Type="http://schemas.openxmlformats.org/officeDocument/2006/relationships/tags" Target="../tags/tag172.xml"/><Relationship Id="rId29" Type="http://schemas.openxmlformats.org/officeDocument/2006/relationships/tags" Target="../tags/tag197.xml"/><Relationship Id="rId28" Type="http://schemas.openxmlformats.org/officeDocument/2006/relationships/tags" Target="../tags/tag196.xml"/><Relationship Id="rId27" Type="http://schemas.openxmlformats.org/officeDocument/2006/relationships/tags" Target="../tags/tag195.xml"/><Relationship Id="rId26" Type="http://schemas.openxmlformats.org/officeDocument/2006/relationships/tags" Target="../tags/tag194.xml"/><Relationship Id="rId25" Type="http://schemas.openxmlformats.org/officeDocument/2006/relationships/tags" Target="../tags/tag193.xml"/><Relationship Id="rId24" Type="http://schemas.openxmlformats.org/officeDocument/2006/relationships/tags" Target="../tags/tag192.xml"/><Relationship Id="rId23" Type="http://schemas.openxmlformats.org/officeDocument/2006/relationships/tags" Target="../tags/tag191.xml"/><Relationship Id="rId22" Type="http://schemas.openxmlformats.org/officeDocument/2006/relationships/tags" Target="../tags/tag190.xml"/><Relationship Id="rId21" Type="http://schemas.openxmlformats.org/officeDocument/2006/relationships/tags" Target="../tags/tag189.xml"/><Relationship Id="rId20" Type="http://schemas.openxmlformats.org/officeDocument/2006/relationships/tags" Target="../tags/tag188.xml"/><Relationship Id="rId2" Type="http://schemas.openxmlformats.org/officeDocument/2006/relationships/image" Target="../media/image1.png"/><Relationship Id="rId19" Type="http://schemas.openxmlformats.org/officeDocument/2006/relationships/tags" Target="../tags/tag187.xml"/><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71.xml"/></Relationships>
</file>

<file path=ppt/slides/_rels/slide6.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image" Target="../media/image5.png"/><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tags" Target="../tags/tag210.xml"/><Relationship Id="rId1" Type="http://schemas.openxmlformats.org/officeDocument/2006/relationships/tags" Target="../tags/tag202.xml"/></Relationships>
</file>

<file path=ppt/slides/_rels/slide7.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image" Target="../media/image5.png"/><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5" Type="http://schemas.openxmlformats.org/officeDocument/2006/relationships/notesSlide" Target="../notesSlides/notesSlide3.xml"/><Relationship Id="rId14" Type="http://schemas.openxmlformats.org/officeDocument/2006/relationships/slideLayout" Target="../slideLayouts/slideLayout2.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4.xml"/></Relationships>
</file>

<file path=ppt/slides/_rels/slide8.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3" Type="http://schemas.openxmlformats.org/officeDocument/2006/relationships/notesSlide" Target="../notesSlides/notesSlide4.xml"/><Relationship Id="rId42" Type="http://schemas.openxmlformats.org/officeDocument/2006/relationships/slideLayout" Target="../slideLayouts/slideLayout2.xml"/><Relationship Id="rId41" Type="http://schemas.openxmlformats.org/officeDocument/2006/relationships/image" Target="../media/image8.png"/><Relationship Id="rId40" Type="http://schemas.openxmlformats.org/officeDocument/2006/relationships/tags" Target="../tags/tag267.xml"/><Relationship Id="rId4" Type="http://schemas.openxmlformats.org/officeDocument/2006/relationships/tags" Target="../tags/tag231.xml"/><Relationship Id="rId39" Type="http://schemas.openxmlformats.org/officeDocument/2006/relationships/tags" Target="../tags/tag266.xml"/><Relationship Id="rId38" Type="http://schemas.openxmlformats.org/officeDocument/2006/relationships/tags" Target="../tags/tag265.xml"/><Relationship Id="rId37" Type="http://schemas.openxmlformats.org/officeDocument/2006/relationships/tags" Target="../tags/tag264.xml"/><Relationship Id="rId36" Type="http://schemas.openxmlformats.org/officeDocument/2006/relationships/tags" Target="../tags/tag263.xml"/><Relationship Id="rId35" Type="http://schemas.openxmlformats.org/officeDocument/2006/relationships/tags" Target="../tags/tag262.xml"/><Relationship Id="rId34" Type="http://schemas.openxmlformats.org/officeDocument/2006/relationships/tags" Target="../tags/tag261.xml"/><Relationship Id="rId33" Type="http://schemas.openxmlformats.org/officeDocument/2006/relationships/tags" Target="../tags/tag260.xml"/><Relationship Id="rId32" Type="http://schemas.openxmlformats.org/officeDocument/2006/relationships/tags" Target="../tags/tag259.xml"/><Relationship Id="rId31" Type="http://schemas.openxmlformats.org/officeDocument/2006/relationships/tags" Target="../tags/tag258.xml"/><Relationship Id="rId30" Type="http://schemas.openxmlformats.org/officeDocument/2006/relationships/tags" Target="../tags/tag257.xml"/><Relationship Id="rId3" Type="http://schemas.openxmlformats.org/officeDocument/2006/relationships/image" Target="../media/image5.png"/><Relationship Id="rId29" Type="http://schemas.openxmlformats.org/officeDocument/2006/relationships/tags" Target="../tags/tag256.xml"/><Relationship Id="rId28" Type="http://schemas.openxmlformats.org/officeDocument/2006/relationships/tags" Target="../tags/tag255.xml"/><Relationship Id="rId27" Type="http://schemas.openxmlformats.org/officeDocument/2006/relationships/tags" Target="../tags/tag254.xml"/><Relationship Id="rId26" Type="http://schemas.openxmlformats.org/officeDocument/2006/relationships/tags" Target="../tags/tag253.xml"/><Relationship Id="rId25" Type="http://schemas.openxmlformats.org/officeDocument/2006/relationships/tags" Target="../tags/tag252.xml"/><Relationship Id="rId24" Type="http://schemas.openxmlformats.org/officeDocument/2006/relationships/tags" Target="../tags/tag251.xml"/><Relationship Id="rId23" Type="http://schemas.openxmlformats.org/officeDocument/2006/relationships/tags" Target="../tags/tag250.xml"/><Relationship Id="rId22" Type="http://schemas.openxmlformats.org/officeDocument/2006/relationships/tags" Target="../tags/tag249.xml"/><Relationship Id="rId21" Type="http://schemas.openxmlformats.org/officeDocument/2006/relationships/tags" Target="../tags/tag248.xml"/><Relationship Id="rId20" Type="http://schemas.openxmlformats.org/officeDocument/2006/relationships/tags" Target="../tags/tag247.xml"/><Relationship Id="rId2" Type="http://schemas.openxmlformats.org/officeDocument/2006/relationships/tags" Target="../tags/tag230.xml"/><Relationship Id="rId19" Type="http://schemas.openxmlformats.org/officeDocument/2006/relationships/tags" Target="../tags/tag246.xml"/><Relationship Id="rId18" Type="http://schemas.openxmlformats.org/officeDocument/2006/relationships/tags" Target="../tags/tag245.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9.xml"/></Relationships>
</file>

<file path=ppt/slides/_rels/slide9.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image" Target="../media/image5.png"/><Relationship Id="rId2" Type="http://schemas.openxmlformats.org/officeDocument/2006/relationships/tags" Target="../tags/tag272.xml"/><Relationship Id="rId13" Type="http://schemas.openxmlformats.org/officeDocument/2006/relationships/notesSlide" Target="../notesSlides/notesSlide5.xml"/><Relationship Id="rId12" Type="http://schemas.openxmlformats.org/officeDocument/2006/relationships/slideLayout" Target="../slideLayouts/slideLayout2.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tags" Target="../tags/tag2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rcRect t="55489" r="12302" b="36354"/>
          <a:stretch>
            <a:fillRect/>
          </a:stretch>
        </p:blipFill>
        <p:spPr>
          <a:xfrm>
            <a:off x="0" y="5724102"/>
            <a:ext cx="12192000" cy="1133898"/>
          </a:xfrm>
          <a:prstGeom prst="rect">
            <a:avLst/>
          </a:prstGeom>
        </p:spPr>
      </p:pic>
      <p:sp>
        <p:nvSpPr>
          <p:cNvPr id="2" name="直角三角形 1"/>
          <p:cNvSpPr/>
          <p:nvPr>
            <p:custDataLst>
              <p:tags r:id="rId3"/>
            </p:custDataLst>
          </p:nvPr>
        </p:nvSpPr>
        <p:spPr>
          <a:xfrm flipH="1" flipV="1">
            <a:off x="7669260" y="0"/>
            <a:ext cx="1943610" cy="194361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custDataLst>
              <p:tags r:id="rId4"/>
            </p:custDataLst>
          </p:nvPr>
        </p:nvSpPr>
        <p:spPr>
          <a:xfrm>
            <a:off x="7620000" y="0"/>
            <a:ext cx="4572000" cy="6858000"/>
          </a:xfrm>
          <a:custGeom>
            <a:avLst/>
            <a:gdLst>
              <a:gd name="connsiteX0" fmla="*/ 171450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1714500" y="0"/>
                </a:moveTo>
                <a:lnTo>
                  <a:pt x="4572000" y="0"/>
                </a:lnTo>
                <a:lnTo>
                  <a:pt x="4572000" y="6858000"/>
                </a:lnTo>
                <a:lnTo>
                  <a:pt x="0" y="68580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custDataLst>
              <p:tags r:id="rId6"/>
            </p:custDataLst>
          </p:nvPr>
        </p:nvSpPr>
        <p:spPr>
          <a:xfrm>
            <a:off x="11614825" y="4454434"/>
            <a:ext cx="596630" cy="2403566"/>
          </a:xfrm>
          <a:custGeom>
            <a:avLst/>
            <a:gdLst>
              <a:gd name="connsiteX0" fmla="*/ 596630 w 596630"/>
              <a:gd name="connsiteY0" fmla="*/ 0 h 2403566"/>
              <a:gd name="connsiteX1" fmla="*/ 596630 w 596630"/>
              <a:gd name="connsiteY1" fmla="*/ 2403566 h 2403566"/>
              <a:gd name="connsiteX2" fmla="*/ 0 w 596630"/>
              <a:gd name="connsiteY2" fmla="*/ 2403566 h 2403566"/>
            </a:gdLst>
            <a:ahLst/>
            <a:cxnLst>
              <a:cxn ang="0">
                <a:pos x="connsiteX0" y="connsiteY0"/>
              </a:cxn>
              <a:cxn ang="0">
                <a:pos x="connsiteX1" y="connsiteY1"/>
              </a:cxn>
              <a:cxn ang="0">
                <a:pos x="connsiteX2" y="connsiteY2"/>
              </a:cxn>
            </a:cxnLst>
            <a:rect l="l" t="t" r="r" b="b"/>
            <a:pathLst>
              <a:path w="596630" h="2403566">
                <a:moveTo>
                  <a:pt x="596630" y="0"/>
                </a:moveTo>
                <a:lnTo>
                  <a:pt x="596630" y="2403566"/>
                </a:lnTo>
                <a:lnTo>
                  <a:pt x="0" y="240356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图形 3004"/>
          <p:cNvGrpSpPr/>
          <p:nvPr>
            <p:custDataLst>
              <p:tags r:id="rId7"/>
            </p:custDataLst>
          </p:nvPr>
        </p:nvGrpSpPr>
        <p:grpSpPr>
          <a:xfrm>
            <a:off x="-492837" y="-141133"/>
            <a:ext cx="1656475" cy="1015663"/>
            <a:chOff x="5667375" y="3167062"/>
            <a:chExt cx="854868" cy="524160"/>
          </a:xfrm>
          <a:solidFill>
            <a:srgbClr val="0070C0"/>
          </a:solidFill>
        </p:grpSpPr>
        <p:sp>
          <p:nvSpPr>
            <p:cNvPr id="6" name="任意多边形: 形状 5"/>
            <p:cNvSpPr/>
            <p:nvPr>
              <p:custDataLst>
                <p:tags r:id="rId8"/>
              </p:custDataLst>
            </p:nvPr>
          </p:nvSpPr>
          <p:spPr>
            <a:xfrm>
              <a:off x="5667375"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7" name="任意多边形: 形状 6"/>
            <p:cNvSpPr/>
            <p:nvPr>
              <p:custDataLst>
                <p:tags r:id="rId9"/>
              </p:custDataLst>
            </p:nvPr>
          </p:nvSpPr>
          <p:spPr>
            <a:xfrm>
              <a:off x="5832824"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8" name="任意多边形: 形状 7"/>
            <p:cNvSpPr/>
            <p:nvPr>
              <p:custDataLst>
                <p:tags r:id="rId10"/>
              </p:custDataLst>
            </p:nvPr>
          </p:nvSpPr>
          <p:spPr>
            <a:xfrm>
              <a:off x="5998083"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9" name="任意多边形: 形状 8"/>
            <p:cNvSpPr/>
            <p:nvPr>
              <p:custDataLst>
                <p:tags r:id="rId11"/>
              </p:custDataLst>
            </p:nvPr>
          </p:nvSpPr>
          <p:spPr>
            <a:xfrm>
              <a:off x="6163532"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10" name="任意多边形: 形状 9"/>
            <p:cNvSpPr/>
            <p:nvPr>
              <p:custDataLst>
                <p:tags r:id="rId12"/>
              </p:custDataLst>
            </p:nvPr>
          </p:nvSpPr>
          <p:spPr>
            <a:xfrm>
              <a:off x="6328886"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1" name="任意多边形: 形状 10"/>
            <p:cNvSpPr/>
            <p:nvPr>
              <p:custDataLst>
                <p:tags r:id="rId13"/>
              </p:custDataLst>
            </p:nvPr>
          </p:nvSpPr>
          <p:spPr>
            <a:xfrm>
              <a:off x="6494240"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2" name="任意多边形: 形状 11"/>
            <p:cNvSpPr/>
            <p:nvPr>
              <p:custDataLst>
                <p:tags r:id="rId14"/>
              </p:custDataLst>
            </p:nvPr>
          </p:nvSpPr>
          <p:spPr>
            <a:xfrm>
              <a:off x="5667375"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3" name="任意多边形: 形状 12"/>
            <p:cNvSpPr/>
            <p:nvPr>
              <p:custDataLst>
                <p:tags r:id="rId15"/>
              </p:custDataLst>
            </p:nvPr>
          </p:nvSpPr>
          <p:spPr>
            <a:xfrm>
              <a:off x="5832824"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14" name="任意多边形: 形状 13"/>
            <p:cNvSpPr/>
            <p:nvPr>
              <p:custDataLst>
                <p:tags r:id="rId16"/>
              </p:custDataLst>
            </p:nvPr>
          </p:nvSpPr>
          <p:spPr>
            <a:xfrm>
              <a:off x="5998083"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5" name="任意多边形: 形状 14"/>
            <p:cNvSpPr/>
            <p:nvPr>
              <p:custDataLst>
                <p:tags r:id="rId17"/>
              </p:custDataLst>
            </p:nvPr>
          </p:nvSpPr>
          <p:spPr>
            <a:xfrm>
              <a:off x="6163532"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16" name="任意多边形: 形状 15"/>
            <p:cNvSpPr/>
            <p:nvPr>
              <p:custDataLst>
                <p:tags r:id="rId18"/>
              </p:custDataLst>
            </p:nvPr>
          </p:nvSpPr>
          <p:spPr>
            <a:xfrm>
              <a:off x="6328886"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7" name="任意多边形: 形状 16"/>
            <p:cNvSpPr/>
            <p:nvPr>
              <p:custDataLst>
                <p:tags r:id="rId19"/>
              </p:custDataLst>
            </p:nvPr>
          </p:nvSpPr>
          <p:spPr>
            <a:xfrm>
              <a:off x="6494240"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8" name="任意多边形: 形状 17"/>
            <p:cNvSpPr/>
            <p:nvPr>
              <p:custDataLst>
                <p:tags r:id="rId20"/>
              </p:custDataLst>
            </p:nvPr>
          </p:nvSpPr>
          <p:spPr>
            <a:xfrm>
              <a:off x="5667375"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9" name="任意多边形: 形状 18"/>
            <p:cNvSpPr/>
            <p:nvPr>
              <p:custDataLst>
                <p:tags r:id="rId21"/>
              </p:custDataLst>
            </p:nvPr>
          </p:nvSpPr>
          <p:spPr>
            <a:xfrm>
              <a:off x="5832824"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0" name="任意多边形: 形状 19"/>
            <p:cNvSpPr/>
            <p:nvPr>
              <p:custDataLst>
                <p:tags r:id="rId22"/>
              </p:custDataLst>
            </p:nvPr>
          </p:nvSpPr>
          <p:spPr>
            <a:xfrm>
              <a:off x="5998083"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1" name="任意多边形: 形状 20"/>
            <p:cNvSpPr/>
            <p:nvPr>
              <p:custDataLst>
                <p:tags r:id="rId23"/>
              </p:custDataLst>
            </p:nvPr>
          </p:nvSpPr>
          <p:spPr>
            <a:xfrm>
              <a:off x="6163532"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2" name="任意多边形: 形状 21"/>
            <p:cNvSpPr/>
            <p:nvPr>
              <p:custDataLst>
                <p:tags r:id="rId24"/>
              </p:custDataLst>
            </p:nvPr>
          </p:nvSpPr>
          <p:spPr>
            <a:xfrm>
              <a:off x="6328886"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3" name="任意多边形: 形状 22"/>
            <p:cNvSpPr/>
            <p:nvPr>
              <p:custDataLst>
                <p:tags r:id="rId25"/>
              </p:custDataLst>
            </p:nvPr>
          </p:nvSpPr>
          <p:spPr>
            <a:xfrm>
              <a:off x="6494240"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4" name="任意多边形: 形状 23"/>
            <p:cNvSpPr/>
            <p:nvPr>
              <p:custDataLst>
                <p:tags r:id="rId26"/>
              </p:custDataLst>
            </p:nvPr>
          </p:nvSpPr>
          <p:spPr>
            <a:xfrm>
              <a:off x="5667375"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5" name="任意多边形: 形状 24"/>
            <p:cNvSpPr/>
            <p:nvPr>
              <p:custDataLst>
                <p:tags r:id="rId27"/>
              </p:custDataLst>
            </p:nvPr>
          </p:nvSpPr>
          <p:spPr>
            <a:xfrm>
              <a:off x="5832824" y="3663218"/>
              <a:ext cx="28003" cy="28004"/>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26" name="任意多边形: 形状 25"/>
            <p:cNvSpPr/>
            <p:nvPr>
              <p:custDataLst>
                <p:tags r:id="rId28"/>
              </p:custDataLst>
            </p:nvPr>
          </p:nvSpPr>
          <p:spPr>
            <a:xfrm>
              <a:off x="5998083"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7" name="任意多边形: 形状 26"/>
            <p:cNvSpPr/>
            <p:nvPr>
              <p:custDataLst>
                <p:tags r:id="rId29"/>
              </p:custDataLst>
            </p:nvPr>
          </p:nvSpPr>
          <p:spPr>
            <a:xfrm>
              <a:off x="6163532" y="3663219"/>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sp>
          <p:nvSpPr>
            <p:cNvPr id="28" name="任意多边形: 形状 27"/>
            <p:cNvSpPr/>
            <p:nvPr>
              <p:custDataLst>
                <p:tags r:id="rId30"/>
              </p:custDataLst>
            </p:nvPr>
          </p:nvSpPr>
          <p:spPr>
            <a:xfrm>
              <a:off x="6328886"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9" name="任意多边形: 形状 28"/>
            <p:cNvSpPr/>
            <p:nvPr>
              <p:custDataLst>
                <p:tags r:id="rId31"/>
              </p:custDataLst>
            </p:nvPr>
          </p:nvSpPr>
          <p:spPr>
            <a:xfrm>
              <a:off x="6494240"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grpSp>
      <p:sp>
        <p:nvSpPr>
          <p:cNvPr id="88" name="文本框 87"/>
          <p:cNvSpPr txBox="1"/>
          <p:nvPr>
            <p:custDataLst>
              <p:tags r:id="rId32"/>
            </p:custDataLst>
          </p:nvPr>
        </p:nvSpPr>
        <p:spPr>
          <a:xfrm>
            <a:off x="2489052" y="327040"/>
            <a:ext cx="6076950"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3600" noProof="0">
                <a:ln>
                  <a:noFill/>
                </a:ln>
                <a:solidFill>
                  <a:srgbClr val="7D8754"/>
                </a:solidFill>
                <a:effectLst/>
                <a:uLnTx/>
                <a:uFillTx/>
                <a:latin typeface="华文新魏" panose="02010800040101010101" charset="-122"/>
                <a:ea typeface="华文新魏" panose="02010800040101010101" charset="-122"/>
                <a:cs typeface="华文新魏" panose="02010800040101010101" charset="-122"/>
                <a:sym typeface="+mn-ea"/>
              </a:rPr>
              <a:t>     </a:t>
            </a:r>
            <a:r>
              <a:rPr sz="3600" noProof="0">
                <a:ln>
                  <a:noFill/>
                </a:ln>
                <a:solidFill>
                  <a:srgbClr val="0B4CD6"/>
                </a:solidFill>
                <a:effectLst/>
                <a:uLnTx/>
                <a:uFillTx/>
                <a:latin typeface="华文新魏" panose="02010800040101010101" charset="-122"/>
                <a:ea typeface="华文新魏" panose="02010800040101010101" charset="-122"/>
                <a:cs typeface="华文新魏" panose="02010800040101010101" charset="-122"/>
                <a:sym typeface="+mn-ea"/>
              </a:rPr>
              <a:t>鲁科版选择性必修2   </a:t>
            </a:r>
            <a:endParaRPr sz="3600" noProof="0">
              <a:ln>
                <a:noFill/>
              </a:ln>
              <a:solidFill>
                <a:srgbClr val="0B4CD6"/>
              </a:solidFill>
              <a:effectLst/>
              <a:uLnTx/>
              <a:uFillTx/>
              <a:latin typeface="华文新魏" panose="02010800040101010101" charset="-122"/>
              <a:ea typeface="华文新魏" panose="02010800040101010101" charset="-122"/>
              <a:cs typeface="华文新魏" panose="02010800040101010101"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3600" noProof="0">
                <a:ln>
                  <a:noFill/>
                </a:ln>
                <a:solidFill>
                  <a:srgbClr val="0B4CD6"/>
                </a:solidFill>
                <a:effectLst/>
                <a:uLnTx/>
                <a:uFillTx/>
                <a:latin typeface="华文新魏" panose="02010800040101010101" charset="-122"/>
                <a:ea typeface="华文新魏" panose="02010800040101010101" charset="-122"/>
                <a:cs typeface="华文新魏" panose="02010800040101010101" charset="-122"/>
                <a:sym typeface="+mn-ea"/>
              </a:rPr>
              <a:t>        </a:t>
            </a:r>
            <a:r>
              <a:rPr lang="zh-CN" altLang="en-US" sz="3600" noProof="0">
                <a:ln>
                  <a:noFill/>
                </a:ln>
                <a:solidFill>
                  <a:srgbClr val="0B4CD6"/>
                </a:solidFill>
                <a:effectLst/>
                <a:uLnTx/>
                <a:uFillTx/>
                <a:latin typeface="华文新魏" panose="02010800040101010101" charset="-122"/>
                <a:ea typeface="华文新魏" panose="02010800040101010101" charset="-122"/>
                <a:cs typeface="华文新魏" panose="02010800040101010101" charset="-122"/>
                <a:sym typeface="+mn-ea"/>
              </a:rPr>
              <a:t>物质结构与性质</a:t>
            </a:r>
            <a:endParaRPr kumimoji="0" lang="zh-CN" altLang="en-US" sz="3600" b="0" i="0" u="none" strike="noStrike" kern="1200" cap="none" spc="0" normalizeH="0" baseline="0" noProof="0">
              <a:ln>
                <a:noFill/>
              </a:ln>
              <a:solidFill>
                <a:srgbClr val="0B4CD6"/>
              </a:solidFill>
              <a:effectLst/>
              <a:uLnTx/>
              <a:uFillTx/>
              <a:latin typeface="华文新魏" panose="02010800040101010101" charset="-122"/>
              <a:ea typeface="华文新魏" panose="02010800040101010101" charset="-122"/>
              <a:cs typeface="华文新魏" panose="02010800040101010101" charset="-122"/>
              <a:sym typeface="+mn-ea"/>
            </a:endParaRPr>
          </a:p>
        </p:txBody>
      </p:sp>
      <p:sp>
        <p:nvSpPr>
          <p:cNvPr id="31" name="文本框 30"/>
          <p:cNvSpPr txBox="1"/>
          <p:nvPr>
            <p:custDataLst>
              <p:tags r:id="rId33"/>
            </p:custDataLst>
          </p:nvPr>
        </p:nvSpPr>
        <p:spPr>
          <a:xfrm>
            <a:off x="974725" y="2414905"/>
            <a:ext cx="6096000" cy="1568450"/>
          </a:xfrm>
          <a:prstGeom prst="rect">
            <a:avLst/>
          </a:prstGeom>
          <a:noFill/>
        </p:spPr>
        <p:txBody>
          <a:bodyPr wrap="square" rtlCol="0" anchor="t">
            <a:spAutoFit/>
          </a:bodyPr>
          <a:lstStyle/>
          <a:p>
            <a:pPr lvl="1" algn="ctr"/>
            <a:r>
              <a:rPr lang="zh-CN" altLang="en-US" sz="4800" b="1">
                <a:solidFill>
                  <a:srgbClr val="0B4CD6"/>
                </a:solidFill>
                <a:latin typeface="华文新魏" panose="02010800040101010101" charset="-122"/>
                <a:ea typeface="华文新魏" panose="02010800040101010101" charset="-122"/>
                <a:cs typeface="+mn-ea"/>
                <a:sym typeface="+mn-lt"/>
              </a:rPr>
              <a:t>同学们好</a:t>
            </a:r>
            <a:endParaRPr lang="zh-CN" altLang="en-US" sz="4800" b="1">
              <a:solidFill>
                <a:srgbClr val="0B4CD6"/>
              </a:solidFill>
              <a:latin typeface="华文新魏" panose="02010800040101010101" charset="-122"/>
              <a:ea typeface="华文新魏" panose="02010800040101010101" charset="-122"/>
              <a:cs typeface="+mn-ea"/>
              <a:sym typeface="+mn-lt"/>
            </a:endParaRPr>
          </a:p>
          <a:p>
            <a:pPr lvl="1" algn="ctr"/>
            <a:r>
              <a:rPr lang="zh-CN" altLang="en-US" sz="4800" b="1">
                <a:solidFill>
                  <a:srgbClr val="0B4CD6"/>
                </a:solidFill>
                <a:latin typeface="华文新魏" panose="02010800040101010101" charset="-122"/>
                <a:ea typeface="华文新魏" panose="02010800040101010101" charset="-122"/>
                <a:cs typeface="+mn-ea"/>
                <a:sym typeface="+mn-lt"/>
              </a:rPr>
              <a:t>欢迎来到化学课堂</a:t>
            </a:r>
            <a:endParaRPr lang="zh-CN" altLang="en-US" sz="4800" b="1">
              <a:solidFill>
                <a:srgbClr val="0B4CD6"/>
              </a:solidFill>
              <a:latin typeface="华文新魏" panose="02010800040101010101" charset="-122"/>
              <a:ea typeface="华文新魏" panose="02010800040101010101" charset="-122"/>
              <a:cs typeface="+mn-ea"/>
              <a:sym typeface="+mn-lt"/>
            </a:endParaRPr>
          </a:p>
        </p:txBody>
      </p:sp>
      <p:pic>
        <p:nvPicPr>
          <p:cNvPr id="36" name="图片 35"/>
          <p:cNvPicPr>
            <a:picLocks noChangeAspect="1"/>
          </p:cNvPicPr>
          <p:nvPr>
            <p:custDataLst>
              <p:tags r:id="rId34"/>
            </p:custDataLst>
          </p:nvPr>
        </p:nvPicPr>
        <p:blipFill>
          <a:blip r:embed="rId35"/>
          <a:stretch>
            <a:fillRect/>
          </a:stretch>
        </p:blipFill>
        <p:spPr>
          <a:xfrm>
            <a:off x="1993900" y="59055"/>
            <a:ext cx="5543550" cy="67519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3000" fill="hold">
                                          <p:stCondLst>
                                            <p:cond delay="0"/>
                                          </p:stCondLst>
                                        </p:cTn>
                                        <p:tgtEl>
                                          <p:spTgt spid="36"/>
                                        </p:tgtEl>
                                        <p:attrNameLst>
                                          <p:attrName>style.visibility</p:attrName>
                                        </p:attrNameLst>
                                      </p:cBhvr>
                                      <p:to>
                                        <p:strVal val="visible"/>
                                      </p:to>
                                    </p:set>
                                    <p:animEffect transition="in" filter="wipe(up)">
                                      <p:cBhvr>
                                        <p:cTn id="21"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49985"/>
            <a:ext cx="9980930" cy="2887345"/>
          </a:xfrm>
          <a:prstGeom prst="rect">
            <a:avLst/>
          </a:prstGeom>
        </p:spPr>
      </p:pic>
      <p:sp>
        <p:nvSpPr>
          <p:cNvPr id="58" name="矩形 57"/>
          <p:cNvSpPr/>
          <p:nvPr>
            <p:custDataLst>
              <p:tags r:id="rId4"/>
            </p:custDataLst>
          </p:nvPr>
        </p:nvSpPr>
        <p:spPr>
          <a:xfrm>
            <a:off x="568660" y="4372788"/>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易失去电子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59" name="矩形 58"/>
          <p:cNvSpPr/>
          <p:nvPr>
            <p:custDataLst>
              <p:tags r:id="rId5"/>
            </p:custDataLst>
          </p:nvPr>
        </p:nvSpPr>
        <p:spPr>
          <a:xfrm>
            <a:off x="11118786" y="4384115"/>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难失去电子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62" name="矩形: 圆顶角 61"/>
          <p:cNvSpPr/>
          <p:nvPr>
            <p:custDataLst>
              <p:tags r:id="rId6"/>
            </p:custDataLst>
          </p:nvPr>
        </p:nvSpPr>
        <p:spPr>
          <a:xfrm rot="16200000">
            <a:off x="3073232" y="1764783"/>
            <a:ext cx="1440084" cy="6655515"/>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顶角 62"/>
          <p:cNvSpPr/>
          <p:nvPr>
            <p:custDataLst>
              <p:tags r:id="rId7"/>
            </p:custDataLst>
          </p:nvPr>
        </p:nvSpPr>
        <p:spPr>
          <a:xfrm rot="5400000" flipH="1">
            <a:off x="8885942" y="3031884"/>
            <a:ext cx="1440084" cy="4079198"/>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custDataLst>
              <p:tags r:id="rId8"/>
            </p:custDataLst>
          </p:nvPr>
        </p:nvCxnSpPr>
        <p:spPr>
          <a:xfrm flipH="1">
            <a:off x="1033146" y="4340114"/>
            <a:ext cx="0" cy="1451411"/>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9"/>
            </p:custDataLst>
          </p:nvPr>
        </p:nvCxnSpPr>
        <p:spPr>
          <a:xfrm flipH="1">
            <a:off x="11102785" y="4340114"/>
            <a:ext cx="0" cy="1451411"/>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10"/>
            </p:custDataLst>
          </p:nvPr>
        </p:nvSpPr>
        <p:spPr>
          <a:xfrm>
            <a:off x="960120" y="5108575"/>
            <a:ext cx="1646555" cy="429895"/>
          </a:xfrm>
          <a:prstGeom prst="rect">
            <a:avLst/>
          </a:prstGeom>
        </p:spPr>
        <p:txBody>
          <a:bodyPr wrap="square">
            <a:no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r>
              <a:rPr lang="en-US" altLang="zh-CN" sz="2000" b="1">
                <a:solidFill>
                  <a:srgbClr val="FF0000"/>
                </a:solidFill>
                <a:cs typeface="+mn-ea"/>
                <a:sym typeface="+mn-lt"/>
              </a:rPr>
              <a:t>3s</a:t>
            </a:r>
            <a:r>
              <a:rPr lang="en-US" altLang="zh-CN" sz="2000" b="1" baseline="30000">
                <a:solidFill>
                  <a:srgbClr val="FF0000"/>
                </a:solidFill>
                <a:cs typeface="+mn-ea"/>
                <a:sym typeface="+mn-lt"/>
              </a:rPr>
              <a:t>2</a:t>
            </a:r>
            <a:endParaRPr lang="zh-CN" altLang="en-US" sz="2000" b="1">
              <a:solidFill>
                <a:srgbClr val="FF0000"/>
              </a:solidFill>
              <a:cs typeface="+mn-ea"/>
              <a:sym typeface="+mn-lt"/>
            </a:endParaRPr>
          </a:p>
        </p:txBody>
      </p:sp>
      <p:sp>
        <p:nvSpPr>
          <p:cNvPr id="27" name="矩形 26"/>
          <p:cNvSpPr/>
          <p:nvPr>
            <p:custDataLst>
              <p:tags r:id="rId11"/>
            </p:custDataLst>
          </p:nvPr>
        </p:nvSpPr>
        <p:spPr>
          <a:xfrm>
            <a:off x="2483485" y="5108575"/>
            <a:ext cx="1634490" cy="460375"/>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r>
              <a:rPr lang="en-US" altLang="zh-CN" sz="2000" b="1">
                <a:solidFill>
                  <a:srgbClr val="0B4CD6"/>
                </a:solidFill>
                <a:cs typeface="+mn-ea"/>
                <a:sym typeface="+mn-lt"/>
              </a:rPr>
              <a:t>3s</a:t>
            </a:r>
            <a:r>
              <a:rPr lang="en-US" altLang="zh-CN" sz="2000" b="1" baseline="30000">
                <a:solidFill>
                  <a:srgbClr val="0B4CD6"/>
                </a:solidFill>
                <a:cs typeface="+mn-ea"/>
                <a:sym typeface="+mn-lt"/>
              </a:rPr>
              <a:t>1</a:t>
            </a:r>
            <a:endParaRPr lang="en-US" altLang="zh-CN" sz="2000" b="1" baseline="30000">
              <a:solidFill>
                <a:srgbClr val="0B4CD6"/>
              </a:solidFill>
              <a:cs typeface="+mn-ea"/>
              <a:sym typeface="+mn-lt"/>
            </a:endParaRPr>
          </a:p>
        </p:txBody>
      </p:sp>
      <p:grpSp>
        <p:nvGrpSpPr>
          <p:cNvPr id="6" name="组合 5"/>
          <p:cNvGrpSpPr/>
          <p:nvPr>
            <p:custDataLst>
              <p:tags r:id="rId12"/>
            </p:custDataLst>
          </p:nvPr>
        </p:nvGrpSpPr>
        <p:grpSpPr>
          <a:xfrm>
            <a:off x="1304231" y="4549450"/>
            <a:ext cx="2915920" cy="398780"/>
            <a:chOff x="1590623" y="2715593"/>
            <a:chExt cx="2915920" cy="398780"/>
          </a:xfrm>
        </p:grpSpPr>
        <p:sp>
          <p:nvSpPr>
            <p:cNvPr id="7" name="矩形 6"/>
            <p:cNvSpPr/>
            <p:nvPr>
              <p:custDataLst>
                <p:tags r:id="rId13"/>
              </p:custDataLst>
            </p:nvPr>
          </p:nvSpPr>
          <p:spPr>
            <a:xfrm>
              <a:off x="1590623" y="2715593"/>
              <a:ext cx="2915920" cy="398780"/>
            </a:xfrm>
            <a:prstGeom prst="rect">
              <a:avLst/>
            </a:prstGeom>
          </p:spPr>
          <p:txBody>
            <a:bodyPr wrap="none">
              <a:spAutoFit/>
            </a:bodyPr>
            <a:lstStyle/>
            <a:p>
              <a:r>
                <a:rPr lang="en-US" altLang="zh-CN" sz="2000" b="1">
                  <a:cs typeface="+mn-ea"/>
                  <a:sym typeface="+mn-lt"/>
                </a:rPr>
                <a:t>Mg(g)     Mg</a:t>
              </a:r>
              <a:r>
                <a:rPr lang="en-US" altLang="zh-CN" sz="2000" b="1" baseline="30000">
                  <a:cs typeface="+mn-ea"/>
                  <a:sym typeface="+mn-lt"/>
                </a:rPr>
                <a:t>+</a:t>
              </a:r>
              <a:r>
                <a:rPr lang="en-US" altLang="zh-CN" sz="2000" b="1">
                  <a:cs typeface="+mn-ea"/>
                  <a:sym typeface="+mn-lt"/>
                </a:rPr>
                <a:t>(g) + e</a:t>
              </a:r>
              <a:r>
                <a:rPr lang="en-US" altLang="zh-CN" sz="2000" b="1" baseline="30000">
                  <a:cs typeface="+mn-ea"/>
                  <a:sym typeface="+mn-lt"/>
                </a:rPr>
                <a:t>-</a:t>
              </a:r>
              <a:r>
                <a:rPr lang="en-US" altLang="zh-CN" sz="2000" b="1">
                  <a:cs typeface="+mn-ea"/>
                  <a:sym typeface="+mn-lt"/>
                </a:rPr>
                <a:t> </a:t>
              </a:r>
              <a:endParaRPr lang="zh-CN" altLang="en-US" sz="2000" b="1" baseline="30000">
                <a:cs typeface="+mn-ea"/>
                <a:sym typeface="+mn-lt"/>
              </a:endParaRPr>
            </a:p>
          </p:txBody>
        </p:sp>
        <p:grpSp>
          <p:nvGrpSpPr>
            <p:cNvPr id="8" name="组合 7"/>
            <p:cNvGrpSpPr/>
            <p:nvPr>
              <p:custDataLst>
                <p:tags r:id="rId14"/>
              </p:custDataLst>
            </p:nvPr>
          </p:nvGrpSpPr>
          <p:grpSpPr>
            <a:xfrm>
              <a:off x="2470595" y="2900317"/>
              <a:ext cx="422125" cy="71438"/>
              <a:chOff x="1988380" y="5615648"/>
              <a:chExt cx="422125" cy="71438"/>
            </a:xfrm>
          </p:grpSpPr>
          <p:cxnSp>
            <p:nvCxnSpPr>
              <p:cNvPr id="9" name="直接连接符 8"/>
              <p:cNvCxnSpPr/>
              <p:nvPr>
                <p:custDataLst>
                  <p:tags r:id="rId15"/>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10" name="直接连接符 9"/>
              <p:cNvCxnSpPr/>
              <p:nvPr>
                <p:custDataLst>
                  <p:tags r:id="rId16"/>
                </p:custDataLst>
              </p:nvPr>
            </p:nvCxnSpPr>
            <p:spPr>
              <a:xfrm>
                <a:off x="1988380" y="5687086"/>
                <a:ext cx="422125" cy="0"/>
              </a:xfrm>
              <a:prstGeom prst="line">
                <a:avLst/>
              </a:prstGeom>
              <a:noFill/>
              <a:ln w="19050" cap="flat" cmpd="sng" algn="ctr">
                <a:solidFill>
                  <a:schemeClr val="tx1"/>
                </a:solidFill>
                <a:prstDash val="solid"/>
              </a:ln>
              <a:effectLst/>
            </p:spPr>
          </p:cxnSp>
        </p:grpSp>
      </p:grpSp>
      <p:grpSp>
        <p:nvGrpSpPr>
          <p:cNvPr id="61" name="组合 60"/>
          <p:cNvGrpSpPr/>
          <p:nvPr>
            <p:custDataLst>
              <p:tags r:id="rId17"/>
            </p:custDataLst>
          </p:nvPr>
        </p:nvGrpSpPr>
        <p:grpSpPr>
          <a:xfrm>
            <a:off x="4276635" y="4549450"/>
            <a:ext cx="2955290" cy="398780"/>
            <a:chOff x="8268070" y="5389555"/>
            <a:chExt cx="3079770" cy="398780"/>
          </a:xfrm>
        </p:grpSpPr>
        <p:grpSp>
          <p:nvGrpSpPr>
            <p:cNvPr id="64" name="组合 63"/>
            <p:cNvGrpSpPr/>
            <p:nvPr>
              <p:custDataLst>
                <p:tags r:id="rId18"/>
              </p:custDataLst>
            </p:nvPr>
          </p:nvGrpSpPr>
          <p:grpSpPr>
            <a:xfrm>
              <a:off x="9252602" y="5584418"/>
              <a:ext cx="422125" cy="71438"/>
              <a:chOff x="1988380" y="5615648"/>
              <a:chExt cx="422125" cy="71438"/>
            </a:xfrm>
          </p:grpSpPr>
          <p:cxnSp>
            <p:nvCxnSpPr>
              <p:cNvPr id="69" name="直接连接符 68"/>
              <p:cNvCxnSpPr/>
              <p:nvPr>
                <p:custDataLst>
                  <p:tags r:id="rId19"/>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72" name="直接连接符 71"/>
              <p:cNvCxnSpPr/>
              <p:nvPr>
                <p:custDataLst>
                  <p:tags r:id="rId20"/>
                </p:custDataLst>
              </p:nvPr>
            </p:nvCxnSpPr>
            <p:spPr>
              <a:xfrm>
                <a:off x="1988380" y="5687086"/>
                <a:ext cx="422125" cy="0"/>
              </a:xfrm>
              <a:prstGeom prst="line">
                <a:avLst/>
              </a:prstGeom>
              <a:noFill/>
              <a:ln w="19050" cap="flat" cmpd="sng" algn="ctr">
                <a:solidFill>
                  <a:schemeClr val="tx1"/>
                </a:solidFill>
                <a:prstDash val="solid"/>
              </a:ln>
              <a:effectLst/>
            </p:spPr>
          </p:cxnSp>
        </p:grpSp>
        <p:sp>
          <p:nvSpPr>
            <p:cNvPr id="68" name="矩形 67"/>
            <p:cNvSpPr/>
            <p:nvPr>
              <p:custDataLst>
                <p:tags r:id="rId21"/>
              </p:custDataLst>
            </p:nvPr>
          </p:nvSpPr>
          <p:spPr>
            <a:xfrm>
              <a:off x="8268070" y="5389555"/>
              <a:ext cx="3079770" cy="398780"/>
            </a:xfrm>
            <a:prstGeom prst="rect">
              <a:avLst/>
            </a:prstGeom>
          </p:spPr>
          <p:txBody>
            <a:bodyPr wrap="none">
              <a:spAutoFit/>
            </a:bodyPr>
            <a:lstStyle/>
            <a:p>
              <a:r>
                <a:rPr lang="en-US" altLang="zh-CN" sz="2000" b="1">
                  <a:cs typeface="+mn-ea"/>
                  <a:sym typeface="+mn-lt"/>
                </a:rPr>
                <a:t>Mg</a:t>
              </a:r>
              <a:r>
                <a:rPr lang="en-US" altLang="zh-CN" sz="2000" b="1" baseline="30000">
                  <a:cs typeface="+mn-ea"/>
                  <a:sym typeface="+mn-lt"/>
                </a:rPr>
                <a:t>+</a:t>
              </a:r>
              <a:r>
                <a:rPr lang="en-US" altLang="zh-CN" sz="2000" b="1">
                  <a:cs typeface="+mn-ea"/>
                  <a:sym typeface="+mn-lt"/>
                </a:rPr>
                <a:t>(g)    Mg</a:t>
              </a:r>
              <a:r>
                <a:rPr lang="en-US" altLang="zh-CN" sz="2000" b="1" baseline="30000">
                  <a:cs typeface="+mn-ea"/>
                  <a:sym typeface="+mn-lt"/>
                </a:rPr>
                <a:t>2+</a:t>
              </a:r>
              <a:r>
                <a:rPr lang="en-US" altLang="zh-CN" sz="2000" b="1">
                  <a:cs typeface="+mn-ea"/>
                  <a:sym typeface="+mn-lt"/>
                </a:rPr>
                <a:t>(g) + e</a:t>
              </a:r>
              <a:r>
                <a:rPr lang="en-US" altLang="zh-CN" sz="2000" b="1" baseline="30000">
                  <a:cs typeface="+mn-ea"/>
                  <a:sym typeface="+mn-lt"/>
                </a:rPr>
                <a:t>-</a:t>
              </a:r>
              <a:r>
                <a:rPr lang="en-US" altLang="zh-CN" sz="2000" b="1">
                  <a:cs typeface="+mn-ea"/>
                  <a:sym typeface="+mn-lt"/>
                </a:rPr>
                <a:t> </a:t>
              </a:r>
              <a:endParaRPr lang="zh-CN" altLang="en-US" sz="2000" b="1" baseline="30000">
                <a:cs typeface="+mn-ea"/>
                <a:sym typeface="+mn-lt"/>
              </a:endParaRPr>
            </a:p>
          </p:txBody>
        </p:sp>
      </p:grpSp>
      <p:sp>
        <p:nvSpPr>
          <p:cNvPr id="73" name="矩形 72"/>
          <p:cNvSpPr/>
          <p:nvPr>
            <p:custDataLst>
              <p:tags r:id="rId22"/>
            </p:custDataLst>
          </p:nvPr>
        </p:nvSpPr>
        <p:spPr>
          <a:xfrm>
            <a:off x="4118212" y="5108613"/>
            <a:ext cx="1613494" cy="429413"/>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r>
              <a:rPr lang="en-US" altLang="zh-CN" sz="2000" b="1">
                <a:solidFill>
                  <a:srgbClr val="0B4CD6"/>
                </a:solidFill>
                <a:cs typeface="+mn-ea"/>
                <a:sym typeface="+mn-lt"/>
              </a:rPr>
              <a:t>3s</a:t>
            </a:r>
            <a:r>
              <a:rPr lang="en-US" altLang="zh-CN" sz="2000" b="1" baseline="30000">
                <a:solidFill>
                  <a:srgbClr val="0B4CD6"/>
                </a:solidFill>
                <a:cs typeface="+mn-ea"/>
                <a:sym typeface="+mn-lt"/>
              </a:rPr>
              <a:t>1</a:t>
            </a:r>
            <a:endParaRPr lang="en-US" altLang="zh-CN" sz="2000" b="1" baseline="30000">
              <a:solidFill>
                <a:srgbClr val="0B4CD6"/>
              </a:solidFill>
              <a:cs typeface="+mn-ea"/>
              <a:sym typeface="+mn-lt"/>
            </a:endParaRPr>
          </a:p>
        </p:txBody>
      </p:sp>
      <p:sp>
        <p:nvSpPr>
          <p:cNvPr id="74" name="矩形 73"/>
          <p:cNvSpPr/>
          <p:nvPr>
            <p:custDataLst>
              <p:tags r:id="rId23"/>
            </p:custDataLst>
          </p:nvPr>
        </p:nvSpPr>
        <p:spPr>
          <a:xfrm>
            <a:off x="5731706" y="5108613"/>
            <a:ext cx="1276741" cy="429413"/>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endParaRPr lang="zh-CN" altLang="en-US" sz="2000" b="1">
              <a:cs typeface="+mn-ea"/>
              <a:sym typeface="+mn-lt"/>
            </a:endParaRPr>
          </a:p>
        </p:txBody>
      </p:sp>
      <p:sp>
        <p:nvSpPr>
          <p:cNvPr id="77" name="矩形 76"/>
          <p:cNvSpPr/>
          <p:nvPr>
            <p:custDataLst>
              <p:tags r:id="rId24"/>
            </p:custDataLst>
          </p:nvPr>
        </p:nvSpPr>
        <p:spPr>
          <a:xfrm>
            <a:off x="7666436" y="5108613"/>
            <a:ext cx="1207578" cy="429413"/>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endParaRPr lang="zh-CN" altLang="en-US" sz="2000" b="1">
              <a:cs typeface="+mn-ea"/>
              <a:sym typeface="+mn-lt"/>
            </a:endParaRPr>
          </a:p>
        </p:txBody>
      </p:sp>
      <p:sp>
        <p:nvSpPr>
          <p:cNvPr id="78" name="矩形 77"/>
          <p:cNvSpPr/>
          <p:nvPr>
            <p:custDataLst>
              <p:tags r:id="rId25"/>
            </p:custDataLst>
          </p:nvPr>
        </p:nvSpPr>
        <p:spPr>
          <a:xfrm>
            <a:off x="9485803" y="5108613"/>
            <a:ext cx="1207578" cy="429413"/>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solidFill>
                  <a:srgbClr val="FF6600"/>
                </a:solidFill>
                <a:cs typeface="+mn-ea"/>
                <a:sym typeface="+mn-lt"/>
              </a:rPr>
              <a:t>2p</a:t>
            </a:r>
            <a:r>
              <a:rPr lang="en-US" altLang="zh-CN" sz="2000" b="1" baseline="30000">
                <a:solidFill>
                  <a:srgbClr val="FF6600"/>
                </a:solidFill>
                <a:cs typeface="+mn-ea"/>
                <a:sym typeface="+mn-lt"/>
              </a:rPr>
              <a:t>5</a:t>
            </a:r>
            <a:endParaRPr lang="zh-CN" altLang="en-US" sz="2000" b="1">
              <a:solidFill>
                <a:srgbClr val="FF6600"/>
              </a:solidFill>
              <a:cs typeface="+mn-ea"/>
              <a:sym typeface="+mn-lt"/>
            </a:endParaRPr>
          </a:p>
        </p:txBody>
      </p:sp>
      <p:grpSp>
        <p:nvGrpSpPr>
          <p:cNvPr id="11" name="组合 10"/>
          <p:cNvGrpSpPr/>
          <p:nvPr>
            <p:custDataLst>
              <p:tags r:id="rId26"/>
            </p:custDataLst>
          </p:nvPr>
        </p:nvGrpSpPr>
        <p:grpSpPr>
          <a:xfrm>
            <a:off x="7818061" y="4633945"/>
            <a:ext cx="3295650" cy="398780"/>
            <a:chOff x="7813616" y="5474050"/>
            <a:chExt cx="3295650" cy="398780"/>
          </a:xfrm>
        </p:grpSpPr>
        <p:sp>
          <p:nvSpPr>
            <p:cNvPr id="76" name="矩形 75"/>
            <p:cNvSpPr/>
            <p:nvPr>
              <p:custDataLst>
                <p:tags r:id="rId27"/>
              </p:custDataLst>
            </p:nvPr>
          </p:nvSpPr>
          <p:spPr>
            <a:xfrm>
              <a:off x="7813616" y="5474050"/>
              <a:ext cx="3295650" cy="398780"/>
            </a:xfrm>
            <a:prstGeom prst="rect">
              <a:avLst/>
            </a:prstGeom>
          </p:spPr>
          <p:txBody>
            <a:bodyPr wrap="none">
              <a:spAutoFit/>
            </a:bodyPr>
            <a:lstStyle/>
            <a:p>
              <a:r>
                <a:rPr lang="en-US" altLang="zh-CN" sz="2000" b="1">
                  <a:cs typeface="+mn-ea"/>
                  <a:sym typeface="+mn-lt"/>
                </a:rPr>
                <a:t>Mg</a:t>
              </a:r>
              <a:r>
                <a:rPr lang="en-US" altLang="zh-CN" sz="2000" b="1" baseline="30000">
                  <a:cs typeface="+mn-ea"/>
                  <a:sym typeface="+mn-lt"/>
                </a:rPr>
                <a:t>2+</a:t>
              </a:r>
              <a:r>
                <a:rPr lang="en-US" altLang="zh-CN" sz="2000" b="1">
                  <a:cs typeface="+mn-ea"/>
                  <a:sym typeface="+mn-lt"/>
                </a:rPr>
                <a:t>(g)      Mg</a:t>
              </a:r>
              <a:r>
                <a:rPr lang="en-US" altLang="zh-CN" sz="2000" b="1" baseline="30000">
                  <a:cs typeface="+mn-ea"/>
                  <a:sym typeface="+mn-lt"/>
                </a:rPr>
                <a:t>3+</a:t>
              </a:r>
              <a:r>
                <a:rPr lang="en-US" altLang="zh-CN" sz="2000" b="1">
                  <a:cs typeface="+mn-ea"/>
                  <a:sym typeface="+mn-lt"/>
                </a:rPr>
                <a:t>(g) + e</a:t>
              </a:r>
              <a:r>
                <a:rPr lang="en-US" altLang="zh-CN" sz="2000" b="1" baseline="30000">
                  <a:cs typeface="+mn-ea"/>
                  <a:sym typeface="+mn-lt"/>
                </a:rPr>
                <a:t>-</a:t>
              </a:r>
              <a:r>
                <a:rPr lang="en-US" altLang="zh-CN" sz="2000" b="1">
                  <a:cs typeface="+mn-ea"/>
                  <a:sym typeface="+mn-lt"/>
                </a:rPr>
                <a:t> </a:t>
              </a:r>
              <a:endParaRPr lang="zh-CN" altLang="en-US" sz="2000" b="1" baseline="30000">
                <a:cs typeface="+mn-ea"/>
                <a:sym typeface="+mn-lt"/>
              </a:endParaRPr>
            </a:p>
          </p:txBody>
        </p:sp>
        <p:grpSp>
          <p:nvGrpSpPr>
            <p:cNvPr id="80" name="组合 79"/>
            <p:cNvGrpSpPr/>
            <p:nvPr>
              <p:custDataLst>
                <p:tags r:id="rId28"/>
              </p:custDataLst>
            </p:nvPr>
          </p:nvGrpSpPr>
          <p:grpSpPr>
            <a:xfrm>
              <a:off x="9028100" y="5655856"/>
              <a:ext cx="405063" cy="71438"/>
              <a:chOff x="1988380" y="5615648"/>
              <a:chExt cx="422125" cy="71438"/>
            </a:xfrm>
          </p:grpSpPr>
          <p:cxnSp>
            <p:nvCxnSpPr>
              <p:cNvPr id="82" name="直接连接符 81"/>
              <p:cNvCxnSpPr/>
              <p:nvPr>
                <p:custDataLst>
                  <p:tags r:id="rId29"/>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83" name="直接连接符 82"/>
              <p:cNvCxnSpPr/>
              <p:nvPr>
                <p:custDataLst>
                  <p:tags r:id="rId30"/>
                </p:custDataLst>
              </p:nvPr>
            </p:nvCxnSpPr>
            <p:spPr>
              <a:xfrm>
                <a:off x="1988380" y="5687086"/>
                <a:ext cx="422125" cy="0"/>
              </a:xfrm>
              <a:prstGeom prst="line">
                <a:avLst/>
              </a:prstGeom>
              <a:noFill/>
              <a:ln w="19050" cap="flat" cmpd="sng" algn="ctr">
                <a:solidFill>
                  <a:schemeClr val="tx1"/>
                </a:solidFill>
                <a:prstDash val="solid"/>
              </a:ln>
              <a:effectLst/>
            </p:spPr>
          </p:cxnSp>
        </p:grpSp>
      </p:grpSp>
      <p:sp>
        <p:nvSpPr>
          <p:cNvPr id="12" name="文本框 11"/>
          <p:cNvSpPr txBox="1"/>
          <p:nvPr>
            <p:custDataLst>
              <p:tags r:id="rId31"/>
            </p:custDataLst>
          </p:nvPr>
        </p:nvSpPr>
        <p:spPr>
          <a:xfrm>
            <a:off x="8201389" y="2284955"/>
            <a:ext cx="56938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713</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67" name="文本框 66"/>
          <p:cNvSpPr txBox="1"/>
          <p:nvPr>
            <p:custDataLst>
              <p:tags r:id="rId32"/>
            </p:custDataLst>
          </p:nvPr>
        </p:nvSpPr>
        <p:spPr>
          <a:xfrm>
            <a:off x="8209333" y="3011725"/>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6 282</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13" name="任意多边形: 形状 67"/>
          <p:cNvSpPr/>
          <p:nvPr>
            <p:custDataLst>
              <p:tags r:id="rId33"/>
            </p:custDataLst>
          </p:nvPr>
        </p:nvSpPr>
        <p:spPr>
          <a:xfrm>
            <a:off x="8009972" y="2253881"/>
            <a:ext cx="226142" cy="570271"/>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14" name="任意多边形: 形状 68"/>
          <p:cNvSpPr/>
          <p:nvPr>
            <p:custDataLst>
              <p:tags r:id="rId34"/>
            </p:custDataLst>
          </p:nvPr>
        </p:nvSpPr>
        <p:spPr>
          <a:xfrm>
            <a:off x="8000140" y="2823987"/>
            <a:ext cx="226142" cy="569018"/>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71" name="矩形: 圆角 70"/>
          <p:cNvSpPr/>
          <p:nvPr>
            <p:custDataLst>
              <p:tags r:id="rId35"/>
            </p:custDataLst>
          </p:nvPr>
        </p:nvSpPr>
        <p:spPr>
          <a:xfrm>
            <a:off x="6967855" y="2069465"/>
            <a:ext cx="1028700" cy="942975"/>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71"/>
          <p:cNvSpPr/>
          <p:nvPr>
            <p:custDataLst>
              <p:tags r:id="rId36"/>
            </p:custDataLst>
          </p:nvPr>
        </p:nvSpPr>
        <p:spPr>
          <a:xfrm>
            <a:off x="6827520" y="3052445"/>
            <a:ext cx="1257300" cy="360045"/>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par>
                                <p:cTn id="48" presetID="53" presetClass="entr" presetSubtype="16" fill="hold"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p:cTn id="50" dur="500" fill="hold"/>
                                        <p:tgtEl>
                                          <p:spTgt spid="65"/>
                                        </p:tgtEl>
                                        <p:attrNameLst>
                                          <p:attrName>ppt_w</p:attrName>
                                        </p:attrNameLst>
                                      </p:cBhvr>
                                      <p:tavLst>
                                        <p:tav tm="0">
                                          <p:val>
                                            <p:fltVal val="0"/>
                                          </p:val>
                                        </p:tav>
                                        <p:tav tm="100000">
                                          <p:val>
                                            <p:strVal val="#ppt_w"/>
                                          </p:val>
                                        </p:tav>
                                      </p:tavLst>
                                    </p:anim>
                                    <p:anim calcmode="lin" valueType="num">
                                      <p:cBhvr>
                                        <p:cTn id="51" dur="500" fill="hold"/>
                                        <p:tgtEl>
                                          <p:spTgt spid="65"/>
                                        </p:tgtEl>
                                        <p:attrNameLst>
                                          <p:attrName>ppt_h</p:attrName>
                                        </p:attrNameLst>
                                      </p:cBhvr>
                                      <p:tavLst>
                                        <p:tav tm="0">
                                          <p:val>
                                            <p:fltVal val="0"/>
                                          </p:val>
                                        </p:tav>
                                        <p:tav tm="100000">
                                          <p:val>
                                            <p:strVal val="#ppt_h"/>
                                          </p:val>
                                        </p:tav>
                                      </p:tavLst>
                                    </p:anim>
                                    <p:animEffect transition="in" filter="fade">
                                      <p:cBhvr>
                                        <p:cTn id="52" dur="500"/>
                                        <p:tgtEl>
                                          <p:spTgt spid="6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Horizontal)">
                                      <p:cBhvr>
                                        <p:cTn id="79" dur="500"/>
                                        <p:tgtEl>
                                          <p:spTgt spid="13"/>
                                        </p:tgtEl>
                                      </p:cBhvr>
                                    </p:animEffect>
                                  </p:childTnLst>
                                </p:cTn>
                              </p:par>
                              <p:par>
                                <p:cTn id="80" presetID="16" presetClass="entr" presetSubtype="26"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barn(inHorizontal)">
                                      <p:cBhvr>
                                        <p:cTn id="87" dur="500"/>
                                        <p:tgtEl>
                                          <p:spTgt spid="67"/>
                                        </p:tgtEl>
                                      </p:cBhvr>
                                    </p:animEffect>
                                  </p:childTnLst>
                                </p:cTn>
                              </p:par>
                              <p:par>
                                <p:cTn id="88" presetID="16" presetClass="entr" presetSubtype="26"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barn(inHorizontal)">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heel(1)">
                                      <p:cBhvr>
                                        <p:cTn id="95" dur="20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heel(1)">
                                      <p:cBhvr>
                                        <p:cTn id="10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2" grpId="0" animBg="1"/>
      <p:bldP spid="63" grpId="0" animBg="1"/>
      <p:bldP spid="26" grpId="0"/>
      <p:bldP spid="27" grpId="0"/>
      <p:bldP spid="73" grpId="0"/>
      <p:bldP spid="74" grpId="0"/>
      <p:bldP spid="77" grpId="0"/>
      <p:bldP spid="78" grpId="0"/>
      <p:bldP spid="12" grpId="0"/>
      <p:bldP spid="67" grpId="0"/>
      <p:bldP spid="13" grpId="0" animBg="1"/>
      <p:bldP spid="14" grpId="0" animBg="1"/>
      <p:bldP spid="7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49985"/>
            <a:ext cx="9980930" cy="2887345"/>
          </a:xfrm>
          <a:prstGeom prst="rect">
            <a:avLst/>
          </a:prstGeom>
        </p:spPr>
      </p:pic>
      <p:sp>
        <p:nvSpPr>
          <p:cNvPr id="12" name="文本框 11"/>
          <p:cNvSpPr txBox="1"/>
          <p:nvPr>
            <p:custDataLst>
              <p:tags r:id="rId4"/>
            </p:custDataLst>
          </p:nvPr>
        </p:nvSpPr>
        <p:spPr>
          <a:xfrm>
            <a:off x="8201389" y="2284955"/>
            <a:ext cx="56938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713</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67" name="文本框 66"/>
          <p:cNvSpPr txBox="1"/>
          <p:nvPr>
            <p:custDataLst>
              <p:tags r:id="rId5"/>
            </p:custDataLst>
          </p:nvPr>
        </p:nvSpPr>
        <p:spPr>
          <a:xfrm>
            <a:off x="8209333" y="3011725"/>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6 282</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13" name="任意多边形: 形状 67"/>
          <p:cNvSpPr/>
          <p:nvPr>
            <p:custDataLst>
              <p:tags r:id="rId6"/>
            </p:custDataLst>
          </p:nvPr>
        </p:nvSpPr>
        <p:spPr>
          <a:xfrm>
            <a:off x="8009972" y="2253881"/>
            <a:ext cx="226142" cy="570271"/>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14" name="任意多边形: 形状 68"/>
          <p:cNvSpPr/>
          <p:nvPr>
            <p:custDataLst>
              <p:tags r:id="rId7"/>
            </p:custDataLst>
          </p:nvPr>
        </p:nvSpPr>
        <p:spPr>
          <a:xfrm>
            <a:off x="8000140" y="2823987"/>
            <a:ext cx="226142" cy="569018"/>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71" name="矩形: 圆角 70"/>
          <p:cNvSpPr/>
          <p:nvPr>
            <p:custDataLst>
              <p:tags r:id="rId8"/>
            </p:custDataLst>
          </p:nvPr>
        </p:nvSpPr>
        <p:spPr>
          <a:xfrm>
            <a:off x="6967855" y="2069465"/>
            <a:ext cx="1028700" cy="942975"/>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71"/>
          <p:cNvSpPr/>
          <p:nvPr>
            <p:custDataLst>
              <p:tags r:id="rId9"/>
            </p:custDataLst>
          </p:nvPr>
        </p:nvSpPr>
        <p:spPr>
          <a:xfrm>
            <a:off x="6827520" y="3052445"/>
            <a:ext cx="1257300" cy="360045"/>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 name="文本框 2"/>
          <p:cNvSpPr txBox="1"/>
          <p:nvPr>
            <p:custDataLst>
              <p:tags r:id="rId10"/>
            </p:custDataLst>
          </p:nvPr>
        </p:nvSpPr>
        <p:spPr>
          <a:xfrm>
            <a:off x="1371600" y="4296410"/>
            <a:ext cx="10012045" cy="1369695"/>
          </a:xfrm>
          <a:prstGeom prst="rect">
            <a:avLst/>
          </a:prstGeom>
          <a:solidFill>
            <a:schemeClr val="accent3">
              <a:lumMod val="20000"/>
              <a:lumOff val="80000"/>
            </a:schemeClr>
          </a:solidFill>
        </p:spPr>
        <p:txBody>
          <a:bodyPr wrap="square" rtlCol="0" anchor="t">
            <a:noAutofit/>
          </a:bodyPr>
          <a:lstStyle/>
          <a:p>
            <a:pPr lvl="0"/>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镁元素的</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zh-CN"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1</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zh-CN"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相差不大，</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zh-CN"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远大于它们，因为镁失去两个电子后</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Mg</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zh-CN" altLang="zh-CN" sz="2400" b="1" kern="0" baseline="30000">
                <a:solidFill>
                  <a:schemeClr val="tx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的外围电子排布是</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2s</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2p</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6</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，是稳定结构</a:t>
            </a:r>
            <a:r>
              <a:rPr lang="zh-CN" altLang="en-US" sz="2400" b="1" kern="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同时</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Mg</a:t>
            </a:r>
            <a:r>
              <a:rPr lang="zh-CN"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对电子的引力加大，因而不易失去第三个电子，因此镁易形成</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Mg</a:t>
            </a:r>
            <a:r>
              <a:rPr lang="zh-CN"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而不易形成</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Mg</a:t>
            </a:r>
            <a:r>
              <a:rPr lang="zh-CN"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endPar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矩形: 圆角 86"/>
          <p:cNvSpPr/>
          <p:nvPr>
            <p:custDataLst>
              <p:tags r:id="rId11"/>
            </p:custDataLst>
          </p:nvPr>
        </p:nvSpPr>
        <p:spPr>
          <a:xfrm>
            <a:off x="4427220" y="5050790"/>
            <a:ext cx="2638425" cy="421005"/>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Horizontal)">
                                      <p:cBhvr>
                                        <p:cTn id="20" dur="500"/>
                                        <p:tgtEl>
                                          <p:spTgt spid="67"/>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heel(1)">
                                      <p:cBhvr>
                                        <p:cTn id="28" dur="20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7" grpId="0"/>
      <p:bldP spid="13" grpId="0" animBg="1"/>
      <p:bldP spid="14" grpId="0" animBg="1"/>
      <p:bldP spid="71" grpId="0" animBg="1"/>
      <p:bldP spid="15"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49985"/>
            <a:ext cx="9980930" cy="2887345"/>
          </a:xfrm>
          <a:prstGeom prst="rect">
            <a:avLst/>
          </a:prstGeom>
        </p:spPr>
      </p:pic>
      <p:sp>
        <p:nvSpPr>
          <p:cNvPr id="58" name="矩形 57"/>
          <p:cNvSpPr/>
          <p:nvPr>
            <p:custDataLst>
              <p:tags r:id="rId4"/>
            </p:custDataLst>
          </p:nvPr>
        </p:nvSpPr>
        <p:spPr>
          <a:xfrm>
            <a:off x="385779" y="4407078"/>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易失去电子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62" name="矩形: 圆顶角 61"/>
          <p:cNvSpPr/>
          <p:nvPr>
            <p:custDataLst>
              <p:tags r:id="rId5"/>
            </p:custDataLst>
          </p:nvPr>
        </p:nvSpPr>
        <p:spPr>
          <a:xfrm rot="16200000">
            <a:off x="3412255" y="1321621"/>
            <a:ext cx="1440084" cy="7545649"/>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custDataLst>
              <p:tags r:id="rId6"/>
            </p:custDataLst>
          </p:nvPr>
        </p:nvCxnSpPr>
        <p:spPr>
          <a:xfrm flipH="1">
            <a:off x="850265" y="4374404"/>
            <a:ext cx="0" cy="1451411"/>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59" name="矩形 58"/>
          <p:cNvSpPr/>
          <p:nvPr>
            <p:custDataLst>
              <p:tags r:id="rId7"/>
            </p:custDataLst>
          </p:nvPr>
        </p:nvSpPr>
        <p:spPr>
          <a:xfrm>
            <a:off x="11347727" y="4371254"/>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难失去电子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63" name="矩形: 圆顶角 62"/>
          <p:cNvSpPr/>
          <p:nvPr>
            <p:custDataLst>
              <p:tags r:id="rId8"/>
            </p:custDataLst>
          </p:nvPr>
        </p:nvSpPr>
        <p:spPr>
          <a:xfrm rot="5400000" flipH="1">
            <a:off x="9326043" y="3268283"/>
            <a:ext cx="1440084" cy="3656877"/>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custDataLst>
              <p:tags r:id="rId9"/>
            </p:custDataLst>
          </p:nvPr>
        </p:nvCxnSpPr>
        <p:spPr>
          <a:xfrm flipH="1">
            <a:off x="11331726" y="4371254"/>
            <a:ext cx="0" cy="1451411"/>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125" name="矩形 124"/>
          <p:cNvSpPr/>
          <p:nvPr>
            <p:custDataLst>
              <p:tags r:id="rId10"/>
            </p:custDataLst>
          </p:nvPr>
        </p:nvSpPr>
        <p:spPr>
          <a:xfrm>
            <a:off x="894924" y="4865685"/>
            <a:ext cx="1895773"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r>
              <a:rPr lang="en-US" altLang="zh-CN" sz="2000" b="1">
                <a:latin typeface="Times New Roman" panose="02020603050405020304" charset="0"/>
                <a:ea typeface="黑体" panose="02010609060101010101" charset="-122"/>
                <a:cs typeface="Times New Roman" panose="02020603050405020304" charset="0"/>
              </a:rPr>
              <a:t>3s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solidFill>
                  <a:srgbClr val="FF0000"/>
                </a:solidFill>
                <a:latin typeface="Times New Roman" panose="02020603050405020304" charset="0"/>
                <a:ea typeface="黑体" panose="02010609060101010101" charset="-122"/>
                <a:cs typeface="Times New Roman" panose="02020603050405020304" charset="0"/>
              </a:rPr>
              <a:t>3p</a:t>
            </a:r>
            <a:r>
              <a:rPr lang="en-US" altLang="zh-CN" sz="2000" b="1" baseline="30000">
                <a:solidFill>
                  <a:srgbClr val="FF0000"/>
                </a:solidFill>
                <a:latin typeface="Times New Roman" panose="02020603050405020304" charset="0"/>
                <a:ea typeface="黑体" panose="02010609060101010101" charset="-122"/>
                <a:cs typeface="Times New Roman" panose="02020603050405020304" charset="0"/>
              </a:rPr>
              <a:t>1</a:t>
            </a:r>
            <a:endParaRPr lang="zh-CN" altLang="en-US" sz="20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126" name="矩形 125"/>
          <p:cNvSpPr/>
          <p:nvPr>
            <p:custDataLst>
              <p:tags r:id="rId11"/>
            </p:custDataLst>
          </p:nvPr>
        </p:nvSpPr>
        <p:spPr>
          <a:xfrm>
            <a:off x="2878117" y="4865685"/>
            <a:ext cx="1472697"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r>
              <a:rPr lang="en-US" altLang="zh-CN" sz="2000" b="1">
                <a:latin typeface="Times New Roman" panose="02020603050405020304" charset="0"/>
                <a:ea typeface="黑体" panose="02010609060101010101" charset="-122"/>
                <a:cs typeface="Times New Roman" panose="02020603050405020304" charset="0"/>
              </a:rPr>
              <a:t>3s</a:t>
            </a:r>
            <a:r>
              <a:rPr lang="en-US" altLang="zh-CN" sz="2000" b="1" baseline="30000">
                <a:latin typeface="Times New Roman" panose="02020603050405020304" charset="0"/>
                <a:ea typeface="黑体" panose="02010609060101010101" charset="-122"/>
                <a:cs typeface="Times New Roman" panose="02020603050405020304" charset="0"/>
              </a:rPr>
              <a:t>2</a:t>
            </a:r>
            <a:endParaRPr lang="zh-CN" altLang="en-US" sz="2000" b="1">
              <a:latin typeface="Times New Roman" panose="02020603050405020304" charset="0"/>
              <a:ea typeface="黑体" panose="02010609060101010101" charset="-122"/>
              <a:cs typeface="Times New Roman" panose="02020603050405020304" charset="0"/>
            </a:endParaRPr>
          </a:p>
        </p:txBody>
      </p:sp>
      <p:grpSp>
        <p:nvGrpSpPr>
          <p:cNvPr id="144" name="组合 143"/>
          <p:cNvGrpSpPr/>
          <p:nvPr>
            <p:custDataLst>
              <p:tags r:id="rId12"/>
            </p:custDataLst>
          </p:nvPr>
        </p:nvGrpSpPr>
        <p:grpSpPr>
          <a:xfrm>
            <a:off x="1458584" y="4494230"/>
            <a:ext cx="2592633" cy="400110"/>
            <a:chOff x="1486711" y="5271846"/>
            <a:chExt cx="2592633" cy="400110"/>
          </a:xfrm>
        </p:grpSpPr>
        <p:sp>
          <p:nvSpPr>
            <p:cNvPr id="124" name="矩形 123"/>
            <p:cNvSpPr/>
            <p:nvPr>
              <p:custDataLst>
                <p:tags r:id="rId13"/>
              </p:custDataLst>
            </p:nvPr>
          </p:nvSpPr>
          <p:spPr>
            <a:xfrm>
              <a:off x="1486711" y="5271846"/>
              <a:ext cx="2592633" cy="400110"/>
            </a:xfrm>
            <a:prstGeom prst="rect">
              <a:avLst/>
            </a:prstGeom>
          </p:spPr>
          <p:txBody>
            <a:bodyPr wrap="none">
              <a:spAutoFit/>
            </a:bodyPr>
            <a:lstStyle/>
            <a:p>
              <a:pPr algn="just"/>
              <a:r>
                <a:rPr lang="en-US" altLang="zh-CN" sz="2000" b="1">
                  <a:latin typeface="Times New Roman" panose="02020603050405020304" charset="0"/>
                  <a:ea typeface="黑体" panose="02010609060101010101" charset="-122"/>
                  <a:cs typeface="Times New Roman" panose="02020603050405020304" charset="0"/>
                </a:rPr>
                <a:t>Al(g)           Al</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(g) + e</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 </a:t>
              </a:r>
              <a:endParaRPr lang="zh-CN" altLang="en-US" sz="2000" b="1" baseline="30000">
                <a:latin typeface="Times New Roman" panose="02020603050405020304" charset="0"/>
                <a:ea typeface="黑体" panose="02010609060101010101" charset="-122"/>
                <a:cs typeface="Times New Roman" panose="02020603050405020304" charset="0"/>
              </a:endParaRPr>
            </a:p>
          </p:txBody>
        </p:sp>
        <p:grpSp>
          <p:nvGrpSpPr>
            <p:cNvPr id="127" name="组合 126"/>
            <p:cNvGrpSpPr/>
            <p:nvPr>
              <p:custDataLst>
                <p:tags r:id="rId14"/>
              </p:custDataLst>
            </p:nvPr>
          </p:nvGrpSpPr>
          <p:grpSpPr>
            <a:xfrm>
              <a:off x="2308799" y="5469778"/>
              <a:ext cx="422125" cy="71438"/>
              <a:chOff x="1988380" y="5615648"/>
              <a:chExt cx="422125" cy="71438"/>
            </a:xfrm>
          </p:grpSpPr>
          <p:cxnSp>
            <p:nvCxnSpPr>
              <p:cNvPr id="128" name="直接连接符 127"/>
              <p:cNvCxnSpPr/>
              <p:nvPr>
                <p:custDataLst>
                  <p:tags r:id="rId15"/>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129" name="直接连接符 128"/>
              <p:cNvCxnSpPr/>
              <p:nvPr>
                <p:custDataLst>
                  <p:tags r:id="rId16"/>
                </p:custDataLst>
              </p:nvPr>
            </p:nvCxnSpPr>
            <p:spPr>
              <a:xfrm>
                <a:off x="1988380" y="5687086"/>
                <a:ext cx="422125" cy="0"/>
              </a:xfrm>
              <a:prstGeom prst="line">
                <a:avLst/>
              </a:prstGeom>
              <a:noFill/>
              <a:ln w="19050" cap="flat" cmpd="sng" algn="ctr">
                <a:solidFill>
                  <a:schemeClr val="tx1"/>
                </a:solidFill>
                <a:prstDash val="solid"/>
              </a:ln>
              <a:effectLst/>
            </p:spPr>
          </p:cxnSp>
        </p:grpSp>
      </p:grpSp>
      <p:sp>
        <p:nvSpPr>
          <p:cNvPr id="131" name="矩形 130"/>
          <p:cNvSpPr/>
          <p:nvPr>
            <p:custDataLst>
              <p:tags r:id="rId17"/>
            </p:custDataLst>
          </p:nvPr>
        </p:nvSpPr>
        <p:spPr>
          <a:xfrm>
            <a:off x="4575588" y="4865685"/>
            <a:ext cx="1612903"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r>
              <a:rPr lang="en-US" altLang="zh-CN" sz="2000" b="1">
                <a:solidFill>
                  <a:srgbClr val="FF0000"/>
                </a:solidFill>
                <a:latin typeface="Times New Roman" panose="02020603050405020304" charset="0"/>
                <a:ea typeface="黑体" panose="02010609060101010101" charset="-122"/>
                <a:cs typeface="Times New Roman" panose="02020603050405020304" charset="0"/>
              </a:rPr>
              <a:t>3s</a:t>
            </a:r>
            <a:r>
              <a:rPr lang="en-US" altLang="zh-CN" sz="2000" b="1" baseline="30000">
                <a:solidFill>
                  <a:srgbClr val="FF0000"/>
                </a:solidFill>
                <a:latin typeface="Times New Roman" panose="02020603050405020304" charset="0"/>
                <a:ea typeface="黑体" panose="02010609060101010101" charset="-122"/>
                <a:cs typeface="Times New Roman" panose="02020603050405020304" charset="0"/>
              </a:rPr>
              <a:t>2</a:t>
            </a:r>
            <a:endParaRPr lang="zh-CN" altLang="en-US" sz="20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132" name="矩形 131"/>
          <p:cNvSpPr/>
          <p:nvPr>
            <p:custDataLst>
              <p:tags r:id="rId18"/>
            </p:custDataLst>
          </p:nvPr>
        </p:nvSpPr>
        <p:spPr>
          <a:xfrm>
            <a:off x="6127115" y="4865685"/>
            <a:ext cx="1612903"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r>
              <a:rPr lang="en-US" altLang="zh-CN" sz="2000" b="1">
                <a:solidFill>
                  <a:srgbClr val="FF0000"/>
                </a:solidFill>
                <a:latin typeface="Times New Roman" panose="02020603050405020304" charset="0"/>
                <a:ea typeface="黑体" panose="02010609060101010101" charset="-122"/>
                <a:cs typeface="Times New Roman" panose="02020603050405020304" charset="0"/>
              </a:rPr>
              <a:t>3s</a:t>
            </a:r>
            <a:r>
              <a:rPr lang="en-US" altLang="zh-CN" sz="2000" b="1" baseline="30000">
                <a:solidFill>
                  <a:srgbClr val="FF0000"/>
                </a:solidFill>
                <a:latin typeface="Times New Roman" panose="02020603050405020304" charset="0"/>
                <a:ea typeface="黑体" panose="02010609060101010101" charset="-122"/>
                <a:cs typeface="Times New Roman" panose="02020603050405020304" charset="0"/>
              </a:rPr>
              <a:t>1</a:t>
            </a:r>
            <a:endParaRPr lang="zh-CN" altLang="en-US" sz="2000" b="1">
              <a:solidFill>
                <a:srgbClr val="FF0000"/>
              </a:solidFill>
              <a:latin typeface="Times New Roman" panose="02020603050405020304" charset="0"/>
              <a:ea typeface="黑体" panose="02010609060101010101" charset="-122"/>
              <a:cs typeface="Times New Roman" panose="02020603050405020304" charset="0"/>
            </a:endParaRPr>
          </a:p>
        </p:txBody>
      </p:sp>
      <p:grpSp>
        <p:nvGrpSpPr>
          <p:cNvPr id="142" name="组合 141"/>
          <p:cNvGrpSpPr/>
          <p:nvPr>
            <p:custDataLst>
              <p:tags r:id="rId19"/>
            </p:custDataLst>
          </p:nvPr>
        </p:nvGrpSpPr>
        <p:grpSpPr>
          <a:xfrm>
            <a:off x="5147385" y="4494230"/>
            <a:ext cx="2592633" cy="400110"/>
            <a:chOff x="4733329" y="5285370"/>
            <a:chExt cx="2592633" cy="400110"/>
          </a:xfrm>
        </p:grpSpPr>
        <p:sp>
          <p:nvSpPr>
            <p:cNvPr id="130" name="矩形 129"/>
            <p:cNvSpPr/>
            <p:nvPr>
              <p:custDataLst>
                <p:tags r:id="rId20"/>
              </p:custDataLst>
            </p:nvPr>
          </p:nvSpPr>
          <p:spPr>
            <a:xfrm>
              <a:off x="4733329" y="5285370"/>
              <a:ext cx="2592633" cy="400110"/>
            </a:xfrm>
            <a:prstGeom prst="rect">
              <a:avLst/>
            </a:prstGeom>
          </p:spPr>
          <p:txBody>
            <a:bodyPr wrap="square">
              <a:spAutoFit/>
            </a:bodyPr>
            <a:lstStyle/>
            <a:p>
              <a:pPr algn="just"/>
              <a:r>
                <a:rPr lang="en-US" altLang="zh-CN" sz="2000" b="1">
                  <a:latin typeface="Times New Roman" panose="02020603050405020304" charset="0"/>
                  <a:ea typeface="黑体" panose="02010609060101010101" charset="-122"/>
                  <a:cs typeface="Times New Roman" panose="02020603050405020304" charset="0"/>
                </a:rPr>
                <a:t>Al</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(g)         Al</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(g) + e</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 </a:t>
              </a:r>
              <a:endParaRPr lang="zh-CN" altLang="en-US" sz="2000" b="1" baseline="30000">
                <a:latin typeface="Times New Roman" panose="02020603050405020304" charset="0"/>
                <a:ea typeface="黑体" panose="02010609060101010101" charset="-122"/>
                <a:cs typeface="Times New Roman" panose="02020603050405020304" charset="0"/>
              </a:endParaRPr>
            </a:p>
          </p:txBody>
        </p:sp>
        <p:grpSp>
          <p:nvGrpSpPr>
            <p:cNvPr id="133" name="组合 132"/>
            <p:cNvGrpSpPr/>
            <p:nvPr>
              <p:custDataLst>
                <p:tags r:id="rId21"/>
              </p:custDataLst>
            </p:nvPr>
          </p:nvGrpSpPr>
          <p:grpSpPr>
            <a:xfrm>
              <a:off x="5555417" y="5438892"/>
              <a:ext cx="422125" cy="71438"/>
              <a:chOff x="1988380" y="5615648"/>
              <a:chExt cx="422125" cy="71438"/>
            </a:xfrm>
          </p:grpSpPr>
          <p:cxnSp>
            <p:nvCxnSpPr>
              <p:cNvPr id="134" name="直接连接符 133"/>
              <p:cNvCxnSpPr/>
              <p:nvPr>
                <p:custDataLst>
                  <p:tags r:id="rId22"/>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135" name="直接连接符 134"/>
              <p:cNvCxnSpPr/>
              <p:nvPr>
                <p:custDataLst>
                  <p:tags r:id="rId23"/>
                </p:custDataLst>
              </p:nvPr>
            </p:nvCxnSpPr>
            <p:spPr>
              <a:xfrm>
                <a:off x="1988380" y="5687086"/>
                <a:ext cx="422125" cy="0"/>
              </a:xfrm>
              <a:prstGeom prst="line">
                <a:avLst/>
              </a:prstGeom>
              <a:noFill/>
              <a:ln w="19050" cap="flat" cmpd="sng" algn="ctr">
                <a:solidFill>
                  <a:schemeClr val="tx1"/>
                </a:solidFill>
                <a:prstDash val="solid"/>
              </a:ln>
              <a:effectLst/>
            </p:spPr>
          </p:cxnSp>
        </p:grpSp>
      </p:grpSp>
      <p:sp>
        <p:nvSpPr>
          <p:cNvPr id="137" name="矩形 136"/>
          <p:cNvSpPr/>
          <p:nvPr>
            <p:custDataLst>
              <p:tags r:id="rId24"/>
            </p:custDataLst>
          </p:nvPr>
        </p:nvSpPr>
        <p:spPr>
          <a:xfrm>
            <a:off x="4231767" y="5291879"/>
            <a:ext cx="1612903"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r>
              <a:rPr lang="en-US" altLang="zh-CN" sz="2000" b="1">
                <a:solidFill>
                  <a:srgbClr val="FF0000"/>
                </a:solidFill>
                <a:latin typeface="Times New Roman" panose="02020603050405020304" charset="0"/>
                <a:ea typeface="黑体" panose="02010609060101010101" charset="-122"/>
                <a:cs typeface="Times New Roman" panose="02020603050405020304" charset="0"/>
              </a:rPr>
              <a:t>3s</a:t>
            </a:r>
            <a:r>
              <a:rPr lang="en-US" altLang="zh-CN" sz="2000" b="1" baseline="30000">
                <a:solidFill>
                  <a:srgbClr val="FF0000"/>
                </a:solidFill>
                <a:latin typeface="Times New Roman" panose="02020603050405020304" charset="0"/>
                <a:ea typeface="黑体" panose="02010609060101010101" charset="-122"/>
                <a:cs typeface="Times New Roman" panose="02020603050405020304" charset="0"/>
              </a:rPr>
              <a:t>1</a:t>
            </a:r>
            <a:endParaRPr lang="zh-CN" altLang="en-US" sz="20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138" name="矩形 137"/>
          <p:cNvSpPr/>
          <p:nvPr>
            <p:custDataLst>
              <p:tags r:id="rId25"/>
            </p:custDataLst>
          </p:nvPr>
        </p:nvSpPr>
        <p:spPr>
          <a:xfrm>
            <a:off x="5756204" y="5291879"/>
            <a:ext cx="1205078" cy="429413"/>
          </a:xfrm>
          <a:prstGeom prst="rect">
            <a:avLst/>
          </a:prstGeom>
        </p:spPr>
        <p:txBody>
          <a:bodyPr wrap="square">
            <a:spAutoFit/>
          </a:bodyPr>
          <a:lstStyle/>
          <a:p>
            <a:pPr algn="ctr">
              <a:lnSpc>
                <a:spcPct val="120000"/>
              </a:lnSpc>
            </a:pPr>
            <a:r>
              <a:rPr lang="en-US" altLang="zh-CN" sz="2000" b="1">
                <a:latin typeface="Times New Roman" panose="02020603050405020304" charset="0"/>
                <a:ea typeface="黑体" panose="02010609060101010101" charset="-122"/>
                <a:cs typeface="Times New Roman" panose="02020603050405020304" charset="0"/>
              </a:rPr>
              <a:t>1s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2s</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2p</a:t>
            </a:r>
            <a:r>
              <a:rPr lang="en-US" altLang="zh-CN" sz="2000" b="1" baseline="30000">
                <a:latin typeface="Times New Roman" panose="02020603050405020304" charset="0"/>
                <a:ea typeface="黑体" panose="02010609060101010101" charset="-122"/>
                <a:cs typeface="Times New Roman" panose="02020603050405020304" charset="0"/>
              </a:rPr>
              <a:t>6</a:t>
            </a:r>
            <a:endParaRPr lang="zh-CN" altLang="en-US" sz="2000" b="1">
              <a:latin typeface="Times New Roman" panose="02020603050405020304" charset="0"/>
              <a:ea typeface="黑体" panose="02010609060101010101" charset="-122"/>
              <a:cs typeface="Times New Roman" panose="02020603050405020304" charset="0"/>
            </a:endParaRPr>
          </a:p>
        </p:txBody>
      </p:sp>
      <p:grpSp>
        <p:nvGrpSpPr>
          <p:cNvPr id="143" name="组合 142"/>
          <p:cNvGrpSpPr/>
          <p:nvPr>
            <p:custDataLst>
              <p:tags r:id="rId26"/>
            </p:custDataLst>
          </p:nvPr>
        </p:nvGrpSpPr>
        <p:grpSpPr>
          <a:xfrm>
            <a:off x="1554893" y="5345672"/>
            <a:ext cx="2732095" cy="400110"/>
            <a:chOff x="4729952" y="6071239"/>
            <a:chExt cx="2732095" cy="400110"/>
          </a:xfrm>
        </p:grpSpPr>
        <p:sp>
          <p:nvSpPr>
            <p:cNvPr id="136" name="矩形 135"/>
            <p:cNvSpPr/>
            <p:nvPr>
              <p:custDataLst>
                <p:tags r:id="rId27"/>
              </p:custDataLst>
            </p:nvPr>
          </p:nvSpPr>
          <p:spPr>
            <a:xfrm>
              <a:off x="4729952" y="6071239"/>
              <a:ext cx="2732095" cy="400110"/>
            </a:xfrm>
            <a:prstGeom prst="rect">
              <a:avLst/>
            </a:prstGeom>
          </p:spPr>
          <p:txBody>
            <a:bodyPr wrap="none">
              <a:spAutoFit/>
            </a:bodyPr>
            <a:lstStyle/>
            <a:p>
              <a:pPr algn="just"/>
              <a:r>
                <a:rPr lang="en-US" altLang="zh-CN" sz="2000" b="1">
                  <a:latin typeface="Times New Roman" panose="02020603050405020304" charset="0"/>
                  <a:ea typeface="黑体" panose="02010609060101010101" charset="-122"/>
                  <a:cs typeface="Times New Roman" panose="02020603050405020304" charset="0"/>
                </a:rPr>
                <a:t>Al</a:t>
              </a:r>
              <a:r>
                <a:rPr lang="en-US" altLang="zh-CN" sz="2000" b="1" baseline="30000">
                  <a:latin typeface="Times New Roman" panose="02020603050405020304" charset="0"/>
                  <a:ea typeface="黑体" panose="02010609060101010101" charset="-122"/>
                  <a:cs typeface="Times New Roman" panose="02020603050405020304" charset="0"/>
                </a:rPr>
                <a:t>2+</a:t>
              </a:r>
              <a:r>
                <a:rPr lang="en-US" altLang="zh-CN" sz="2000" b="1">
                  <a:latin typeface="Times New Roman" panose="02020603050405020304" charset="0"/>
                  <a:ea typeface="黑体" panose="02010609060101010101" charset="-122"/>
                  <a:cs typeface="Times New Roman" panose="02020603050405020304" charset="0"/>
                </a:rPr>
                <a:t>(g)         Al</a:t>
              </a:r>
              <a:r>
                <a:rPr lang="en-US" altLang="zh-CN" sz="2000" b="1" baseline="30000">
                  <a:latin typeface="Times New Roman" panose="02020603050405020304" charset="0"/>
                  <a:ea typeface="黑体" panose="02010609060101010101" charset="-122"/>
                  <a:cs typeface="Times New Roman" panose="02020603050405020304" charset="0"/>
                </a:rPr>
                <a:t>3+</a:t>
              </a:r>
              <a:r>
                <a:rPr lang="en-US" altLang="zh-CN" sz="2000" b="1">
                  <a:latin typeface="Times New Roman" panose="02020603050405020304" charset="0"/>
                  <a:ea typeface="黑体" panose="02010609060101010101" charset="-122"/>
                  <a:cs typeface="Times New Roman" panose="02020603050405020304" charset="0"/>
                </a:rPr>
                <a:t>(g) + e</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 </a:t>
              </a:r>
              <a:endParaRPr lang="zh-CN" altLang="en-US" sz="2000" b="1" baseline="30000">
                <a:latin typeface="Times New Roman" panose="02020603050405020304" charset="0"/>
                <a:ea typeface="黑体" panose="02010609060101010101" charset="-122"/>
                <a:cs typeface="Times New Roman" panose="02020603050405020304" charset="0"/>
              </a:endParaRPr>
            </a:p>
          </p:txBody>
        </p:sp>
        <p:grpSp>
          <p:nvGrpSpPr>
            <p:cNvPr id="139" name="组合 138"/>
            <p:cNvGrpSpPr/>
            <p:nvPr>
              <p:custDataLst>
                <p:tags r:id="rId28"/>
              </p:custDataLst>
            </p:nvPr>
          </p:nvGrpSpPr>
          <p:grpSpPr>
            <a:xfrm>
              <a:off x="5604143" y="6238620"/>
              <a:ext cx="422125" cy="71438"/>
              <a:chOff x="1988380" y="5615648"/>
              <a:chExt cx="422125" cy="71438"/>
            </a:xfrm>
          </p:grpSpPr>
          <p:cxnSp>
            <p:nvCxnSpPr>
              <p:cNvPr id="140" name="直接连接符 139"/>
              <p:cNvCxnSpPr/>
              <p:nvPr>
                <p:custDataLst>
                  <p:tags r:id="rId29"/>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141" name="直接连接符 140"/>
              <p:cNvCxnSpPr/>
              <p:nvPr>
                <p:custDataLst>
                  <p:tags r:id="rId30"/>
                </p:custDataLst>
              </p:nvPr>
            </p:nvCxnSpPr>
            <p:spPr>
              <a:xfrm>
                <a:off x="1988380" y="5687086"/>
                <a:ext cx="422125" cy="0"/>
              </a:xfrm>
              <a:prstGeom prst="line">
                <a:avLst/>
              </a:prstGeom>
              <a:noFill/>
              <a:ln w="19050" cap="flat" cmpd="sng" algn="ctr">
                <a:solidFill>
                  <a:schemeClr val="tx1"/>
                </a:solidFill>
                <a:prstDash val="solid"/>
              </a:ln>
              <a:effectLst/>
            </p:spPr>
          </p:cxnSp>
        </p:grpSp>
      </p:grpSp>
      <p:sp>
        <p:nvSpPr>
          <p:cNvPr id="145" name="矩形 144"/>
          <p:cNvSpPr/>
          <p:nvPr>
            <p:custDataLst>
              <p:tags r:id="rId31"/>
            </p:custDataLst>
          </p:nvPr>
        </p:nvSpPr>
        <p:spPr>
          <a:xfrm>
            <a:off x="8342228" y="4927014"/>
            <a:ext cx="1230335" cy="395749"/>
          </a:xfrm>
          <a:prstGeom prst="rect">
            <a:avLst/>
          </a:prstGeom>
        </p:spPr>
        <p:txBody>
          <a:bodyPr wrap="square">
            <a:spAutoFit/>
          </a:bodyPr>
          <a:lstStyle/>
          <a:p>
            <a:pPr algn="ctr">
              <a:lnSpc>
                <a:spcPct val="120000"/>
              </a:lnSpc>
            </a:pPr>
            <a:r>
              <a:rPr lang="en-US" altLang="zh-CN" b="1">
                <a:latin typeface="Times New Roman" panose="02020603050405020304" charset="0"/>
                <a:ea typeface="黑体" panose="02010609060101010101" charset="-122"/>
                <a:cs typeface="Times New Roman" panose="02020603050405020304" charset="0"/>
              </a:rPr>
              <a:t>1s</a:t>
            </a:r>
            <a:r>
              <a:rPr lang="en-US" altLang="zh-CN" b="1" baseline="30000">
                <a:latin typeface="Times New Roman" panose="02020603050405020304" charset="0"/>
                <a:ea typeface="黑体" panose="02010609060101010101" charset="-122"/>
                <a:cs typeface="Times New Roman" panose="02020603050405020304" charset="0"/>
              </a:rPr>
              <a:t>2</a:t>
            </a:r>
            <a:r>
              <a:rPr lang="en-US" altLang="zh-CN" b="1">
                <a:latin typeface="Times New Roman" panose="02020603050405020304" charset="0"/>
                <a:ea typeface="黑体" panose="02010609060101010101" charset="-122"/>
                <a:cs typeface="Times New Roman" panose="02020603050405020304" charset="0"/>
              </a:rPr>
              <a:t>2s</a:t>
            </a:r>
            <a:r>
              <a:rPr lang="en-US" altLang="zh-CN" b="1" baseline="30000">
                <a:latin typeface="Times New Roman" panose="02020603050405020304" charset="0"/>
                <a:ea typeface="黑体" panose="02010609060101010101" charset="-122"/>
                <a:cs typeface="Times New Roman" panose="02020603050405020304" charset="0"/>
              </a:rPr>
              <a:t>2</a:t>
            </a:r>
            <a:r>
              <a:rPr lang="en-US" altLang="zh-CN" b="1">
                <a:latin typeface="Times New Roman" panose="02020603050405020304" charset="0"/>
                <a:ea typeface="黑体" panose="02010609060101010101" charset="-122"/>
                <a:cs typeface="Times New Roman" panose="02020603050405020304" charset="0"/>
              </a:rPr>
              <a:t>2p</a:t>
            </a:r>
            <a:r>
              <a:rPr lang="en-US" altLang="zh-CN" b="1" baseline="30000">
                <a:latin typeface="Times New Roman" panose="02020603050405020304" charset="0"/>
                <a:ea typeface="黑体" panose="02010609060101010101" charset="-122"/>
                <a:cs typeface="Times New Roman" panose="02020603050405020304" charset="0"/>
              </a:rPr>
              <a:t>6</a:t>
            </a:r>
            <a:endParaRPr lang="zh-CN" altLang="en-US" b="1">
              <a:latin typeface="Times New Roman" panose="02020603050405020304" charset="0"/>
              <a:ea typeface="黑体" panose="02010609060101010101" charset="-122"/>
              <a:cs typeface="Times New Roman" panose="02020603050405020304" charset="0"/>
            </a:endParaRPr>
          </a:p>
        </p:txBody>
      </p:sp>
      <p:sp>
        <p:nvSpPr>
          <p:cNvPr id="146" name="矩形 145"/>
          <p:cNvSpPr/>
          <p:nvPr>
            <p:custDataLst>
              <p:tags r:id="rId32"/>
            </p:custDataLst>
          </p:nvPr>
        </p:nvSpPr>
        <p:spPr>
          <a:xfrm>
            <a:off x="9776566" y="4927014"/>
            <a:ext cx="1226576" cy="395749"/>
          </a:xfrm>
          <a:prstGeom prst="rect">
            <a:avLst/>
          </a:prstGeom>
        </p:spPr>
        <p:txBody>
          <a:bodyPr wrap="square">
            <a:spAutoFit/>
          </a:bodyPr>
          <a:lstStyle/>
          <a:p>
            <a:pPr algn="ctr">
              <a:lnSpc>
                <a:spcPct val="120000"/>
              </a:lnSpc>
            </a:pPr>
            <a:r>
              <a:rPr lang="en-US" altLang="zh-CN" b="1">
                <a:latin typeface="Times New Roman" panose="02020603050405020304" charset="0"/>
                <a:ea typeface="黑体" panose="02010609060101010101" charset="-122"/>
                <a:cs typeface="Times New Roman" panose="02020603050405020304" charset="0"/>
              </a:rPr>
              <a:t>1s</a:t>
            </a:r>
            <a:r>
              <a:rPr lang="en-US" altLang="zh-CN" b="1" baseline="30000">
                <a:latin typeface="Times New Roman" panose="02020603050405020304" charset="0"/>
                <a:ea typeface="黑体" panose="02010609060101010101" charset="-122"/>
                <a:cs typeface="Times New Roman" panose="02020603050405020304" charset="0"/>
              </a:rPr>
              <a:t>2</a:t>
            </a:r>
            <a:r>
              <a:rPr lang="en-US" altLang="zh-CN" b="1">
                <a:latin typeface="Times New Roman" panose="02020603050405020304" charset="0"/>
                <a:ea typeface="黑体" panose="02010609060101010101" charset="-122"/>
                <a:cs typeface="Times New Roman" panose="02020603050405020304" charset="0"/>
              </a:rPr>
              <a:t>2s</a:t>
            </a:r>
            <a:r>
              <a:rPr lang="en-US" altLang="zh-CN" b="1" baseline="30000">
                <a:latin typeface="Times New Roman" panose="02020603050405020304" charset="0"/>
                <a:ea typeface="黑体" panose="02010609060101010101" charset="-122"/>
                <a:cs typeface="Times New Roman" panose="02020603050405020304" charset="0"/>
              </a:rPr>
              <a:t>2</a:t>
            </a:r>
            <a:r>
              <a:rPr lang="en-US" altLang="zh-CN" b="1">
                <a:solidFill>
                  <a:srgbClr val="FF0000"/>
                </a:solidFill>
                <a:latin typeface="Times New Roman" panose="02020603050405020304" charset="0"/>
                <a:ea typeface="黑体" panose="02010609060101010101" charset="-122"/>
                <a:cs typeface="Times New Roman" panose="02020603050405020304" charset="0"/>
              </a:rPr>
              <a:t>2p</a:t>
            </a:r>
            <a:r>
              <a:rPr lang="en-US" altLang="zh-CN" b="1" baseline="30000">
                <a:solidFill>
                  <a:srgbClr val="FF0000"/>
                </a:solidFill>
                <a:latin typeface="Times New Roman" panose="02020603050405020304" charset="0"/>
                <a:ea typeface="黑体" panose="02010609060101010101" charset="-122"/>
                <a:cs typeface="Times New Roman" panose="02020603050405020304" charset="0"/>
              </a:rPr>
              <a:t>5</a:t>
            </a:r>
            <a:endParaRPr lang="zh-CN" altLang="en-US" b="1">
              <a:solidFill>
                <a:srgbClr val="FF0000"/>
              </a:solidFill>
              <a:latin typeface="Times New Roman" panose="02020603050405020304" charset="0"/>
              <a:ea typeface="黑体" panose="02010609060101010101" charset="-122"/>
              <a:cs typeface="Times New Roman" panose="02020603050405020304" charset="0"/>
            </a:endParaRPr>
          </a:p>
        </p:txBody>
      </p:sp>
      <p:grpSp>
        <p:nvGrpSpPr>
          <p:cNvPr id="147" name="组合 146"/>
          <p:cNvGrpSpPr/>
          <p:nvPr>
            <p:custDataLst>
              <p:tags r:id="rId33"/>
            </p:custDataLst>
          </p:nvPr>
        </p:nvGrpSpPr>
        <p:grpSpPr>
          <a:xfrm>
            <a:off x="8449586" y="4588983"/>
            <a:ext cx="2882140" cy="400110"/>
            <a:chOff x="1594230" y="5257725"/>
            <a:chExt cx="2882140" cy="400110"/>
          </a:xfrm>
        </p:grpSpPr>
        <p:sp>
          <p:nvSpPr>
            <p:cNvPr id="148" name="矩形 147"/>
            <p:cNvSpPr/>
            <p:nvPr>
              <p:custDataLst>
                <p:tags r:id="rId34"/>
              </p:custDataLst>
            </p:nvPr>
          </p:nvSpPr>
          <p:spPr>
            <a:xfrm>
              <a:off x="1594230" y="5257725"/>
              <a:ext cx="2882140" cy="400110"/>
            </a:xfrm>
            <a:prstGeom prst="rect">
              <a:avLst/>
            </a:prstGeom>
          </p:spPr>
          <p:txBody>
            <a:bodyPr wrap="square">
              <a:spAutoFit/>
            </a:bodyPr>
            <a:lstStyle/>
            <a:p>
              <a:pPr algn="just"/>
              <a:r>
                <a:rPr lang="en-US" altLang="zh-CN" sz="2000" b="1">
                  <a:latin typeface="Times New Roman" panose="02020603050405020304" charset="0"/>
                  <a:ea typeface="黑体" panose="02010609060101010101" charset="-122"/>
                  <a:cs typeface="Times New Roman" panose="02020603050405020304" charset="0"/>
                </a:rPr>
                <a:t>Al</a:t>
              </a:r>
              <a:r>
                <a:rPr lang="en-US" altLang="zh-CN" sz="2000" b="1" baseline="30000">
                  <a:latin typeface="Times New Roman" panose="02020603050405020304" charset="0"/>
                  <a:ea typeface="黑体" panose="02010609060101010101" charset="-122"/>
                  <a:cs typeface="Times New Roman" panose="02020603050405020304" charset="0"/>
                </a:rPr>
                <a:t>3+</a:t>
              </a:r>
              <a:r>
                <a:rPr lang="en-US" altLang="zh-CN" sz="2000" b="1">
                  <a:latin typeface="Times New Roman" panose="02020603050405020304" charset="0"/>
                  <a:ea typeface="黑体" panose="02010609060101010101" charset="-122"/>
                  <a:cs typeface="Times New Roman" panose="02020603050405020304" charset="0"/>
                </a:rPr>
                <a:t>(g)            Al</a:t>
              </a:r>
              <a:r>
                <a:rPr lang="en-US" altLang="zh-CN" sz="2000" b="1" baseline="30000">
                  <a:latin typeface="Times New Roman" panose="02020603050405020304" charset="0"/>
                  <a:ea typeface="黑体" panose="02010609060101010101" charset="-122"/>
                  <a:cs typeface="Times New Roman" panose="02020603050405020304" charset="0"/>
                </a:rPr>
                <a:t>4+</a:t>
              </a:r>
              <a:r>
                <a:rPr lang="en-US" altLang="zh-CN" sz="2000" b="1">
                  <a:latin typeface="Times New Roman" panose="02020603050405020304" charset="0"/>
                  <a:ea typeface="黑体" panose="02010609060101010101" charset="-122"/>
                  <a:cs typeface="Times New Roman" panose="02020603050405020304" charset="0"/>
                </a:rPr>
                <a:t>(g) + e</a:t>
              </a:r>
              <a:r>
                <a:rPr lang="en-US" altLang="zh-CN" sz="2000" b="1" baseline="30000">
                  <a:latin typeface="Times New Roman" panose="02020603050405020304" charset="0"/>
                  <a:ea typeface="黑体" panose="02010609060101010101" charset="-122"/>
                  <a:cs typeface="Times New Roman" panose="02020603050405020304" charset="0"/>
                </a:rPr>
                <a:t>-</a:t>
              </a:r>
              <a:r>
                <a:rPr lang="en-US" altLang="zh-CN" sz="2000" b="1">
                  <a:latin typeface="Times New Roman" panose="02020603050405020304" charset="0"/>
                  <a:ea typeface="黑体" panose="02010609060101010101" charset="-122"/>
                  <a:cs typeface="Times New Roman" panose="02020603050405020304" charset="0"/>
                </a:rPr>
                <a:t> </a:t>
              </a:r>
              <a:endParaRPr lang="zh-CN" altLang="en-US" sz="2000" b="1" baseline="30000">
                <a:latin typeface="Times New Roman" panose="02020603050405020304" charset="0"/>
                <a:ea typeface="黑体" panose="02010609060101010101" charset="-122"/>
                <a:cs typeface="Times New Roman" panose="02020603050405020304" charset="0"/>
              </a:endParaRPr>
            </a:p>
          </p:txBody>
        </p:sp>
        <p:grpSp>
          <p:nvGrpSpPr>
            <p:cNvPr id="149" name="组合 148"/>
            <p:cNvGrpSpPr/>
            <p:nvPr>
              <p:custDataLst>
                <p:tags r:id="rId35"/>
              </p:custDataLst>
            </p:nvPr>
          </p:nvGrpSpPr>
          <p:grpSpPr>
            <a:xfrm>
              <a:off x="2592626" y="5452880"/>
              <a:ext cx="422125" cy="71438"/>
              <a:chOff x="1988380" y="5615648"/>
              <a:chExt cx="422125" cy="71438"/>
            </a:xfrm>
          </p:grpSpPr>
          <p:cxnSp>
            <p:nvCxnSpPr>
              <p:cNvPr id="150" name="直接连接符 149"/>
              <p:cNvCxnSpPr/>
              <p:nvPr>
                <p:custDataLst>
                  <p:tags r:id="rId36"/>
                </p:custDataLst>
              </p:nvPr>
            </p:nvCxnSpPr>
            <p:spPr>
              <a:xfrm>
                <a:off x="1988380" y="5615648"/>
                <a:ext cx="422125" cy="0"/>
              </a:xfrm>
              <a:prstGeom prst="line">
                <a:avLst/>
              </a:prstGeom>
              <a:noFill/>
              <a:ln w="19050" cap="flat" cmpd="sng" algn="ctr">
                <a:solidFill>
                  <a:schemeClr val="tx1"/>
                </a:solidFill>
                <a:prstDash val="solid"/>
              </a:ln>
              <a:effectLst/>
            </p:spPr>
          </p:cxnSp>
          <p:cxnSp>
            <p:nvCxnSpPr>
              <p:cNvPr id="151" name="直接连接符 150"/>
              <p:cNvCxnSpPr/>
              <p:nvPr>
                <p:custDataLst>
                  <p:tags r:id="rId37"/>
                </p:custDataLst>
              </p:nvPr>
            </p:nvCxnSpPr>
            <p:spPr>
              <a:xfrm>
                <a:off x="1988380" y="5687086"/>
                <a:ext cx="422125" cy="0"/>
              </a:xfrm>
              <a:prstGeom prst="line">
                <a:avLst/>
              </a:prstGeom>
              <a:noFill/>
              <a:ln w="19050" cap="flat" cmpd="sng" algn="ctr">
                <a:solidFill>
                  <a:schemeClr val="tx1"/>
                </a:solidFill>
                <a:prstDash val="solid"/>
              </a:ln>
              <a:effectLst/>
            </p:spPr>
          </p:cxnSp>
        </p:grpSp>
      </p:grpSp>
      <p:sp>
        <p:nvSpPr>
          <p:cNvPr id="76" name="矩形: 圆角 75"/>
          <p:cNvSpPr/>
          <p:nvPr>
            <p:custDataLst>
              <p:tags r:id="rId38"/>
            </p:custDataLst>
          </p:nvPr>
        </p:nvSpPr>
        <p:spPr>
          <a:xfrm>
            <a:off x="9448165" y="2101850"/>
            <a:ext cx="1028700" cy="1338580"/>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p:cNvSpPr/>
          <p:nvPr>
            <p:custDataLst>
              <p:tags r:id="rId39"/>
            </p:custDataLst>
          </p:nvPr>
        </p:nvSpPr>
        <p:spPr>
          <a:xfrm>
            <a:off x="9327238" y="3499267"/>
            <a:ext cx="1257183" cy="498036"/>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78" name="组合 77"/>
          <p:cNvGrpSpPr/>
          <p:nvPr>
            <p:custDataLst>
              <p:tags r:id="rId40"/>
            </p:custDataLst>
          </p:nvPr>
        </p:nvGrpSpPr>
        <p:grpSpPr>
          <a:xfrm>
            <a:off x="10399941" y="2189498"/>
            <a:ext cx="892684" cy="400110"/>
            <a:chOff x="10695851" y="2489140"/>
            <a:chExt cx="892684" cy="400110"/>
          </a:xfrm>
        </p:grpSpPr>
        <p:sp>
          <p:nvSpPr>
            <p:cNvPr id="79" name="文本框 78"/>
            <p:cNvSpPr txBox="1"/>
            <p:nvPr>
              <p:custDataLst>
                <p:tags r:id="rId41"/>
              </p:custDataLst>
            </p:nvPr>
          </p:nvSpPr>
          <p:spPr>
            <a:xfrm>
              <a:off x="10826788" y="2489140"/>
              <a:ext cx="76174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1 239</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0" name="任意多边形: 形状 79"/>
            <p:cNvSpPr/>
            <p:nvPr>
              <p:custDataLst>
                <p:tags r:id="rId42"/>
              </p:custDataLst>
            </p:nvPr>
          </p:nvSpPr>
          <p:spPr>
            <a:xfrm>
              <a:off x="10695851" y="2514600"/>
              <a:ext cx="146077" cy="374650"/>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grpSp>
        <p:nvGrpSpPr>
          <p:cNvPr id="81" name="组合 80"/>
          <p:cNvGrpSpPr/>
          <p:nvPr>
            <p:custDataLst>
              <p:tags r:id="rId43"/>
            </p:custDataLst>
          </p:nvPr>
        </p:nvGrpSpPr>
        <p:grpSpPr>
          <a:xfrm>
            <a:off x="10498264" y="2746080"/>
            <a:ext cx="700324" cy="402769"/>
            <a:chOff x="10695851" y="2937568"/>
            <a:chExt cx="700324" cy="402769"/>
          </a:xfrm>
        </p:grpSpPr>
        <p:sp>
          <p:nvSpPr>
            <p:cNvPr id="82" name="文本框 81"/>
            <p:cNvSpPr txBox="1"/>
            <p:nvPr>
              <p:custDataLst>
                <p:tags r:id="rId44"/>
              </p:custDataLst>
            </p:nvPr>
          </p:nvSpPr>
          <p:spPr>
            <a:xfrm>
              <a:off x="10826788" y="2940227"/>
              <a:ext cx="56938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928</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3" name="任意多边形: 形状 82"/>
            <p:cNvSpPr/>
            <p:nvPr>
              <p:custDataLst>
                <p:tags r:id="rId45"/>
              </p:custDataLst>
            </p:nvPr>
          </p:nvSpPr>
          <p:spPr>
            <a:xfrm>
              <a:off x="10695851" y="2937568"/>
              <a:ext cx="146077" cy="374650"/>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grpSp>
        <p:nvGrpSpPr>
          <p:cNvPr id="84" name="组合 83"/>
          <p:cNvGrpSpPr/>
          <p:nvPr>
            <p:custDataLst>
              <p:tags r:id="rId46"/>
            </p:custDataLst>
          </p:nvPr>
        </p:nvGrpSpPr>
        <p:grpSpPr>
          <a:xfrm>
            <a:off x="10399941" y="3335264"/>
            <a:ext cx="828564" cy="402769"/>
            <a:chOff x="10695851" y="3320274"/>
            <a:chExt cx="828564" cy="402769"/>
          </a:xfrm>
        </p:grpSpPr>
        <p:sp>
          <p:nvSpPr>
            <p:cNvPr id="85" name="文本框 84"/>
            <p:cNvSpPr txBox="1"/>
            <p:nvPr>
              <p:custDataLst>
                <p:tags r:id="rId47"/>
              </p:custDataLst>
            </p:nvPr>
          </p:nvSpPr>
          <p:spPr>
            <a:xfrm>
              <a:off x="10826788" y="3322933"/>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8830</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6" name="任意多边形: 形状 85"/>
            <p:cNvSpPr/>
            <p:nvPr>
              <p:custDataLst>
                <p:tags r:id="rId48"/>
              </p:custDataLst>
            </p:nvPr>
          </p:nvSpPr>
          <p:spPr>
            <a:xfrm>
              <a:off x="10695851" y="3320274"/>
              <a:ext cx="146077" cy="36933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500"/>
                                        <p:tgtEl>
                                          <p:spTgt spid="1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500"/>
                                        <p:tgtEl>
                                          <p:spTgt spid="1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500"/>
                                        <p:tgtEl>
                                          <p:spTgt spid="1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par>
                                <p:cTn id="75" presetID="53" presetClass="entr" presetSubtype="16"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ppt_w</p:attrName>
                                        </p:attrNameLst>
                                      </p:cBhvr>
                                      <p:tavLst>
                                        <p:tav tm="0">
                                          <p:val>
                                            <p:fltVal val="0"/>
                                          </p:val>
                                        </p:tav>
                                        <p:tav tm="100000">
                                          <p:val>
                                            <p:strVal val="#ppt_w"/>
                                          </p:val>
                                        </p:tav>
                                      </p:tavLst>
                                    </p:anim>
                                    <p:anim calcmode="lin" valueType="num">
                                      <p:cBhvr>
                                        <p:cTn id="83" dur="500" fill="hold"/>
                                        <p:tgtEl>
                                          <p:spTgt spid="58"/>
                                        </p:tgtEl>
                                        <p:attrNameLst>
                                          <p:attrName>ppt_h</p:attrName>
                                        </p:attrNameLst>
                                      </p:cBhvr>
                                      <p:tavLst>
                                        <p:tav tm="0">
                                          <p:val>
                                            <p:fltVal val="0"/>
                                          </p:val>
                                        </p:tav>
                                        <p:tav tm="100000">
                                          <p:val>
                                            <p:strVal val="#ppt_h"/>
                                          </p:val>
                                        </p:tav>
                                      </p:tavLst>
                                    </p:anim>
                                    <p:animEffect transition="in" filter="fade">
                                      <p:cBhvr>
                                        <p:cTn id="84" dur="500"/>
                                        <p:tgtEl>
                                          <p:spTgt spid="58"/>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Effect transition="in" filter="fade">
                                      <p:cBhvr>
                                        <p:cTn id="91" dur="500"/>
                                        <p:tgtEl>
                                          <p:spTgt spid="59"/>
                                        </p:tgtEl>
                                      </p:cBhvr>
                                    </p:animEffect>
                                  </p:childTnLst>
                                </p:cTn>
                              </p:par>
                              <p:par>
                                <p:cTn id="92" presetID="53" presetClass="entr" presetSubtype="16"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animEffect transition="in" filter="fade">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heel(1)">
                                      <p:cBhvr>
                                        <p:cTn id="106" dur="2000"/>
                                        <p:tgtEl>
                                          <p:spTgt spid="76"/>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1" fill="hold" grpId="0" nodeType="click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wheel(1)">
                                      <p:cBhvr>
                                        <p:cTn id="111" dur="2000"/>
                                        <p:tgtEl>
                                          <p:spTgt spid="77"/>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6" fill="hold" nodeType="click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barn(inHorizontal)">
                                      <p:cBhvr>
                                        <p:cTn id="116" dur="500"/>
                                        <p:tgtEl>
                                          <p:spTgt spid="78"/>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6"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arn(inHorizontal)">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6" fill="hold" nodeType="click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barn(inHorizontal)">
                                      <p:cBhvr>
                                        <p:cTn id="1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animBg="1"/>
      <p:bldP spid="59" grpId="0"/>
      <p:bldP spid="63" grpId="0" animBg="1"/>
      <p:bldP spid="125" grpId="0"/>
      <p:bldP spid="126" grpId="0"/>
      <p:bldP spid="131" grpId="0"/>
      <p:bldP spid="132" grpId="0"/>
      <p:bldP spid="137" grpId="0"/>
      <p:bldP spid="138" grpId="0"/>
      <p:bldP spid="145" grpId="0"/>
      <p:bldP spid="146" grpId="0"/>
      <p:bldP spid="76"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49985"/>
            <a:ext cx="9980930" cy="2887345"/>
          </a:xfrm>
          <a:prstGeom prst="rect">
            <a:avLst/>
          </a:prstGeom>
        </p:spPr>
      </p:pic>
      <p:sp>
        <p:nvSpPr>
          <p:cNvPr id="76" name="矩形: 圆角 75"/>
          <p:cNvSpPr/>
          <p:nvPr>
            <p:custDataLst>
              <p:tags r:id="rId4"/>
            </p:custDataLst>
          </p:nvPr>
        </p:nvSpPr>
        <p:spPr>
          <a:xfrm>
            <a:off x="9448165" y="2101850"/>
            <a:ext cx="1028700" cy="1338580"/>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p:cNvSpPr/>
          <p:nvPr>
            <p:custDataLst>
              <p:tags r:id="rId5"/>
            </p:custDataLst>
          </p:nvPr>
        </p:nvSpPr>
        <p:spPr>
          <a:xfrm>
            <a:off x="9327238" y="3499267"/>
            <a:ext cx="1257183" cy="498036"/>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78" name="组合 77"/>
          <p:cNvGrpSpPr/>
          <p:nvPr>
            <p:custDataLst>
              <p:tags r:id="rId6"/>
            </p:custDataLst>
          </p:nvPr>
        </p:nvGrpSpPr>
        <p:grpSpPr>
          <a:xfrm>
            <a:off x="10399941" y="2189498"/>
            <a:ext cx="892684" cy="400110"/>
            <a:chOff x="10695851" y="2489140"/>
            <a:chExt cx="892684" cy="400110"/>
          </a:xfrm>
        </p:grpSpPr>
        <p:sp>
          <p:nvSpPr>
            <p:cNvPr id="79" name="文本框 78"/>
            <p:cNvSpPr txBox="1"/>
            <p:nvPr>
              <p:custDataLst>
                <p:tags r:id="rId7"/>
              </p:custDataLst>
            </p:nvPr>
          </p:nvSpPr>
          <p:spPr>
            <a:xfrm>
              <a:off x="10826788" y="2489140"/>
              <a:ext cx="76174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1 239</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0" name="任意多边形: 形状 79"/>
            <p:cNvSpPr/>
            <p:nvPr>
              <p:custDataLst>
                <p:tags r:id="rId8"/>
              </p:custDataLst>
            </p:nvPr>
          </p:nvSpPr>
          <p:spPr>
            <a:xfrm>
              <a:off x="10695851" y="2514600"/>
              <a:ext cx="146077" cy="374650"/>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grpSp>
        <p:nvGrpSpPr>
          <p:cNvPr id="81" name="组合 80"/>
          <p:cNvGrpSpPr/>
          <p:nvPr>
            <p:custDataLst>
              <p:tags r:id="rId9"/>
            </p:custDataLst>
          </p:nvPr>
        </p:nvGrpSpPr>
        <p:grpSpPr>
          <a:xfrm>
            <a:off x="10498264" y="2746080"/>
            <a:ext cx="700324" cy="402769"/>
            <a:chOff x="10695851" y="2937568"/>
            <a:chExt cx="700324" cy="402769"/>
          </a:xfrm>
        </p:grpSpPr>
        <p:sp>
          <p:nvSpPr>
            <p:cNvPr id="82" name="文本框 81"/>
            <p:cNvSpPr txBox="1"/>
            <p:nvPr>
              <p:custDataLst>
                <p:tags r:id="rId10"/>
              </p:custDataLst>
            </p:nvPr>
          </p:nvSpPr>
          <p:spPr>
            <a:xfrm>
              <a:off x="10826788" y="2940227"/>
              <a:ext cx="56938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928</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3" name="任意多边形: 形状 82"/>
            <p:cNvSpPr/>
            <p:nvPr>
              <p:custDataLst>
                <p:tags r:id="rId11"/>
              </p:custDataLst>
            </p:nvPr>
          </p:nvSpPr>
          <p:spPr>
            <a:xfrm>
              <a:off x="10695851" y="2937568"/>
              <a:ext cx="146077" cy="374650"/>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grpSp>
        <p:nvGrpSpPr>
          <p:cNvPr id="84" name="组合 83"/>
          <p:cNvGrpSpPr/>
          <p:nvPr>
            <p:custDataLst>
              <p:tags r:id="rId12"/>
            </p:custDataLst>
          </p:nvPr>
        </p:nvGrpSpPr>
        <p:grpSpPr>
          <a:xfrm>
            <a:off x="10399941" y="3335264"/>
            <a:ext cx="828564" cy="402769"/>
            <a:chOff x="10695851" y="3320274"/>
            <a:chExt cx="828564" cy="402769"/>
          </a:xfrm>
        </p:grpSpPr>
        <p:sp>
          <p:nvSpPr>
            <p:cNvPr id="85" name="文本框 84"/>
            <p:cNvSpPr txBox="1"/>
            <p:nvPr>
              <p:custDataLst>
                <p:tags r:id="rId13"/>
              </p:custDataLst>
            </p:nvPr>
          </p:nvSpPr>
          <p:spPr>
            <a:xfrm>
              <a:off x="10826788" y="3322933"/>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rPr>
                <a:t>8830</a:t>
              </a:r>
              <a:endParaRPr kumimoji="0" lang="zh-CN" altLang="en-US"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cs typeface="+mn-ea"/>
                <a:sym typeface="+mn-lt"/>
              </a:endParaRPr>
            </a:p>
          </p:txBody>
        </p:sp>
        <p:sp>
          <p:nvSpPr>
            <p:cNvPr id="86" name="任意多边形: 形状 85"/>
            <p:cNvSpPr/>
            <p:nvPr>
              <p:custDataLst>
                <p:tags r:id="rId14"/>
              </p:custDataLst>
            </p:nvPr>
          </p:nvSpPr>
          <p:spPr>
            <a:xfrm>
              <a:off x="10695851" y="3320274"/>
              <a:ext cx="146077" cy="36933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sp>
        <p:nvSpPr>
          <p:cNvPr id="3" name="文本框 2"/>
          <p:cNvSpPr txBox="1"/>
          <p:nvPr>
            <p:custDataLst>
              <p:tags r:id="rId15"/>
            </p:custDataLst>
          </p:nvPr>
        </p:nvSpPr>
        <p:spPr>
          <a:xfrm>
            <a:off x="1371600" y="4296410"/>
            <a:ext cx="10012045" cy="1369695"/>
          </a:xfrm>
          <a:prstGeom prst="rect">
            <a:avLst/>
          </a:prstGeom>
          <a:solidFill>
            <a:schemeClr val="accent3">
              <a:lumMod val="20000"/>
              <a:lumOff val="80000"/>
            </a:schemeClr>
          </a:solidFill>
        </p:spPr>
        <p:txBody>
          <a:bodyPr wrap="square" rtlCol="0" anchor="t">
            <a:noAutofit/>
          </a:bodyPr>
          <a:lstStyle/>
          <a:p>
            <a:pPr lvl="0"/>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铝元素的</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zh-CN"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1</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zh-CN"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zh-CN" altLang="zh-CN" sz="2400" b="1" kern="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zh-CN" sz="2400" b="1" i="1" kern="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en-US" altLang="zh-CN" sz="2400" b="1" i="1" kern="0" baseline="-2500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相差不大，</a:t>
            </a:r>
            <a:r>
              <a:rPr lang="zh-CN" altLang="zh-CN" sz="2400" b="1" i="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I</a:t>
            </a:r>
            <a:r>
              <a:rPr lang="en-US" altLang="zh-CN" sz="2400" b="1" kern="0" baseline="-25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4</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远大于它们，因为铝失去三个电子后</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Al</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zh-CN" sz="2400" b="1" kern="0" baseline="30000">
                <a:solidFill>
                  <a:schemeClr val="tx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的外围电子排布是</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2s</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a:t>
            </a:r>
            <a:r>
              <a:rPr lang="en-US"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2p</a:t>
            </a:r>
            <a:r>
              <a:rPr lang="en-US" altLang="zh-CN" sz="2400" b="1" kern="0" baseline="300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6</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，是稳定结构</a:t>
            </a:r>
            <a:r>
              <a:rPr lang="zh-CN" altLang="en-US" sz="2400" b="1" kern="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同时</a:t>
            </a:r>
            <a:r>
              <a:rPr lang="en-US" altLang="zh-CN" sz="2400" b="1" kern="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Al</a:t>
            </a:r>
            <a:r>
              <a:rPr lang="en-US" altLang="zh-CN" sz="2400" b="1" kern="0" baseline="3000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zh-CN" sz="2400" b="1" kern="0" baseline="30000">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对电子的引力加大，因而不易失去第四个电子，因此铝易形成</a:t>
            </a:r>
            <a:r>
              <a:rPr lang="en-US" altLang="zh-CN" sz="2400" b="1" kern="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Al</a:t>
            </a:r>
            <a:r>
              <a:rPr lang="en-US" altLang="zh-CN" sz="2400" b="1" kern="0" baseline="3000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3</a:t>
            </a:r>
            <a:r>
              <a:rPr lang="zh-CN" altLang="zh-CN" sz="2400" b="1" kern="0" baseline="30000">
                <a:latin typeface="Times New Roman" panose="02020603050405020304" charset="0"/>
                <a:ea typeface="微软雅黑" panose="020B0503020204020204" pitchFamily="34" charset="-122"/>
                <a:cs typeface="Times New Roman" panose="02020603050405020304" charset="0"/>
                <a:sym typeface="+mn-ea"/>
              </a:rPr>
              <a:t>＋</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r>
              <a:rPr lang="zh-CN" altLang="en-US"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而不易形成</a:t>
            </a:r>
            <a:r>
              <a:rPr lang="en-US" altLang="zh-CN" sz="2400" b="1" kern="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Al</a:t>
            </a:r>
            <a:r>
              <a:rPr lang="en-US" altLang="zh-CN" sz="2400" b="1" kern="0" baseline="30000" noProof="0">
                <a:ln>
                  <a:noFill/>
                </a:ln>
                <a:effectLst/>
                <a:uLnTx/>
                <a:uFillTx/>
                <a:latin typeface="Times New Roman" panose="02020603050405020304" charset="0"/>
                <a:ea typeface="微软雅黑" panose="020B0503020204020204" pitchFamily="34" charset="-122"/>
                <a:cs typeface="Times New Roman" panose="02020603050405020304" charset="0"/>
                <a:sym typeface="+mn-ea"/>
              </a:rPr>
              <a:t>4</a:t>
            </a:r>
            <a:r>
              <a:rPr lang="zh-CN" altLang="zh-CN" sz="2400" b="1" kern="0" baseline="30000">
                <a:latin typeface="Times New Roman" panose="02020603050405020304" charset="0"/>
                <a:ea typeface="微软雅黑" panose="020B0503020204020204" pitchFamily="34" charset="-122"/>
                <a:cs typeface="Times New Roman" panose="02020603050405020304" charset="0"/>
                <a:sym typeface="+mn-ea"/>
              </a:rPr>
              <a:t>＋</a:t>
            </a:r>
            <a:r>
              <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rPr>
              <a:t>。</a:t>
            </a:r>
            <a:endParaRPr lang="zh-CN" altLang="zh-CN" sz="2400" b="1" kern="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矩形: 圆角 86"/>
          <p:cNvSpPr/>
          <p:nvPr>
            <p:custDataLst>
              <p:tags r:id="rId16"/>
            </p:custDataLst>
          </p:nvPr>
        </p:nvSpPr>
        <p:spPr>
          <a:xfrm>
            <a:off x="4776470" y="5059680"/>
            <a:ext cx="2638425" cy="421005"/>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17"/>
            </p:custDataLst>
          </p:nvPr>
        </p:nvSpPr>
        <p:spPr>
          <a:xfrm>
            <a:off x="4776470" y="5842000"/>
            <a:ext cx="3025140"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② 判断元素的化合价</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heel(1)">
                                      <p:cBhvr>
                                        <p:cTn id="17" dur="20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arn(inHorizontal)">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Horizont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arn(inHorizontal)">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rcRect l="826" t="9850" r="1565" b="32432"/>
          <a:stretch>
            <a:fillRect/>
          </a:stretch>
        </p:blipFill>
        <p:spPr>
          <a:xfrm>
            <a:off x="1065530" y="1089025"/>
            <a:ext cx="10426065" cy="3689350"/>
          </a:xfrm>
          <a:prstGeom prst="rect">
            <a:avLst/>
          </a:prstGeom>
        </p:spPr>
      </p:pic>
      <p:sp>
        <p:nvSpPr>
          <p:cNvPr id="76" name="矩形: 圆角 75"/>
          <p:cNvSpPr/>
          <p:nvPr>
            <p:custDataLst>
              <p:tags r:id="rId3"/>
            </p:custDataLst>
          </p:nvPr>
        </p:nvSpPr>
        <p:spPr>
          <a:xfrm>
            <a:off x="9601835" y="4067810"/>
            <a:ext cx="1028700" cy="532765"/>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p:cNvSpPr/>
          <p:nvPr>
            <p:custDataLst>
              <p:tags r:id="rId4"/>
            </p:custDataLst>
          </p:nvPr>
        </p:nvSpPr>
        <p:spPr>
          <a:xfrm>
            <a:off x="6917055" y="3499485"/>
            <a:ext cx="1257300" cy="1100455"/>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矩形: 圆角 86"/>
          <p:cNvSpPr/>
          <p:nvPr>
            <p:custDataLst>
              <p:tags r:id="rId5"/>
            </p:custDataLst>
          </p:nvPr>
        </p:nvSpPr>
        <p:spPr>
          <a:xfrm>
            <a:off x="4361815" y="2981960"/>
            <a:ext cx="1533525" cy="1617980"/>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4020820" y="5148580"/>
            <a:ext cx="3684905" cy="460375"/>
          </a:xfrm>
          <a:prstGeom prst="rect">
            <a:avLst/>
          </a:prstGeom>
          <a:solidFill>
            <a:schemeClr val="accent5"/>
          </a:solidFill>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③ 判断核外电子分层排布</a:t>
            </a:r>
            <a:endParaRPr lang="zh-CN" altLang="en-US" sz="2400" b="1"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 name="组合 8"/>
          <p:cNvGrpSpPr/>
          <p:nvPr>
            <p:custDataLst>
              <p:tags r:id="rId7"/>
            </p:custDataLst>
          </p:nvPr>
        </p:nvGrpSpPr>
        <p:grpSpPr>
          <a:xfrm>
            <a:off x="4457700" y="285750"/>
            <a:ext cx="3232150" cy="460375"/>
            <a:chOff x="7376" y="296"/>
            <a:chExt cx="5090" cy="725"/>
          </a:xfrm>
        </p:grpSpPr>
        <p:sp>
          <p:nvSpPr>
            <p:cNvPr id="14" name="文本框 13"/>
            <p:cNvSpPr txBox="1"/>
            <p:nvPr>
              <p:custDataLst>
                <p:tags r:id="rId8"/>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9"/>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电离能的应用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2000" fill="hold">
                                          <p:stCondLst>
                                            <p:cond delay="0"/>
                                          </p:stCondLst>
                                        </p:cTn>
                                        <p:tgtEl>
                                          <p:spTgt spid="77"/>
                                        </p:tgtEl>
                                        <p:attrNameLst>
                                          <p:attrName>style.visibility</p:attrName>
                                        </p:attrNameLst>
                                      </p:cBhvr>
                                      <p:to>
                                        <p:strVal val="visible"/>
                                      </p:to>
                                    </p:set>
                                    <p:animEffect transition="in" filter="wipe(up)">
                                      <p:cBhvr>
                                        <p:cTn id="17" dur="20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2000" fill="hold">
                                          <p:stCondLst>
                                            <p:cond delay="0"/>
                                          </p:stCondLst>
                                        </p:cTn>
                                        <p:tgtEl>
                                          <p:spTgt spid="76"/>
                                        </p:tgtEl>
                                        <p:attrNameLst>
                                          <p:attrName>style.visibility</p:attrName>
                                        </p:attrNameLst>
                                      </p:cBhvr>
                                      <p:to>
                                        <p:strVal val="visible"/>
                                      </p:to>
                                    </p:set>
                                    <p:animEffect transition="in" filter="wipe(up)">
                                      <p:cBhvr>
                                        <p:cTn id="22" dur="20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animBg="1"/>
      <p:bldP spid="7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59435" y="220345"/>
            <a:ext cx="1259205" cy="729615"/>
          </a:xfrm>
          <a:prstGeom prst="rect">
            <a:avLst/>
          </a:prstGeom>
          <a:noFill/>
        </p:spPr>
        <p:txBody>
          <a:bodyPr wrap="square">
            <a:noAutofit/>
          </a:bodyPr>
          <a:lstStyle/>
          <a:p>
            <a:pPr>
              <a:buClr>
                <a:srgbClr val="127FB8"/>
              </a:buClr>
            </a:pPr>
            <a:r>
              <a:rPr lang="zh-CN" altLang="en-US" sz="3600" b="1" smtClean="0">
                <a:solidFill>
                  <a:srgbClr val="0B4CD6"/>
                </a:solidFill>
                <a:latin typeface="微软雅黑" panose="020B0503020204020204" pitchFamily="34" charset="-122"/>
                <a:ea typeface="微软雅黑" panose="020B0503020204020204" pitchFamily="34" charset="-122"/>
                <a:cs typeface="Times New Roman" panose="02020603050405020304" charset="0"/>
                <a:sym typeface="+mn-ea"/>
              </a:rPr>
              <a:t>练习</a:t>
            </a:r>
            <a:endParaRPr lang="zh-CN" altLang="en-US" sz="3600" b="1" smtClean="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矩形 13"/>
          <p:cNvSpPr/>
          <p:nvPr>
            <p:custDataLst>
              <p:tags r:id="rId2"/>
            </p:custDataLst>
          </p:nvPr>
        </p:nvSpPr>
        <p:spPr>
          <a:xfrm>
            <a:off x="334963" y="965695"/>
            <a:ext cx="11522075" cy="1863725"/>
          </a:xfrm>
          <a:prstGeom prst="rect">
            <a:avLst/>
          </a:prstGeom>
        </p:spPr>
        <p:txBody>
          <a:bodyPr wrap="square">
            <a:spAutoFit/>
          </a:bodyPr>
          <a:lstStyle/>
          <a:p>
            <a:pPr algn="just">
              <a:lnSpc>
                <a:spcPct val="120000"/>
              </a:lnSpc>
            </a:pPr>
            <a:r>
              <a:rPr lang="en-US"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1</a:t>
            </a:r>
            <a:r>
              <a:rPr lang="zh-CN" altLang="en-US"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某主族元素的第一、二、三、四电离能依次为</a:t>
            </a: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899 kJ·mol</a:t>
            </a:r>
            <a:r>
              <a:rPr lang="zh-CN" altLang="zh-CN" sz="2400" b="1" kern="10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1</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1 757 kJ·</a:t>
            </a:r>
            <a:r>
              <a:rPr lang="en-US" altLang="zh-CN" sz="2400" b="1" kern="100" spc="-50" err="1">
                <a:solidFill>
                  <a:schemeClr val="tx1"/>
                </a:solidFill>
                <a:latin typeface="Times New Roman" panose="02020603050405020304" charset="0"/>
                <a:ea typeface="微软雅黑" panose="020B0503020204020204" pitchFamily="34" charset="-122"/>
                <a:cs typeface="Times New Roman" panose="02020603050405020304" charset="0"/>
                <a:sym typeface="+mn-lt"/>
              </a:rPr>
              <a:t>mol</a:t>
            </a:r>
            <a:r>
              <a:rPr lang="zh-CN"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1</a:t>
            </a:r>
            <a:r>
              <a:rPr lang="zh-CN"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14 840 kJ·mol</a:t>
            </a:r>
            <a:r>
              <a:rPr lang="zh-CN"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1</a:t>
            </a:r>
            <a:r>
              <a:rPr lang="zh-CN"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18 025 kJ·mol</a:t>
            </a:r>
            <a:r>
              <a:rPr lang="zh-CN"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a:t>
            </a:r>
            <a:r>
              <a:rPr lang="en-US" altLang="zh-CN" sz="2400" b="1" kern="100" spc="-50" baseline="30000">
                <a:solidFill>
                  <a:schemeClr val="tx1"/>
                </a:solidFill>
                <a:latin typeface="Times New Roman" panose="02020603050405020304" charset="0"/>
                <a:ea typeface="微软雅黑" panose="020B0503020204020204" pitchFamily="34" charset="-122"/>
                <a:cs typeface="Times New Roman" panose="02020603050405020304" charset="0"/>
                <a:sym typeface="+mn-lt"/>
              </a:rPr>
              <a:t>1</a:t>
            </a:r>
            <a:r>
              <a:rPr lang="zh-CN"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，则该元素在元素周期表中位于</a:t>
            </a:r>
            <a:r>
              <a:rPr lang="en-US"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rPr>
              <a:t>(         )</a:t>
            </a:r>
            <a:endParaRPr lang="zh-CN" altLang="zh-CN" sz="2400" b="1" kern="100" spc="-50">
              <a:solidFill>
                <a:schemeClr val="tx1"/>
              </a:solidFill>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A.</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第</a:t>
            </a:r>
            <a:r>
              <a:rPr lang="en-US" altLang="zh-CN" sz="2400" b="1" kern="100" err="1">
                <a:solidFill>
                  <a:schemeClr val="tx1"/>
                </a:solidFill>
                <a:latin typeface="Times New Roman" panose="02020603050405020304" charset="0"/>
                <a:ea typeface="微软雅黑" panose="020B0503020204020204" pitchFamily="34" charset="-122"/>
                <a:cs typeface="Times New Roman" panose="02020603050405020304" charset="0"/>
                <a:sym typeface="+mn-lt"/>
              </a:rPr>
              <a:t>ⅠA</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族</a:t>
            </a: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  		B.</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第</a:t>
            </a:r>
            <a:r>
              <a:rPr lang="en-US" altLang="zh-CN" sz="2400" b="1" kern="100" err="1">
                <a:solidFill>
                  <a:schemeClr val="tx1"/>
                </a:solidFill>
                <a:latin typeface="Times New Roman" panose="02020603050405020304" charset="0"/>
                <a:ea typeface="微软雅黑" panose="020B0503020204020204" pitchFamily="34" charset="-122"/>
                <a:cs typeface="Times New Roman" panose="02020603050405020304" charset="0"/>
                <a:sym typeface="+mn-lt"/>
              </a:rPr>
              <a:t>ⅡA</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族</a:t>
            </a:r>
            <a:endPar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C.</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第</a:t>
            </a:r>
            <a:r>
              <a:rPr lang="en-US" altLang="zh-CN" sz="2400" b="1" kern="100" err="1">
                <a:solidFill>
                  <a:schemeClr val="tx1"/>
                </a:solidFill>
                <a:latin typeface="Times New Roman" panose="02020603050405020304" charset="0"/>
                <a:ea typeface="微软雅黑" panose="020B0503020204020204" pitchFamily="34" charset="-122"/>
                <a:cs typeface="Times New Roman" panose="02020603050405020304" charset="0"/>
                <a:sym typeface="+mn-lt"/>
              </a:rPr>
              <a:t>ⅢA</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族</a:t>
            </a:r>
            <a:r>
              <a:rPr lang="en-US"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  		D.</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第</a:t>
            </a:r>
            <a:r>
              <a:rPr lang="en-US" altLang="zh-CN" sz="2400" b="1" kern="100" err="1">
                <a:solidFill>
                  <a:schemeClr val="tx1"/>
                </a:solidFill>
                <a:latin typeface="Times New Roman" panose="02020603050405020304" charset="0"/>
                <a:ea typeface="微软雅黑" panose="020B0503020204020204" pitchFamily="34" charset="-122"/>
                <a:cs typeface="Times New Roman" panose="02020603050405020304" charset="0"/>
                <a:sym typeface="+mn-lt"/>
              </a:rPr>
              <a:t>ⅣA</a:t>
            </a:r>
            <a:r>
              <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rPr>
              <a:t>族</a:t>
            </a:r>
            <a:endParaRPr lang="zh-CN" altLang="zh-CN" sz="2400" b="1" kern="100">
              <a:solidFill>
                <a:schemeClr val="tx1"/>
              </a:solidFill>
              <a:latin typeface="Times New Roman" panose="02020603050405020304" charset="0"/>
              <a:ea typeface="微软雅黑" panose="020B0503020204020204" pitchFamily="34" charset="-122"/>
              <a:cs typeface="Times New Roman" panose="02020603050405020304" charset="0"/>
              <a:sym typeface="+mn-lt"/>
            </a:endParaRPr>
          </a:p>
        </p:txBody>
      </p:sp>
      <p:sp>
        <p:nvSpPr>
          <p:cNvPr id="2" name="文本框 1"/>
          <p:cNvSpPr txBox="1"/>
          <p:nvPr>
            <p:custDataLst>
              <p:tags r:id="rId3"/>
            </p:custDataLst>
          </p:nvPr>
        </p:nvSpPr>
        <p:spPr>
          <a:xfrm>
            <a:off x="8628566" y="1488141"/>
            <a:ext cx="389850" cy="461665"/>
          </a:xfrm>
          <a:prstGeom prst="rect">
            <a:avLst/>
          </a:prstGeom>
          <a:noFill/>
        </p:spPr>
        <p:txBody>
          <a:bodyPr wrap="none" rtlCol="0">
            <a:spAutoFit/>
          </a:bodyPr>
          <a:lstStyle/>
          <a:p>
            <a:pPr algn="ctr"/>
            <a:r>
              <a:rPr lang="en-US" altLang="zh-CN" sz="2400" b="1">
                <a:solidFill>
                  <a:srgbClr val="FF0000"/>
                </a:solidFill>
                <a:cs typeface="+mn-ea"/>
                <a:sym typeface="+mn-lt"/>
              </a:rPr>
              <a:t>B</a:t>
            </a:r>
            <a:endParaRPr lang="zh-CN" altLang="en-US" sz="2400" b="1">
              <a:solidFill>
                <a:srgbClr val="FF0000"/>
              </a:solidFill>
              <a:cs typeface="+mn-ea"/>
              <a:sym typeface="+mn-lt"/>
            </a:endParaRPr>
          </a:p>
        </p:txBody>
      </p:sp>
      <p:sp>
        <p:nvSpPr>
          <p:cNvPr id="3" name="矩形 2"/>
          <p:cNvSpPr/>
          <p:nvPr>
            <p:custDataLst>
              <p:tags r:id="rId4"/>
            </p:custDataLst>
          </p:nvPr>
        </p:nvSpPr>
        <p:spPr>
          <a:xfrm>
            <a:off x="334963" y="3275709"/>
            <a:ext cx="11522075" cy="2749550"/>
          </a:xfrm>
          <a:prstGeom prst="rect">
            <a:avLst/>
          </a:prstGeom>
        </p:spPr>
        <p:txBody>
          <a:bodyPr wrap="square">
            <a:spAutoFit/>
          </a:bodyPr>
          <a:lstStyle/>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2400" b="1" kern="10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根据下列五种元素的电离能数据</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单位：</a:t>
            </a:r>
            <a:r>
              <a:rPr lang="en-US" altLang="zh-CN" sz="2400" b="1" kern="100" err="1">
                <a:latin typeface="微软雅黑" panose="020B0503020204020204" pitchFamily="34" charset="-122"/>
                <a:ea typeface="微软雅黑" panose="020B0503020204020204" pitchFamily="34" charset="-122"/>
                <a:cs typeface="微软雅黑" panose="020B0503020204020204" pitchFamily="34" charset="-122"/>
                <a:sym typeface="+mn-lt"/>
              </a:rPr>
              <a:t>kJ·mol</a:t>
            </a:r>
            <a:r>
              <a:rPr lang="zh-CN" altLang="zh-CN" sz="2400" b="1" kern="100" baseline="30000">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2400" b="1" kern="100" baseline="30000">
                <a:latin typeface="微软雅黑" panose="020B0503020204020204" pitchFamily="34" charset="-122"/>
                <a:ea typeface="微软雅黑" panose="020B0503020204020204" pitchFamily="34" charset="-122"/>
                <a:cs typeface="微软雅黑" panose="020B0503020204020204" pitchFamily="34" charset="-122"/>
                <a:sym typeface="+mn-lt"/>
              </a:rPr>
              <a:t>1</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，判断下列说法</a:t>
            </a:r>
            <a:r>
              <a:rPr lang="zh-CN" altLang="zh-CN" sz="2400" b="1" kern="1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不正确</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的是</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A.Q</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元素可能是</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0</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族元素</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B.R</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S</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均可能与</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U</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在同一主族</a:t>
            </a:r>
            <a:endPar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C.U</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元素可能在元素周期表的</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s</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区</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D.</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原子的价电子排布式为</a:t>
            </a:r>
            <a:r>
              <a:rPr lang="en-US" altLang="zh-CN" sz="2400" b="1" i="1" kern="100">
                <a:latin typeface="微软雅黑" panose="020B0503020204020204" pitchFamily="34" charset="-122"/>
                <a:ea typeface="微软雅黑" panose="020B0503020204020204" pitchFamily="34" charset="-122"/>
                <a:cs typeface="微软雅黑" panose="020B0503020204020204" pitchFamily="34" charset="-122"/>
                <a:sym typeface="+mn-lt"/>
              </a:rPr>
              <a:t>n</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s</a:t>
            </a:r>
            <a:r>
              <a:rPr lang="en-US" altLang="zh-CN" sz="2400" b="1" kern="100" baseline="30000">
                <a:latin typeface="微软雅黑" panose="020B0503020204020204" pitchFamily="34" charset="-122"/>
                <a:ea typeface="微软雅黑" panose="020B0503020204020204" pitchFamily="34" charset="-122"/>
                <a:cs typeface="微软雅黑" panose="020B0503020204020204" pitchFamily="34" charset="-122"/>
                <a:sym typeface="+mn-lt"/>
              </a:rPr>
              <a:t>2</a:t>
            </a:r>
            <a:r>
              <a:rPr lang="en-US" altLang="zh-CN" sz="2400" b="1" i="1" kern="100">
                <a:latin typeface="微软雅黑" panose="020B0503020204020204" pitchFamily="34" charset="-122"/>
                <a:ea typeface="微软雅黑" panose="020B0503020204020204" pitchFamily="34" charset="-122"/>
                <a:cs typeface="微软雅黑" panose="020B0503020204020204" pitchFamily="34" charset="-122"/>
                <a:sym typeface="+mn-lt"/>
              </a:rPr>
              <a:t>n</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p</a:t>
            </a:r>
            <a:r>
              <a:rPr lang="en-US" altLang="zh-CN" sz="2400" b="1" kern="100" baseline="30000">
                <a:latin typeface="微软雅黑" panose="020B0503020204020204" pitchFamily="34" charset="-122"/>
                <a:ea typeface="微软雅黑" panose="020B0503020204020204" pitchFamily="34" charset="-122"/>
                <a:cs typeface="微软雅黑" panose="020B0503020204020204" pitchFamily="34" charset="-122"/>
                <a:sym typeface="+mn-lt"/>
              </a:rPr>
              <a:t>1</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的可能是</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T</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元素</a:t>
            </a:r>
            <a:endPar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aphicFrame>
        <p:nvGraphicFramePr>
          <p:cNvPr id="4" name="表格 3"/>
          <p:cNvGraphicFramePr>
            <a:graphicFrameLocks noGrp="1"/>
          </p:cNvGraphicFramePr>
          <p:nvPr>
            <p:custDataLst>
              <p:tags r:id="rId5"/>
            </p:custDataLst>
          </p:nvPr>
        </p:nvGraphicFramePr>
        <p:xfrm>
          <a:off x="6826623" y="3863228"/>
          <a:ext cx="4831976" cy="2194560"/>
        </p:xfrm>
        <a:graphic>
          <a:graphicData uri="http://schemas.openxmlformats.org/drawingml/2006/table">
            <a:tbl>
              <a:tblPr/>
              <a:tblGrid>
                <a:gridCol w="1394460"/>
                <a:gridCol w="834650"/>
                <a:gridCol w="834650"/>
                <a:gridCol w="834650"/>
                <a:gridCol w="933566"/>
              </a:tblGrid>
              <a:tr h="339634">
                <a:tc>
                  <a:txBody>
                    <a:bodyPr wrap="square"/>
                    <a:lstStyle/>
                    <a:p>
                      <a:pPr algn="ctr">
                        <a:lnSpc>
                          <a:spcPct val="120000"/>
                        </a:lnSpc>
                        <a:spcBef>
                          <a:spcPct val="0"/>
                        </a:spcBef>
                        <a:spcAft>
                          <a:spcPct val="0"/>
                        </a:spcAft>
                      </a:pPr>
                      <a:r>
                        <a:rPr lang="zh-CN" sz="2000" b="1" kern="100">
                          <a:effectLst/>
                          <a:latin typeface="+mn-lt"/>
                          <a:ea typeface="+mn-ea"/>
                          <a:cs typeface="+mn-ea"/>
                          <a:sym typeface="+mn-lt"/>
                        </a:rPr>
                        <a:t>元素代号</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i="1" kern="100">
                          <a:effectLst/>
                          <a:latin typeface="+mn-lt"/>
                          <a:ea typeface="+mn-ea"/>
                          <a:cs typeface="+mn-ea"/>
                          <a:sym typeface="+mn-lt"/>
                        </a:rPr>
                        <a:t>I</a:t>
                      </a:r>
                      <a:r>
                        <a:rPr lang="en-US" sz="2000" b="1" kern="100" baseline="-25000">
                          <a:effectLst/>
                          <a:latin typeface="+mn-lt"/>
                          <a:ea typeface="+mn-ea"/>
                          <a:cs typeface="+mn-ea"/>
                          <a:sym typeface="+mn-lt"/>
                        </a:rPr>
                        <a:t>1</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i="1" kern="100">
                          <a:effectLst/>
                          <a:latin typeface="+mn-lt"/>
                          <a:ea typeface="+mn-ea"/>
                          <a:cs typeface="+mn-ea"/>
                          <a:sym typeface="+mn-lt"/>
                        </a:rPr>
                        <a:t>I</a:t>
                      </a:r>
                      <a:r>
                        <a:rPr lang="en-US" sz="2000" b="1" kern="100" baseline="-25000">
                          <a:effectLst/>
                          <a:latin typeface="+mn-lt"/>
                          <a:ea typeface="+mn-ea"/>
                          <a:cs typeface="+mn-ea"/>
                          <a:sym typeface="+mn-lt"/>
                        </a:rPr>
                        <a:t>2</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i="1" kern="100">
                          <a:effectLst/>
                          <a:latin typeface="+mn-lt"/>
                          <a:ea typeface="+mn-ea"/>
                          <a:cs typeface="+mn-ea"/>
                          <a:sym typeface="+mn-lt"/>
                        </a:rPr>
                        <a:t>I</a:t>
                      </a:r>
                      <a:r>
                        <a:rPr lang="en-US" sz="2000" b="1" kern="100" baseline="-25000">
                          <a:effectLst/>
                          <a:latin typeface="+mn-lt"/>
                          <a:ea typeface="+mn-ea"/>
                          <a:cs typeface="+mn-ea"/>
                          <a:sym typeface="+mn-lt"/>
                        </a:rPr>
                        <a:t>3</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i="1" kern="100">
                          <a:effectLst/>
                          <a:latin typeface="+mn-lt"/>
                          <a:ea typeface="+mn-ea"/>
                          <a:cs typeface="+mn-ea"/>
                          <a:sym typeface="+mn-lt"/>
                        </a:rPr>
                        <a:t>I</a:t>
                      </a:r>
                      <a:r>
                        <a:rPr lang="en-US" sz="2000" b="1" kern="100" baseline="-25000">
                          <a:effectLst/>
                          <a:latin typeface="+mn-lt"/>
                          <a:ea typeface="+mn-ea"/>
                          <a:cs typeface="+mn-ea"/>
                          <a:sym typeface="+mn-lt"/>
                        </a:rPr>
                        <a:t>4</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80">
                <a:tc>
                  <a:txBody>
                    <a:bodyPr wrap="square"/>
                    <a:lstStyle/>
                    <a:p>
                      <a:pPr algn="ctr">
                        <a:lnSpc>
                          <a:spcPct val="120000"/>
                        </a:lnSpc>
                        <a:spcBef>
                          <a:spcPct val="0"/>
                        </a:spcBef>
                        <a:spcAft>
                          <a:spcPct val="0"/>
                        </a:spcAft>
                      </a:pPr>
                      <a:r>
                        <a:rPr lang="en-US" sz="2000" b="1" kern="100">
                          <a:effectLst/>
                          <a:latin typeface="+mn-lt"/>
                          <a:ea typeface="+mn-ea"/>
                          <a:cs typeface="+mn-ea"/>
                          <a:sym typeface="+mn-lt"/>
                        </a:rPr>
                        <a:t>Q</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2 080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4 000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6 100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9 400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80">
                <a:tc>
                  <a:txBody>
                    <a:bodyPr wrap="square"/>
                    <a:lstStyle/>
                    <a:p>
                      <a:pPr algn="ctr">
                        <a:lnSpc>
                          <a:spcPct val="120000"/>
                        </a:lnSpc>
                        <a:spcBef>
                          <a:spcPct val="0"/>
                        </a:spcBef>
                        <a:spcAft>
                          <a:spcPct val="0"/>
                        </a:spcAft>
                      </a:pPr>
                      <a:r>
                        <a:rPr lang="en-US" sz="2000" b="1" kern="100">
                          <a:effectLst/>
                          <a:latin typeface="+mn-lt"/>
                          <a:ea typeface="+mn-ea"/>
                          <a:cs typeface="+mn-ea"/>
                          <a:sym typeface="+mn-lt"/>
                        </a:rPr>
                        <a:t>R</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500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4 600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6 900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9 500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80">
                <a:tc>
                  <a:txBody>
                    <a:bodyPr wrap="square"/>
                    <a:lstStyle/>
                    <a:p>
                      <a:pPr algn="ctr">
                        <a:lnSpc>
                          <a:spcPct val="120000"/>
                        </a:lnSpc>
                        <a:spcBef>
                          <a:spcPct val="0"/>
                        </a:spcBef>
                        <a:spcAft>
                          <a:spcPct val="0"/>
                        </a:spcAft>
                      </a:pPr>
                      <a:r>
                        <a:rPr lang="en-US" sz="2000" b="1" kern="100">
                          <a:effectLst/>
                          <a:latin typeface="+mn-lt"/>
                          <a:ea typeface="+mn-ea"/>
                          <a:cs typeface="+mn-ea"/>
                          <a:sym typeface="+mn-lt"/>
                        </a:rPr>
                        <a:t>S</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740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1 500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7 700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10 500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80">
                <a:tc>
                  <a:txBody>
                    <a:bodyPr wrap="square"/>
                    <a:lstStyle/>
                    <a:p>
                      <a:pPr algn="ctr">
                        <a:lnSpc>
                          <a:spcPct val="120000"/>
                        </a:lnSpc>
                        <a:spcBef>
                          <a:spcPct val="0"/>
                        </a:spcBef>
                        <a:spcAft>
                          <a:spcPct val="0"/>
                        </a:spcAft>
                      </a:pPr>
                      <a:r>
                        <a:rPr lang="en-US" sz="2000" b="1" kern="100">
                          <a:effectLst/>
                          <a:latin typeface="+mn-lt"/>
                          <a:ea typeface="+mn-ea"/>
                          <a:cs typeface="+mn-ea"/>
                          <a:sym typeface="+mn-lt"/>
                        </a:rPr>
                        <a:t>T</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580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1 800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2 700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11 600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80">
                <a:tc>
                  <a:txBody>
                    <a:bodyPr wrap="square"/>
                    <a:lstStyle/>
                    <a:p>
                      <a:pPr algn="ctr">
                        <a:lnSpc>
                          <a:spcPct val="120000"/>
                        </a:lnSpc>
                        <a:spcBef>
                          <a:spcPct val="0"/>
                        </a:spcBef>
                        <a:spcAft>
                          <a:spcPct val="0"/>
                        </a:spcAft>
                      </a:pPr>
                      <a:r>
                        <a:rPr lang="en-US" sz="2000" b="1" kern="100">
                          <a:effectLst/>
                          <a:latin typeface="+mn-lt"/>
                          <a:ea typeface="+mn-ea"/>
                          <a:cs typeface="+mn-ea"/>
                          <a:sym typeface="+mn-lt"/>
                        </a:rPr>
                        <a:t>U</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420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3 100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4 400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000" b="1" kern="100">
                          <a:effectLst/>
                          <a:latin typeface="+mn-lt"/>
                          <a:ea typeface="+mn-ea"/>
                          <a:cs typeface="+mn-ea"/>
                          <a:sym typeface="+mn-lt"/>
                        </a:rPr>
                        <a:t>5 900</a:t>
                      </a:r>
                      <a:endParaRPr lang="zh-CN" sz="20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文本框 4"/>
          <p:cNvSpPr txBox="1"/>
          <p:nvPr>
            <p:custDataLst>
              <p:tags r:id="rId6"/>
            </p:custDataLst>
          </p:nvPr>
        </p:nvSpPr>
        <p:spPr>
          <a:xfrm>
            <a:off x="690946" y="3795992"/>
            <a:ext cx="389850" cy="461665"/>
          </a:xfrm>
          <a:prstGeom prst="rect">
            <a:avLst/>
          </a:prstGeom>
          <a:noFill/>
        </p:spPr>
        <p:txBody>
          <a:bodyPr wrap="none" rtlCol="0">
            <a:spAutoFit/>
          </a:bodyPr>
          <a:lstStyle/>
          <a:p>
            <a:pPr algn="ctr"/>
            <a:r>
              <a:rPr lang="en-US" altLang="zh-CN" sz="2400" b="1">
                <a:solidFill>
                  <a:srgbClr val="FF0000"/>
                </a:solidFill>
                <a:cs typeface="+mn-ea"/>
                <a:sym typeface="+mn-lt"/>
              </a:rPr>
              <a:t>B</a:t>
            </a:r>
            <a:endParaRPr lang="zh-CN" altLang="en-US" sz="2400" b="1">
              <a:solidFill>
                <a:srgbClr val="FF0000"/>
              </a:solidFill>
              <a:cs typeface="+mn-ea"/>
              <a:sym typeface="+mn-lt"/>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3" name="AutoShape 11"/>
          <p:cNvSpPr/>
          <p:nvPr>
            <p:custDataLst>
              <p:tags r:id="rId2"/>
            </p:custDataLst>
          </p:nvPr>
        </p:nvSpPr>
        <p:spPr>
          <a:xfrm>
            <a:off x="2288540" y="149225"/>
            <a:ext cx="856107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l" fontAlgn="auto">
              <a:lnSpc>
                <a:spcPct val="150000"/>
              </a:lnSpc>
            </a:pPr>
            <a:r>
              <a:rPr lang="zh-CN" altLang="en-US" sz="2400" b="1" noProof="0">
                <a:ln>
                  <a:noFill/>
                </a:ln>
                <a:solidFill>
                  <a:srgbClr val="000000"/>
                </a:solidFill>
                <a:effectLst/>
                <a:uLnTx/>
                <a:uFillTx/>
                <a:latin typeface="微软雅黑" panose="020B0503020204020204" pitchFamily="34" charset="-122"/>
                <a:ea typeface="微软雅黑" panose="020B0503020204020204" pitchFamily="34" charset="-122"/>
                <a:sym typeface="+mn-ea"/>
              </a:rPr>
              <a:t>金属的活动性顺序与金属元素电离能的大小顺序为什么不一致</a:t>
            </a:r>
            <a:endParaRPr lang="zh-CN" altLang="en-US" sz="2400" b="1" noProof="0">
              <a:ln>
                <a:noFill/>
              </a:ln>
              <a:solidFill>
                <a:srgbClr val="000000"/>
              </a:solidFill>
              <a:effectLst/>
              <a:uLnTx/>
              <a:uFillTx/>
              <a:latin typeface="微软雅黑" panose="020B0503020204020204" pitchFamily="34" charset="-122"/>
              <a:ea typeface="微软雅黑" panose="020B0503020204020204" pitchFamily="34" charset="-122"/>
              <a:sym typeface="+mn-ea"/>
            </a:endParaRPr>
          </a:p>
        </p:txBody>
      </p:sp>
      <p:sp>
        <p:nvSpPr>
          <p:cNvPr id="18" name="文本框 17"/>
          <p:cNvSpPr txBox="1"/>
          <p:nvPr>
            <p:custDataLst>
              <p:tags r:id="rId3"/>
            </p:custDataLst>
          </p:nvPr>
        </p:nvSpPr>
        <p:spPr>
          <a:xfrm>
            <a:off x="277495" y="354330"/>
            <a:ext cx="1627505" cy="460375"/>
          </a:xfrm>
          <a:prstGeom prst="rect">
            <a:avLst/>
          </a:prstGeom>
          <a:noFill/>
        </p:spPr>
        <p:txBody>
          <a:bodyPr wrap="square" rtlCol="0" anchor="t">
            <a:spAutoFit/>
          </a:bodyPr>
          <a:lstStyle/>
          <a:p>
            <a:r>
              <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rPr>
              <a:t>观察·思考</a:t>
            </a:r>
            <a:endPar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4"/>
            </p:custDataLst>
          </p:nvPr>
        </p:nvPicPr>
        <p:blipFill>
          <a:blip r:embed="rId5"/>
          <a:stretch>
            <a:fillRect/>
          </a:stretch>
        </p:blipFill>
        <p:spPr>
          <a:xfrm>
            <a:off x="619760" y="1019175"/>
            <a:ext cx="10952480" cy="5203825"/>
          </a:xfrm>
          <a:prstGeom prst="rect">
            <a:avLst/>
          </a:prstGeom>
        </p:spPr>
      </p:pic>
      <p:sp>
        <p:nvSpPr>
          <p:cNvPr id="10" name="下箭头 5"/>
          <p:cNvSpPr/>
          <p:nvPr>
            <p:custDataLst>
              <p:tags r:id="rId6"/>
            </p:custDataLst>
          </p:nvPr>
        </p:nvSpPr>
        <p:spPr>
          <a:xfrm rot="16200000">
            <a:off x="5922010" y="-202565"/>
            <a:ext cx="144145" cy="9711055"/>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6" name="下箭头 5"/>
          <p:cNvSpPr/>
          <p:nvPr>
            <p:custDataLst>
              <p:tags r:id="rId7"/>
            </p:custDataLst>
          </p:nvPr>
        </p:nvSpPr>
        <p:spPr>
          <a:xfrm rot="16200000">
            <a:off x="10389870" y="3753485"/>
            <a:ext cx="121920" cy="1042670"/>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8" name="下箭头 5"/>
          <p:cNvSpPr/>
          <p:nvPr>
            <p:custDataLst>
              <p:tags r:id="rId8"/>
            </p:custDataLst>
          </p:nvPr>
        </p:nvSpPr>
        <p:spPr>
          <a:xfrm rot="16200000">
            <a:off x="6167755" y="175895"/>
            <a:ext cx="144145" cy="9711055"/>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9" name="下箭头 5"/>
          <p:cNvSpPr/>
          <p:nvPr>
            <p:custDataLst>
              <p:tags r:id="rId9"/>
            </p:custDataLst>
          </p:nvPr>
        </p:nvSpPr>
        <p:spPr>
          <a:xfrm rot="16200000">
            <a:off x="6049010" y="553720"/>
            <a:ext cx="144145" cy="9711055"/>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1" name="下箭头 5"/>
          <p:cNvSpPr/>
          <p:nvPr>
            <p:custDataLst>
              <p:tags r:id="rId10"/>
            </p:custDataLst>
          </p:nvPr>
        </p:nvSpPr>
        <p:spPr>
          <a:xfrm rot="16200000">
            <a:off x="6167755" y="931545"/>
            <a:ext cx="144145" cy="9711055"/>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2" name="下箭头 5"/>
          <p:cNvSpPr/>
          <p:nvPr>
            <p:custDataLst>
              <p:tags r:id="rId11"/>
            </p:custDataLst>
          </p:nvPr>
        </p:nvSpPr>
        <p:spPr>
          <a:xfrm rot="16200000">
            <a:off x="6049010" y="1383030"/>
            <a:ext cx="144145" cy="9711055"/>
          </a:xfrm>
          <a:prstGeom prst="downArrow">
            <a:avLst>
              <a:gd name="adj1" fmla="val 50279"/>
              <a:gd name="adj2" fmla="val 5668"/>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2000"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2000" fill="hold">
                                          <p:stCondLst>
                                            <p:cond delay="0"/>
                                          </p:stCondLst>
                                        </p:cTn>
                                        <p:tgtEl>
                                          <p:spTgt spid="10"/>
                                        </p:tgtEl>
                                        <p:attrNameLst>
                                          <p:attrName>style.visibility</p:attrName>
                                        </p:attrNameLst>
                                      </p:cBhvr>
                                      <p:to>
                                        <p:strVal val="visible"/>
                                      </p:to>
                                    </p:set>
                                    <p:animEffect transition="in" filter="wipe(left)">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2000"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2000" fill="hold">
                                          <p:stCondLst>
                                            <p:cond delay="0"/>
                                          </p:stCondLst>
                                        </p:cTn>
                                        <p:tgtEl>
                                          <p:spTgt spid="9"/>
                                        </p:tgtEl>
                                        <p:attrNameLst>
                                          <p:attrName>style.visibility</p:attrName>
                                        </p:attrNameLst>
                                      </p:cBhvr>
                                      <p:to>
                                        <p:strVal val="visible"/>
                                      </p:to>
                                    </p:set>
                                    <p:animEffect transition="in" filter="wipe(left)">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2000" fill="hold">
                                          <p:stCondLst>
                                            <p:cond delay="0"/>
                                          </p:stCondLst>
                                        </p:cTn>
                                        <p:tgtEl>
                                          <p:spTgt spid="11"/>
                                        </p:tgtEl>
                                        <p:attrNameLst>
                                          <p:attrName>style.visibility</p:attrName>
                                        </p:attrNameLst>
                                      </p:cBhvr>
                                      <p:to>
                                        <p:strVal val="visible"/>
                                      </p:to>
                                    </p:set>
                                    <p:animEffect transition="in" filter="wipe(left)">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2000" fill="hold">
                                          <p:stCondLst>
                                            <p:cond delay="0"/>
                                          </p:stCondLst>
                                        </p:cTn>
                                        <p:tgtEl>
                                          <p:spTgt spid="12"/>
                                        </p:tgtEl>
                                        <p:attrNameLst>
                                          <p:attrName>style.visibility</p:attrName>
                                        </p:attrNameLst>
                                      </p:cBhvr>
                                      <p:to>
                                        <p:strVal val="visible"/>
                                      </p:to>
                                    </p:set>
                                    <p:animEffect transition="in" filter="wipe(left)">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6" grpId="0" animBg="1"/>
      <p:bldP spid="8"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10471785" y="2654935"/>
            <a:ext cx="4064000" cy="368300"/>
          </a:xfrm>
          <a:prstGeom prst="rect">
            <a:avLst/>
          </a:prstGeom>
          <a:noFill/>
        </p:spPr>
        <p:txBody>
          <a:bodyPr wrap="square" rtlCol="0">
            <a:spAutoFit/>
          </a:bodyPr>
          <a:lstStyle/>
          <a:p>
            <a:endParaRPr lang="zh-CN" altLang="en-US"/>
          </a:p>
        </p:txBody>
      </p:sp>
      <p:sp>
        <p:nvSpPr>
          <p:cNvPr id="8" name="文本框 7"/>
          <p:cNvSpPr txBox="1"/>
          <p:nvPr>
            <p:custDataLst>
              <p:tags r:id="rId3"/>
            </p:custDataLst>
          </p:nvPr>
        </p:nvSpPr>
        <p:spPr>
          <a:xfrm>
            <a:off x="243840" y="285750"/>
            <a:ext cx="1504950"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拓展视野</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9" name="文本框 8"/>
          <p:cNvSpPr txBox="1"/>
          <p:nvPr>
            <p:custDataLst>
              <p:tags r:id="rId4"/>
            </p:custDataLst>
          </p:nvPr>
        </p:nvSpPr>
        <p:spPr>
          <a:xfrm>
            <a:off x="1948180" y="285750"/>
            <a:ext cx="10142220"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电子亲和能反映的是气态原子结合电子的难易程度。元素的气态原子（或离子）获得一个电子所放出的能量称为</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电子亲和能</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，单位为kJ·mol</a:t>
            </a:r>
            <a:r>
              <a:rPr lang="en-US" altLang="zh-CN" sz="2400" b="1" baseline="30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custDataLst>
              <p:tags r:id="rId5"/>
            </p:custDataLst>
          </p:nvPr>
        </p:nvPicPr>
        <p:blipFill>
          <a:blip r:embed="rId6"/>
          <a:stretch>
            <a:fillRect/>
          </a:stretch>
        </p:blipFill>
        <p:spPr>
          <a:xfrm>
            <a:off x="3428365" y="1356360"/>
            <a:ext cx="5653405" cy="3569970"/>
          </a:xfrm>
          <a:prstGeom prst="rect">
            <a:avLst/>
          </a:prstGeom>
        </p:spPr>
      </p:pic>
      <p:sp>
        <p:nvSpPr>
          <p:cNvPr id="16" name="文本框 15"/>
          <p:cNvSpPr txBox="1"/>
          <p:nvPr>
            <p:custDataLst>
              <p:tags r:id="rId7"/>
            </p:custDataLst>
          </p:nvPr>
        </p:nvSpPr>
        <p:spPr>
          <a:xfrm>
            <a:off x="3428365" y="5302250"/>
            <a:ext cx="5420995"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电子亲和能的大小反映了气态原子获得电子成为气态阴离子的难易程度。</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10471785" y="2654935"/>
            <a:ext cx="4064000" cy="368300"/>
          </a:xfrm>
          <a:prstGeom prst="rect">
            <a:avLst/>
          </a:prstGeom>
          <a:noFill/>
        </p:spPr>
        <p:txBody>
          <a:bodyPr wrap="square" rtlCol="0">
            <a:spAutoFit/>
          </a:bodyPr>
          <a:lstStyle/>
          <a:p>
            <a:endParaRPr lang="zh-CN" altLang="en-US"/>
          </a:p>
        </p:txBody>
      </p:sp>
      <p:sp>
        <p:nvSpPr>
          <p:cNvPr id="8" name="文本框 7"/>
          <p:cNvSpPr txBox="1"/>
          <p:nvPr>
            <p:custDataLst>
              <p:tags r:id="rId3"/>
            </p:custDataLst>
          </p:nvPr>
        </p:nvSpPr>
        <p:spPr>
          <a:xfrm>
            <a:off x="243840" y="285750"/>
            <a:ext cx="1504950"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拓展视野</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9" name="文本框 8"/>
          <p:cNvSpPr txBox="1"/>
          <p:nvPr>
            <p:custDataLst>
              <p:tags r:id="rId4"/>
            </p:custDataLst>
          </p:nvPr>
        </p:nvSpPr>
        <p:spPr>
          <a:xfrm>
            <a:off x="1948180" y="285750"/>
            <a:ext cx="10142220"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电子亲和能反映的是气态原子结合电子的难易程度。元素的气态原子（或离子）获得一个电子所放出的能量称为</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电子亲和能</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，单位为kJ·mol</a:t>
            </a:r>
            <a:r>
              <a:rPr lang="en-US" altLang="zh-CN" sz="2400" b="1" baseline="30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custDataLst>
              <p:tags r:id="rId5"/>
            </p:custDataLst>
          </p:nvPr>
        </p:nvPicPr>
        <p:blipFill>
          <a:blip r:embed="rId6"/>
          <a:stretch>
            <a:fillRect/>
          </a:stretch>
        </p:blipFill>
        <p:spPr>
          <a:xfrm>
            <a:off x="3428365" y="1356360"/>
            <a:ext cx="5006340" cy="2955925"/>
          </a:xfrm>
          <a:prstGeom prst="rect">
            <a:avLst/>
          </a:prstGeom>
        </p:spPr>
      </p:pic>
      <p:sp>
        <p:nvSpPr>
          <p:cNvPr id="2" name="文本框 1"/>
          <p:cNvSpPr txBox="1"/>
          <p:nvPr>
            <p:custDataLst>
              <p:tags r:id="rId7"/>
            </p:custDataLst>
          </p:nvPr>
        </p:nvSpPr>
        <p:spPr>
          <a:xfrm>
            <a:off x="1252220" y="4562475"/>
            <a:ext cx="10203815" cy="1641475"/>
          </a:xfrm>
          <a:prstGeom prst="rect">
            <a:avLst/>
          </a:prstGeom>
          <a:solidFill>
            <a:schemeClr val="accent3">
              <a:lumMod val="20000"/>
              <a:lumOff val="80000"/>
            </a:schemeClr>
          </a:solidFill>
        </p:spPr>
        <p:txBody>
          <a:bodyPr wrap="square" rtlCol="0" anchor="t">
            <a:spAutoFit/>
          </a:bodyPr>
          <a:lstStyle/>
          <a:p>
            <a:pPr>
              <a:lnSpc>
                <a:spcPct val="140000"/>
              </a:lnSpc>
            </a:pPr>
            <a:r>
              <a:rPr lang="zh-CN" altLang="en-US" sz="2400" b="1">
                <a:latin typeface="微软雅黑" panose="020B0503020204020204" pitchFamily="34" charset="-122"/>
                <a:ea typeface="微软雅黑" panose="020B0503020204020204" pitchFamily="34" charset="-122"/>
              </a:rPr>
              <a:t>无论在同一周期中还是在同一族中，元素的电子亲和能没有表现出简单的变化规律。此外，电子亲和能的数据不易测定，准确性较差，来自不同文献的数据往往不同，因此元素的电子亲和能的应用远不如电离能广泛。</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97840" y="316230"/>
            <a:ext cx="1628775" cy="460375"/>
          </a:xfrm>
          <a:prstGeom prst="rect">
            <a:avLst/>
          </a:prstGeom>
          <a:noFill/>
        </p:spPr>
        <p:txBody>
          <a:bodyPr wrap="square" rtlCol="0" anchor="t">
            <a:spAutoFit/>
          </a:bodyPr>
          <a:lstStyle/>
          <a:p>
            <a:r>
              <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rPr>
              <a:t>联想·质疑</a:t>
            </a:r>
            <a:endPar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2510155" y="1217295"/>
            <a:ext cx="8230870" cy="1863725"/>
          </a:xfrm>
          <a:prstGeom prst="rect">
            <a:avLst/>
          </a:prstGeom>
          <a:solidFill>
            <a:schemeClr val="accent3">
              <a:lumMod val="20000"/>
              <a:lumOff val="80000"/>
            </a:schemeClr>
          </a:solidFill>
        </p:spPr>
        <p:txBody>
          <a:bodyPr wrap="square" rtlCol="0" anchor="t">
            <a:spAutoFit/>
          </a:bodyPr>
          <a:lstStyle/>
          <a:p>
            <a:pPr algn="ctr">
              <a:lnSpc>
                <a:spcPct val="12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尽管电离能（或电子亲和能）为理解元素性质及其周期性变化提供了工具，但其反映的是气态原子得失电子的难易程度，</a:t>
            </a:r>
            <a:r>
              <a:rPr lang="zh-CN" altLang="en-US" sz="2400" b="1">
                <a:latin typeface="微软雅黑" panose="020B0503020204020204" pitchFamily="34" charset="-122"/>
                <a:ea typeface="微软雅黑" panose="020B0503020204020204" pitchFamily="34" charset="-122"/>
                <a:sym typeface="+mn-ea"/>
              </a:rPr>
              <a:t>当用于描述物质中不同原子吸引电子的能力、物质中原子的电荷分布等情况时会有较大偏差。</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custDataLst>
              <p:tags r:id="rId3"/>
            </p:custDataLst>
          </p:nvPr>
        </p:nvSpPr>
        <p:spPr>
          <a:xfrm>
            <a:off x="2940685" y="3782060"/>
            <a:ext cx="7002780" cy="902970"/>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400" b="1">
                <a:latin typeface="微软雅黑" panose="020B0503020204020204" pitchFamily="34" charset="-122"/>
                <a:ea typeface="微软雅黑" panose="020B0503020204020204" pitchFamily="34" charset="-122"/>
                <a:sym typeface="+mn-ea"/>
              </a:rPr>
              <a:t>因此，化学家尝试对已经测得的物理量进行组合和数学处理，以获得能更好反映变化规律的参数。</a:t>
            </a:r>
            <a:endParaRPr lang="zh-CN" altLang="en-US" sz="2400" b="1">
              <a:latin typeface="微软雅黑" panose="020B0503020204020204" pitchFamily="34" charset="-122"/>
              <a:ea typeface="微软雅黑" panose="020B0503020204020204" pitchFamily="34" charset="-122"/>
              <a:sym typeface="+mn-ea"/>
            </a:endParaRPr>
          </a:p>
        </p:txBody>
      </p:sp>
      <p:sp>
        <p:nvSpPr>
          <p:cNvPr id="27" name="椭圆 26"/>
          <p:cNvSpPr/>
          <p:nvPr>
            <p:custDataLst>
              <p:tags r:id="rId4"/>
            </p:custDataLst>
          </p:nvPr>
        </p:nvSpPr>
        <p:spPr>
          <a:xfrm rot="5400000">
            <a:off x="6833870" y="2599690"/>
            <a:ext cx="1419860" cy="3601085"/>
          </a:xfrm>
          <a:prstGeom prst="ellipse">
            <a:avLst/>
          </a:prstGeom>
          <a:noFill/>
          <a:ln w="57150" cap="flat" cmpd="sng" algn="ctr">
            <a:solidFill>
              <a:srgbClr val="0B4CD6"/>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1515745" y="981075"/>
            <a:ext cx="9561195" cy="4861560"/>
          </a:xfrm>
          <a:prstGeom prst="rect">
            <a:avLst/>
          </a:prstGeom>
        </p:spPr>
      </p:pic>
      <p:sp>
        <p:nvSpPr>
          <p:cNvPr id="7" name="文本框 6"/>
          <p:cNvSpPr txBox="1"/>
          <p:nvPr>
            <p:custDataLst>
              <p:tags r:id="rId4"/>
            </p:custDataLst>
          </p:nvPr>
        </p:nvSpPr>
        <p:spPr>
          <a:xfrm>
            <a:off x="350520" y="414020"/>
            <a:ext cx="1489710"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交流研讨</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6" name="AutoShape 11"/>
          <p:cNvSpPr/>
          <p:nvPr>
            <p:custDataLst>
              <p:tags r:id="rId5"/>
            </p:custDataLst>
          </p:nvPr>
        </p:nvSpPr>
        <p:spPr>
          <a:xfrm>
            <a:off x="2800350" y="111125"/>
            <a:ext cx="798576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latin typeface="微软雅黑" panose="020B0503020204020204" pitchFamily="34" charset="-122"/>
                <a:ea typeface="微软雅黑" panose="020B0503020204020204" pitchFamily="34" charset="-122"/>
                <a:sym typeface="+mn-ea"/>
              </a:rPr>
              <a:t>元素的电离能数据有什么应用？</a:t>
            </a:r>
            <a:endParaRPr lang="zh-CN" altLang="en-US" sz="2400" b="1">
              <a:solidFill>
                <a:prstClr val="black"/>
              </a:solidFill>
              <a:latin typeface="微软雅黑" panose="020B0503020204020204" pitchFamily="34" charset="-122"/>
              <a:ea typeface="微软雅黑" panose="020B0503020204020204" pitchFamily="34" charset="-122"/>
              <a:cs typeface="Arial" panose="020B0604020202020204"/>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rcRect t="55489" r="12302" b="36354"/>
          <a:stretch>
            <a:fillRect/>
          </a:stretch>
        </p:blipFill>
        <p:spPr>
          <a:xfrm flipH="1">
            <a:off x="0" y="5724102"/>
            <a:ext cx="12192000" cy="1133898"/>
          </a:xfrm>
          <a:prstGeom prst="rect">
            <a:avLst/>
          </a:prstGeom>
        </p:spPr>
      </p:pic>
      <p:sp>
        <p:nvSpPr>
          <p:cNvPr id="10" name="直角三角形 9"/>
          <p:cNvSpPr/>
          <p:nvPr>
            <p:custDataLst>
              <p:tags r:id="rId3"/>
            </p:custDataLst>
          </p:nvPr>
        </p:nvSpPr>
        <p:spPr>
          <a:xfrm rot="16200000" flipV="1">
            <a:off x="2159794" y="4319080"/>
            <a:ext cx="2538919" cy="2538919"/>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custDataLst>
              <p:tags r:id="rId4"/>
            </p:custDataLst>
          </p:nvPr>
        </p:nvSpPr>
        <p:spPr>
          <a:xfrm>
            <a:off x="0" y="0"/>
            <a:ext cx="4319588" cy="6858000"/>
          </a:xfrm>
          <a:custGeom>
            <a:avLst/>
            <a:gdLst>
              <a:gd name="connsiteX0" fmla="*/ 0 w 4319588"/>
              <a:gd name="connsiteY0" fmla="*/ 0 h 6858000"/>
              <a:gd name="connsiteX1" fmla="*/ 4319588 w 4319588"/>
              <a:gd name="connsiteY1" fmla="*/ 0 h 6858000"/>
              <a:gd name="connsiteX2" fmla="*/ 2741613 w 4319588"/>
              <a:gd name="connsiteY2" fmla="*/ 6858000 h 6858000"/>
              <a:gd name="connsiteX3" fmla="*/ 0 w 4319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588" h="6858000">
                <a:moveTo>
                  <a:pt x="0" y="0"/>
                </a:moveTo>
                <a:lnTo>
                  <a:pt x="4319588" y="0"/>
                </a:lnTo>
                <a:lnTo>
                  <a:pt x="2741613" y="6858000"/>
                </a:lnTo>
                <a:lnTo>
                  <a:pt x="0" y="68580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5" name="图形 3004"/>
          <p:cNvGrpSpPr/>
          <p:nvPr>
            <p:custDataLst>
              <p:tags r:id="rId6"/>
            </p:custDataLst>
          </p:nvPr>
        </p:nvGrpSpPr>
        <p:grpSpPr>
          <a:xfrm>
            <a:off x="11174577" y="-139018"/>
            <a:ext cx="1656481" cy="1015708"/>
            <a:chOff x="5667407" y="3167061"/>
            <a:chExt cx="854876" cy="524183"/>
          </a:xfrm>
          <a:solidFill>
            <a:srgbClr val="0070C0"/>
          </a:solidFill>
        </p:grpSpPr>
        <p:sp>
          <p:nvSpPr>
            <p:cNvPr id="36" name="任意多边形: 形状 35"/>
            <p:cNvSpPr/>
            <p:nvPr>
              <p:custDataLst>
                <p:tags r:id="rId7"/>
              </p:custDataLst>
            </p:nvPr>
          </p:nvSpPr>
          <p:spPr>
            <a:xfrm>
              <a:off x="5667408" y="3167061"/>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7" name="任意多边形: 形状 36"/>
            <p:cNvSpPr/>
            <p:nvPr>
              <p:custDataLst>
                <p:tags r:id="rId8"/>
              </p:custDataLst>
            </p:nvPr>
          </p:nvSpPr>
          <p:spPr>
            <a:xfrm>
              <a:off x="583285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38" name="任意多边形: 形状 37"/>
            <p:cNvSpPr/>
            <p:nvPr>
              <p:custDataLst>
                <p:tags r:id="rId9"/>
              </p:custDataLst>
            </p:nvPr>
          </p:nvSpPr>
          <p:spPr>
            <a:xfrm>
              <a:off x="599811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9" name="任意多边形: 形状 38"/>
            <p:cNvSpPr/>
            <p:nvPr>
              <p:custDataLst>
                <p:tags r:id="rId10"/>
              </p:custDataLst>
            </p:nvPr>
          </p:nvSpPr>
          <p:spPr>
            <a:xfrm>
              <a:off x="616356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40" name="任意多边形: 形状 39"/>
            <p:cNvSpPr/>
            <p:nvPr>
              <p:custDataLst>
                <p:tags r:id="rId11"/>
              </p:custDataLst>
            </p:nvPr>
          </p:nvSpPr>
          <p:spPr>
            <a:xfrm>
              <a:off x="6328922"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1" name="任意多边形: 形状 40"/>
            <p:cNvSpPr/>
            <p:nvPr>
              <p:custDataLst>
                <p:tags r:id="rId12"/>
              </p:custDataLst>
            </p:nvPr>
          </p:nvSpPr>
          <p:spPr>
            <a:xfrm>
              <a:off x="6494277" y="3167061"/>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2" name="任意多边形: 形状 41"/>
            <p:cNvSpPr/>
            <p:nvPr>
              <p:custDataLst>
                <p:tags r:id="rId13"/>
              </p:custDataLst>
            </p:nvPr>
          </p:nvSpPr>
          <p:spPr>
            <a:xfrm>
              <a:off x="5667407" y="3332415"/>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3" name="任意多边形: 形状 42"/>
            <p:cNvSpPr/>
            <p:nvPr>
              <p:custDataLst>
                <p:tags r:id="rId14"/>
              </p:custDataLst>
            </p:nvPr>
          </p:nvSpPr>
          <p:spPr>
            <a:xfrm>
              <a:off x="583285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44" name="任意多边形: 形状 43"/>
            <p:cNvSpPr/>
            <p:nvPr>
              <p:custDataLst>
                <p:tags r:id="rId15"/>
              </p:custDataLst>
            </p:nvPr>
          </p:nvSpPr>
          <p:spPr>
            <a:xfrm>
              <a:off x="599811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5" name="任意多边形: 形状 44"/>
            <p:cNvSpPr/>
            <p:nvPr>
              <p:custDataLst>
                <p:tags r:id="rId16"/>
              </p:custDataLst>
            </p:nvPr>
          </p:nvSpPr>
          <p:spPr>
            <a:xfrm>
              <a:off x="616356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46" name="任意多边形: 形状 45"/>
            <p:cNvSpPr/>
            <p:nvPr>
              <p:custDataLst>
                <p:tags r:id="rId17"/>
              </p:custDataLst>
            </p:nvPr>
          </p:nvSpPr>
          <p:spPr>
            <a:xfrm>
              <a:off x="6328922"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7" name="任意多边形: 形状 46"/>
            <p:cNvSpPr/>
            <p:nvPr>
              <p:custDataLst>
                <p:tags r:id="rId18"/>
              </p:custDataLst>
            </p:nvPr>
          </p:nvSpPr>
          <p:spPr>
            <a:xfrm>
              <a:off x="6494277" y="3332414"/>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8" name="任意多边形: 形状 47"/>
            <p:cNvSpPr/>
            <p:nvPr>
              <p:custDataLst>
                <p:tags r:id="rId19"/>
              </p:custDataLst>
            </p:nvPr>
          </p:nvSpPr>
          <p:spPr>
            <a:xfrm>
              <a:off x="5667408" y="3497768"/>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9" name="任意多边形: 形状 48"/>
            <p:cNvSpPr/>
            <p:nvPr>
              <p:custDataLst>
                <p:tags r:id="rId20"/>
              </p:custDataLst>
            </p:nvPr>
          </p:nvSpPr>
          <p:spPr>
            <a:xfrm>
              <a:off x="583285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50" name="任意多边形: 形状 49"/>
            <p:cNvSpPr/>
            <p:nvPr>
              <p:custDataLst>
                <p:tags r:id="rId21"/>
              </p:custDataLst>
            </p:nvPr>
          </p:nvSpPr>
          <p:spPr>
            <a:xfrm>
              <a:off x="599811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1" name="任意多边形: 形状 50"/>
            <p:cNvSpPr/>
            <p:nvPr>
              <p:custDataLst>
                <p:tags r:id="rId22"/>
              </p:custDataLst>
            </p:nvPr>
          </p:nvSpPr>
          <p:spPr>
            <a:xfrm>
              <a:off x="616356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52" name="任意多边形: 形状 51"/>
            <p:cNvSpPr/>
            <p:nvPr>
              <p:custDataLst>
                <p:tags r:id="rId23"/>
              </p:custDataLst>
            </p:nvPr>
          </p:nvSpPr>
          <p:spPr>
            <a:xfrm>
              <a:off x="6328923"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3" name="任意多边形: 形状 52"/>
            <p:cNvSpPr/>
            <p:nvPr>
              <p:custDataLst>
                <p:tags r:id="rId24"/>
              </p:custDataLst>
            </p:nvPr>
          </p:nvSpPr>
          <p:spPr>
            <a:xfrm>
              <a:off x="6494280" y="3497767"/>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54" name="任意多边形: 形状 53"/>
            <p:cNvSpPr/>
            <p:nvPr>
              <p:custDataLst>
                <p:tags r:id="rId25"/>
              </p:custDataLst>
            </p:nvPr>
          </p:nvSpPr>
          <p:spPr>
            <a:xfrm>
              <a:off x="5667410" y="3663216"/>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55" name="任意多边形: 形状 54"/>
            <p:cNvSpPr/>
            <p:nvPr>
              <p:custDataLst>
                <p:tags r:id="rId26"/>
              </p:custDataLst>
            </p:nvPr>
          </p:nvSpPr>
          <p:spPr>
            <a:xfrm>
              <a:off x="5832863" y="3663215"/>
              <a:ext cx="28003" cy="28004"/>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56" name="任意多边形: 形状 55"/>
            <p:cNvSpPr/>
            <p:nvPr>
              <p:custDataLst>
                <p:tags r:id="rId27"/>
              </p:custDataLst>
            </p:nvPr>
          </p:nvSpPr>
          <p:spPr>
            <a:xfrm>
              <a:off x="5998125" y="3663203"/>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7" name="任意多边形: 形状 56"/>
            <p:cNvSpPr/>
            <p:nvPr>
              <p:custDataLst>
                <p:tags r:id="rId28"/>
              </p:custDataLst>
            </p:nvPr>
          </p:nvSpPr>
          <p:spPr>
            <a:xfrm>
              <a:off x="6163575" y="36632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sp>
          <p:nvSpPr>
            <p:cNvPr id="58" name="任意多边形: 形状 57"/>
            <p:cNvSpPr/>
            <p:nvPr>
              <p:custDataLst>
                <p:tags r:id="rId29"/>
              </p:custDataLst>
            </p:nvPr>
          </p:nvSpPr>
          <p:spPr>
            <a:xfrm>
              <a:off x="6328924" y="366324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9" name="任意多边形: 形状 58"/>
            <p:cNvSpPr/>
            <p:nvPr>
              <p:custDataLst>
                <p:tags r:id="rId30"/>
              </p:custDataLst>
            </p:nvPr>
          </p:nvSpPr>
          <p:spPr>
            <a:xfrm>
              <a:off x="6494240"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grpSp>
      <p:sp>
        <p:nvSpPr>
          <p:cNvPr id="34" name="平行四边形 33"/>
          <p:cNvSpPr/>
          <p:nvPr>
            <p:custDataLst>
              <p:tags r:id="rId31"/>
            </p:custDataLst>
          </p:nvPr>
        </p:nvSpPr>
        <p:spPr>
          <a:xfrm>
            <a:off x="4535509" y="2407935"/>
            <a:ext cx="4799626" cy="184666"/>
          </a:xfrm>
          <a:prstGeom prst="parallelogram">
            <a:avLst/>
          </a:prstGeom>
          <a:gradFill flip="none" rotWithShape="1">
            <a:gsLst>
              <a:gs pos="0">
                <a:srgbClr val="1A8BD8">
                  <a:alpha val="0"/>
                </a:srgbClr>
              </a:gs>
              <a:gs pos="100000">
                <a:srgbClr val="1A8BD8">
                  <a:alpha val="23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32"/>
            </p:custDataLst>
          </p:nvPr>
        </p:nvSpPr>
        <p:spPr>
          <a:xfrm>
            <a:off x="7419975" y="1671320"/>
            <a:ext cx="980440" cy="645160"/>
          </a:xfrm>
          <a:prstGeom prst="rect">
            <a:avLst/>
          </a:prstGeom>
          <a:noFill/>
        </p:spPr>
        <p:txBody>
          <a:bodyPr wrap="square">
            <a:spAutoFit/>
          </a:bodyPr>
          <a:lstStyle/>
          <a:p>
            <a:pPr algn="dist"/>
            <a:r>
              <a:rPr lang="en-US" altLang="zh-CN" sz="36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lt"/>
              </a:rPr>
              <a:t>02</a:t>
            </a:r>
            <a:endParaRPr lang="en-US" altLang="zh-CN" sz="3600" b="1">
              <a:solidFill>
                <a:srgbClr val="7D8754"/>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 name="文本框 32"/>
          <p:cNvSpPr txBox="1"/>
          <p:nvPr>
            <p:custDataLst>
              <p:tags r:id="rId33"/>
            </p:custDataLst>
          </p:nvPr>
        </p:nvSpPr>
        <p:spPr>
          <a:xfrm>
            <a:off x="5027930" y="2684780"/>
            <a:ext cx="4765675" cy="1198880"/>
          </a:xfrm>
          <a:prstGeom prst="rect">
            <a:avLst/>
          </a:prstGeom>
          <a:noFill/>
        </p:spPr>
        <p:txBody>
          <a:bodyPr wrap="square">
            <a:spAutoFit/>
          </a:bodyPr>
          <a:lstStyle/>
          <a:p>
            <a:pPr lvl="1" algn="ctr"/>
            <a:r>
              <a:rPr lang="zh-CN" altLang="en-US" sz="3600" b="1">
                <a:ln w="9525">
                  <a:solidFill>
                    <a:schemeClr val="bg1"/>
                  </a:solidFill>
                  <a:prstDash val="solid"/>
                </a:ln>
                <a:solidFill>
                  <a:srgbClr val="0B4CD6"/>
                </a:solidFill>
                <a:effectLst/>
                <a:latin typeface="微软雅黑" panose="020B0503020204020204" pitchFamily="34" charset="-122"/>
                <a:ea typeface="微软雅黑" panose="020B0503020204020204" pitchFamily="34" charset="-122"/>
                <a:sym typeface="+mn-ea"/>
              </a:rPr>
              <a:t> 元素的电负性及其变化规律</a:t>
            </a:r>
            <a:endParaRPr lang="zh-CN" altLang="en-US" sz="3600" b="1">
              <a:ln w="9525">
                <a:solidFill>
                  <a:schemeClr val="bg1"/>
                </a:solidFill>
                <a:prstDash val="solid"/>
              </a:ln>
              <a:solidFill>
                <a:srgbClr val="0B4CD6"/>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5677535" y="24511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3"/>
            </p:custDataLst>
          </p:nvPr>
        </p:nvGrpSpPr>
        <p:grpSpPr>
          <a:xfrm>
            <a:off x="3600450" y="245110"/>
            <a:ext cx="4776470" cy="534035"/>
            <a:chOff x="5013" y="142"/>
            <a:chExt cx="9481" cy="841"/>
          </a:xfrm>
        </p:grpSpPr>
        <p:sp>
          <p:nvSpPr>
            <p:cNvPr id="6" name="文本框 5"/>
            <p:cNvSpPr txBox="1"/>
            <p:nvPr>
              <p:custDataLst>
                <p:tags r:id="rId4"/>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5"/>
              </p:custDataLst>
            </p:nvPr>
          </p:nvSpPr>
          <p:spPr>
            <a:xfrm>
              <a:off x="5013" y="142"/>
              <a:ext cx="9481" cy="841"/>
            </a:xfrm>
            <a:prstGeom prst="rect">
              <a:avLst/>
            </a:prstGeom>
            <a:solidFill>
              <a:schemeClr val="accent3">
                <a:lumMod val="20000"/>
                <a:lumOff val="80000"/>
              </a:schemeClr>
            </a:solidFill>
          </p:spPr>
          <p:txBody>
            <a:bodyPr wrap="square" rtlCol="0" anchor="t">
              <a:spAutoFit/>
            </a:bodyPr>
            <a:lstStyle/>
            <a:p>
              <a:pPr marL="0" lvl="1" indent="0" algn="just">
                <a:lnSpc>
                  <a:spcPct val="120000"/>
                </a:lnSpc>
                <a:buFont typeface="Wingdings" panose="05000000000000000000" pitchFamily="2" charset="2"/>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元素的电负性及其变化规律</a:t>
              </a:r>
              <a:endParaRPr lang="zh-CN" altLang="en-US" sz="24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sp>
        <p:nvSpPr>
          <p:cNvPr id="10" name="文本框 9"/>
          <p:cNvSpPr txBox="1"/>
          <p:nvPr>
            <p:custDataLst>
              <p:tags r:id="rId6"/>
            </p:custDataLst>
          </p:nvPr>
        </p:nvSpPr>
        <p:spPr>
          <a:xfrm>
            <a:off x="4807585" y="1065530"/>
            <a:ext cx="2576830" cy="460375"/>
          </a:xfrm>
          <a:prstGeom prst="rect">
            <a:avLst/>
          </a:prstGeom>
          <a:solidFill>
            <a:schemeClr val="accent5"/>
          </a:solidFill>
        </p:spPr>
        <p:txBody>
          <a:bodyPr wrap="square" rtlCol="0" anchor="t">
            <a:spAutoFit/>
          </a:bodyPr>
          <a:lstStyle/>
          <a:p>
            <a:r>
              <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鲍林电负性定义</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195" name="Picture 3"/>
          <p:cNvPicPr>
            <a:picLocks noChangeAspect="1"/>
          </p:cNvPicPr>
          <p:nvPr>
            <p:custDataLst>
              <p:tags r:id="rId7"/>
            </p:custDataLst>
          </p:nvPr>
        </p:nvPicPr>
        <p:blipFill>
          <a:blip r:embed="rId8"/>
          <a:stretch>
            <a:fillRect/>
          </a:stretch>
        </p:blipFill>
        <p:spPr>
          <a:xfrm>
            <a:off x="3055620" y="1659255"/>
            <a:ext cx="2879090" cy="3292475"/>
          </a:xfrm>
          <a:prstGeom prst="rect">
            <a:avLst/>
          </a:prstGeom>
          <a:noFill/>
          <a:ln w="9525">
            <a:noFill/>
          </a:ln>
        </p:spPr>
      </p:pic>
      <p:pic>
        <p:nvPicPr>
          <p:cNvPr id="8194" name="Picture 2"/>
          <p:cNvPicPr>
            <a:picLocks noChangeAspect="1"/>
          </p:cNvPicPr>
          <p:nvPr>
            <p:custDataLst>
              <p:tags r:id="rId9"/>
            </p:custDataLst>
          </p:nvPr>
        </p:nvPicPr>
        <p:blipFill>
          <a:blip r:embed="rId10">
            <a:lum contrast="6000"/>
          </a:blip>
          <a:stretch>
            <a:fillRect/>
          </a:stretch>
        </p:blipFill>
        <p:spPr>
          <a:xfrm>
            <a:off x="6222365" y="1659255"/>
            <a:ext cx="2741930" cy="3326130"/>
          </a:xfrm>
          <a:prstGeom prst="rect">
            <a:avLst/>
          </a:prstGeom>
          <a:noFill/>
          <a:ln w="9525">
            <a:noFill/>
          </a:ln>
        </p:spPr>
      </p:pic>
      <p:sp>
        <p:nvSpPr>
          <p:cNvPr id="3" name="文本框 2"/>
          <p:cNvSpPr txBox="1"/>
          <p:nvPr>
            <p:custDataLst>
              <p:tags r:id="rId11"/>
            </p:custDataLst>
          </p:nvPr>
        </p:nvSpPr>
        <p:spPr>
          <a:xfrm>
            <a:off x="2560955" y="5332095"/>
            <a:ext cx="6940550" cy="902970"/>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1932 年，鲍林引入电负性概念，用来描述两个不同原子在形成化学键时吸引电子能力的相对强弱。</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checkerboard(across)">
                                      <p:cBhvr>
                                        <p:cTn id="11" dur="500"/>
                                        <p:tgtEl>
                                          <p:spTgt spid="8195"/>
                                        </p:tgtEl>
                                      </p:cBhvr>
                                    </p:animEffect>
                                  </p:childTnLst>
                                </p:cTn>
                              </p:par>
                              <p:par>
                                <p:cTn id="12" presetID="5" presetClass="entr" presetSubtype="1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heckerboard(across)">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5677535" y="24511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3"/>
            </p:custDataLst>
          </p:nvPr>
        </p:nvGrpSpPr>
        <p:grpSpPr>
          <a:xfrm>
            <a:off x="3600450" y="245110"/>
            <a:ext cx="4776470" cy="534035"/>
            <a:chOff x="5013" y="142"/>
            <a:chExt cx="9481" cy="841"/>
          </a:xfrm>
        </p:grpSpPr>
        <p:sp>
          <p:nvSpPr>
            <p:cNvPr id="6" name="文本框 5"/>
            <p:cNvSpPr txBox="1"/>
            <p:nvPr>
              <p:custDataLst>
                <p:tags r:id="rId4"/>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5"/>
              </p:custDataLst>
            </p:nvPr>
          </p:nvSpPr>
          <p:spPr>
            <a:xfrm>
              <a:off x="5013" y="142"/>
              <a:ext cx="9481" cy="841"/>
            </a:xfrm>
            <a:prstGeom prst="rect">
              <a:avLst/>
            </a:prstGeom>
            <a:solidFill>
              <a:schemeClr val="accent3">
                <a:lumMod val="20000"/>
                <a:lumOff val="80000"/>
              </a:schemeClr>
            </a:solidFill>
          </p:spPr>
          <p:txBody>
            <a:bodyPr wrap="square" rtlCol="0" anchor="t">
              <a:spAutoFit/>
            </a:bodyPr>
            <a:lstStyle/>
            <a:p>
              <a:pPr marL="0" lvl="1" indent="0" algn="just">
                <a:lnSpc>
                  <a:spcPct val="120000"/>
                </a:lnSpc>
                <a:buFont typeface="Wingdings" panose="05000000000000000000" pitchFamily="2" charset="2"/>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元素的电负性及其变化规律</a:t>
              </a:r>
              <a:endParaRPr lang="zh-CN" altLang="en-US" sz="24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sp>
        <p:nvSpPr>
          <p:cNvPr id="10" name="文本框 9"/>
          <p:cNvSpPr txBox="1"/>
          <p:nvPr>
            <p:custDataLst>
              <p:tags r:id="rId6"/>
            </p:custDataLst>
          </p:nvPr>
        </p:nvSpPr>
        <p:spPr>
          <a:xfrm>
            <a:off x="4807585" y="1065530"/>
            <a:ext cx="2576830" cy="460375"/>
          </a:xfrm>
          <a:prstGeom prst="rect">
            <a:avLst/>
          </a:prstGeom>
          <a:solidFill>
            <a:schemeClr val="accent5"/>
          </a:solidFill>
        </p:spPr>
        <p:txBody>
          <a:bodyPr wrap="square" rtlCol="0" anchor="t">
            <a:spAutoFit/>
          </a:bodyPr>
          <a:lstStyle/>
          <a:p>
            <a:r>
              <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鲍林电负性定义</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7" name="Picture 7"/>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l="52801" r="7758"/>
          <a:stretch>
            <a:fillRect/>
          </a:stretch>
        </p:blipFill>
        <p:spPr bwMode="auto">
          <a:xfrm>
            <a:off x="4492100" y="1673719"/>
            <a:ext cx="3358320" cy="2356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文本框 7"/>
          <p:cNvSpPr txBox="1"/>
          <p:nvPr>
            <p:custDataLst>
              <p:tags r:id="rId9"/>
            </p:custDataLst>
          </p:nvPr>
        </p:nvSpPr>
        <p:spPr>
          <a:xfrm>
            <a:off x="3446780" y="4334510"/>
            <a:ext cx="5574030" cy="977265"/>
          </a:xfrm>
          <a:prstGeom prst="rect">
            <a:avLst/>
          </a:prstGeom>
          <a:solidFill>
            <a:schemeClr val="accent3">
              <a:lumMod val="20000"/>
              <a:lumOff val="80000"/>
            </a:schemeClr>
          </a:solidFill>
        </p:spPr>
        <p:txBody>
          <a:bodyPr wrap="square" rtlCol="0" anchor="t">
            <a:spAutoFit/>
          </a:bodyPr>
          <a:lstStyle/>
          <a:p>
            <a:pPr>
              <a:lnSpc>
                <a:spcPct val="12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电负性（electronegativity）是元素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的原子在化合物中吸引电子能力的标度</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10"/>
            </p:custDataLst>
          </p:nvPr>
        </p:nvSpPr>
        <p:spPr>
          <a:xfrm>
            <a:off x="1435735" y="5507990"/>
            <a:ext cx="10012045" cy="977265"/>
          </a:xfrm>
          <a:prstGeom prst="rect">
            <a:avLst/>
          </a:prstGeom>
          <a:solidFill>
            <a:schemeClr val="accent3">
              <a:lumMod val="20000"/>
              <a:lumOff val="80000"/>
            </a:schemeClr>
          </a:solidFill>
        </p:spPr>
        <p:txBody>
          <a:bodyPr wrap="square" rtlCol="0" anchor="t">
            <a:spAutoFit/>
          </a:bodyPr>
          <a:lstStyle/>
          <a:p>
            <a:pPr>
              <a:lnSpc>
                <a:spcPct val="120000"/>
              </a:lnSpc>
            </a:pPr>
            <a:r>
              <a:rPr lang="zh-CN" altLang="en-US" sz="2400" b="1">
                <a:latin typeface="微软雅黑" panose="020B0503020204020204" pitchFamily="34" charset="-122"/>
                <a:ea typeface="微软雅黑" panose="020B0503020204020204" pitchFamily="34" charset="-122"/>
              </a:rPr>
              <a:t>元素的电负性越大，表示其原子在形成化学键时吸引电子的能力越强；反之，电负性越小，相应元素的原子在形成化学键时吸引电子的能力越弱。</a:t>
            </a:r>
            <a:endParaRPr lang="zh-CN" altLang="en-US" sz="2400" b="1">
              <a:latin typeface="微软雅黑" panose="020B0503020204020204" pitchFamily="34" charset="-122"/>
              <a:ea typeface="微软雅黑" panose="020B0503020204020204" pitchFamily="34" charset="-122"/>
            </a:endParaRPr>
          </a:p>
        </p:txBody>
      </p:sp>
      <p:sp>
        <p:nvSpPr>
          <p:cNvPr id="12" name="椭圆 11"/>
          <p:cNvSpPr/>
          <p:nvPr>
            <p:custDataLst>
              <p:tags r:id="rId11"/>
            </p:custDataLst>
          </p:nvPr>
        </p:nvSpPr>
        <p:spPr>
          <a:xfrm>
            <a:off x="7385050" y="4669155"/>
            <a:ext cx="1741170" cy="838835"/>
          </a:xfrm>
          <a:prstGeom prst="ellipse">
            <a:avLst/>
          </a:prstGeom>
          <a:noFill/>
          <a:ln w="57150" cap="flat" cmpd="sng" algn="ctr">
            <a:solidFill>
              <a:srgbClr val="FFC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repeatCount="2000" fill="hold" nodeType="click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5677535" y="24511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3"/>
            </p:custDataLst>
          </p:nvPr>
        </p:nvGrpSpPr>
        <p:grpSpPr>
          <a:xfrm>
            <a:off x="4413250" y="245110"/>
            <a:ext cx="3365307" cy="534035"/>
            <a:chOff x="5714" y="244"/>
            <a:chExt cx="6479" cy="841"/>
          </a:xfrm>
        </p:grpSpPr>
        <p:sp>
          <p:nvSpPr>
            <p:cNvPr id="6" name="文本框 5"/>
            <p:cNvSpPr txBox="1"/>
            <p:nvPr>
              <p:custDataLst>
                <p:tags r:id="rId4"/>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5"/>
              </p:custDataLst>
            </p:nvPr>
          </p:nvSpPr>
          <p:spPr>
            <a:xfrm>
              <a:off x="5714" y="244"/>
              <a:ext cx="6479" cy="841"/>
            </a:xfrm>
            <a:prstGeom prst="rect">
              <a:avLst/>
            </a:prstGeom>
            <a:solidFill>
              <a:schemeClr val="accent3">
                <a:lumMod val="20000"/>
                <a:lumOff val="80000"/>
              </a:schemeClr>
            </a:solidFill>
          </p:spPr>
          <p:txBody>
            <a:bodyPr wrap="square" rtlCol="0" anchor="t">
              <a:spAutoFit/>
            </a:bodyPr>
            <a:lstStyle/>
            <a:p>
              <a:pPr marL="0" lvl="1" indent="0" algn="just">
                <a:lnSpc>
                  <a:spcPct val="120000"/>
                </a:lnSpc>
                <a:buFont typeface="Wingdings" panose="05000000000000000000" pitchFamily="2" charset="2"/>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tx1"/>
                  </a:solidFill>
                  <a:latin typeface="微软雅黑" panose="020B0503020204020204" pitchFamily="34" charset="-122"/>
                  <a:ea typeface="微软雅黑" panose="020B0503020204020204" pitchFamily="34" charset="-122"/>
                  <a:sym typeface="+mn-ea"/>
                </a:rPr>
                <a:t>电负性标度的建立</a:t>
              </a:r>
              <a:endParaRPr lang="zh-CN" altLang="en-US" sz="2400" b="1">
                <a:solidFill>
                  <a:schemeClr val="tx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custDataLst>
              <p:tags r:id="rId6"/>
            </p:custDataLst>
          </p:nvPr>
        </p:nvSpPr>
        <p:spPr>
          <a:xfrm>
            <a:off x="409575" y="285750"/>
            <a:ext cx="1765935"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资 料 在 线</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2" name="左大括号 41"/>
          <p:cNvSpPr/>
          <p:nvPr>
            <p:custDataLst>
              <p:tags r:id="rId7"/>
            </p:custDataLst>
          </p:nvPr>
        </p:nvSpPr>
        <p:spPr>
          <a:xfrm rot="5400000">
            <a:off x="5869940" y="-590550"/>
            <a:ext cx="451485" cy="7105650"/>
          </a:xfrm>
          <a:prstGeom prst="leftBrace">
            <a:avLst>
              <a:gd name="adj1" fmla="val 457537"/>
              <a:gd name="adj2" fmla="val 48154"/>
            </a:avLst>
          </a:prstGeom>
          <a:ln w="444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custDataLst>
              <p:tags r:id="rId8"/>
            </p:custDataLst>
          </p:nvPr>
        </p:nvSpPr>
        <p:spPr>
          <a:xfrm>
            <a:off x="1502410" y="1040765"/>
            <a:ext cx="9704070" cy="46037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建立电负性标度的目的是为了量度原子对成键电子吸引能力的相对大小</a:t>
            </a:r>
            <a:endParaRPr lang="zh-CN" altLang="en-US" sz="2400" b="1">
              <a:latin typeface="微软雅黑" panose="020B0503020204020204" pitchFamily="34" charset="-122"/>
              <a:ea typeface="微软雅黑" panose="020B0503020204020204" pitchFamily="34" charset="-122"/>
            </a:endParaRPr>
          </a:p>
        </p:txBody>
      </p:sp>
      <p:sp>
        <p:nvSpPr>
          <p:cNvPr id="7" name="文本框 6"/>
          <p:cNvSpPr txBox="1"/>
          <p:nvPr>
            <p:custDataLst>
              <p:tags r:id="rId9"/>
            </p:custDataLst>
          </p:nvPr>
        </p:nvSpPr>
        <p:spPr>
          <a:xfrm>
            <a:off x="3799205" y="1836420"/>
            <a:ext cx="4593590"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基于建立模型的不同思路和方法，可以有不同的电负性标度</a:t>
            </a:r>
            <a:endParaRPr lang="zh-CN" altLang="en-US" sz="2400" b="1">
              <a:latin typeface="微软雅黑" panose="020B0503020204020204" pitchFamily="34" charset="-122"/>
              <a:ea typeface="微软雅黑" panose="020B0503020204020204" pitchFamily="34" charset="-122"/>
            </a:endParaRPr>
          </a:p>
        </p:txBody>
      </p:sp>
      <p:sp>
        <p:nvSpPr>
          <p:cNvPr id="34" name="箭头: 下 24"/>
          <p:cNvSpPr/>
          <p:nvPr>
            <p:custDataLst>
              <p:tags r:id="rId10"/>
            </p:custDataLst>
          </p:nvPr>
        </p:nvSpPr>
        <p:spPr>
          <a:xfrm>
            <a:off x="6061075" y="1501140"/>
            <a:ext cx="344805" cy="335280"/>
          </a:xfrm>
          <a:prstGeom prst="downArrow">
            <a:avLst/>
          </a:prstGeom>
          <a:solidFill>
            <a:schemeClr val="accent3">
              <a:lumMod val="20000"/>
              <a:lumOff val="80000"/>
            </a:schemeClr>
          </a:solidFill>
          <a:ln>
            <a:solidFill>
              <a:srgbClr val="595A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9" name="文本框 8"/>
          <p:cNvSpPr txBox="1"/>
          <p:nvPr>
            <p:custDataLst>
              <p:tags r:id="rId11"/>
            </p:custDataLst>
          </p:nvPr>
        </p:nvSpPr>
        <p:spPr>
          <a:xfrm>
            <a:off x="547370" y="3258820"/>
            <a:ext cx="3037205" cy="2799715"/>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鉴于电子亲和能数据的缺乏，鲍林建议用两种元素的原子形成化合物时的生成热数值来计算电负性，并选定氟的电负性为 4.0，进而计算出其他元素的电负性数值。电负性是相对值，所以没有单位。</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custDataLst>
              <p:tags r:id="rId12"/>
            </p:custDataLst>
          </p:nvPr>
        </p:nvSpPr>
        <p:spPr>
          <a:xfrm>
            <a:off x="3896360" y="3429000"/>
            <a:ext cx="2150745" cy="2122805"/>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1934 年，马利（R.Mulliken）建议用第一电离能和第一电子亲和能之和来衡量元素的电负性。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13"/>
            </p:custDataLst>
          </p:nvPr>
        </p:nvSpPr>
        <p:spPr>
          <a:xfrm>
            <a:off x="6143625" y="3429000"/>
            <a:ext cx="2210435" cy="2122805"/>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1958 年，阿莱德（A.Allred）和罗周（E.Rochow）根据原子核对价电子的引力来计算拟合电负性。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14"/>
            </p:custDataLst>
          </p:nvPr>
        </p:nvSpPr>
        <p:spPr>
          <a:xfrm>
            <a:off x="8565515" y="3258820"/>
            <a:ext cx="3380105" cy="2799715"/>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至今化学家建立电负性标度的方法还在不断更新。例如，2019 年拉姆（M.Rahm）等人将电负性定义为价电子的平均结合能，由此得到了从氢到锔共 96 种元素的电负性而且这个概念还可扩展到分子或者基团中。</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custDataLst>
              <p:tags r:id="rId15"/>
            </p:custDataLst>
          </p:nvPr>
        </p:nvSpPr>
        <p:spPr>
          <a:xfrm>
            <a:off x="3741420" y="5792470"/>
            <a:ext cx="4824095" cy="706755"/>
          </a:xfrm>
          <a:prstGeom prst="rect">
            <a:avLst/>
          </a:prstGeom>
          <a:solidFill>
            <a:schemeClr val="accent5"/>
          </a:solidFill>
        </p:spPr>
        <p:txBody>
          <a:bodyPr wrap="square" rtlCol="0" anchor="t">
            <a:spAutoFit/>
          </a:bodyPr>
          <a:lstStyle/>
          <a:p>
            <a:r>
              <a:rPr lang="zh-CN" altLang="en-US" sz="2000" b="1">
                <a:latin typeface="微软雅黑" panose="020B0503020204020204" pitchFamily="34" charset="-122"/>
                <a:ea typeface="微软雅黑" panose="020B0503020204020204" pitchFamily="34" charset="-122"/>
              </a:rPr>
              <a:t>其鲍林标度由于提出时间最早、数据易得、使用方便，成为应用最为广泛的标度方式。</a:t>
            </a:r>
            <a:endParaRPr lang="zh-CN" altLang="en-US" sz="2000" b="1">
              <a:latin typeface="微软雅黑" panose="020B0503020204020204" pitchFamily="34" charset="-122"/>
              <a:ea typeface="微软雅黑" panose="020B0503020204020204" pitchFamily="34" charset="-122"/>
            </a:endParaRPr>
          </a:p>
        </p:txBody>
      </p:sp>
      <p:sp>
        <p:nvSpPr>
          <p:cNvPr id="18" name="椭圆 17"/>
          <p:cNvSpPr/>
          <p:nvPr>
            <p:custDataLst>
              <p:tags r:id="rId16"/>
            </p:custDataLst>
          </p:nvPr>
        </p:nvSpPr>
        <p:spPr>
          <a:xfrm>
            <a:off x="399415" y="3188335"/>
            <a:ext cx="3342005" cy="2894965"/>
          </a:xfrm>
          <a:prstGeom prst="ellipse">
            <a:avLst/>
          </a:prstGeom>
          <a:noFill/>
          <a:ln w="57150" cap="flat" cmpd="sng" algn="ctr">
            <a:solidFill>
              <a:srgbClr val="FF0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4" grpId="0" animBg="1"/>
      <p:bldP spid="7" grpId="0" animBg="1"/>
      <p:bldP spid="10" grpId="0" animBg="1"/>
      <p:bldP spid="11" grpId="0" animBg="1"/>
      <p:bldP spid="14" grpId="0" animBg="1"/>
      <p:bldP spid="9" grpId="0" animBg="1"/>
      <p:bldP spid="18" grpId="0" animBg="1"/>
      <p:bldP spid="1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5677535" y="24511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custDataLst>
              <p:tags r:id="rId3"/>
            </p:custDataLst>
          </p:nvPr>
        </p:nvGrpSpPr>
        <p:grpSpPr>
          <a:xfrm>
            <a:off x="4413250" y="245110"/>
            <a:ext cx="3365307" cy="534035"/>
            <a:chOff x="5714" y="244"/>
            <a:chExt cx="6479" cy="841"/>
          </a:xfrm>
        </p:grpSpPr>
        <p:sp>
          <p:nvSpPr>
            <p:cNvPr id="10" name="文本框 9"/>
            <p:cNvSpPr txBox="1"/>
            <p:nvPr>
              <p:custDataLst>
                <p:tags r:id="rId4"/>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5"/>
              </p:custDataLst>
            </p:nvPr>
          </p:nvSpPr>
          <p:spPr>
            <a:xfrm>
              <a:off x="5714" y="244"/>
              <a:ext cx="6479" cy="841"/>
            </a:xfrm>
            <a:prstGeom prst="rect">
              <a:avLst/>
            </a:prstGeom>
            <a:solidFill>
              <a:schemeClr val="accent3">
                <a:lumMod val="20000"/>
                <a:lumOff val="80000"/>
              </a:schemeClr>
            </a:solidFill>
          </p:spPr>
          <p:txBody>
            <a:bodyPr wrap="square" rtlCol="0" anchor="t">
              <a:spAutoFit/>
            </a:bodyPr>
            <a:lstStyle/>
            <a:p>
              <a:pPr marL="0" lvl="1" indent="0" algn="just">
                <a:lnSpc>
                  <a:spcPct val="120000"/>
                </a:lnSpc>
                <a:buFont typeface="Wingdings" panose="05000000000000000000" pitchFamily="2" charset="2"/>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tx1"/>
                  </a:solidFill>
                  <a:latin typeface="微软雅黑" panose="020B0503020204020204" pitchFamily="34" charset="-122"/>
                  <a:ea typeface="微软雅黑" panose="020B0503020204020204" pitchFamily="34" charset="-122"/>
                  <a:sym typeface="+mn-ea"/>
                </a:rPr>
                <a:t>电负性标度的建立</a:t>
              </a:r>
              <a:endParaRPr lang="zh-CN" altLang="en-US" sz="2400" b="1">
                <a:solidFill>
                  <a:schemeClr val="tx1"/>
                </a:solidFill>
                <a:latin typeface="微软雅黑" panose="020B0503020204020204" pitchFamily="34" charset="-122"/>
                <a:ea typeface="微软雅黑" panose="020B0503020204020204" pitchFamily="34" charset="-122"/>
                <a:sym typeface="+mn-ea"/>
              </a:endParaRPr>
            </a:p>
          </p:txBody>
        </p:sp>
      </p:grpSp>
      <p:pic>
        <p:nvPicPr>
          <p:cNvPr id="14" name="图片 13"/>
          <p:cNvPicPr>
            <a:picLocks noChangeAspect="1"/>
          </p:cNvPicPr>
          <p:nvPr>
            <p:custDataLst>
              <p:tags r:id="rId6"/>
            </p:custDataLst>
          </p:nvPr>
        </p:nvPicPr>
        <p:blipFill>
          <a:blip r:embed="rId7"/>
          <a:stretch>
            <a:fillRect/>
          </a:stretch>
        </p:blipFill>
        <p:spPr>
          <a:xfrm>
            <a:off x="1645285" y="1054735"/>
            <a:ext cx="9418320" cy="5199380"/>
          </a:xfrm>
          <a:prstGeom prst="rect">
            <a:avLst/>
          </a:prstGeom>
        </p:spPr>
      </p:pic>
      <p:sp>
        <p:nvSpPr>
          <p:cNvPr id="86" name="椭圆 85"/>
          <p:cNvSpPr/>
          <p:nvPr>
            <p:custDataLst>
              <p:tags r:id="rId8"/>
            </p:custDataLst>
          </p:nvPr>
        </p:nvSpPr>
        <p:spPr>
          <a:xfrm>
            <a:off x="7458075" y="1239520"/>
            <a:ext cx="1017270" cy="961390"/>
          </a:xfrm>
          <a:prstGeom prst="ellipse">
            <a:avLst/>
          </a:prstGeom>
          <a:noFill/>
          <a:ln w="57150" cap="flat" cmpd="sng" algn="ctr">
            <a:solidFill>
              <a:srgbClr val="FF0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
        <p:nvSpPr>
          <p:cNvPr id="15" name="文本框 14"/>
          <p:cNvSpPr txBox="1"/>
          <p:nvPr>
            <p:custDataLst>
              <p:tags r:id="rId9"/>
            </p:custDataLst>
          </p:nvPr>
        </p:nvSpPr>
        <p:spPr>
          <a:xfrm>
            <a:off x="8606155" y="1054735"/>
            <a:ext cx="3249930" cy="82994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氟的电负性为 4.0，是最活泼的非金属元素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custDataLst>
              <p:tags r:id="rId10"/>
            </p:custDataLst>
          </p:nvPr>
        </p:nvSpPr>
        <p:spPr>
          <a:xfrm>
            <a:off x="2594610" y="4084320"/>
            <a:ext cx="1017270" cy="961390"/>
          </a:xfrm>
          <a:prstGeom prst="ellipse">
            <a:avLst/>
          </a:prstGeom>
          <a:noFill/>
          <a:ln w="57150" cap="flat" cmpd="sng" algn="ctr">
            <a:solidFill>
              <a:srgbClr val="FF0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
        <p:nvSpPr>
          <p:cNvPr id="17" name="文本框 16"/>
          <p:cNvSpPr txBox="1"/>
          <p:nvPr>
            <p:custDataLst>
              <p:tags r:id="rId11"/>
            </p:custDataLst>
          </p:nvPr>
        </p:nvSpPr>
        <p:spPr>
          <a:xfrm>
            <a:off x="299085" y="5193665"/>
            <a:ext cx="3047365" cy="82994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钫的电负性为 0.7，是最活泼的金属元素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custDataLst>
              <p:tags r:id="rId12"/>
            </p:custDataLst>
          </p:nvPr>
        </p:nvSpPr>
        <p:spPr>
          <a:xfrm>
            <a:off x="202565" y="2885440"/>
            <a:ext cx="2089150" cy="1198880"/>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电负性小于 2 的元素大部分是金属元素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custDataLst>
              <p:tags r:id="rId13"/>
            </p:custDataLst>
          </p:nvPr>
        </p:nvSpPr>
        <p:spPr>
          <a:xfrm>
            <a:off x="9566275" y="3106420"/>
            <a:ext cx="2289810" cy="1198880"/>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电负性大于 2 的元素大部分是非金属元素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2000"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2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6" grpId="0" animBg="1"/>
      <p:bldP spid="17" grpId="0" animBg="1"/>
      <p:bldP spid="18" grpId="0" animBg="1"/>
      <p:bldP spid="19"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stretch>
            <a:fillRect/>
          </a:stretch>
        </p:blipFill>
        <p:spPr>
          <a:xfrm>
            <a:off x="2169795" y="1104265"/>
            <a:ext cx="7853045" cy="3860165"/>
          </a:xfrm>
          <a:prstGeom prst="rect">
            <a:avLst/>
          </a:prstGeom>
        </p:spPr>
      </p:pic>
      <p:sp>
        <p:nvSpPr>
          <p:cNvPr id="5" name="文本框 4"/>
          <p:cNvSpPr txBox="1"/>
          <p:nvPr>
            <p:custDataLst>
              <p:tags r:id="rId3"/>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4"/>
            </p:custDataLst>
          </p:nvPr>
        </p:nvSpPr>
        <p:spPr>
          <a:xfrm>
            <a:off x="5677535" y="24511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3" name="AutoShape 11"/>
          <p:cNvSpPr/>
          <p:nvPr>
            <p:custDataLst>
              <p:tags r:id="rId5"/>
            </p:custDataLst>
          </p:nvPr>
        </p:nvSpPr>
        <p:spPr>
          <a:xfrm>
            <a:off x="2393950" y="0"/>
            <a:ext cx="8018145" cy="965835"/>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cs typeface="微软雅黑" panose="020B0503020204020204" pitchFamily="34" charset="-122"/>
                <a:sym typeface="+mn-ea"/>
              </a:rPr>
              <a:t>请你观察！</a:t>
            </a:r>
            <a:endParaRPr lang="zh-CN" altLang="en-US" sz="2400" b="1">
              <a:solidFill>
                <a:srgbClr val="1A1FF8"/>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ct val="150000"/>
              </a:lnSpc>
            </a:pPr>
            <a:r>
              <a:rPr sz="2400" b="1">
                <a:latin typeface="Times New Roman" panose="02020603050405020304" charset="0"/>
                <a:ea typeface="微软雅黑" panose="020B0503020204020204" pitchFamily="34" charset="-122"/>
                <a:cs typeface="Times New Roman" panose="02020603050405020304" charset="0"/>
                <a:sym typeface="+mn-ea"/>
              </a:rPr>
              <a:t>元素的电负性</a:t>
            </a:r>
            <a:r>
              <a:rPr lang="zh-CN" sz="2400" b="1">
                <a:latin typeface="Times New Roman" panose="02020603050405020304" charset="0"/>
                <a:ea typeface="微软雅黑" panose="020B0503020204020204" pitchFamily="34" charset="-122"/>
                <a:cs typeface="Times New Roman" panose="02020603050405020304" charset="0"/>
                <a:sym typeface="+mn-ea"/>
              </a:rPr>
              <a:t>的</a:t>
            </a:r>
            <a:r>
              <a:rPr sz="2400" b="1">
                <a:latin typeface="Times New Roman" panose="02020603050405020304" charset="0"/>
                <a:ea typeface="微软雅黑" panose="020B0503020204020204" pitchFamily="34" charset="-122"/>
                <a:cs typeface="Times New Roman" panose="02020603050405020304" charset="0"/>
                <a:sym typeface="+mn-ea"/>
              </a:rPr>
              <a:t>变化规律</a:t>
            </a:r>
            <a:r>
              <a:rPr lang="zh-CN" sz="2400" b="1">
                <a:latin typeface="Times New Roman" panose="02020603050405020304" charset="0"/>
                <a:ea typeface="微软雅黑" panose="020B0503020204020204" pitchFamily="34" charset="-122"/>
                <a:cs typeface="Times New Roman" panose="02020603050405020304" charset="0"/>
                <a:sym typeface="+mn-ea"/>
              </a:rPr>
              <a:t>如何？</a:t>
            </a:r>
            <a:endParaRPr lang="zh-CN" sz="2400" b="1">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椭圆 7"/>
          <p:cNvSpPr/>
          <p:nvPr>
            <p:custDataLst>
              <p:tags r:id="rId6"/>
            </p:custDataLst>
          </p:nvPr>
        </p:nvSpPr>
        <p:spPr>
          <a:xfrm rot="20520000">
            <a:off x="2742565" y="1821815"/>
            <a:ext cx="1062355" cy="2425065"/>
          </a:xfrm>
          <a:prstGeom prst="ellipse">
            <a:avLst/>
          </a:prstGeom>
          <a:noFill/>
          <a:ln w="57150" cap="flat" cmpd="sng" algn="ctr">
            <a:solidFill>
              <a:srgbClr val="FF0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
        <p:nvSpPr>
          <p:cNvPr id="9" name="椭圆 8"/>
          <p:cNvSpPr/>
          <p:nvPr>
            <p:custDataLst>
              <p:tags r:id="rId7"/>
            </p:custDataLst>
          </p:nvPr>
        </p:nvSpPr>
        <p:spPr>
          <a:xfrm rot="20520000">
            <a:off x="6417945" y="1295400"/>
            <a:ext cx="1642110" cy="2141220"/>
          </a:xfrm>
          <a:prstGeom prst="ellipse">
            <a:avLst/>
          </a:prstGeom>
          <a:noFill/>
          <a:ln w="57150" cap="flat" cmpd="sng" algn="ctr">
            <a:solidFill>
              <a:srgbClr val="FF0000"/>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
        <p:nvSpPr>
          <p:cNvPr id="6" name="椭圆 5"/>
          <p:cNvSpPr/>
          <p:nvPr>
            <p:custDataLst>
              <p:tags r:id="rId8"/>
            </p:custDataLst>
          </p:nvPr>
        </p:nvSpPr>
        <p:spPr>
          <a:xfrm rot="4800000">
            <a:off x="4779645" y="40005"/>
            <a:ext cx="1570355" cy="5135245"/>
          </a:xfrm>
          <a:prstGeom prst="ellipse">
            <a:avLst/>
          </a:prstGeom>
          <a:noFill/>
          <a:ln w="57150" cap="flat" cmpd="sng" algn="ctr">
            <a:solidFill>
              <a:srgbClr val="0B4CD6"/>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
        <p:nvSpPr>
          <p:cNvPr id="12" name="文本框 11"/>
          <p:cNvSpPr txBox="1"/>
          <p:nvPr>
            <p:custDataLst>
              <p:tags r:id="rId9"/>
            </p:custDataLst>
          </p:nvPr>
        </p:nvSpPr>
        <p:spPr>
          <a:xfrm>
            <a:off x="2393950" y="4964430"/>
            <a:ext cx="7870825"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对主族元素而言，同一周期从左到右，元素的电负性递增</a:t>
            </a:r>
            <a:endParaRPr lang="zh-CN" altLang="en-US" sz="2400" b="1">
              <a:latin typeface="微软雅黑" panose="020B0503020204020204" pitchFamily="34" charset="-122"/>
              <a:ea typeface="微软雅黑" panose="020B0503020204020204" pitchFamily="34" charset="-122"/>
            </a:endParaRPr>
          </a:p>
        </p:txBody>
      </p:sp>
      <p:sp>
        <p:nvSpPr>
          <p:cNvPr id="13" name="文本框 12"/>
          <p:cNvSpPr txBox="1"/>
          <p:nvPr>
            <p:custDataLst>
              <p:tags r:id="rId10"/>
            </p:custDataLst>
          </p:nvPr>
        </p:nvSpPr>
        <p:spPr>
          <a:xfrm>
            <a:off x="3124200" y="5686425"/>
            <a:ext cx="5389880"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同一主族自上而下，元素的电负性递减</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6"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457700" y="285750"/>
            <a:ext cx="3232150" cy="460375"/>
            <a:chOff x="7376" y="296"/>
            <a:chExt cx="5090" cy="725"/>
          </a:xfrm>
        </p:grpSpPr>
        <p:sp>
          <p:nvSpPr>
            <p:cNvPr id="14" name="文本框 13"/>
            <p:cNvSpPr txBox="1"/>
            <p:nvPr>
              <p:custDataLst>
                <p:tags r:id="rId2"/>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3"/>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sz="2400" b="1">
                  <a:latin typeface="Times New Roman" panose="02020603050405020304" charset="0"/>
                  <a:ea typeface="微软雅黑" panose="020B0503020204020204" pitchFamily="34" charset="-122"/>
                  <a:cs typeface="Times New Roman" panose="02020603050405020304" charset="0"/>
                  <a:sym typeface="+mn-ea"/>
                </a:rPr>
                <a:t>电负性</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12" name="文本框 11"/>
          <p:cNvSpPr txBox="1"/>
          <p:nvPr>
            <p:custDataLst>
              <p:tags r:id="rId4"/>
            </p:custDataLst>
          </p:nvPr>
        </p:nvSpPr>
        <p:spPr>
          <a:xfrm>
            <a:off x="3716020" y="1049020"/>
            <a:ext cx="4760595" cy="460375"/>
          </a:xfrm>
          <a:prstGeom prst="rect">
            <a:avLst/>
          </a:prstGeom>
          <a:solidFill>
            <a:schemeClr val="accent5"/>
          </a:solidFill>
        </p:spPr>
        <p:txBody>
          <a:bodyPr wrap="square" rtlCol="0" anchor="t">
            <a:spAutoFit/>
          </a:bodyPr>
          <a:lstStyle/>
          <a:p>
            <a:r>
              <a:rPr lang="zh-CN" altLang="zh-CN" sz="2400" b="1" kern="100">
                <a:solidFill>
                  <a:schemeClr val="tx1"/>
                </a:solidFill>
                <a:latin typeface="微软雅黑" panose="020B0503020204020204" pitchFamily="34" charset="-122"/>
                <a:ea typeface="微软雅黑" panose="020B0503020204020204" pitchFamily="34" charset="-122"/>
                <a:cs typeface="+mn-ea"/>
                <a:sym typeface="+mn-lt"/>
              </a:rPr>
              <a:t>判断元素的金属性和非金属性强弱</a:t>
            </a:r>
            <a:endParaRPr lang="zh-CN" altLang="zh-CN" sz="2400" b="1" kern="100">
              <a:solidFill>
                <a:schemeClr val="tx1"/>
              </a:solidFill>
              <a:latin typeface="微软雅黑" panose="020B0503020204020204" pitchFamily="34" charset="-122"/>
              <a:ea typeface="微软雅黑" panose="020B0503020204020204" pitchFamily="34" charset="-122"/>
              <a:cs typeface="+mn-ea"/>
              <a:sym typeface="+mn-lt"/>
            </a:endParaRPr>
          </a:p>
        </p:txBody>
      </p:sp>
      <p:pic>
        <p:nvPicPr>
          <p:cNvPr id="24" name="图片 23"/>
          <p:cNvPicPr>
            <a:picLocks noChangeAspect="1"/>
          </p:cNvPicPr>
          <p:nvPr>
            <p:custDataLst>
              <p:tags r:id="rId5"/>
            </p:custDataLst>
          </p:nvPr>
        </p:nvPicPr>
        <p:blipFill>
          <a:blip r:embed="rId6"/>
          <a:srcRect r="18029"/>
          <a:stretch>
            <a:fillRect/>
          </a:stretch>
        </p:blipFill>
        <p:spPr>
          <a:xfrm>
            <a:off x="2592009" y="2306572"/>
            <a:ext cx="6083714" cy="3950911"/>
          </a:xfrm>
          <a:prstGeom prst="rect">
            <a:avLst/>
          </a:prstGeom>
        </p:spPr>
      </p:pic>
      <p:sp>
        <p:nvSpPr>
          <p:cNvPr id="26" name="矩形 25"/>
          <p:cNvSpPr/>
          <p:nvPr>
            <p:custDataLst>
              <p:tags r:id="rId7"/>
            </p:custDataLst>
          </p:nvPr>
        </p:nvSpPr>
        <p:spPr>
          <a:xfrm>
            <a:off x="7517812" y="3346832"/>
            <a:ext cx="1158545" cy="1167806"/>
          </a:xfrm>
          <a:prstGeom prst="rect">
            <a:avLst/>
          </a:prstGeom>
          <a:solidFill>
            <a:srgbClr val="FFFF00">
              <a:alpha val="40000"/>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27" name="矩形 26"/>
          <p:cNvSpPr/>
          <p:nvPr>
            <p:custDataLst>
              <p:tags r:id="rId8"/>
            </p:custDataLst>
          </p:nvPr>
        </p:nvSpPr>
        <p:spPr>
          <a:xfrm>
            <a:off x="3482775" y="5081376"/>
            <a:ext cx="1135298" cy="1159668"/>
          </a:xfrm>
          <a:prstGeom prst="rect">
            <a:avLst/>
          </a:prstGeom>
          <a:solidFill>
            <a:srgbClr val="FFFF00">
              <a:alpha val="40000"/>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20" name="文本框 19"/>
          <p:cNvSpPr txBox="1"/>
          <p:nvPr>
            <p:custDataLst>
              <p:tags r:id="rId9"/>
            </p:custDataLst>
          </p:nvPr>
        </p:nvSpPr>
        <p:spPr>
          <a:xfrm>
            <a:off x="4967605" y="1862455"/>
            <a:ext cx="3209290" cy="368300"/>
          </a:xfrm>
          <a:prstGeom prst="rect">
            <a:avLst/>
          </a:prstGeom>
          <a:solidFill>
            <a:schemeClr val="accent5"/>
          </a:solidFill>
        </p:spPr>
        <p:txBody>
          <a:bodyPr wrap="square" rtlCol="0" anchor="t">
            <a:spAutoFit/>
          </a:bodyPr>
          <a:lstStyle/>
          <a:p>
            <a:r>
              <a:rPr lang="zh-CN" altLang="en-US" b="1">
                <a:latin typeface="微软雅黑" panose="020B0503020204020204" pitchFamily="34" charset="-122"/>
                <a:ea typeface="微软雅黑" panose="020B0503020204020204" pitchFamily="34" charset="-122"/>
                <a:cs typeface="+mn-ea"/>
                <a:sym typeface="+mn-lt"/>
              </a:rPr>
              <a:t>非金属性增强，金属性减弱</a:t>
            </a:r>
            <a:endParaRPr lang="zh-CN" altLang="en-US" b="1">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custDataLst>
              <p:tags r:id="rId10"/>
            </p:custDataLst>
          </p:nvPr>
        </p:nvSpPr>
        <p:spPr>
          <a:xfrm>
            <a:off x="2044700" y="2604770"/>
            <a:ext cx="400685" cy="3744595"/>
          </a:xfrm>
          <a:prstGeom prst="rect">
            <a:avLst/>
          </a:prstGeom>
          <a:solidFill>
            <a:schemeClr val="accent5"/>
          </a:solidFill>
        </p:spPr>
        <p:txBody>
          <a:bodyPr wrap="square" rtlCol="0" anchor="t">
            <a:spAutoFit/>
          </a:bodyPr>
          <a:lstStyle/>
          <a:p>
            <a:pPr algn="just">
              <a:lnSpc>
                <a:spcPct val="12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非金属性增强</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金属性减弱</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文本框 22"/>
          <p:cNvSpPr txBox="1"/>
          <p:nvPr>
            <p:custDataLst>
              <p:tags r:id="rId11"/>
            </p:custDataLst>
          </p:nvPr>
        </p:nvSpPr>
        <p:spPr>
          <a:xfrm>
            <a:off x="8955405" y="5041900"/>
            <a:ext cx="2089150" cy="1198880"/>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电负性小于 2 的元素大部分是金属元素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custDataLst>
              <p:tags r:id="rId12"/>
            </p:custDataLst>
          </p:nvPr>
        </p:nvSpPr>
        <p:spPr>
          <a:xfrm>
            <a:off x="8955405" y="3347085"/>
            <a:ext cx="2061845" cy="1198880"/>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电负性大于 2 的元素大部分是非金属元素</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2000" fill="hold">
                                          <p:stCondLst>
                                            <p:cond delay="0"/>
                                          </p:stCondLst>
                                        </p:cTn>
                                        <p:tgtEl>
                                          <p:spTgt spid="20"/>
                                        </p:tgtEl>
                                        <p:attrNameLst>
                                          <p:attrName>style.visibility</p:attrName>
                                        </p:attrNameLst>
                                      </p:cBhvr>
                                      <p:to>
                                        <p:strVal val="visible"/>
                                      </p:to>
                                    </p:set>
                                    <p:animEffect transition="in" filter="wipe(left)">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2000" fill="hold">
                                          <p:stCondLst>
                                            <p:cond delay="0"/>
                                          </p:stCondLst>
                                        </p:cTn>
                                        <p:tgtEl>
                                          <p:spTgt spid="21"/>
                                        </p:tgtEl>
                                        <p:attrNameLst>
                                          <p:attrName>style.visibility</p:attrName>
                                        </p:attrNameLst>
                                      </p:cBhvr>
                                      <p:to>
                                        <p:strVal val="visible"/>
                                      </p:to>
                                    </p:set>
                                    <p:animEffect transition="in" filter="wipe(dow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0" grpId="0" animBg="1"/>
      <p:bldP spid="21" grpId="0" animBg="1"/>
      <p:bldP spid="12" grpId="0" animBg="1"/>
      <p:bldP spid="23"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457700" y="285750"/>
            <a:ext cx="3232150" cy="460375"/>
            <a:chOff x="7376" y="296"/>
            <a:chExt cx="5090" cy="725"/>
          </a:xfrm>
        </p:grpSpPr>
        <p:sp>
          <p:nvSpPr>
            <p:cNvPr id="14" name="文本框 13"/>
            <p:cNvSpPr txBox="1"/>
            <p:nvPr>
              <p:custDataLst>
                <p:tags r:id="rId2"/>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3"/>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sz="2400" b="1">
                  <a:latin typeface="Times New Roman" panose="02020603050405020304" charset="0"/>
                  <a:ea typeface="微软雅黑" panose="020B0503020204020204" pitchFamily="34" charset="-122"/>
                  <a:cs typeface="Times New Roman" panose="02020603050405020304" charset="0"/>
                  <a:sym typeface="+mn-ea"/>
                </a:rPr>
                <a:t>电负性</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custDataLst>
              <p:tags r:id="rId4"/>
            </p:custDataLst>
          </p:nvPr>
        </p:nvSpPr>
        <p:spPr>
          <a:xfrm>
            <a:off x="4906010" y="1033780"/>
            <a:ext cx="2657475" cy="460375"/>
          </a:xfrm>
          <a:prstGeom prst="rect">
            <a:avLst/>
          </a:prstGeom>
          <a:solidFill>
            <a:schemeClr val="accent5"/>
          </a:solidFill>
        </p:spPr>
        <p:txBody>
          <a:bodyPr wrap="square" rtlCol="0" anchor="t">
            <a:spAutoFit/>
          </a:bodyPr>
          <a:lstStyle/>
          <a:p>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判断元素的化合价</a:t>
            </a:r>
            <a:endParaRPr lang="zh-CN" altLang="en-US" sz="2400" b="1" kern="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custDataLst>
              <p:tags r:id="rId5"/>
            </p:custDataLst>
          </p:nvPr>
        </p:nvSpPr>
        <p:spPr>
          <a:xfrm>
            <a:off x="2486660" y="1582420"/>
            <a:ext cx="7523480"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利用电负性可以判断化合物中元素化合价的正负，电负性大的元素易呈现负价，电负性小的元素易呈现正价</a:t>
            </a:r>
            <a:endParaRPr lang="zh-CN" altLang="en-US" sz="2400" b="1">
              <a:latin typeface="微软雅黑" panose="020B0503020204020204" pitchFamily="34" charset="-122"/>
              <a:ea typeface="微软雅黑" panose="020B0503020204020204" pitchFamily="34" charset="-122"/>
            </a:endParaRPr>
          </a:p>
        </p:txBody>
      </p:sp>
      <p:pic>
        <p:nvPicPr>
          <p:cNvPr id="35" name="图片 34"/>
          <p:cNvPicPr>
            <a:picLocks noChangeAspect="1"/>
          </p:cNvPicPr>
          <p:nvPr>
            <p:custDataLst>
              <p:tags r:id="rId6"/>
            </p:custDataLst>
          </p:nvPr>
        </p:nvPicPr>
        <p:blipFill>
          <a:blip r:embed="rId7"/>
          <a:stretch>
            <a:fillRect/>
          </a:stretch>
        </p:blipFill>
        <p:spPr>
          <a:xfrm>
            <a:off x="487245" y="2442019"/>
            <a:ext cx="1999661" cy="2078916"/>
          </a:xfrm>
          <a:prstGeom prst="rect">
            <a:avLst/>
          </a:prstGeom>
        </p:spPr>
      </p:pic>
      <p:pic>
        <p:nvPicPr>
          <p:cNvPr id="36" name="图片 35"/>
          <p:cNvPicPr>
            <a:picLocks noChangeAspect="1"/>
          </p:cNvPicPr>
          <p:nvPr>
            <p:custDataLst>
              <p:tags r:id="rId8"/>
            </p:custDataLst>
          </p:nvPr>
        </p:nvPicPr>
        <p:blipFill>
          <a:blip r:embed="rId9"/>
          <a:stretch>
            <a:fillRect/>
          </a:stretch>
        </p:blipFill>
        <p:spPr>
          <a:xfrm>
            <a:off x="6974700" y="2662481"/>
            <a:ext cx="4824553" cy="3469341"/>
          </a:xfrm>
          <a:prstGeom prst="rect">
            <a:avLst/>
          </a:prstGeom>
        </p:spPr>
      </p:pic>
      <p:sp>
        <p:nvSpPr>
          <p:cNvPr id="37" name="矩形 36"/>
          <p:cNvSpPr/>
          <p:nvPr>
            <p:custDataLst>
              <p:tags r:id="rId10"/>
            </p:custDataLst>
          </p:nvPr>
        </p:nvSpPr>
        <p:spPr>
          <a:xfrm>
            <a:off x="9730015" y="3426126"/>
            <a:ext cx="522081" cy="517954"/>
          </a:xfrm>
          <a:prstGeom prst="rect">
            <a:avLst/>
          </a:prstGeom>
          <a:solidFill>
            <a:srgbClr val="FFFF00">
              <a:alpha val="40000"/>
            </a:srgbClr>
          </a:solid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mn-ea"/>
              <a:sym typeface="+mn-lt"/>
            </a:endParaRPr>
          </a:p>
        </p:txBody>
      </p:sp>
      <p:sp>
        <p:nvSpPr>
          <p:cNvPr id="38" name="矩形 37"/>
          <p:cNvSpPr/>
          <p:nvPr>
            <p:custDataLst>
              <p:tags r:id="rId11"/>
            </p:custDataLst>
          </p:nvPr>
        </p:nvSpPr>
        <p:spPr>
          <a:xfrm>
            <a:off x="7016257" y="2931422"/>
            <a:ext cx="524787" cy="524787"/>
          </a:xfrm>
          <a:prstGeom prst="rect">
            <a:avLst/>
          </a:prstGeom>
          <a:solidFill>
            <a:srgbClr val="FFFF00">
              <a:alpha val="40000"/>
            </a:srgbClr>
          </a:solid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mn-ea"/>
              <a:sym typeface="+mn-lt"/>
            </a:endParaRPr>
          </a:p>
        </p:txBody>
      </p:sp>
      <p:pic>
        <p:nvPicPr>
          <p:cNvPr id="40" name="图片 39"/>
          <p:cNvPicPr>
            <a:picLocks noChangeAspect="1"/>
          </p:cNvPicPr>
          <p:nvPr>
            <p:custDataLst>
              <p:tags r:id="rId12"/>
            </p:custDataLst>
          </p:nvPr>
        </p:nvPicPr>
        <p:blipFill>
          <a:blip r:embed="rId13"/>
          <a:stretch>
            <a:fillRect/>
          </a:stretch>
        </p:blipFill>
        <p:spPr>
          <a:xfrm>
            <a:off x="3805519" y="2365550"/>
            <a:ext cx="1944793" cy="2024047"/>
          </a:xfrm>
          <a:prstGeom prst="rect">
            <a:avLst/>
          </a:prstGeom>
        </p:spPr>
      </p:pic>
      <p:sp>
        <p:nvSpPr>
          <p:cNvPr id="41" name="矩形 40"/>
          <p:cNvSpPr/>
          <p:nvPr>
            <p:custDataLst>
              <p:tags r:id="rId14"/>
            </p:custDataLst>
          </p:nvPr>
        </p:nvSpPr>
        <p:spPr>
          <a:xfrm>
            <a:off x="1015224" y="6076507"/>
            <a:ext cx="943701" cy="564257"/>
          </a:xfrm>
          <a:prstGeom prst="rect">
            <a:avLst/>
          </a:prstGeom>
        </p:spPr>
        <p:txBody>
          <a:bodyPr wrap="square">
            <a:spAutoFit/>
          </a:bodyPr>
          <a:lstStyle/>
          <a:p>
            <a:pPr algn="ctr">
              <a:lnSpc>
                <a:spcPct val="120000"/>
              </a:lnSpc>
            </a:pPr>
            <a:r>
              <a:rPr lang="en-US" altLang="zh-CN" sz="2800" b="1">
                <a:solidFill>
                  <a:prstClr val="black"/>
                </a:solidFill>
                <a:latin typeface="Times New Roman" panose="02020603050405020304" charset="0"/>
                <a:ea typeface="微软雅黑" panose="020B0503020204020204" pitchFamily="34" charset="-122"/>
                <a:cs typeface="+mn-ea"/>
                <a:sym typeface="+mn-lt"/>
              </a:rPr>
              <a:t>CH</a:t>
            </a:r>
            <a:r>
              <a:rPr lang="en-US" altLang="zh-CN" sz="2800" b="1" baseline="-25000">
                <a:solidFill>
                  <a:prstClr val="black"/>
                </a:solidFill>
                <a:latin typeface="Times New Roman" panose="02020603050405020304" charset="0"/>
                <a:ea typeface="微软雅黑" panose="020B0503020204020204" pitchFamily="34" charset="-122"/>
                <a:cs typeface="+mn-ea"/>
                <a:sym typeface="+mn-lt"/>
              </a:rPr>
              <a:t>4</a:t>
            </a:r>
            <a:endParaRPr lang="zh-CN" altLang="en-US" sz="2800" b="1" baseline="-25000">
              <a:solidFill>
                <a:prstClr val="black"/>
              </a:solidFill>
              <a:latin typeface="Times New Roman" panose="02020603050405020304" charset="0"/>
              <a:ea typeface="微软雅黑" panose="020B0503020204020204" pitchFamily="34" charset="-122"/>
              <a:cs typeface="+mn-ea"/>
              <a:sym typeface="+mn-lt"/>
            </a:endParaRPr>
          </a:p>
        </p:txBody>
      </p:sp>
      <p:sp>
        <p:nvSpPr>
          <p:cNvPr id="42" name="矩形 41"/>
          <p:cNvSpPr/>
          <p:nvPr>
            <p:custDataLst>
              <p:tags r:id="rId15"/>
            </p:custDataLst>
          </p:nvPr>
        </p:nvSpPr>
        <p:spPr>
          <a:xfrm>
            <a:off x="1034192" y="5807089"/>
            <a:ext cx="452882" cy="496867"/>
          </a:xfrm>
          <a:prstGeom prst="rect">
            <a:avLst/>
          </a:prstGeom>
        </p:spPr>
        <p:txBody>
          <a:bodyPr wrap="square">
            <a:spAutoFit/>
          </a:bodyPr>
          <a:lstStyle/>
          <a:p>
            <a:pPr algn="ctr">
              <a:lnSpc>
                <a:spcPct val="120000"/>
              </a:lnSpc>
            </a:pPr>
            <a:r>
              <a:rPr lang="en-US" altLang="zh-CN" sz="2400" b="1">
                <a:solidFill>
                  <a:srgbClr val="FF0000"/>
                </a:solidFill>
                <a:latin typeface="Times New Roman" panose="02020603050405020304" charset="0"/>
                <a:ea typeface="微软雅黑" panose="020B0503020204020204" pitchFamily="34" charset="-122"/>
                <a:cs typeface="+mn-ea"/>
                <a:sym typeface="+mn-lt"/>
              </a:rPr>
              <a:t>-4</a:t>
            </a:r>
            <a:endParaRPr lang="zh-CN" altLang="en-US" sz="2400" b="1" baseline="30000">
              <a:solidFill>
                <a:srgbClr val="FF0000"/>
              </a:solidFill>
              <a:latin typeface="Times New Roman" panose="02020603050405020304" charset="0"/>
              <a:ea typeface="微软雅黑" panose="020B0503020204020204" pitchFamily="34" charset="-122"/>
              <a:cs typeface="+mn-ea"/>
              <a:sym typeface="+mn-lt"/>
            </a:endParaRPr>
          </a:p>
        </p:txBody>
      </p:sp>
      <p:sp>
        <p:nvSpPr>
          <p:cNvPr id="43" name="矩形 42"/>
          <p:cNvSpPr/>
          <p:nvPr>
            <p:custDataLst>
              <p:tags r:id="rId16"/>
            </p:custDataLst>
          </p:nvPr>
        </p:nvSpPr>
        <p:spPr>
          <a:xfrm>
            <a:off x="1303461" y="5807089"/>
            <a:ext cx="539125" cy="496867"/>
          </a:xfrm>
          <a:prstGeom prst="rect">
            <a:avLst/>
          </a:prstGeom>
        </p:spPr>
        <p:txBody>
          <a:bodyPr wrap="square">
            <a:spAutoFit/>
          </a:bodyPr>
          <a:lstStyle/>
          <a:p>
            <a:pPr algn="ctr">
              <a:lnSpc>
                <a:spcPct val="120000"/>
              </a:lnSpc>
            </a:pPr>
            <a:r>
              <a:rPr lang="en-US" altLang="zh-CN" sz="2400" b="1">
                <a:solidFill>
                  <a:srgbClr val="FF0000"/>
                </a:solidFill>
                <a:latin typeface="Times New Roman" panose="02020603050405020304" charset="0"/>
                <a:ea typeface="微软雅黑" panose="020B0503020204020204" pitchFamily="34" charset="-122"/>
                <a:cs typeface="+mn-ea"/>
                <a:sym typeface="+mn-lt"/>
              </a:rPr>
              <a:t>+1</a:t>
            </a:r>
            <a:endParaRPr lang="zh-CN" altLang="en-US" sz="2400" b="1" baseline="30000">
              <a:solidFill>
                <a:srgbClr val="FF0000"/>
              </a:solidFill>
              <a:latin typeface="Times New Roman" panose="02020603050405020304" charset="0"/>
              <a:ea typeface="微软雅黑" panose="020B0503020204020204" pitchFamily="34" charset="-122"/>
              <a:cs typeface="+mn-ea"/>
              <a:sym typeface="+mn-lt"/>
            </a:endParaRPr>
          </a:p>
        </p:txBody>
      </p:sp>
      <p:grpSp>
        <p:nvGrpSpPr>
          <p:cNvPr id="44" name="组合 43"/>
          <p:cNvGrpSpPr/>
          <p:nvPr>
            <p:custDataLst>
              <p:tags r:id="rId17"/>
            </p:custDataLst>
          </p:nvPr>
        </p:nvGrpSpPr>
        <p:grpSpPr>
          <a:xfrm>
            <a:off x="1277877" y="2535000"/>
            <a:ext cx="1943169" cy="448739"/>
            <a:chOff x="1253747" y="2105105"/>
            <a:chExt cx="1943169" cy="448739"/>
          </a:xfrm>
        </p:grpSpPr>
        <p:sp>
          <p:nvSpPr>
            <p:cNvPr id="45" name="椭圆 44"/>
            <p:cNvSpPr/>
            <p:nvPr>
              <p:custDataLst>
                <p:tags r:id="rId18"/>
              </p:custDataLst>
            </p:nvPr>
          </p:nvSpPr>
          <p:spPr>
            <a:xfrm>
              <a:off x="1253747" y="2120127"/>
              <a:ext cx="433717" cy="433717"/>
            </a:xfrm>
            <a:prstGeom prst="ellipse">
              <a:avLst/>
            </a:prstGeom>
            <a:no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nvGrpSpPr>
            <p:cNvPr id="46" name="组合 45"/>
            <p:cNvGrpSpPr/>
            <p:nvPr>
              <p:custDataLst>
                <p:tags r:id="rId19"/>
              </p:custDataLst>
            </p:nvPr>
          </p:nvGrpSpPr>
          <p:grpSpPr>
            <a:xfrm>
              <a:off x="1687464" y="2105105"/>
              <a:ext cx="1509452" cy="430374"/>
              <a:chOff x="1687464" y="1577294"/>
              <a:chExt cx="1509452" cy="430374"/>
            </a:xfrm>
          </p:grpSpPr>
          <p:sp>
            <p:nvSpPr>
              <p:cNvPr id="47" name="矩形 46"/>
              <p:cNvSpPr/>
              <p:nvPr>
                <p:custDataLst>
                  <p:tags r:id="rId20"/>
                </p:custDataLst>
              </p:nvPr>
            </p:nvSpPr>
            <p:spPr>
              <a:xfrm>
                <a:off x="2195169" y="1577294"/>
                <a:ext cx="1001747" cy="430374"/>
              </a:xfrm>
              <a:prstGeom prst="rect">
                <a:avLst/>
              </a:prstGeom>
            </p:spPr>
            <p:txBody>
              <a:bodyPr wrap="square">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mn-ea"/>
                    <a:sym typeface="+mn-lt"/>
                  </a:rPr>
                  <a:t>显正价</a:t>
                </a:r>
                <a:endParaRPr kumimoji="0" lang="zh-CN" altLang="en-US" sz="2000" b="1" i="0" u="none" strike="noStrike" kern="0" cap="none" spc="0" normalizeH="0" baseline="30000" noProof="0">
                  <a:ln>
                    <a:noFill/>
                  </a:ln>
                  <a:solidFill>
                    <a:srgbClr val="FF0000"/>
                  </a:solidFill>
                  <a:effectLst/>
                  <a:uLnTx/>
                  <a:uFillTx/>
                  <a:latin typeface="Times New Roman" panose="02020603050405020304" charset="0"/>
                  <a:ea typeface="微软雅黑" panose="020B0503020204020204" pitchFamily="34" charset="-122"/>
                  <a:cs typeface="+mn-ea"/>
                  <a:sym typeface="+mn-lt"/>
                </a:endParaRPr>
              </a:p>
            </p:txBody>
          </p:sp>
          <p:cxnSp>
            <p:nvCxnSpPr>
              <p:cNvPr id="48" name="直接连接符 47"/>
              <p:cNvCxnSpPr/>
              <p:nvPr>
                <p:custDataLst>
                  <p:tags r:id="rId21"/>
                </p:custDataLst>
              </p:nvPr>
            </p:nvCxnSpPr>
            <p:spPr>
              <a:xfrm flipV="1">
                <a:off x="1687464" y="1796853"/>
                <a:ext cx="555812" cy="1"/>
              </a:xfrm>
              <a:prstGeom prst="line">
                <a:avLst/>
              </a:prstGeom>
              <a:noFill/>
              <a:ln w="19050" cap="flat" cmpd="sng" algn="ctr">
                <a:solidFill>
                  <a:srgbClr val="FF0000"/>
                </a:solidFill>
                <a:prstDash val="solid"/>
                <a:miter lim="800000"/>
              </a:ln>
              <a:effectLst/>
            </p:spPr>
          </p:cxnSp>
        </p:grpSp>
      </p:grpSp>
      <p:grpSp>
        <p:nvGrpSpPr>
          <p:cNvPr id="49" name="组合 48"/>
          <p:cNvGrpSpPr/>
          <p:nvPr>
            <p:custDataLst>
              <p:tags r:id="rId22"/>
            </p:custDataLst>
          </p:nvPr>
        </p:nvGrpSpPr>
        <p:grpSpPr>
          <a:xfrm>
            <a:off x="1322701" y="3198949"/>
            <a:ext cx="2189882" cy="805604"/>
            <a:chOff x="1298571" y="2769054"/>
            <a:chExt cx="2189882" cy="805604"/>
          </a:xfrm>
        </p:grpSpPr>
        <p:sp>
          <p:nvSpPr>
            <p:cNvPr id="50" name="椭圆 49"/>
            <p:cNvSpPr/>
            <p:nvPr>
              <p:custDataLst>
                <p:tags r:id="rId23"/>
              </p:custDataLst>
            </p:nvPr>
          </p:nvSpPr>
          <p:spPr>
            <a:xfrm>
              <a:off x="1298571" y="2769054"/>
              <a:ext cx="433717" cy="433717"/>
            </a:xfrm>
            <a:prstGeom prst="ellipse">
              <a:avLst/>
            </a:prstGeom>
            <a:no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nvGrpSpPr>
            <p:cNvPr id="51" name="组合 50"/>
            <p:cNvGrpSpPr/>
            <p:nvPr>
              <p:custDataLst>
                <p:tags r:id="rId24"/>
              </p:custDataLst>
            </p:nvPr>
          </p:nvGrpSpPr>
          <p:grpSpPr>
            <a:xfrm>
              <a:off x="1687464" y="3118611"/>
              <a:ext cx="1800989" cy="456047"/>
              <a:chOff x="4061012" y="2590800"/>
              <a:chExt cx="1800989" cy="456047"/>
            </a:xfrm>
          </p:grpSpPr>
          <p:sp>
            <p:nvSpPr>
              <p:cNvPr id="52" name="矩形 51"/>
              <p:cNvSpPr/>
              <p:nvPr>
                <p:custDataLst>
                  <p:tags r:id="rId25"/>
                </p:custDataLst>
              </p:nvPr>
            </p:nvSpPr>
            <p:spPr>
              <a:xfrm>
                <a:off x="4860254" y="2616473"/>
                <a:ext cx="1001747" cy="430374"/>
              </a:xfrm>
              <a:prstGeom prst="rect">
                <a:avLst/>
              </a:prstGeom>
            </p:spPr>
            <p:txBody>
              <a:bodyPr wrap="square">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mn-ea"/>
                    <a:sym typeface="+mn-lt"/>
                  </a:rPr>
                  <a:t>显负价</a:t>
                </a:r>
                <a:endParaRPr kumimoji="0" lang="zh-CN" altLang="en-US" sz="2000" b="1" i="0" u="none" strike="noStrike" kern="0" cap="none" spc="0" normalizeH="0" baseline="30000" noProof="0">
                  <a:ln>
                    <a:noFill/>
                  </a:ln>
                  <a:solidFill>
                    <a:srgbClr val="FF0000"/>
                  </a:solidFill>
                  <a:effectLst/>
                  <a:uLnTx/>
                  <a:uFillTx/>
                  <a:latin typeface="Times New Roman" panose="02020603050405020304" charset="0"/>
                  <a:ea typeface="微软雅黑" panose="020B0503020204020204" pitchFamily="34" charset="-122"/>
                  <a:cs typeface="+mn-ea"/>
                  <a:sym typeface="+mn-lt"/>
                </a:endParaRPr>
              </a:p>
            </p:txBody>
          </p:sp>
          <p:sp>
            <p:nvSpPr>
              <p:cNvPr id="53" name="任意多边形: 形状 52"/>
              <p:cNvSpPr/>
              <p:nvPr>
                <p:custDataLst>
                  <p:tags r:id="rId26"/>
                </p:custDataLst>
              </p:nvPr>
            </p:nvSpPr>
            <p:spPr>
              <a:xfrm>
                <a:off x="4061012" y="2590800"/>
                <a:ext cx="869576" cy="242047"/>
              </a:xfrm>
              <a:custGeom>
                <a:avLst/>
                <a:gdLst>
                  <a:gd name="connsiteX0" fmla="*/ 0 w 869576"/>
                  <a:gd name="connsiteY0" fmla="*/ 0 h 242047"/>
                  <a:gd name="connsiteX1" fmla="*/ 251012 w 869576"/>
                  <a:gd name="connsiteY1" fmla="*/ 242047 h 242047"/>
                  <a:gd name="connsiteX2" fmla="*/ 869576 w 869576"/>
                  <a:gd name="connsiteY2" fmla="*/ 242047 h 242047"/>
                </a:gdLst>
                <a:ahLst/>
                <a:cxnLst>
                  <a:cxn ang="0">
                    <a:pos x="connsiteX0" y="connsiteY0"/>
                  </a:cxn>
                  <a:cxn ang="0">
                    <a:pos x="connsiteX1" y="connsiteY1"/>
                  </a:cxn>
                  <a:cxn ang="0">
                    <a:pos x="connsiteX2" y="connsiteY2"/>
                  </a:cxn>
                </a:cxnLst>
                <a:rect l="l" t="t" r="r" b="b"/>
                <a:pathLst>
                  <a:path w="869576" h="242047">
                    <a:moveTo>
                      <a:pt x="0" y="0"/>
                    </a:moveTo>
                    <a:lnTo>
                      <a:pt x="251012" y="242047"/>
                    </a:lnTo>
                    <a:lnTo>
                      <a:pt x="869576" y="242047"/>
                    </a:ln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grpSp>
      <p:sp>
        <p:nvSpPr>
          <p:cNvPr id="54" name="KSO_Shape"/>
          <p:cNvSpPr/>
          <p:nvPr>
            <p:custDataLst>
              <p:tags r:id="rId27"/>
            </p:custDataLst>
          </p:nvPr>
        </p:nvSpPr>
        <p:spPr>
          <a:xfrm rot="5400000">
            <a:off x="1021341" y="4877627"/>
            <a:ext cx="946787" cy="452880"/>
          </a:xfrm>
          <a:custGeom>
            <a:avLst/>
            <a:gdLst>
              <a:gd name="connsiteX0" fmla="*/ 2226629 w 7382320"/>
              <a:gd name="connsiteY0" fmla="*/ 1008112 h 3528392"/>
              <a:gd name="connsiteX1" fmla="*/ 3470622 w 7382320"/>
              <a:gd name="connsiteY1" fmla="*/ 1008112 h 3528392"/>
              <a:gd name="connsiteX2" fmla="*/ 3470622 w 7382320"/>
              <a:gd name="connsiteY2" fmla="*/ 2520280 h 3528392"/>
              <a:gd name="connsiteX3" fmla="*/ 2226629 w 7382320"/>
              <a:gd name="connsiteY3" fmla="*/ 2520280 h 3528392"/>
              <a:gd name="connsiteX4" fmla="*/ 887362 w 7382320"/>
              <a:gd name="connsiteY4" fmla="*/ 1008112 h 3528392"/>
              <a:gd name="connsiteX5" fmla="*/ 1843323 w 7382320"/>
              <a:gd name="connsiteY5" fmla="*/ 1008112 h 3528392"/>
              <a:gd name="connsiteX6" fmla="*/ 1843323 w 7382320"/>
              <a:gd name="connsiteY6" fmla="*/ 2520280 h 3528392"/>
              <a:gd name="connsiteX7" fmla="*/ 887362 w 7382320"/>
              <a:gd name="connsiteY7" fmla="*/ 2520280 h 3528392"/>
              <a:gd name="connsiteX8" fmla="*/ 0 w 7382320"/>
              <a:gd name="connsiteY8" fmla="*/ 1008112 h 3528392"/>
              <a:gd name="connsiteX9" fmla="*/ 504056 w 7382320"/>
              <a:gd name="connsiteY9" fmla="*/ 1008112 h 3528392"/>
              <a:gd name="connsiteX10" fmla="*/ 504056 w 7382320"/>
              <a:gd name="connsiteY10" fmla="*/ 2520280 h 3528392"/>
              <a:gd name="connsiteX11" fmla="*/ 0 w 7382320"/>
              <a:gd name="connsiteY11" fmla="*/ 2520280 h 3528392"/>
              <a:gd name="connsiteX12" fmla="*/ 5222080 w 7382320"/>
              <a:gd name="connsiteY12" fmla="*/ 0 h 3528392"/>
              <a:gd name="connsiteX13" fmla="*/ 7382320 w 7382320"/>
              <a:gd name="connsiteY13" fmla="*/ 1764196 h 3528392"/>
              <a:gd name="connsiteX14" fmla="*/ 5222080 w 7382320"/>
              <a:gd name="connsiteY14" fmla="*/ 3528392 h 3528392"/>
              <a:gd name="connsiteX15" fmla="*/ 5222080 w 7382320"/>
              <a:gd name="connsiteY15" fmla="*/ 2520280 h 3528392"/>
              <a:gd name="connsiteX16" fmla="*/ 3853928 w 7382320"/>
              <a:gd name="connsiteY16" fmla="*/ 2520280 h 3528392"/>
              <a:gd name="connsiteX17" fmla="*/ 3853928 w 7382320"/>
              <a:gd name="connsiteY17" fmla="*/ 1008112 h 3528392"/>
              <a:gd name="connsiteX18" fmla="*/ 5222080 w 7382320"/>
              <a:gd name="connsiteY18" fmla="*/ 1008112 h 35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2320" h="3528392">
                <a:moveTo>
                  <a:pt x="2226629" y="1008112"/>
                </a:moveTo>
                <a:lnTo>
                  <a:pt x="3470622" y="1008112"/>
                </a:lnTo>
                <a:lnTo>
                  <a:pt x="3470622" y="2520280"/>
                </a:lnTo>
                <a:lnTo>
                  <a:pt x="2226629" y="2520280"/>
                </a:lnTo>
                <a:close/>
                <a:moveTo>
                  <a:pt x="887362" y="1008112"/>
                </a:moveTo>
                <a:lnTo>
                  <a:pt x="1843323" y="1008112"/>
                </a:lnTo>
                <a:lnTo>
                  <a:pt x="1843323" y="2520280"/>
                </a:lnTo>
                <a:lnTo>
                  <a:pt x="887362" y="2520280"/>
                </a:lnTo>
                <a:close/>
                <a:moveTo>
                  <a:pt x="0" y="1008112"/>
                </a:moveTo>
                <a:lnTo>
                  <a:pt x="504056" y="1008112"/>
                </a:lnTo>
                <a:lnTo>
                  <a:pt x="504056" y="2520280"/>
                </a:lnTo>
                <a:lnTo>
                  <a:pt x="0" y="2520280"/>
                </a:lnTo>
                <a:close/>
                <a:moveTo>
                  <a:pt x="5222080" y="0"/>
                </a:moveTo>
                <a:lnTo>
                  <a:pt x="7382320" y="1764196"/>
                </a:lnTo>
                <a:lnTo>
                  <a:pt x="5222080" y="3528392"/>
                </a:lnTo>
                <a:lnTo>
                  <a:pt x="5222080" y="2520280"/>
                </a:lnTo>
                <a:lnTo>
                  <a:pt x="3853928" y="2520280"/>
                </a:lnTo>
                <a:lnTo>
                  <a:pt x="3853928" y="1008112"/>
                </a:lnTo>
                <a:lnTo>
                  <a:pt x="5222080" y="1008112"/>
                </a:lnTo>
                <a:close/>
              </a:path>
            </a:pathLst>
          </a:custGeom>
          <a:solidFill>
            <a:srgbClr val="00A5A9"/>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charset="0"/>
              <a:ea typeface="微软雅黑" panose="020B0503020204020204" pitchFamily="34" charset="-122"/>
              <a:cs typeface="Arial" panose="020B0604020202020204"/>
            </a:endParaRPr>
          </a:p>
        </p:txBody>
      </p:sp>
      <p:sp>
        <p:nvSpPr>
          <p:cNvPr id="55" name="矩形 54"/>
          <p:cNvSpPr/>
          <p:nvPr>
            <p:custDataLst>
              <p:tags r:id="rId28"/>
            </p:custDataLst>
          </p:nvPr>
        </p:nvSpPr>
        <p:spPr>
          <a:xfrm>
            <a:off x="9730015" y="3943860"/>
            <a:ext cx="522081" cy="517954"/>
          </a:xfrm>
          <a:prstGeom prst="rect">
            <a:avLst/>
          </a:prstGeom>
          <a:solidFill>
            <a:srgbClr val="FFFF00">
              <a:alpha val="40000"/>
            </a:srgbClr>
          </a:solid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mn-ea"/>
              <a:sym typeface="+mn-lt"/>
            </a:endParaRPr>
          </a:p>
        </p:txBody>
      </p:sp>
      <p:grpSp>
        <p:nvGrpSpPr>
          <p:cNvPr id="56" name="组合 55"/>
          <p:cNvGrpSpPr/>
          <p:nvPr>
            <p:custDataLst>
              <p:tags r:id="rId29"/>
            </p:custDataLst>
          </p:nvPr>
        </p:nvGrpSpPr>
        <p:grpSpPr>
          <a:xfrm>
            <a:off x="4546781" y="2500475"/>
            <a:ext cx="1980170" cy="447188"/>
            <a:chOff x="4522651" y="2070580"/>
            <a:chExt cx="1980170" cy="447188"/>
          </a:xfrm>
        </p:grpSpPr>
        <p:sp>
          <p:nvSpPr>
            <p:cNvPr id="57" name="椭圆 56"/>
            <p:cNvSpPr/>
            <p:nvPr>
              <p:custDataLst>
                <p:tags r:id="rId30"/>
              </p:custDataLst>
            </p:nvPr>
          </p:nvSpPr>
          <p:spPr>
            <a:xfrm>
              <a:off x="4522651" y="2084051"/>
              <a:ext cx="433717" cy="433717"/>
            </a:xfrm>
            <a:prstGeom prst="ellipse">
              <a:avLst/>
            </a:prstGeom>
            <a:no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cxnSp>
          <p:nvCxnSpPr>
            <p:cNvPr id="58" name="直接连接符 57"/>
            <p:cNvCxnSpPr/>
            <p:nvPr>
              <p:custDataLst>
                <p:tags r:id="rId31"/>
              </p:custDataLst>
            </p:nvPr>
          </p:nvCxnSpPr>
          <p:spPr>
            <a:xfrm flipV="1">
              <a:off x="4956368" y="2288588"/>
              <a:ext cx="555812" cy="1"/>
            </a:xfrm>
            <a:prstGeom prst="line">
              <a:avLst/>
            </a:prstGeom>
            <a:noFill/>
            <a:ln w="19050" cap="flat" cmpd="sng" algn="ctr">
              <a:solidFill>
                <a:srgbClr val="FF0000"/>
              </a:solidFill>
              <a:prstDash val="solid"/>
              <a:miter lim="800000"/>
            </a:ln>
            <a:effectLst/>
          </p:spPr>
        </p:cxnSp>
        <p:sp>
          <p:nvSpPr>
            <p:cNvPr id="59" name="矩形 58"/>
            <p:cNvSpPr/>
            <p:nvPr>
              <p:custDataLst>
                <p:tags r:id="rId32"/>
              </p:custDataLst>
            </p:nvPr>
          </p:nvSpPr>
          <p:spPr>
            <a:xfrm>
              <a:off x="5501074" y="2070580"/>
              <a:ext cx="1001747" cy="430374"/>
            </a:xfrm>
            <a:prstGeom prst="rect">
              <a:avLst/>
            </a:prstGeom>
          </p:spPr>
          <p:txBody>
            <a:bodyPr wrap="square">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mn-ea"/>
                  <a:sym typeface="+mn-lt"/>
                </a:rPr>
                <a:t>显负价</a:t>
              </a:r>
              <a:endParaRPr kumimoji="0" lang="zh-CN" altLang="en-US" sz="2000" b="1" i="0" u="none" strike="noStrike" kern="0" cap="none" spc="0" normalizeH="0" baseline="30000" noProof="0">
                <a:ln>
                  <a:noFill/>
                </a:ln>
                <a:solidFill>
                  <a:srgbClr val="FF0000"/>
                </a:solidFill>
                <a:effectLst/>
                <a:uLnTx/>
                <a:uFillTx/>
                <a:latin typeface="Times New Roman" panose="02020603050405020304" charset="0"/>
                <a:ea typeface="微软雅黑" panose="020B0503020204020204" pitchFamily="34" charset="-122"/>
                <a:cs typeface="+mn-ea"/>
                <a:sym typeface="+mn-lt"/>
              </a:endParaRPr>
            </a:p>
          </p:txBody>
        </p:sp>
      </p:grpSp>
      <p:grpSp>
        <p:nvGrpSpPr>
          <p:cNvPr id="60" name="组合 59"/>
          <p:cNvGrpSpPr/>
          <p:nvPr>
            <p:custDataLst>
              <p:tags r:id="rId33"/>
            </p:custDataLst>
          </p:nvPr>
        </p:nvGrpSpPr>
        <p:grpSpPr>
          <a:xfrm>
            <a:off x="4591605" y="3162873"/>
            <a:ext cx="2204782" cy="792768"/>
            <a:chOff x="4567475" y="2732978"/>
            <a:chExt cx="2204782" cy="792768"/>
          </a:xfrm>
        </p:grpSpPr>
        <p:sp>
          <p:nvSpPr>
            <p:cNvPr id="61" name="矩形 60"/>
            <p:cNvSpPr/>
            <p:nvPr>
              <p:custDataLst>
                <p:tags r:id="rId34"/>
              </p:custDataLst>
            </p:nvPr>
          </p:nvSpPr>
          <p:spPr>
            <a:xfrm>
              <a:off x="5770510" y="3095372"/>
              <a:ext cx="1001747" cy="430374"/>
            </a:xfrm>
            <a:prstGeom prst="rect">
              <a:avLst/>
            </a:prstGeom>
          </p:spPr>
          <p:txBody>
            <a:bodyPr wrap="square">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mn-ea"/>
                  <a:sym typeface="+mn-lt"/>
                </a:rPr>
                <a:t>显正价</a:t>
              </a:r>
              <a:endParaRPr kumimoji="0" lang="zh-CN" altLang="en-US" sz="2000" b="1" i="0" u="none" strike="noStrike" kern="0" cap="none" spc="0" normalizeH="0" baseline="30000" noProof="0">
                <a:ln>
                  <a:noFill/>
                </a:ln>
                <a:solidFill>
                  <a:srgbClr val="FF0000"/>
                </a:solidFill>
                <a:effectLst/>
                <a:uLnTx/>
                <a:uFillTx/>
                <a:latin typeface="Times New Roman" panose="02020603050405020304" charset="0"/>
                <a:ea typeface="微软雅黑" panose="020B0503020204020204" pitchFamily="34" charset="-122"/>
                <a:cs typeface="+mn-ea"/>
                <a:sym typeface="+mn-lt"/>
              </a:endParaRPr>
            </a:p>
          </p:txBody>
        </p:sp>
        <p:sp>
          <p:nvSpPr>
            <p:cNvPr id="62" name="椭圆 61"/>
            <p:cNvSpPr/>
            <p:nvPr>
              <p:custDataLst>
                <p:tags r:id="rId35"/>
              </p:custDataLst>
            </p:nvPr>
          </p:nvSpPr>
          <p:spPr>
            <a:xfrm>
              <a:off x="4567475" y="2732978"/>
              <a:ext cx="433717" cy="433717"/>
            </a:xfrm>
            <a:prstGeom prst="ellipse">
              <a:avLst/>
            </a:prstGeom>
            <a:noFill/>
            <a:ln w="1905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63" name="任意多边形: 形状 62"/>
            <p:cNvSpPr/>
            <p:nvPr>
              <p:custDataLst>
                <p:tags r:id="rId36"/>
              </p:custDataLst>
            </p:nvPr>
          </p:nvSpPr>
          <p:spPr>
            <a:xfrm>
              <a:off x="4956368" y="3082535"/>
              <a:ext cx="869576" cy="242047"/>
            </a:xfrm>
            <a:custGeom>
              <a:avLst/>
              <a:gdLst>
                <a:gd name="connsiteX0" fmla="*/ 0 w 869576"/>
                <a:gd name="connsiteY0" fmla="*/ 0 h 242047"/>
                <a:gd name="connsiteX1" fmla="*/ 251012 w 869576"/>
                <a:gd name="connsiteY1" fmla="*/ 242047 h 242047"/>
                <a:gd name="connsiteX2" fmla="*/ 869576 w 869576"/>
                <a:gd name="connsiteY2" fmla="*/ 242047 h 242047"/>
              </a:gdLst>
              <a:ahLst/>
              <a:cxnLst>
                <a:cxn ang="0">
                  <a:pos x="connsiteX0" y="connsiteY0"/>
                </a:cxn>
                <a:cxn ang="0">
                  <a:pos x="connsiteX1" y="connsiteY1"/>
                </a:cxn>
                <a:cxn ang="0">
                  <a:pos x="connsiteX2" y="connsiteY2"/>
                </a:cxn>
              </a:cxnLst>
              <a:rect l="l" t="t" r="r" b="b"/>
              <a:pathLst>
                <a:path w="869576" h="242047">
                  <a:moveTo>
                    <a:pt x="0" y="0"/>
                  </a:moveTo>
                  <a:lnTo>
                    <a:pt x="251012" y="242047"/>
                  </a:lnTo>
                  <a:lnTo>
                    <a:pt x="869576" y="242047"/>
                  </a:lnTo>
                </a:path>
              </a:pathLst>
            </a:cu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grpSp>
      <p:sp>
        <p:nvSpPr>
          <p:cNvPr id="64" name="KSO_Shape"/>
          <p:cNvSpPr/>
          <p:nvPr>
            <p:custDataLst>
              <p:tags r:id="rId37"/>
            </p:custDataLst>
          </p:nvPr>
        </p:nvSpPr>
        <p:spPr>
          <a:xfrm rot="5400000">
            <a:off x="4344651" y="4877628"/>
            <a:ext cx="946787" cy="452880"/>
          </a:xfrm>
          <a:custGeom>
            <a:avLst/>
            <a:gdLst>
              <a:gd name="connsiteX0" fmla="*/ 2226629 w 7382320"/>
              <a:gd name="connsiteY0" fmla="*/ 1008112 h 3528392"/>
              <a:gd name="connsiteX1" fmla="*/ 3470622 w 7382320"/>
              <a:gd name="connsiteY1" fmla="*/ 1008112 h 3528392"/>
              <a:gd name="connsiteX2" fmla="*/ 3470622 w 7382320"/>
              <a:gd name="connsiteY2" fmla="*/ 2520280 h 3528392"/>
              <a:gd name="connsiteX3" fmla="*/ 2226629 w 7382320"/>
              <a:gd name="connsiteY3" fmla="*/ 2520280 h 3528392"/>
              <a:gd name="connsiteX4" fmla="*/ 887362 w 7382320"/>
              <a:gd name="connsiteY4" fmla="*/ 1008112 h 3528392"/>
              <a:gd name="connsiteX5" fmla="*/ 1843323 w 7382320"/>
              <a:gd name="connsiteY5" fmla="*/ 1008112 h 3528392"/>
              <a:gd name="connsiteX6" fmla="*/ 1843323 w 7382320"/>
              <a:gd name="connsiteY6" fmla="*/ 2520280 h 3528392"/>
              <a:gd name="connsiteX7" fmla="*/ 887362 w 7382320"/>
              <a:gd name="connsiteY7" fmla="*/ 2520280 h 3528392"/>
              <a:gd name="connsiteX8" fmla="*/ 0 w 7382320"/>
              <a:gd name="connsiteY8" fmla="*/ 1008112 h 3528392"/>
              <a:gd name="connsiteX9" fmla="*/ 504056 w 7382320"/>
              <a:gd name="connsiteY9" fmla="*/ 1008112 h 3528392"/>
              <a:gd name="connsiteX10" fmla="*/ 504056 w 7382320"/>
              <a:gd name="connsiteY10" fmla="*/ 2520280 h 3528392"/>
              <a:gd name="connsiteX11" fmla="*/ 0 w 7382320"/>
              <a:gd name="connsiteY11" fmla="*/ 2520280 h 3528392"/>
              <a:gd name="connsiteX12" fmla="*/ 5222080 w 7382320"/>
              <a:gd name="connsiteY12" fmla="*/ 0 h 3528392"/>
              <a:gd name="connsiteX13" fmla="*/ 7382320 w 7382320"/>
              <a:gd name="connsiteY13" fmla="*/ 1764196 h 3528392"/>
              <a:gd name="connsiteX14" fmla="*/ 5222080 w 7382320"/>
              <a:gd name="connsiteY14" fmla="*/ 3528392 h 3528392"/>
              <a:gd name="connsiteX15" fmla="*/ 5222080 w 7382320"/>
              <a:gd name="connsiteY15" fmla="*/ 2520280 h 3528392"/>
              <a:gd name="connsiteX16" fmla="*/ 3853928 w 7382320"/>
              <a:gd name="connsiteY16" fmla="*/ 2520280 h 3528392"/>
              <a:gd name="connsiteX17" fmla="*/ 3853928 w 7382320"/>
              <a:gd name="connsiteY17" fmla="*/ 1008112 h 3528392"/>
              <a:gd name="connsiteX18" fmla="*/ 5222080 w 7382320"/>
              <a:gd name="connsiteY18" fmla="*/ 1008112 h 35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82320" h="3528392">
                <a:moveTo>
                  <a:pt x="2226629" y="1008112"/>
                </a:moveTo>
                <a:lnTo>
                  <a:pt x="3470622" y="1008112"/>
                </a:lnTo>
                <a:lnTo>
                  <a:pt x="3470622" y="2520280"/>
                </a:lnTo>
                <a:lnTo>
                  <a:pt x="2226629" y="2520280"/>
                </a:lnTo>
                <a:close/>
                <a:moveTo>
                  <a:pt x="887362" y="1008112"/>
                </a:moveTo>
                <a:lnTo>
                  <a:pt x="1843323" y="1008112"/>
                </a:lnTo>
                <a:lnTo>
                  <a:pt x="1843323" y="2520280"/>
                </a:lnTo>
                <a:lnTo>
                  <a:pt x="887362" y="2520280"/>
                </a:lnTo>
                <a:close/>
                <a:moveTo>
                  <a:pt x="0" y="1008112"/>
                </a:moveTo>
                <a:lnTo>
                  <a:pt x="504056" y="1008112"/>
                </a:lnTo>
                <a:lnTo>
                  <a:pt x="504056" y="2520280"/>
                </a:lnTo>
                <a:lnTo>
                  <a:pt x="0" y="2520280"/>
                </a:lnTo>
                <a:close/>
                <a:moveTo>
                  <a:pt x="5222080" y="0"/>
                </a:moveTo>
                <a:lnTo>
                  <a:pt x="7382320" y="1764196"/>
                </a:lnTo>
                <a:lnTo>
                  <a:pt x="5222080" y="3528392"/>
                </a:lnTo>
                <a:lnTo>
                  <a:pt x="5222080" y="2520280"/>
                </a:lnTo>
                <a:lnTo>
                  <a:pt x="3853928" y="2520280"/>
                </a:lnTo>
                <a:lnTo>
                  <a:pt x="3853928" y="1008112"/>
                </a:lnTo>
                <a:lnTo>
                  <a:pt x="5222080" y="1008112"/>
                </a:lnTo>
                <a:close/>
              </a:path>
            </a:pathLst>
          </a:custGeom>
          <a:solidFill>
            <a:srgbClr val="00A5A9"/>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charset="0"/>
              <a:ea typeface="微软雅黑" panose="020B0503020204020204" pitchFamily="34" charset="-122"/>
              <a:cs typeface="Arial" panose="020B0604020202020204"/>
            </a:endParaRPr>
          </a:p>
        </p:txBody>
      </p:sp>
      <p:sp>
        <p:nvSpPr>
          <p:cNvPr id="65" name="矩形 64"/>
          <p:cNvSpPr/>
          <p:nvPr>
            <p:custDataLst>
              <p:tags r:id="rId38"/>
            </p:custDataLst>
          </p:nvPr>
        </p:nvSpPr>
        <p:spPr>
          <a:xfrm>
            <a:off x="4444187" y="6088340"/>
            <a:ext cx="943701" cy="564257"/>
          </a:xfrm>
          <a:prstGeom prst="rect">
            <a:avLst/>
          </a:prstGeom>
        </p:spPr>
        <p:txBody>
          <a:bodyPr wrap="square">
            <a:spAutoFit/>
          </a:bodyPr>
          <a:lstStyle/>
          <a:p>
            <a:pPr>
              <a:lnSpc>
                <a:spcPct val="120000"/>
              </a:lnSpc>
            </a:pPr>
            <a:r>
              <a:rPr lang="en-US" altLang="zh-CN" sz="2800" b="1">
                <a:solidFill>
                  <a:prstClr val="black"/>
                </a:solidFill>
                <a:latin typeface="Times New Roman" panose="02020603050405020304" charset="0"/>
                <a:ea typeface="微软雅黑" panose="020B0503020204020204" pitchFamily="34" charset="-122"/>
                <a:cs typeface="+mn-ea"/>
                <a:sym typeface="+mn-lt"/>
              </a:rPr>
              <a:t>SiH</a:t>
            </a:r>
            <a:r>
              <a:rPr lang="en-US" altLang="zh-CN" sz="2800" b="1" baseline="-25000">
                <a:solidFill>
                  <a:prstClr val="black"/>
                </a:solidFill>
                <a:latin typeface="Times New Roman" panose="02020603050405020304" charset="0"/>
                <a:ea typeface="微软雅黑" panose="020B0503020204020204" pitchFamily="34" charset="-122"/>
                <a:cs typeface="+mn-ea"/>
                <a:sym typeface="+mn-lt"/>
              </a:rPr>
              <a:t>4</a:t>
            </a:r>
            <a:endParaRPr lang="zh-CN" altLang="en-US" sz="2800" b="1" baseline="-25000">
              <a:solidFill>
                <a:prstClr val="black"/>
              </a:solidFill>
              <a:latin typeface="Times New Roman" panose="02020603050405020304" charset="0"/>
              <a:ea typeface="微软雅黑" panose="020B0503020204020204" pitchFamily="34" charset="-122"/>
              <a:cs typeface="+mn-ea"/>
              <a:sym typeface="+mn-lt"/>
            </a:endParaRPr>
          </a:p>
        </p:txBody>
      </p:sp>
      <p:sp>
        <p:nvSpPr>
          <p:cNvPr id="66" name="矩形 65"/>
          <p:cNvSpPr/>
          <p:nvPr>
            <p:custDataLst>
              <p:tags r:id="rId39"/>
            </p:custDataLst>
          </p:nvPr>
        </p:nvSpPr>
        <p:spPr>
          <a:xfrm>
            <a:off x="4381358" y="5818539"/>
            <a:ext cx="539126" cy="496867"/>
          </a:xfrm>
          <a:prstGeom prst="rect">
            <a:avLst/>
          </a:prstGeom>
        </p:spPr>
        <p:txBody>
          <a:bodyPr wrap="square">
            <a:spAutoFit/>
          </a:bodyPr>
          <a:lstStyle/>
          <a:p>
            <a:pPr algn="ctr">
              <a:lnSpc>
                <a:spcPct val="120000"/>
              </a:lnSpc>
            </a:pPr>
            <a:r>
              <a:rPr lang="en-US" altLang="zh-CN" sz="2400" b="1">
                <a:solidFill>
                  <a:srgbClr val="FF0000"/>
                </a:solidFill>
                <a:latin typeface="Times New Roman" panose="02020603050405020304" charset="0"/>
                <a:ea typeface="微软雅黑" panose="020B0503020204020204" pitchFamily="34" charset="-122"/>
                <a:cs typeface="+mn-ea"/>
                <a:sym typeface="+mn-lt"/>
              </a:rPr>
              <a:t>+4</a:t>
            </a:r>
            <a:endParaRPr lang="zh-CN" altLang="en-US" sz="2400" b="1" baseline="30000">
              <a:solidFill>
                <a:srgbClr val="FF0000"/>
              </a:solidFill>
              <a:latin typeface="Times New Roman" panose="02020603050405020304" charset="0"/>
              <a:ea typeface="微软雅黑" panose="020B0503020204020204" pitchFamily="34" charset="-122"/>
              <a:cs typeface="+mn-ea"/>
              <a:sym typeface="+mn-lt"/>
            </a:endParaRPr>
          </a:p>
        </p:txBody>
      </p:sp>
      <p:sp>
        <p:nvSpPr>
          <p:cNvPr id="67" name="矩形 66"/>
          <p:cNvSpPr/>
          <p:nvPr>
            <p:custDataLst>
              <p:tags r:id="rId40"/>
            </p:custDataLst>
          </p:nvPr>
        </p:nvSpPr>
        <p:spPr>
          <a:xfrm>
            <a:off x="4765386" y="5818539"/>
            <a:ext cx="497494" cy="496867"/>
          </a:xfrm>
          <a:prstGeom prst="rect">
            <a:avLst/>
          </a:prstGeom>
        </p:spPr>
        <p:txBody>
          <a:bodyPr wrap="square">
            <a:spAutoFit/>
          </a:bodyPr>
          <a:lstStyle/>
          <a:p>
            <a:pPr algn="ctr">
              <a:lnSpc>
                <a:spcPct val="120000"/>
              </a:lnSpc>
            </a:pPr>
            <a:r>
              <a:rPr lang="en-US" altLang="zh-CN" sz="2400" b="1">
                <a:solidFill>
                  <a:srgbClr val="FF0000"/>
                </a:solidFill>
                <a:latin typeface="Times New Roman" panose="02020603050405020304" charset="0"/>
                <a:ea typeface="微软雅黑" panose="020B0503020204020204" pitchFamily="34" charset="-122"/>
                <a:cs typeface="+mn-ea"/>
                <a:sym typeface="+mn-lt"/>
              </a:rPr>
              <a:t>-1</a:t>
            </a:r>
            <a:endParaRPr lang="zh-CN" altLang="en-US" sz="2400" b="1" baseline="30000">
              <a:solidFill>
                <a:srgbClr val="FF0000"/>
              </a:solidFill>
              <a:latin typeface="Times New Roman" panose="02020603050405020304" charset="0"/>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barn(inVertical)">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up)">
                                      <p:cBhvr>
                                        <p:cTn id="54" dur="500"/>
                                        <p:tgtEl>
                                          <p:spTgt spid="54"/>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up)">
                                      <p:cBhvr>
                                        <p:cTn id="68" dur="500"/>
                                        <p:tgtEl>
                                          <p:spTgt spid="64"/>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7" grpId="0" animBg="1"/>
      <p:bldP spid="38" grpId="0" animBg="1"/>
      <p:bldP spid="41" grpId="0"/>
      <p:bldP spid="42" grpId="0"/>
      <p:bldP spid="43" grpId="0"/>
      <p:bldP spid="54" grpId="0" animBg="1"/>
      <p:bldP spid="55" grpId="0" animBg="1"/>
      <p:bldP spid="64" grpId="0" animBg="1"/>
      <p:bldP spid="65" grpId="0"/>
      <p:bldP spid="66" grpId="0"/>
      <p:bldP spid="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457700" y="285750"/>
            <a:ext cx="3232150" cy="460375"/>
            <a:chOff x="7376" y="296"/>
            <a:chExt cx="5090" cy="725"/>
          </a:xfrm>
        </p:grpSpPr>
        <p:sp>
          <p:nvSpPr>
            <p:cNvPr id="14" name="文本框 13"/>
            <p:cNvSpPr txBox="1"/>
            <p:nvPr>
              <p:custDataLst>
                <p:tags r:id="rId2"/>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3"/>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sz="2400" b="1">
                  <a:latin typeface="Times New Roman" panose="02020603050405020304" charset="0"/>
                  <a:ea typeface="微软雅黑" panose="020B0503020204020204" pitchFamily="34" charset="-122"/>
                  <a:cs typeface="Times New Roman" panose="02020603050405020304" charset="0"/>
                  <a:sym typeface="+mn-ea"/>
                </a:rPr>
                <a:t>电负性</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custDataLst>
              <p:tags r:id="rId4"/>
            </p:custDataLst>
          </p:nvPr>
        </p:nvSpPr>
        <p:spPr>
          <a:xfrm>
            <a:off x="4906010" y="1033780"/>
            <a:ext cx="2657475" cy="460375"/>
          </a:xfrm>
          <a:prstGeom prst="rect">
            <a:avLst/>
          </a:prstGeom>
          <a:solidFill>
            <a:schemeClr val="accent5"/>
          </a:solidFill>
        </p:spPr>
        <p:txBody>
          <a:bodyPr wrap="square" rtlCol="0" anchor="t">
            <a:spAutoFit/>
          </a:bodyPr>
          <a:lstStyle/>
          <a:p>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判断元素的化合价</a:t>
            </a:r>
            <a:endParaRPr lang="zh-CN" altLang="en-US" sz="2400" b="1" kern="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custDataLst>
              <p:tags r:id="rId5"/>
            </p:custDataLst>
          </p:nvPr>
        </p:nvSpPr>
        <p:spPr>
          <a:xfrm>
            <a:off x="2486660" y="1582420"/>
            <a:ext cx="7523480" cy="829945"/>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利用电负性可以判断化合物中元素化合价的正负，电负性大的元素易呈现负价，电负性小的元素易呈现正价</a:t>
            </a:r>
            <a:endParaRPr lang="zh-CN" altLang="en-US" sz="24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6"/>
            </p:custDataLst>
          </p:nvPr>
        </p:nvPicPr>
        <p:blipFill>
          <a:blip r:embed="rId7"/>
          <a:stretch>
            <a:fillRect/>
          </a:stretch>
        </p:blipFill>
        <p:spPr>
          <a:xfrm>
            <a:off x="1022350" y="2649220"/>
            <a:ext cx="10638790" cy="2740025"/>
          </a:xfrm>
          <a:prstGeom prst="rect">
            <a:avLst/>
          </a:prstGeom>
        </p:spPr>
      </p:pic>
      <p:sp>
        <p:nvSpPr>
          <p:cNvPr id="4" name="椭圆 3"/>
          <p:cNvSpPr/>
          <p:nvPr>
            <p:custDataLst>
              <p:tags r:id="rId8"/>
            </p:custDataLst>
          </p:nvPr>
        </p:nvSpPr>
        <p:spPr>
          <a:xfrm rot="5400000">
            <a:off x="2761615" y="3882390"/>
            <a:ext cx="1186180" cy="1530350"/>
          </a:xfrm>
          <a:prstGeom prst="ellipse">
            <a:avLst/>
          </a:prstGeom>
          <a:noFill/>
          <a:ln w="57150" cap="flat" cmpd="sng" algn="ctr">
            <a:solidFill>
              <a:srgbClr val="0B4CD6"/>
            </a:solidFill>
            <a:prstDash val="dash"/>
            <a:miter lim="800000"/>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等线"/>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4457700" y="285750"/>
            <a:ext cx="3232150" cy="460375"/>
            <a:chOff x="7376" y="296"/>
            <a:chExt cx="5090" cy="725"/>
          </a:xfrm>
        </p:grpSpPr>
        <p:sp>
          <p:nvSpPr>
            <p:cNvPr id="14" name="文本框 13"/>
            <p:cNvSpPr txBox="1"/>
            <p:nvPr>
              <p:custDataLst>
                <p:tags r:id="rId2"/>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3"/>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sz="2400" b="1">
                  <a:latin typeface="Times New Roman" panose="02020603050405020304" charset="0"/>
                  <a:ea typeface="微软雅黑" panose="020B0503020204020204" pitchFamily="34" charset="-122"/>
                  <a:cs typeface="Times New Roman" panose="02020603050405020304" charset="0"/>
                  <a:sym typeface="+mn-ea"/>
                </a:rPr>
                <a:t>电负性</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7" name="文本框 6"/>
          <p:cNvSpPr txBox="1"/>
          <p:nvPr>
            <p:custDataLst>
              <p:tags r:id="rId4"/>
            </p:custDataLst>
          </p:nvPr>
        </p:nvSpPr>
        <p:spPr>
          <a:xfrm>
            <a:off x="4775200" y="1080135"/>
            <a:ext cx="2642235"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判断化学键的性质</a:t>
            </a:r>
            <a:endParaRPr lang="zh-CN" altLang="en-US" sz="2400" b="1">
              <a:latin typeface="微软雅黑" panose="020B0503020204020204" pitchFamily="34" charset="-122"/>
              <a:ea typeface="微软雅黑" panose="020B0503020204020204" pitchFamily="34" charset="-122"/>
            </a:endParaRPr>
          </a:p>
        </p:txBody>
      </p:sp>
      <p:sp>
        <p:nvSpPr>
          <p:cNvPr id="11" name="文本框 10"/>
          <p:cNvSpPr txBox="1"/>
          <p:nvPr>
            <p:custDataLst>
              <p:tags r:id="rId5"/>
            </p:custDataLst>
          </p:nvPr>
        </p:nvSpPr>
        <p:spPr>
          <a:xfrm>
            <a:off x="2510790" y="1874520"/>
            <a:ext cx="8107045" cy="1308735"/>
          </a:xfrm>
          <a:prstGeom prst="rect">
            <a:avLst/>
          </a:prstGeom>
          <a:solidFill>
            <a:schemeClr val="accent3">
              <a:lumMod val="20000"/>
              <a:lumOff val="80000"/>
            </a:schemeClr>
          </a:solidFill>
        </p:spPr>
        <p:txBody>
          <a:bodyPr wrap="square" rtlCol="0" anchor="t">
            <a:spAutoFit/>
          </a:bodyPr>
          <a:lstStyle/>
          <a:p>
            <a:pPr>
              <a:lnSpc>
                <a:spcPct val="110000"/>
              </a:lnSpc>
            </a:pPr>
            <a:r>
              <a:rPr lang="zh-CN" altLang="en-US" sz="2400" b="1">
                <a:latin typeface="微软雅黑" panose="020B0503020204020204" pitchFamily="34" charset="-122"/>
                <a:ea typeface="微软雅黑" panose="020B0503020204020204" pitchFamily="34" charset="-122"/>
              </a:rPr>
              <a:t>电负性差值大的元素原子之间形成的化学键主要是离子键，电负性相同或差值小的非金属元素原子之间形成的化学键主要是共价键。</a:t>
            </a:r>
            <a:endParaRPr lang="zh-CN" altLang="en-US" sz="2400" b="1">
              <a:latin typeface="微软雅黑" panose="020B0503020204020204" pitchFamily="34" charset="-122"/>
              <a:ea typeface="微软雅黑" panose="020B0503020204020204" pitchFamily="34" charset="-122"/>
            </a:endParaRPr>
          </a:p>
        </p:txBody>
      </p:sp>
      <p:sp>
        <p:nvSpPr>
          <p:cNvPr id="12" name="矩形 11"/>
          <p:cNvSpPr/>
          <p:nvPr>
            <p:custDataLst>
              <p:tags r:id="rId6"/>
            </p:custDataLst>
          </p:nvPr>
        </p:nvSpPr>
        <p:spPr>
          <a:xfrm>
            <a:off x="3998477" y="4284267"/>
            <a:ext cx="1755256" cy="430182"/>
          </a:xfrm>
          <a:prstGeom prst="rect">
            <a:avLst/>
          </a:prstGeom>
        </p:spPr>
        <p:txBody>
          <a:bodyPr wrap="square">
            <a:spAutoFit/>
          </a:bodyPr>
          <a:lstStyle/>
          <a:p>
            <a:pPr algn="just">
              <a:lnSpc>
                <a:spcPct val="120000"/>
              </a:lnSpc>
            </a:pPr>
            <a:r>
              <a:rPr lang="zh-CN" altLang="en-US" sz="2000" b="1">
                <a:solidFill>
                  <a:srgbClr val="00B050"/>
                </a:solidFill>
                <a:latin typeface="Times New Roman" panose="02020603050405020304" charset="0"/>
                <a:ea typeface="微软雅黑" panose="020B0503020204020204" pitchFamily="34" charset="-122"/>
                <a:cs typeface="Times New Roman" panose="02020603050405020304" charset="0"/>
              </a:rPr>
              <a:t>电负性差   </a:t>
            </a:r>
            <a:r>
              <a:rPr lang="en-US" altLang="zh-CN" sz="2000" b="1">
                <a:solidFill>
                  <a:srgbClr val="00B050"/>
                </a:solidFill>
                <a:latin typeface="Times New Roman" panose="02020603050405020304" charset="0"/>
                <a:ea typeface="微软雅黑" panose="020B0503020204020204" pitchFamily="34" charset="-122"/>
                <a:cs typeface="Times New Roman" panose="02020603050405020304" charset="0"/>
              </a:rPr>
              <a:t>2.1</a:t>
            </a:r>
            <a:endParaRPr lang="zh-CN" altLang="en-US" sz="2000" b="1">
              <a:solidFill>
                <a:srgbClr val="00B050"/>
              </a:solidFill>
              <a:latin typeface="Times New Roman" panose="02020603050405020304" charset="0"/>
              <a:ea typeface="微软雅黑" panose="020B0503020204020204" pitchFamily="34" charset="-122"/>
              <a:cs typeface="Times New Roman" panose="02020603050405020304" charset="0"/>
            </a:endParaRPr>
          </a:p>
        </p:txBody>
      </p:sp>
      <p:sp>
        <p:nvSpPr>
          <p:cNvPr id="13" name="矩形 12"/>
          <p:cNvSpPr/>
          <p:nvPr>
            <p:custDataLst>
              <p:tags r:id="rId7"/>
            </p:custDataLst>
          </p:nvPr>
        </p:nvSpPr>
        <p:spPr>
          <a:xfrm>
            <a:off x="809165" y="4264603"/>
            <a:ext cx="1520886" cy="430182"/>
          </a:xfrm>
          <a:prstGeom prst="rect">
            <a:avLst/>
          </a:prstGeom>
        </p:spPr>
        <p:txBody>
          <a:bodyPr wrap="square">
            <a:spAutoFit/>
          </a:bodyPr>
          <a:lstStyle/>
          <a:p>
            <a:pPr algn="just">
              <a:lnSpc>
                <a:spcPct val="120000"/>
              </a:lnSpc>
            </a:pPr>
            <a:r>
              <a:rPr lang="zh-CN" altLang="en-US" sz="2000" b="1">
                <a:solidFill>
                  <a:prstClr val="black"/>
                </a:solidFill>
                <a:latin typeface="Times New Roman" panose="02020603050405020304" charset="0"/>
                <a:ea typeface="微软雅黑" panose="020B0503020204020204" pitchFamily="34" charset="-122"/>
                <a:cs typeface="Times New Roman" panose="02020603050405020304" charset="0"/>
              </a:rPr>
              <a:t>电负性   </a:t>
            </a:r>
            <a:r>
              <a:rPr lang="en-US" altLang="zh-CN" sz="2000" b="1">
                <a:solidFill>
                  <a:prstClr val="black"/>
                </a:solidFill>
                <a:latin typeface="Times New Roman" panose="02020603050405020304" charset="0"/>
                <a:ea typeface="微软雅黑" panose="020B0503020204020204" pitchFamily="34" charset="-122"/>
                <a:cs typeface="Times New Roman" panose="02020603050405020304" charset="0"/>
              </a:rPr>
              <a:t>0.9</a:t>
            </a:r>
            <a:endParaRPr lang="zh-CN" altLang="en-US" sz="2000" b="1">
              <a:solidFill>
                <a:prstClr val="black"/>
              </a:solidFill>
              <a:latin typeface="Times New Roman" panose="02020603050405020304" charset="0"/>
              <a:ea typeface="微软雅黑" panose="020B0503020204020204" pitchFamily="34" charset="-122"/>
              <a:cs typeface="Times New Roman" panose="02020603050405020304" charset="0"/>
            </a:endParaRPr>
          </a:p>
        </p:txBody>
      </p:sp>
      <p:sp>
        <p:nvSpPr>
          <p:cNvPr id="15" name="矩形 14"/>
          <p:cNvSpPr/>
          <p:nvPr>
            <p:custDataLst>
              <p:tags r:id="rId8"/>
            </p:custDataLst>
          </p:nvPr>
        </p:nvSpPr>
        <p:spPr>
          <a:xfrm>
            <a:off x="2644960" y="4274821"/>
            <a:ext cx="517245" cy="429413"/>
          </a:xfrm>
          <a:prstGeom prst="rect">
            <a:avLst/>
          </a:prstGeom>
        </p:spPr>
        <p:txBody>
          <a:bodyPr wrap="square">
            <a:spAutoFit/>
          </a:bodyPr>
          <a:lstStyle/>
          <a:p>
            <a:pPr algn="just">
              <a:lnSpc>
                <a:spcPct val="120000"/>
              </a:lnSpc>
            </a:pPr>
            <a:r>
              <a:rPr lang="en-US" altLang="zh-CN" sz="2000" b="1">
                <a:effectLst>
                  <a:outerShdw blurRad="38100" dist="38100" dir="2700000" algn="tl">
                    <a:srgbClr val="000000">
                      <a:alpha val="43137"/>
                    </a:srgbClr>
                  </a:outerShdw>
                </a:effectLst>
                <a:latin typeface="Times New Roman" panose="02020603050405020304" charset="0"/>
                <a:ea typeface="黑体" panose="02010609060101010101" charset="-122"/>
                <a:cs typeface="Times New Roman" panose="02020603050405020304" charset="0"/>
              </a:rPr>
              <a:t>3.0</a:t>
            </a:r>
            <a:endParaRPr lang="zh-CN" altLang="en-US" sz="2000" b="1">
              <a:effectLst>
                <a:outerShdw blurRad="38100" dist="38100" dir="2700000" algn="tl">
                  <a:srgbClr val="000000">
                    <a:alpha val="43137"/>
                  </a:srgbClr>
                </a:outerShdw>
              </a:effectLst>
              <a:latin typeface="Times New Roman" panose="02020603050405020304" charset="0"/>
              <a:ea typeface="黑体" panose="02010609060101010101" charset="-122"/>
              <a:cs typeface="Times New Roman" panose="02020603050405020304" charset="0"/>
            </a:endParaRPr>
          </a:p>
        </p:txBody>
      </p:sp>
      <p:sp>
        <p:nvSpPr>
          <p:cNvPr id="16" name="矩形 15"/>
          <p:cNvSpPr/>
          <p:nvPr>
            <p:custDataLst>
              <p:tags r:id="rId9"/>
            </p:custDataLst>
          </p:nvPr>
        </p:nvSpPr>
        <p:spPr>
          <a:xfrm>
            <a:off x="9624507" y="4254771"/>
            <a:ext cx="1730060" cy="430182"/>
          </a:xfrm>
          <a:prstGeom prst="rect">
            <a:avLst/>
          </a:prstGeom>
        </p:spPr>
        <p:txBody>
          <a:bodyPr wrap="square">
            <a:spAutoFit/>
          </a:bodyPr>
          <a:lstStyle/>
          <a:p>
            <a:pPr algn="ctr">
              <a:lnSpc>
                <a:spcPct val="120000"/>
              </a:lnSpc>
            </a:pPr>
            <a:r>
              <a:rPr lang="zh-CN" altLang="en-US" sz="2000" b="1">
                <a:solidFill>
                  <a:srgbClr val="00B050"/>
                </a:solidFill>
                <a:latin typeface="Times New Roman" panose="02020603050405020304" charset="0"/>
                <a:ea typeface="微软雅黑" panose="020B0503020204020204" pitchFamily="34" charset="-122"/>
                <a:cs typeface="Times New Roman" panose="02020603050405020304" charset="0"/>
              </a:rPr>
              <a:t>电负性差   </a:t>
            </a:r>
            <a:r>
              <a:rPr lang="en-US" altLang="zh-CN" sz="2000" b="1">
                <a:solidFill>
                  <a:srgbClr val="00B050"/>
                </a:solidFill>
                <a:latin typeface="Times New Roman" panose="02020603050405020304" charset="0"/>
                <a:ea typeface="微软雅黑" panose="020B0503020204020204" pitchFamily="34" charset="-122"/>
                <a:cs typeface="Times New Roman" panose="02020603050405020304" charset="0"/>
              </a:rPr>
              <a:t>0.9</a:t>
            </a:r>
            <a:endParaRPr lang="zh-CN" altLang="en-US" sz="2000" b="1">
              <a:solidFill>
                <a:srgbClr val="00B050"/>
              </a:solidFill>
              <a:latin typeface="Times New Roman" panose="02020603050405020304" charset="0"/>
              <a:ea typeface="微软雅黑" panose="020B0503020204020204" pitchFamily="34" charset="-122"/>
              <a:cs typeface="Times New Roman" panose="02020603050405020304" charset="0"/>
            </a:endParaRPr>
          </a:p>
        </p:txBody>
      </p:sp>
      <p:sp>
        <p:nvSpPr>
          <p:cNvPr id="17" name="矩形 16"/>
          <p:cNvSpPr/>
          <p:nvPr>
            <p:custDataLst>
              <p:tags r:id="rId10"/>
            </p:custDataLst>
          </p:nvPr>
        </p:nvSpPr>
        <p:spPr>
          <a:xfrm>
            <a:off x="6764759" y="4254771"/>
            <a:ext cx="1493888" cy="430182"/>
          </a:xfrm>
          <a:prstGeom prst="rect">
            <a:avLst/>
          </a:prstGeom>
        </p:spPr>
        <p:txBody>
          <a:bodyPr wrap="square">
            <a:spAutoFit/>
          </a:bodyPr>
          <a:lstStyle/>
          <a:p>
            <a:pPr algn="just">
              <a:lnSpc>
                <a:spcPct val="120000"/>
              </a:lnSpc>
            </a:pPr>
            <a:r>
              <a:rPr lang="zh-CN" altLang="en-US" sz="2000" b="1">
                <a:solidFill>
                  <a:prstClr val="black"/>
                </a:solidFill>
                <a:latin typeface="Times New Roman" panose="02020603050405020304" charset="0"/>
                <a:ea typeface="微软雅黑" panose="020B0503020204020204" pitchFamily="34" charset="-122"/>
                <a:cs typeface="Times New Roman" panose="02020603050405020304" charset="0"/>
              </a:rPr>
              <a:t>电负性   </a:t>
            </a:r>
            <a:r>
              <a:rPr lang="en-US" altLang="zh-CN" sz="2000" b="1">
                <a:solidFill>
                  <a:prstClr val="black"/>
                </a:solidFill>
                <a:latin typeface="Times New Roman" panose="02020603050405020304" charset="0"/>
                <a:ea typeface="微软雅黑" panose="020B0503020204020204" pitchFamily="34" charset="-122"/>
                <a:cs typeface="Times New Roman" panose="02020603050405020304" charset="0"/>
              </a:rPr>
              <a:t>2.1</a:t>
            </a:r>
            <a:endParaRPr lang="zh-CN" altLang="en-US" sz="2000" b="1">
              <a:solidFill>
                <a:prstClr val="black"/>
              </a:solidFill>
              <a:latin typeface="Times New Roman" panose="02020603050405020304" charset="0"/>
              <a:ea typeface="微软雅黑" panose="020B0503020204020204" pitchFamily="34" charset="-122"/>
              <a:cs typeface="Times New Roman" panose="02020603050405020304" charset="0"/>
            </a:endParaRPr>
          </a:p>
        </p:txBody>
      </p:sp>
      <p:sp>
        <p:nvSpPr>
          <p:cNvPr id="18" name="矩形 17"/>
          <p:cNvSpPr/>
          <p:nvPr>
            <p:custDataLst>
              <p:tags r:id="rId11"/>
            </p:custDataLst>
          </p:nvPr>
        </p:nvSpPr>
        <p:spPr>
          <a:xfrm>
            <a:off x="8686881" y="4255156"/>
            <a:ext cx="599117" cy="429413"/>
          </a:xfrm>
          <a:prstGeom prst="rect">
            <a:avLst/>
          </a:prstGeom>
        </p:spPr>
        <p:txBody>
          <a:bodyPr wrap="square">
            <a:spAutoFit/>
          </a:bodyPr>
          <a:lstStyle/>
          <a:p>
            <a:pPr algn="ctr">
              <a:lnSpc>
                <a:spcPct val="120000"/>
              </a:lnSpc>
            </a:pPr>
            <a:r>
              <a:rPr lang="en-US" altLang="zh-CN" sz="2000" b="1">
                <a:solidFill>
                  <a:prstClr val="black"/>
                </a:solidFill>
                <a:latin typeface="Times New Roman" panose="02020603050405020304" charset="0"/>
                <a:ea typeface="微软雅黑" panose="020B0503020204020204" pitchFamily="34" charset="-122"/>
                <a:cs typeface="Times New Roman" panose="02020603050405020304" charset="0"/>
              </a:rPr>
              <a:t>3.0</a:t>
            </a:r>
            <a:endParaRPr lang="zh-CN" altLang="en-US" sz="2000" b="1">
              <a:solidFill>
                <a:prstClr val="black"/>
              </a:solidFill>
              <a:latin typeface="Times New Roman" panose="02020603050405020304" charset="0"/>
              <a:ea typeface="微软雅黑" panose="020B0503020204020204" pitchFamily="34" charset="-122"/>
              <a:cs typeface="Times New Roman" panose="02020603050405020304" charset="0"/>
            </a:endParaRPr>
          </a:p>
        </p:txBody>
      </p:sp>
      <p:sp>
        <p:nvSpPr>
          <p:cNvPr id="19" name="矩形: 圆顶角 9"/>
          <p:cNvSpPr/>
          <p:nvPr>
            <p:custDataLst>
              <p:tags r:id="rId12"/>
            </p:custDataLst>
          </p:nvPr>
        </p:nvSpPr>
        <p:spPr>
          <a:xfrm>
            <a:off x="826001" y="3565227"/>
            <a:ext cx="5151437" cy="1613236"/>
          </a:xfrm>
          <a:prstGeom prst="round2SameRect">
            <a:avLst>
              <a:gd name="adj1" fmla="val 0"/>
              <a:gd name="adj2" fmla="val 5976"/>
            </a:avLst>
          </a:prstGeom>
          <a:noFill/>
          <a:ln w="19050" cap="flat" cmpd="sng" algn="ctr">
            <a:solidFill>
              <a:srgbClr val="00A5A9"/>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21" name="文本框 20"/>
          <p:cNvSpPr txBox="1"/>
          <p:nvPr>
            <p:custDataLst>
              <p:tags r:id="rId13"/>
            </p:custDataLst>
          </p:nvPr>
        </p:nvSpPr>
        <p:spPr>
          <a:xfrm>
            <a:off x="2638689" y="4737796"/>
            <a:ext cx="1467068" cy="430182"/>
          </a:xfrm>
          <a:prstGeom prst="rect">
            <a:avLst/>
          </a:prstGeom>
          <a:noFill/>
          <a:ln w="19050">
            <a:noFill/>
          </a:ln>
          <a:extLst>
            <a:ext uri="{91240B29-F687-4F45-9708-019B960494DF}">
              <a14:hiddenLine xmlns:a14="http://schemas.microsoft.com/office/drawing/2010/main" w="19050">
                <a:solidFill>
                  <a:srgbClr val="00A5A9"/>
                </a:solidFill>
              </a14:hiddenLine>
            </a:ext>
          </a:extLst>
        </p:spPr>
        <p:txBody>
          <a:bodyPr wrap="none" rtlCol="0">
            <a:spAutoFit/>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Arial" panose="020B0604020202020204"/>
              </a:rPr>
              <a:t>离子化合物</a:t>
            </a:r>
            <a:endPar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Arial" panose="020B0604020202020204"/>
            </a:endParaRPr>
          </a:p>
        </p:txBody>
      </p:sp>
      <p:sp>
        <p:nvSpPr>
          <p:cNvPr id="22" name="矩形: 圆顶角 13"/>
          <p:cNvSpPr/>
          <p:nvPr>
            <p:custDataLst>
              <p:tags r:id="rId14"/>
            </p:custDataLst>
          </p:nvPr>
        </p:nvSpPr>
        <p:spPr>
          <a:xfrm>
            <a:off x="6745283" y="3565227"/>
            <a:ext cx="5151437" cy="1613236"/>
          </a:xfrm>
          <a:prstGeom prst="round2SameRect">
            <a:avLst>
              <a:gd name="adj1" fmla="val 0"/>
              <a:gd name="adj2" fmla="val 5976"/>
            </a:avLst>
          </a:prstGeom>
          <a:noFill/>
          <a:ln w="19050" cap="flat" cmpd="sng" algn="ctr">
            <a:solidFill>
              <a:srgbClr val="00A5A9"/>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24" name="文本框 23"/>
          <p:cNvSpPr txBox="1"/>
          <p:nvPr>
            <p:custDataLst>
              <p:tags r:id="rId15"/>
            </p:custDataLst>
          </p:nvPr>
        </p:nvSpPr>
        <p:spPr>
          <a:xfrm>
            <a:off x="8587467" y="4722881"/>
            <a:ext cx="1467068" cy="430182"/>
          </a:xfrm>
          <a:prstGeom prst="rect">
            <a:avLst/>
          </a:prstGeom>
          <a:noFill/>
          <a:ln w="19050">
            <a:noFill/>
          </a:ln>
          <a:extLst>
            <a:ext uri="{91240B29-F687-4F45-9708-019B960494DF}">
              <a14:hiddenLine xmlns:a14="http://schemas.microsoft.com/office/drawing/2010/main" w="19050">
                <a:solidFill>
                  <a:srgbClr val="00A5A9"/>
                </a:solidFill>
              </a14:hiddenLine>
            </a:ext>
          </a:extLst>
        </p:spPr>
        <p:txBody>
          <a:bodyPr wrap="none" rtlCol="0">
            <a:spAutoFit/>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Arial" panose="020B0604020202020204"/>
              </a:rPr>
              <a:t>共价化合物</a:t>
            </a:r>
            <a:endParaRPr kumimoji="0" lang="zh-CN" altLang="en-US" sz="2000" b="1" i="0" u="none" strike="noStrike" kern="0" cap="none" spc="0" normalizeH="0" baseline="0" noProof="0">
              <a:ln>
                <a:noFill/>
              </a:ln>
              <a:solidFill>
                <a:srgbClr val="FF0000"/>
              </a:solidFill>
              <a:effectLst/>
              <a:uLnTx/>
              <a:uFillTx/>
              <a:latin typeface="Times New Roman" panose="02020603050405020304" charset="0"/>
              <a:ea typeface="微软雅黑" panose="020B0503020204020204" pitchFamily="34" charset="-122"/>
              <a:cs typeface="Arial" panose="020B0604020202020204"/>
            </a:endParaRPr>
          </a:p>
        </p:txBody>
      </p:sp>
      <p:pic>
        <p:nvPicPr>
          <p:cNvPr id="25" name="图片 24"/>
          <p:cNvPicPr>
            <a:picLocks noChangeAspect="1"/>
          </p:cNvPicPr>
          <p:nvPr>
            <p:custDataLst>
              <p:tags r:id="rId16"/>
            </p:custDataLst>
          </p:nvPr>
        </p:nvPicPr>
        <p:blipFill>
          <a:blip r:embed="rId17"/>
          <a:srcRect t="19805"/>
          <a:stretch>
            <a:fillRect/>
          </a:stretch>
        </p:blipFill>
        <p:spPr>
          <a:xfrm>
            <a:off x="1613662" y="3673637"/>
            <a:ext cx="4115157" cy="762698"/>
          </a:xfrm>
          <a:prstGeom prst="rect">
            <a:avLst/>
          </a:prstGeom>
        </p:spPr>
      </p:pic>
      <p:pic>
        <p:nvPicPr>
          <p:cNvPr id="26" name="图片 25"/>
          <p:cNvPicPr>
            <a:picLocks noChangeAspect="1"/>
          </p:cNvPicPr>
          <p:nvPr>
            <p:custDataLst>
              <p:tags r:id="rId18"/>
            </p:custDataLst>
          </p:nvPr>
        </p:nvPicPr>
        <p:blipFill>
          <a:blip r:embed="rId19">
            <a:extLst>
              <a:ext uri="{BEBA8EAE-BF5A-486C-A8C5-ECC9F3942E4B}">
                <a14:imgProps xmlns:a14="http://schemas.microsoft.com/office/drawing/2010/main">
                  <a14:imgLayer r:embed="rId20">
                    <a14:imgEffect>
                      <a14:sharpenSoften amount="50000"/>
                    </a14:imgEffect>
                  </a14:imgLayer>
                </a14:imgProps>
              </a:ext>
            </a:extLst>
          </a:blip>
          <a:srcRect t="23978"/>
          <a:stretch>
            <a:fillRect/>
          </a:stretch>
        </p:blipFill>
        <p:spPr>
          <a:xfrm>
            <a:off x="7614295" y="3664160"/>
            <a:ext cx="3676207" cy="7230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 calcmode="lin" valueType="num">
                                      <p:cBhvr>
                                        <p:cTn id="30"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outVertic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p:bldP spid="13" grpId="0"/>
      <p:bldP spid="16" grpId="0"/>
      <p:bldP spid="17" grpId="0"/>
      <p:bldP spid="18" grpId="0"/>
      <p:bldP spid="21" grpId="0"/>
      <p:bldP spid="24" grpId="0"/>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rcRect t="55489" r="12302" b="36354"/>
          <a:stretch>
            <a:fillRect/>
          </a:stretch>
        </p:blipFill>
        <p:spPr>
          <a:xfrm>
            <a:off x="0" y="5724102"/>
            <a:ext cx="12192000" cy="1133898"/>
          </a:xfrm>
          <a:prstGeom prst="rect">
            <a:avLst/>
          </a:prstGeom>
        </p:spPr>
      </p:pic>
      <p:sp>
        <p:nvSpPr>
          <p:cNvPr id="15" name="直角三角形 14"/>
          <p:cNvSpPr/>
          <p:nvPr>
            <p:custDataLst>
              <p:tags r:id="rId3"/>
            </p:custDataLst>
          </p:nvPr>
        </p:nvSpPr>
        <p:spPr>
          <a:xfrm flipH="1" flipV="1">
            <a:off x="7669260" y="0"/>
            <a:ext cx="1943610" cy="194361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414020" y="2509520"/>
            <a:ext cx="7897495" cy="903605"/>
          </a:xfrm>
          <a:prstGeom prst="rect">
            <a:avLst/>
          </a:prstGeom>
          <a:noFill/>
        </p:spPr>
        <p:txBody>
          <a:bodyPr wrap="square">
            <a:spAutoFit/>
          </a:bodyPr>
          <a:lstStyle/>
          <a:p>
            <a:pPr>
              <a:lnSpc>
                <a:spcPct val="120000"/>
              </a:lnSpc>
            </a:pPr>
            <a:r>
              <a:rPr sz="4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第 3 节 元素性质及其变化规律</a:t>
            </a:r>
            <a:r>
              <a:rPr lang="en-US" altLang="zh-CN" sz="40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spc="50" smtClean="0">
              <a:ln w="11430"/>
              <a:solidFill>
                <a:srgbClr val="0B4CD6"/>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custDataLst>
              <p:tags r:id="rId5"/>
            </p:custDataLst>
          </p:nvPr>
        </p:nvSpPr>
        <p:spPr>
          <a:xfrm>
            <a:off x="955040" y="1425575"/>
            <a:ext cx="7065645" cy="706755"/>
          </a:xfrm>
          <a:prstGeom prst="rect">
            <a:avLst/>
          </a:prstGeom>
          <a:noFill/>
        </p:spPr>
        <p:txBody>
          <a:bodyPr wrap="square">
            <a:spAutoFit/>
          </a:bodyPr>
          <a:lstStyle/>
          <a:p>
            <a:r>
              <a:rPr lang="en-US" altLang="zh-CN" sz="4000">
                <a:solidFill>
                  <a:srgbClr val="0070C0"/>
                </a:solidFill>
                <a:latin typeface="思源黑体 CN Heavy" panose="020B0A00000000000000" pitchFamily="34" charset="-122"/>
                <a:ea typeface="思源黑体 CN Heavy" panose="020B0A00000000000000" pitchFamily="34" charset="-122"/>
              </a:rPr>
              <a:t> </a:t>
            </a:r>
            <a:r>
              <a:rPr lang="zh-CN" altLang="en-US" sz="40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rPr>
              <a:t>第一章</a:t>
            </a:r>
            <a:r>
              <a:rPr lang="en-US" altLang="zh-CN" sz="40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smtClean="0">
                <a:solidFill>
                  <a:srgbClr val="0B4CD6"/>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原子结构与元素性质</a:t>
            </a:r>
            <a:endParaRPr lang="zh-CN" altLang="en-US" sz="4000" b="1" smtClean="0">
              <a:solidFill>
                <a:srgbClr val="0B4CD6"/>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任意多边形: 形状 13"/>
          <p:cNvSpPr/>
          <p:nvPr>
            <p:custDataLst>
              <p:tags r:id="rId6"/>
            </p:custDataLst>
          </p:nvPr>
        </p:nvSpPr>
        <p:spPr>
          <a:xfrm>
            <a:off x="7620000" y="0"/>
            <a:ext cx="4572000" cy="6858000"/>
          </a:xfrm>
          <a:custGeom>
            <a:avLst/>
            <a:gdLst>
              <a:gd name="connsiteX0" fmla="*/ 171450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1714500" y="0"/>
                </a:moveTo>
                <a:lnTo>
                  <a:pt x="4572000" y="0"/>
                </a:lnTo>
                <a:lnTo>
                  <a:pt x="4572000" y="6858000"/>
                </a:lnTo>
                <a:lnTo>
                  <a:pt x="0" y="6858000"/>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p:custDataLst>
              <p:tags r:id="rId8"/>
            </p:custDataLst>
          </p:nvPr>
        </p:nvSpPr>
        <p:spPr>
          <a:xfrm>
            <a:off x="11614825" y="4454434"/>
            <a:ext cx="596630" cy="2403566"/>
          </a:xfrm>
          <a:custGeom>
            <a:avLst/>
            <a:gdLst>
              <a:gd name="connsiteX0" fmla="*/ 596630 w 596630"/>
              <a:gd name="connsiteY0" fmla="*/ 0 h 2403566"/>
              <a:gd name="connsiteX1" fmla="*/ 596630 w 596630"/>
              <a:gd name="connsiteY1" fmla="*/ 2403566 h 2403566"/>
              <a:gd name="connsiteX2" fmla="*/ 0 w 596630"/>
              <a:gd name="connsiteY2" fmla="*/ 2403566 h 2403566"/>
            </a:gdLst>
            <a:ahLst/>
            <a:cxnLst>
              <a:cxn ang="0">
                <a:pos x="connsiteX0" y="connsiteY0"/>
              </a:cxn>
              <a:cxn ang="0">
                <a:pos x="connsiteX1" y="connsiteY1"/>
              </a:cxn>
              <a:cxn ang="0">
                <a:pos x="connsiteX2" y="connsiteY2"/>
              </a:cxn>
            </a:cxnLst>
            <a:rect l="l" t="t" r="r" b="b"/>
            <a:pathLst>
              <a:path w="596630" h="2403566">
                <a:moveTo>
                  <a:pt x="596630" y="0"/>
                </a:moveTo>
                <a:lnTo>
                  <a:pt x="596630" y="2403566"/>
                </a:lnTo>
                <a:lnTo>
                  <a:pt x="0" y="240356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图形 3004"/>
          <p:cNvGrpSpPr/>
          <p:nvPr>
            <p:custDataLst>
              <p:tags r:id="rId9"/>
            </p:custDataLst>
          </p:nvPr>
        </p:nvGrpSpPr>
        <p:grpSpPr>
          <a:xfrm>
            <a:off x="-547522" y="-177118"/>
            <a:ext cx="1656475" cy="1015663"/>
            <a:chOff x="5667375" y="3167062"/>
            <a:chExt cx="854868" cy="524160"/>
          </a:xfrm>
          <a:solidFill>
            <a:srgbClr val="0070C0"/>
          </a:solidFill>
        </p:grpSpPr>
        <p:sp>
          <p:nvSpPr>
            <p:cNvPr id="9" name="任意多边形: 形状 8"/>
            <p:cNvSpPr/>
            <p:nvPr>
              <p:custDataLst>
                <p:tags r:id="rId10"/>
              </p:custDataLst>
            </p:nvPr>
          </p:nvSpPr>
          <p:spPr>
            <a:xfrm>
              <a:off x="5667375"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0" name="任意多边形: 形状 9"/>
            <p:cNvSpPr/>
            <p:nvPr>
              <p:custDataLst>
                <p:tags r:id="rId11"/>
              </p:custDataLst>
            </p:nvPr>
          </p:nvSpPr>
          <p:spPr>
            <a:xfrm>
              <a:off x="5832824"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12" name="任意多边形: 形状 11"/>
            <p:cNvSpPr/>
            <p:nvPr>
              <p:custDataLst>
                <p:tags r:id="rId12"/>
              </p:custDataLst>
            </p:nvPr>
          </p:nvSpPr>
          <p:spPr>
            <a:xfrm>
              <a:off x="5998083"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6" name="任意多边形: 形状 15"/>
            <p:cNvSpPr/>
            <p:nvPr>
              <p:custDataLst>
                <p:tags r:id="rId13"/>
              </p:custDataLst>
            </p:nvPr>
          </p:nvSpPr>
          <p:spPr>
            <a:xfrm>
              <a:off x="6163532"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17" name="任意多边形: 形状 16"/>
            <p:cNvSpPr/>
            <p:nvPr>
              <p:custDataLst>
                <p:tags r:id="rId14"/>
              </p:custDataLst>
            </p:nvPr>
          </p:nvSpPr>
          <p:spPr>
            <a:xfrm>
              <a:off x="6328886"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8" name="任意多边形: 形状 17"/>
            <p:cNvSpPr/>
            <p:nvPr>
              <p:custDataLst>
                <p:tags r:id="rId15"/>
              </p:custDataLst>
            </p:nvPr>
          </p:nvSpPr>
          <p:spPr>
            <a:xfrm>
              <a:off x="6494240"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9" name="任意多边形: 形状 18"/>
            <p:cNvSpPr/>
            <p:nvPr>
              <p:custDataLst>
                <p:tags r:id="rId16"/>
              </p:custDataLst>
            </p:nvPr>
          </p:nvSpPr>
          <p:spPr>
            <a:xfrm>
              <a:off x="5667375"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0" name="任意多边形: 形状 19"/>
            <p:cNvSpPr/>
            <p:nvPr>
              <p:custDataLst>
                <p:tags r:id="rId17"/>
              </p:custDataLst>
            </p:nvPr>
          </p:nvSpPr>
          <p:spPr>
            <a:xfrm>
              <a:off x="5832824"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1" name="任意多边形: 形状 20"/>
            <p:cNvSpPr/>
            <p:nvPr>
              <p:custDataLst>
                <p:tags r:id="rId18"/>
              </p:custDataLst>
            </p:nvPr>
          </p:nvSpPr>
          <p:spPr>
            <a:xfrm>
              <a:off x="5998083"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2" name="任意多边形: 形状 21"/>
            <p:cNvSpPr/>
            <p:nvPr>
              <p:custDataLst>
                <p:tags r:id="rId19"/>
              </p:custDataLst>
            </p:nvPr>
          </p:nvSpPr>
          <p:spPr>
            <a:xfrm>
              <a:off x="6163532"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3" name="任意多边形: 形状 22"/>
            <p:cNvSpPr/>
            <p:nvPr>
              <p:custDataLst>
                <p:tags r:id="rId20"/>
              </p:custDataLst>
            </p:nvPr>
          </p:nvSpPr>
          <p:spPr>
            <a:xfrm>
              <a:off x="6328886"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4" name="任意多边形: 形状 23"/>
            <p:cNvSpPr/>
            <p:nvPr>
              <p:custDataLst>
                <p:tags r:id="rId21"/>
              </p:custDataLst>
            </p:nvPr>
          </p:nvSpPr>
          <p:spPr>
            <a:xfrm>
              <a:off x="6494240"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5" name="任意多边形: 形状 24"/>
            <p:cNvSpPr/>
            <p:nvPr>
              <p:custDataLst>
                <p:tags r:id="rId22"/>
              </p:custDataLst>
            </p:nvPr>
          </p:nvSpPr>
          <p:spPr>
            <a:xfrm>
              <a:off x="5667375"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6" name="任意多边形: 形状 25"/>
            <p:cNvSpPr/>
            <p:nvPr>
              <p:custDataLst>
                <p:tags r:id="rId23"/>
              </p:custDataLst>
            </p:nvPr>
          </p:nvSpPr>
          <p:spPr>
            <a:xfrm>
              <a:off x="5832824"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7" name="任意多边形: 形状 26"/>
            <p:cNvSpPr/>
            <p:nvPr>
              <p:custDataLst>
                <p:tags r:id="rId24"/>
              </p:custDataLst>
            </p:nvPr>
          </p:nvSpPr>
          <p:spPr>
            <a:xfrm>
              <a:off x="5998083"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8" name="任意多边形: 形状 27"/>
            <p:cNvSpPr/>
            <p:nvPr>
              <p:custDataLst>
                <p:tags r:id="rId25"/>
              </p:custDataLst>
            </p:nvPr>
          </p:nvSpPr>
          <p:spPr>
            <a:xfrm>
              <a:off x="6163532"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9" name="任意多边形: 形状 28"/>
            <p:cNvSpPr/>
            <p:nvPr>
              <p:custDataLst>
                <p:tags r:id="rId26"/>
              </p:custDataLst>
            </p:nvPr>
          </p:nvSpPr>
          <p:spPr>
            <a:xfrm>
              <a:off x="6328886"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0" name="任意多边形: 形状 29"/>
            <p:cNvSpPr/>
            <p:nvPr>
              <p:custDataLst>
                <p:tags r:id="rId27"/>
              </p:custDataLst>
            </p:nvPr>
          </p:nvSpPr>
          <p:spPr>
            <a:xfrm>
              <a:off x="6494240"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1" name="任意多边形: 形状 30"/>
            <p:cNvSpPr/>
            <p:nvPr>
              <p:custDataLst>
                <p:tags r:id="rId28"/>
              </p:custDataLst>
            </p:nvPr>
          </p:nvSpPr>
          <p:spPr>
            <a:xfrm>
              <a:off x="5667375"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2" name="任意多边形: 形状 31"/>
            <p:cNvSpPr/>
            <p:nvPr>
              <p:custDataLst>
                <p:tags r:id="rId29"/>
              </p:custDataLst>
            </p:nvPr>
          </p:nvSpPr>
          <p:spPr>
            <a:xfrm>
              <a:off x="5832824" y="3663218"/>
              <a:ext cx="28003" cy="28004"/>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33" name="任意多边形: 形状 32"/>
            <p:cNvSpPr/>
            <p:nvPr>
              <p:custDataLst>
                <p:tags r:id="rId30"/>
              </p:custDataLst>
            </p:nvPr>
          </p:nvSpPr>
          <p:spPr>
            <a:xfrm>
              <a:off x="5998083"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4" name="任意多边形: 形状 33"/>
            <p:cNvSpPr/>
            <p:nvPr>
              <p:custDataLst>
                <p:tags r:id="rId31"/>
              </p:custDataLst>
            </p:nvPr>
          </p:nvSpPr>
          <p:spPr>
            <a:xfrm>
              <a:off x="6163532" y="3663219"/>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sp>
          <p:nvSpPr>
            <p:cNvPr id="35" name="任意多边形: 形状 34"/>
            <p:cNvSpPr/>
            <p:nvPr>
              <p:custDataLst>
                <p:tags r:id="rId32"/>
              </p:custDataLst>
            </p:nvPr>
          </p:nvSpPr>
          <p:spPr>
            <a:xfrm>
              <a:off x="6328886"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6" name="任意多边形: 形状 35"/>
            <p:cNvSpPr/>
            <p:nvPr>
              <p:custDataLst>
                <p:tags r:id="rId33"/>
              </p:custDataLst>
            </p:nvPr>
          </p:nvSpPr>
          <p:spPr>
            <a:xfrm>
              <a:off x="6494240"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grpSp>
      <p:pic>
        <p:nvPicPr>
          <p:cNvPr id="164" name="图片 163"/>
          <p:cNvPicPr>
            <a:picLocks noChangeAspect="1"/>
          </p:cNvPicPr>
          <p:nvPr>
            <p:custDataLst>
              <p:tags r:id="rId34"/>
            </p:custDataLst>
          </p:nvPr>
        </p:nvPicPr>
        <p:blipFill>
          <a:blip r:embed="rId35"/>
          <a:stretch>
            <a:fillRect/>
          </a:stretch>
        </p:blipFill>
        <p:spPr>
          <a:xfrm>
            <a:off x="185084" y="58791"/>
            <a:ext cx="2214750" cy="614790"/>
          </a:xfrm>
          <a:prstGeom prst="rect">
            <a:avLst/>
          </a:prstGeom>
        </p:spPr>
      </p:pic>
      <p:sp>
        <p:nvSpPr>
          <p:cNvPr id="2" name="文本框 1"/>
          <p:cNvSpPr txBox="1"/>
          <p:nvPr>
            <p:custDataLst>
              <p:tags r:id="rId36"/>
            </p:custDataLst>
          </p:nvPr>
        </p:nvSpPr>
        <p:spPr>
          <a:xfrm>
            <a:off x="1314450" y="3978910"/>
            <a:ext cx="6096000" cy="460375"/>
          </a:xfrm>
          <a:prstGeom prst="rect">
            <a:avLst/>
          </a:prstGeom>
          <a:noFill/>
        </p:spPr>
        <p:txBody>
          <a:bodyPr wrap="square" rtlCol="0" anchor="t">
            <a:spAutoFit/>
          </a:bodyPr>
          <a:lstStyle/>
          <a:p>
            <a:r>
              <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sym typeface="+mn-ea"/>
              </a:rPr>
              <a:t>课时</a:t>
            </a:r>
            <a:r>
              <a:rPr lang="en-US" altLang="zh-CN"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b="1" spc="50" smtClean="0">
                <a:ln w="11430"/>
                <a:solidFill>
                  <a:srgbClr val="0B4CD6"/>
                </a:solidFill>
                <a:effectLst/>
                <a:latin typeface="微软雅黑" panose="020B0503020204020204" pitchFamily="34" charset="-122"/>
                <a:ea typeface="微软雅黑" panose="020B0503020204020204" pitchFamily="34" charset="-122"/>
                <a:cs typeface="Times New Roman" panose="02020603050405020304" charset="0"/>
                <a:sym typeface="+mn-ea"/>
              </a:rPr>
              <a:t>元素的电离能、电负性及其变化规律</a:t>
            </a:r>
            <a:endParaRPr lang="zh-CN" altLang="en-US" sz="2400" b="1" spc="50" smtClean="0">
              <a:ln w="11430"/>
              <a:solidFill>
                <a:srgbClr val="0B4CD6"/>
              </a:solidFill>
              <a:effectLst/>
              <a:latin typeface="微软雅黑" panose="020B0503020204020204" pitchFamily="34" charset="-122"/>
              <a:ea typeface="微软雅黑" panose="020B0503020204020204" pitchFamily="34"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59435" y="220345"/>
            <a:ext cx="1259205" cy="729615"/>
          </a:xfrm>
          <a:prstGeom prst="rect">
            <a:avLst/>
          </a:prstGeom>
          <a:noFill/>
        </p:spPr>
        <p:txBody>
          <a:bodyPr wrap="square">
            <a:noAutofit/>
          </a:bodyPr>
          <a:lstStyle/>
          <a:p>
            <a:pPr>
              <a:buClr>
                <a:srgbClr val="127FB8"/>
              </a:buClr>
            </a:pPr>
            <a:r>
              <a:rPr lang="zh-CN" altLang="en-US" sz="3600" b="1" smtClean="0">
                <a:solidFill>
                  <a:srgbClr val="0B4CD6"/>
                </a:solidFill>
                <a:latin typeface="微软雅黑" panose="020B0503020204020204" pitchFamily="34" charset="-122"/>
                <a:ea typeface="微软雅黑" panose="020B0503020204020204" pitchFamily="34" charset="-122"/>
                <a:cs typeface="Times New Roman" panose="02020603050405020304" charset="0"/>
                <a:sym typeface="+mn-ea"/>
              </a:rPr>
              <a:t>练习</a:t>
            </a:r>
            <a:endParaRPr lang="zh-CN" altLang="en-US" sz="3600" b="1" smtClean="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pic>
        <p:nvPicPr>
          <p:cNvPr id="3" name="图片 2"/>
          <p:cNvPicPr>
            <a:picLocks noChangeAspect="1"/>
          </p:cNvPicPr>
          <p:nvPr>
            <p:custDataLst>
              <p:tags r:id="rId2"/>
            </p:custDataLst>
          </p:nvPr>
        </p:nvPicPr>
        <p:blipFill>
          <a:blip r:embed="rId3"/>
          <a:stretch>
            <a:fillRect/>
          </a:stretch>
        </p:blipFill>
        <p:spPr>
          <a:xfrm>
            <a:off x="738505" y="1333500"/>
            <a:ext cx="10714355" cy="2793365"/>
          </a:xfrm>
          <a:prstGeom prst="rect">
            <a:avLst/>
          </a:prstGeom>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2"/>
            </p:custDataLst>
          </p:nvPr>
        </p:nvGrpSpPr>
        <p:grpSpPr>
          <a:xfrm>
            <a:off x="4017010" y="285750"/>
            <a:ext cx="3597275" cy="460375"/>
            <a:chOff x="6782" y="142"/>
            <a:chExt cx="5665" cy="725"/>
          </a:xfrm>
        </p:grpSpPr>
        <p:sp>
          <p:nvSpPr>
            <p:cNvPr id="6" name="文本框 5"/>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3" name="文本框 12"/>
          <p:cNvSpPr txBox="1"/>
          <p:nvPr>
            <p:custDataLst>
              <p:tags r:id="rId5"/>
            </p:custDataLst>
          </p:nvPr>
        </p:nvSpPr>
        <p:spPr>
          <a:xfrm>
            <a:off x="483870" y="383540"/>
            <a:ext cx="1614805" cy="460375"/>
          </a:xfrm>
          <a:prstGeom prst="rect">
            <a:avLst/>
          </a:prstGeom>
          <a:noFill/>
        </p:spPr>
        <p:txBody>
          <a:bodyPr wrap="square" rtlCol="0" anchor="t">
            <a:spAutoFit/>
          </a:bodyPr>
          <a:lstStyle/>
          <a:p>
            <a:r>
              <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rPr>
              <a:t>交流·研讨</a:t>
            </a:r>
            <a:endParaRPr lang="zh-CN" altLang="en-US" sz="2400" b="1">
              <a:solidFill>
                <a:srgbClr val="0B4CD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6"/>
            </p:custDataLst>
          </p:nvPr>
        </p:nvSpPr>
        <p:spPr>
          <a:xfrm>
            <a:off x="907415" y="1248410"/>
            <a:ext cx="10377170" cy="1863725"/>
          </a:xfrm>
          <a:prstGeom prst="rect">
            <a:avLst/>
          </a:prstGeom>
          <a:solidFill>
            <a:schemeClr val="accent3">
              <a:lumMod val="20000"/>
              <a:lumOff val="80000"/>
            </a:schemeClr>
          </a:solidFill>
        </p:spPr>
        <p:txBody>
          <a:bodyPr wrap="square" rtlCol="0" anchor="t">
            <a:spAutoFit/>
          </a:bodyPr>
          <a:lstStyle/>
          <a:p>
            <a:pPr>
              <a:lnSpc>
                <a:spcPct val="120000"/>
              </a:lnSpc>
            </a:pPr>
            <a:r>
              <a:rPr lang="zh-CN" altLang="en-US" sz="2400" b="1">
                <a:latin typeface="微软雅黑" panose="020B0503020204020204" pitchFamily="34" charset="-122"/>
                <a:ea typeface="微软雅黑" panose="020B0503020204020204" pitchFamily="34" charset="-122"/>
                <a:sym typeface="+mn-ea"/>
              </a:rPr>
              <a:t>元素的原子半径、第一电离能、电负性等从不同角度对元素性质进行了描述，请你利用教材中所给出的短周期元素的原子半径、第一电离能及电负性数据，通过作图寻找它们之间的关系和规律，以及它们与金属活动性顺序之间的关系。基于图象对这些关系和规律进行描述和讨论，并与同学分享你的体会。</a:t>
            </a:r>
            <a:endParaRPr lang="zh-CN" altLang="en-US" sz="2400" b="1">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7"/>
            </p:custDataLst>
          </p:nvPr>
        </p:nvSpPr>
        <p:spPr>
          <a:xfrm>
            <a:off x="2472055" y="3766820"/>
            <a:ext cx="7062470" cy="1198880"/>
          </a:xfrm>
          <a:prstGeom prst="rect">
            <a:avLst/>
          </a:prstGeom>
          <a:solidFill>
            <a:schemeClr val="accent3">
              <a:lumMod val="20000"/>
              <a:lumOff val="80000"/>
            </a:schemeClr>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寻找数据之间的关系时，可以借鉴数学中研究函数的思路，首先确定自变量，再选取因变量，并运用函数图像表示出自变量与因变量之间的关系。</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9" name="文本框 18"/>
          <p:cNvSpPr txBox="1"/>
          <p:nvPr>
            <p:custDataLst>
              <p:tags r:id="rId5"/>
            </p:custDataLst>
          </p:nvPr>
        </p:nvSpPr>
        <p:spPr>
          <a:xfrm>
            <a:off x="622935" y="1094105"/>
            <a:ext cx="10946130" cy="1050290"/>
          </a:xfrm>
          <a:prstGeom prst="rect">
            <a:avLst/>
          </a:prstGeom>
          <a:solidFill>
            <a:schemeClr val="accent3">
              <a:lumMod val="20000"/>
              <a:lumOff val="80000"/>
            </a:schemeClr>
          </a:solidFill>
        </p:spPr>
        <p:txBody>
          <a:bodyPr wrap="square" rtlCol="0" anchor="t">
            <a:spAutoFit/>
          </a:bodyPr>
          <a:lstStyle/>
          <a:p>
            <a:pPr>
              <a:lnSpc>
                <a:spcPct val="130000"/>
              </a:lnSpc>
            </a:pPr>
            <a:r>
              <a:rPr lang="zh-CN" altLang="en-US" sz="2400" b="1">
                <a:latin typeface="微软雅黑" panose="020B0503020204020204" pitchFamily="34" charset="-122"/>
                <a:ea typeface="微软雅黑" panose="020B0503020204020204" pitchFamily="34" charset="-122"/>
              </a:rPr>
              <a:t>选取原子序数作为自变量，将原子半径、第一电离能、电负性等分别作为因变量；</a:t>
            </a:r>
            <a:endParaRPr lang="zh-CN" altLang="en-US" sz="2400" b="1">
              <a:latin typeface="微软雅黑" panose="020B0503020204020204" pitchFamily="34" charset="-122"/>
              <a:ea typeface="微软雅黑" panose="020B0503020204020204" pitchFamily="34" charset="-122"/>
            </a:endParaRPr>
          </a:p>
          <a:p>
            <a:pPr>
              <a:lnSpc>
                <a:spcPct val="130000"/>
              </a:lnSpc>
            </a:pPr>
            <a:r>
              <a:rPr lang="zh-CN" altLang="en-US" sz="2400" b="1">
                <a:latin typeface="微软雅黑" panose="020B0503020204020204" pitchFamily="34" charset="-122"/>
                <a:ea typeface="微软雅黑" panose="020B0503020204020204" pitchFamily="34" charset="-122"/>
              </a:rPr>
              <a:t>也可以建立这些参数按周期、主族或金属活动性顺序变化的规律</a:t>
            </a:r>
            <a:endParaRPr lang="zh-CN" altLang="en-US" sz="2400" b="1">
              <a:latin typeface="微软雅黑" panose="020B0503020204020204" pitchFamily="34" charset="-122"/>
              <a:ea typeface="微软雅黑" panose="020B0503020204020204" pitchFamily="34" charset="-122"/>
            </a:endParaRPr>
          </a:p>
        </p:txBody>
      </p:sp>
      <p:pic>
        <p:nvPicPr>
          <p:cNvPr id="23" name="图片 22"/>
          <p:cNvPicPr>
            <a:picLocks noChangeAspect="1"/>
          </p:cNvPicPr>
          <p:nvPr>
            <p:custDataLst>
              <p:tags r:id="rId6"/>
            </p:custDataLst>
          </p:nvPr>
        </p:nvPicPr>
        <p:blipFill>
          <a:blip r:embed="rId7"/>
          <a:stretch>
            <a:fillRect/>
          </a:stretch>
        </p:blipFill>
        <p:spPr>
          <a:xfrm>
            <a:off x="3561715" y="2392680"/>
            <a:ext cx="5585460" cy="37515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amond(in)">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9" name="文本框 18"/>
          <p:cNvSpPr txBox="1"/>
          <p:nvPr>
            <p:custDataLst>
              <p:tags r:id="rId5"/>
            </p:custDataLst>
          </p:nvPr>
        </p:nvSpPr>
        <p:spPr>
          <a:xfrm>
            <a:off x="622935" y="1094105"/>
            <a:ext cx="10946130" cy="1050290"/>
          </a:xfrm>
          <a:prstGeom prst="rect">
            <a:avLst/>
          </a:prstGeom>
          <a:solidFill>
            <a:schemeClr val="accent3">
              <a:lumMod val="20000"/>
              <a:lumOff val="80000"/>
            </a:schemeClr>
          </a:solidFill>
        </p:spPr>
        <p:txBody>
          <a:bodyPr wrap="square" rtlCol="0" anchor="t">
            <a:spAutoFit/>
          </a:bodyPr>
          <a:lstStyle/>
          <a:p>
            <a:pPr>
              <a:lnSpc>
                <a:spcPct val="130000"/>
              </a:lnSpc>
            </a:pPr>
            <a:r>
              <a:rPr lang="zh-CN" altLang="en-US" sz="2400" b="1">
                <a:latin typeface="微软雅黑" panose="020B0503020204020204" pitchFamily="34" charset="-122"/>
                <a:ea typeface="微软雅黑" panose="020B0503020204020204" pitchFamily="34" charset="-122"/>
              </a:rPr>
              <a:t>选取原子序数作为自变量，将原子半径、第一电离能、电负性等分别作为因变量；</a:t>
            </a:r>
            <a:endParaRPr lang="zh-CN" altLang="en-US" sz="2400" b="1">
              <a:latin typeface="微软雅黑" panose="020B0503020204020204" pitchFamily="34" charset="-122"/>
              <a:ea typeface="微软雅黑" panose="020B0503020204020204" pitchFamily="34" charset="-122"/>
            </a:endParaRPr>
          </a:p>
          <a:p>
            <a:pPr>
              <a:lnSpc>
                <a:spcPct val="130000"/>
              </a:lnSpc>
            </a:pPr>
            <a:r>
              <a:rPr lang="zh-CN" altLang="en-US" sz="2400" b="1">
                <a:latin typeface="微软雅黑" panose="020B0503020204020204" pitchFamily="34" charset="-122"/>
                <a:ea typeface="微软雅黑" panose="020B0503020204020204" pitchFamily="34" charset="-122"/>
              </a:rPr>
              <a:t>也可以建立这些参数按周期、主族或金属活动性顺序变化的规律</a:t>
            </a:r>
            <a:endParaRPr lang="zh-CN" altLang="en-US" sz="2400" b="1">
              <a:latin typeface="微软雅黑" panose="020B0503020204020204" pitchFamily="34" charset="-122"/>
              <a:ea typeface="微软雅黑" panose="020B0503020204020204" pitchFamily="34" charset="-122"/>
            </a:endParaRPr>
          </a:p>
        </p:txBody>
      </p:sp>
      <p:pic>
        <p:nvPicPr>
          <p:cNvPr id="472066" name="Picture 2"/>
          <p:cNvPicPr>
            <a:picLocks noChangeAspect="1" noChangeArrowheads="1"/>
          </p:cNvPicPr>
          <p:nvPr>
            <p:custDataLst>
              <p:tags r:id="rId6"/>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78405" y="2492375"/>
            <a:ext cx="7752080" cy="3220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72066"/>
                                        </p:tgtEl>
                                        <p:attrNameLst>
                                          <p:attrName>style.visibility</p:attrName>
                                        </p:attrNameLst>
                                      </p:cBhvr>
                                      <p:to>
                                        <p:strVal val="visible"/>
                                      </p:to>
                                    </p:set>
                                    <p:anim calcmode="lin" valueType="num">
                                      <p:cBhvr additive="base">
                                        <p:cTn id="11" dur="500"/>
                                        <p:tgtEl>
                                          <p:spTgt spid="472066"/>
                                        </p:tgtEl>
                                        <p:attrNameLst>
                                          <p:attrName>ppt_y</p:attrName>
                                        </p:attrNameLst>
                                      </p:cBhvr>
                                      <p:tavLst>
                                        <p:tav tm="0">
                                          <p:val>
                                            <p:strVal val="#ppt_y+#ppt_h*1.125000"/>
                                          </p:val>
                                        </p:tav>
                                        <p:tav tm="100000">
                                          <p:val>
                                            <p:strVal val="#ppt_y"/>
                                          </p:val>
                                        </p:tav>
                                      </p:tavLst>
                                    </p:anim>
                                    <p:animEffect transition="in" filter="wipe(up)">
                                      <p:cBhvr>
                                        <p:cTn id="12" dur="500"/>
                                        <p:tgtEl>
                                          <p:spTgt spid="47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9" name="文本框 18"/>
          <p:cNvSpPr txBox="1"/>
          <p:nvPr>
            <p:custDataLst>
              <p:tags r:id="rId5"/>
            </p:custDataLst>
          </p:nvPr>
        </p:nvSpPr>
        <p:spPr>
          <a:xfrm>
            <a:off x="622935" y="1094105"/>
            <a:ext cx="10946130" cy="1050290"/>
          </a:xfrm>
          <a:prstGeom prst="rect">
            <a:avLst/>
          </a:prstGeom>
          <a:solidFill>
            <a:schemeClr val="accent3">
              <a:lumMod val="20000"/>
              <a:lumOff val="80000"/>
            </a:schemeClr>
          </a:solidFill>
        </p:spPr>
        <p:txBody>
          <a:bodyPr wrap="square" rtlCol="0" anchor="t">
            <a:spAutoFit/>
          </a:bodyPr>
          <a:lstStyle/>
          <a:p>
            <a:pPr>
              <a:lnSpc>
                <a:spcPct val="130000"/>
              </a:lnSpc>
            </a:pPr>
            <a:r>
              <a:rPr lang="zh-CN" altLang="en-US" sz="2400" b="1">
                <a:latin typeface="微软雅黑" panose="020B0503020204020204" pitchFamily="34" charset="-122"/>
                <a:ea typeface="微软雅黑" panose="020B0503020204020204" pitchFamily="34" charset="-122"/>
              </a:rPr>
              <a:t>选取原子序数作为自变量，将原子半径、第一电离能、电负性等分别作为因变量；</a:t>
            </a:r>
            <a:endParaRPr lang="zh-CN" altLang="en-US" sz="2400" b="1">
              <a:latin typeface="微软雅黑" panose="020B0503020204020204" pitchFamily="34" charset="-122"/>
              <a:ea typeface="微软雅黑" panose="020B0503020204020204" pitchFamily="34" charset="-122"/>
            </a:endParaRPr>
          </a:p>
          <a:p>
            <a:pPr>
              <a:lnSpc>
                <a:spcPct val="130000"/>
              </a:lnSpc>
            </a:pPr>
            <a:r>
              <a:rPr lang="zh-CN" altLang="en-US" sz="2400" b="1">
                <a:latin typeface="微软雅黑" panose="020B0503020204020204" pitchFamily="34" charset="-122"/>
                <a:ea typeface="微软雅黑" panose="020B0503020204020204" pitchFamily="34" charset="-122"/>
              </a:rPr>
              <a:t>也可以建立这些参数按周期、主族或金属活动性顺序变化的规律</a:t>
            </a:r>
            <a:endParaRPr lang="zh-CN" altLang="en-US" sz="24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6"/>
            </p:custDataLst>
          </p:nvPr>
        </p:nvPicPr>
        <p:blipFill>
          <a:blip r:embed="rId7"/>
          <a:stretch>
            <a:fillRect/>
          </a:stretch>
        </p:blipFill>
        <p:spPr>
          <a:xfrm>
            <a:off x="2592705" y="2242820"/>
            <a:ext cx="7155180" cy="42291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9" name="文本框 18"/>
          <p:cNvSpPr txBox="1"/>
          <p:nvPr>
            <p:custDataLst>
              <p:tags r:id="rId5"/>
            </p:custDataLst>
          </p:nvPr>
        </p:nvSpPr>
        <p:spPr>
          <a:xfrm>
            <a:off x="622935" y="1094105"/>
            <a:ext cx="10946130" cy="1050290"/>
          </a:xfrm>
          <a:prstGeom prst="rect">
            <a:avLst/>
          </a:prstGeom>
          <a:solidFill>
            <a:schemeClr val="accent3">
              <a:lumMod val="20000"/>
              <a:lumOff val="80000"/>
            </a:schemeClr>
          </a:solidFill>
        </p:spPr>
        <p:txBody>
          <a:bodyPr wrap="square" rtlCol="0" anchor="t">
            <a:spAutoFit/>
          </a:bodyPr>
          <a:lstStyle/>
          <a:p>
            <a:pPr>
              <a:lnSpc>
                <a:spcPct val="130000"/>
              </a:lnSpc>
            </a:pPr>
            <a:r>
              <a:rPr lang="zh-CN" altLang="en-US" sz="2400" b="1">
                <a:latin typeface="微软雅黑" panose="020B0503020204020204" pitchFamily="34" charset="-122"/>
                <a:ea typeface="微软雅黑" panose="020B0503020204020204" pitchFamily="34" charset="-122"/>
              </a:rPr>
              <a:t>选取原子序数作为自变量，将原子半径、第一电离能、电负性等分别作为因变量；</a:t>
            </a:r>
            <a:endParaRPr lang="zh-CN" altLang="en-US" sz="2400" b="1">
              <a:latin typeface="微软雅黑" panose="020B0503020204020204" pitchFamily="34" charset="-122"/>
              <a:ea typeface="微软雅黑" panose="020B0503020204020204" pitchFamily="34" charset="-122"/>
            </a:endParaRPr>
          </a:p>
          <a:p>
            <a:pPr>
              <a:lnSpc>
                <a:spcPct val="130000"/>
              </a:lnSpc>
            </a:pPr>
            <a:r>
              <a:rPr lang="zh-CN" altLang="en-US" sz="2400" b="1">
                <a:latin typeface="微软雅黑" panose="020B0503020204020204" pitchFamily="34" charset="-122"/>
                <a:ea typeface="微软雅黑" panose="020B0503020204020204" pitchFamily="34" charset="-122"/>
              </a:rPr>
              <a:t>也可以建立这些参数按周期、主族或金属活动性顺序变化的规律</a:t>
            </a:r>
            <a:endParaRPr lang="zh-CN" altLang="en-US" sz="24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6"/>
            </p:custDataLst>
          </p:nvPr>
        </p:nvPicPr>
        <p:blipFill>
          <a:blip r:embed="rId7"/>
          <a:stretch>
            <a:fillRect/>
          </a:stretch>
        </p:blipFill>
        <p:spPr>
          <a:xfrm>
            <a:off x="1938655" y="2385060"/>
            <a:ext cx="8830945" cy="38080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19" name="文本框 18"/>
          <p:cNvSpPr txBox="1"/>
          <p:nvPr>
            <p:custDataLst>
              <p:tags r:id="rId5"/>
            </p:custDataLst>
          </p:nvPr>
        </p:nvSpPr>
        <p:spPr>
          <a:xfrm>
            <a:off x="622935" y="1094105"/>
            <a:ext cx="10946130" cy="1050290"/>
          </a:xfrm>
          <a:prstGeom prst="rect">
            <a:avLst/>
          </a:prstGeom>
          <a:solidFill>
            <a:schemeClr val="accent3">
              <a:lumMod val="20000"/>
              <a:lumOff val="80000"/>
            </a:schemeClr>
          </a:solidFill>
        </p:spPr>
        <p:txBody>
          <a:bodyPr wrap="square" rtlCol="0" anchor="t">
            <a:spAutoFit/>
          </a:bodyPr>
          <a:lstStyle/>
          <a:p>
            <a:pPr>
              <a:lnSpc>
                <a:spcPct val="130000"/>
              </a:lnSpc>
            </a:pPr>
            <a:r>
              <a:rPr lang="zh-CN" altLang="en-US" sz="2400" b="1">
                <a:latin typeface="微软雅黑" panose="020B0503020204020204" pitchFamily="34" charset="-122"/>
                <a:ea typeface="微软雅黑" panose="020B0503020204020204" pitchFamily="34" charset="-122"/>
              </a:rPr>
              <a:t>选取原子序数作为自变量，将原子半径、第一电离能、电负性等分别作为因变量；</a:t>
            </a:r>
            <a:endParaRPr lang="zh-CN" altLang="en-US" sz="2400" b="1">
              <a:latin typeface="微软雅黑" panose="020B0503020204020204" pitchFamily="34" charset="-122"/>
              <a:ea typeface="微软雅黑" panose="020B0503020204020204" pitchFamily="34" charset="-122"/>
            </a:endParaRPr>
          </a:p>
          <a:p>
            <a:pPr>
              <a:lnSpc>
                <a:spcPct val="130000"/>
              </a:lnSpc>
            </a:pPr>
            <a:r>
              <a:rPr lang="zh-CN" altLang="en-US" sz="2400" b="1">
                <a:latin typeface="微软雅黑" panose="020B0503020204020204" pitchFamily="34" charset="-122"/>
                <a:ea typeface="微软雅黑" panose="020B0503020204020204" pitchFamily="34" charset="-122"/>
              </a:rPr>
              <a:t>也可以建立这些参数按周期、主族或金属活动性顺序变化的规律</a:t>
            </a:r>
            <a:endParaRPr lang="zh-CN" altLang="en-US" sz="24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6"/>
            </p:custDataLst>
          </p:nvPr>
        </p:nvPicPr>
        <p:blipFill>
          <a:blip r:embed="rId7"/>
          <a:stretch>
            <a:fillRect/>
          </a:stretch>
        </p:blipFill>
        <p:spPr>
          <a:xfrm>
            <a:off x="2959100" y="2251075"/>
            <a:ext cx="6575425" cy="41427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2"/>
            </p:custDataLst>
          </p:nvPr>
        </p:nvGrpSpPr>
        <p:grpSpPr>
          <a:xfrm>
            <a:off x="4017010" y="285750"/>
            <a:ext cx="3597275" cy="460375"/>
            <a:chOff x="6782" y="142"/>
            <a:chExt cx="5665"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6782" y="142"/>
              <a:ext cx="5665" cy="725"/>
            </a:xfrm>
            <a:prstGeom prst="rect">
              <a:avLst/>
            </a:prstGeom>
            <a:solidFill>
              <a:schemeClr val="accent3">
                <a:lumMod val="20000"/>
                <a:lumOff val="80000"/>
              </a:schemeClr>
            </a:solidFill>
          </p:spPr>
          <p:txBody>
            <a:bodyPr wrap="square" rtlCol="0" anchor="t">
              <a:spAutoFit/>
            </a:bodyPr>
            <a:lstStyle/>
            <a:p>
              <a:r>
                <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如何寻找数据之间的关系</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sp>
        <p:nvSpPr>
          <p:cNvPr id="3" name="文本框 2"/>
          <p:cNvSpPr txBox="1"/>
          <p:nvPr>
            <p:custDataLst>
              <p:tags r:id="rId5"/>
            </p:custDataLst>
          </p:nvPr>
        </p:nvSpPr>
        <p:spPr>
          <a:xfrm>
            <a:off x="1734185" y="1790700"/>
            <a:ext cx="9397365" cy="2749550"/>
          </a:xfrm>
          <a:prstGeom prst="rect">
            <a:avLst/>
          </a:prstGeom>
          <a:noFill/>
        </p:spPr>
        <p:txBody>
          <a:bodyPr wrap="square" rtlCol="0" anchor="t">
            <a:spAutoFit/>
          </a:bodyPr>
          <a:lstStyle/>
          <a:p>
            <a:pPr>
              <a:lnSpc>
                <a:spcPct val="120000"/>
              </a:lnSpc>
            </a:pP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通过作图、分析，可以发现原子半径、第一电离能和电负性都随着原子序数的递增表现出周期性的变化，它们的变化趋势表现出一定程度的相关性。随着原子序数的递增，</a:t>
            </a:r>
            <a:endParaRPr lang="zh-CN" altLang="en-US"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第一电离能呈现出起伏变化，而电负性的规律性则更强；同时，电负性随金属活动性顺序的变化规律性也更强。</a:t>
            </a:r>
            <a:endParaRPr lang="zh-CN" altLang="en-US"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由此说明，电负性是与物质宏观性质表现关联性更强的参数。</a:t>
            </a:r>
            <a:endParaRPr lang="zh-CN" altLang="en-US" sz="2400" b="1">
              <a:latin typeface="微软雅黑" panose="020B0503020204020204" pitchFamily="34" charset="-122"/>
              <a:ea typeface="微软雅黑" panose="020B0503020204020204" pitchFamily="34" charset="-122"/>
            </a:endParaRPr>
          </a:p>
        </p:txBody>
      </p:sp>
      <p:sp>
        <p:nvSpPr>
          <p:cNvPr id="4" name="矩形: 圆角 55"/>
          <p:cNvSpPr/>
          <p:nvPr>
            <p:custDataLst>
              <p:tags r:id="rId6"/>
            </p:custDataLst>
          </p:nvPr>
        </p:nvSpPr>
        <p:spPr>
          <a:xfrm>
            <a:off x="1494155" y="1450975"/>
            <a:ext cx="9876790" cy="3618865"/>
          </a:xfrm>
          <a:prstGeom prst="round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7"/>
            </p:custDataLst>
          </p:nvPr>
        </p:nvSpPr>
        <p:spPr>
          <a:xfrm>
            <a:off x="4017010" y="5476240"/>
            <a:ext cx="4484370"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rPr>
              <a:t>利用电负性分析与预测物质性质</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250" fill="hold"/>
                                        <p:tgtEl>
                                          <p:spTgt spid="4"/>
                                        </p:tgtEl>
                                        <p:attrNameLst>
                                          <p:attrName>ppt_w</p:attrName>
                                        </p:attrNameLst>
                                      </p:cBhvr>
                                      <p:tavLst>
                                        <p:tav tm="0">
                                          <p:val>
                                            <p:fltVal val="0"/>
                                          </p:val>
                                        </p:tav>
                                        <p:tav tm="100000">
                                          <p:val>
                                            <p:strVal val="#ppt_w"/>
                                          </p:val>
                                        </p:tav>
                                      </p:tavLst>
                                    </p:anim>
                                    <p:anim calcmode="lin" valueType="num">
                                      <p:cBhvr>
                                        <p:cTn id="11" dur="1250" fill="hold"/>
                                        <p:tgtEl>
                                          <p:spTgt spid="4"/>
                                        </p:tgtEl>
                                        <p:attrNameLst>
                                          <p:attrName>ppt_h</p:attrName>
                                        </p:attrNameLst>
                                      </p:cBhvr>
                                      <p:tavLst>
                                        <p:tav tm="0">
                                          <p:val>
                                            <p:fltVal val="0"/>
                                          </p:val>
                                        </p:tav>
                                        <p:tav tm="100000">
                                          <p:val>
                                            <p:strVal val="#ppt_h"/>
                                          </p:val>
                                        </p:tav>
                                      </p:tavLst>
                                    </p:anim>
                                    <p:animEffect transition="in" filter="fade">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59435" y="220345"/>
            <a:ext cx="1259205" cy="729615"/>
          </a:xfrm>
          <a:prstGeom prst="rect">
            <a:avLst/>
          </a:prstGeom>
          <a:noFill/>
        </p:spPr>
        <p:txBody>
          <a:bodyPr wrap="square">
            <a:noAutofit/>
          </a:bodyPr>
          <a:lstStyle/>
          <a:p>
            <a:pPr>
              <a:buClr>
                <a:srgbClr val="127FB8"/>
              </a:buClr>
            </a:pPr>
            <a:r>
              <a:rPr lang="zh-CN" altLang="en-US" sz="3600" b="1" smtClean="0">
                <a:solidFill>
                  <a:srgbClr val="0B4CD6"/>
                </a:solidFill>
                <a:latin typeface="微软雅黑" panose="020B0503020204020204" pitchFamily="34" charset="-122"/>
                <a:ea typeface="微软雅黑" panose="020B0503020204020204" pitchFamily="34" charset="-122"/>
                <a:cs typeface="Times New Roman" panose="02020603050405020304" charset="0"/>
                <a:sym typeface="+mn-ea"/>
              </a:rPr>
              <a:t>练习</a:t>
            </a:r>
            <a:endParaRPr lang="zh-CN" altLang="en-US" sz="3600" b="1" smtClean="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custDataLst>
              <p:tags r:id="rId2"/>
            </p:custDataLst>
          </p:nvPr>
        </p:nvSpPr>
        <p:spPr>
          <a:xfrm>
            <a:off x="446405" y="1294765"/>
            <a:ext cx="11342370" cy="5210810"/>
          </a:xfrm>
          <a:prstGeom prst="rect">
            <a:avLst/>
          </a:prstGeom>
          <a:noFill/>
          <a:ln w="9525">
            <a:noFill/>
          </a:ln>
        </p:spPr>
        <p:txBody>
          <a:bodyPr wrap="square">
            <a:spAutoFit/>
          </a:bodyPr>
          <a:lstStyle/>
          <a:p>
            <a:pPr indent="0">
              <a:lnSpc>
                <a:spcPct val="130000"/>
              </a:lnSpc>
            </a:pPr>
            <a:r>
              <a:rPr lang="en-US" altLang="zh-CN" sz="3200" b="1">
                <a:latin typeface="Times New Roman" panose="02020603050405020304" charset="0"/>
                <a:ea typeface="微软雅黑" panose="020B0503020204020204" pitchFamily="34" charset="-122"/>
                <a:cs typeface="Times New Roman" panose="02020603050405020304" charset="0"/>
              </a:rPr>
              <a:t>1</a:t>
            </a:r>
            <a:r>
              <a:rPr lang="zh-CN" altLang="en-US" sz="3200" b="1">
                <a:latin typeface="Times New Roman" panose="02020603050405020304" charset="0"/>
                <a:ea typeface="微软雅黑" panose="020B0503020204020204" pitchFamily="34" charset="-122"/>
                <a:cs typeface="Times New Roman" panose="02020603050405020304" charset="0"/>
              </a:rPr>
              <a:t>、</a:t>
            </a:r>
            <a:r>
              <a:rPr lang="zh-CN" sz="3200" b="1">
                <a:latin typeface="Times New Roman" panose="02020603050405020304" charset="0"/>
                <a:ea typeface="微软雅黑" panose="020B0503020204020204" pitchFamily="34" charset="-122"/>
                <a:cs typeface="Times New Roman" panose="02020603050405020304" charset="0"/>
              </a:rPr>
              <a:t>现有四种元素的基态原子的电子排布式如下</a:t>
            </a:r>
            <a:r>
              <a:rPr lang="en-US" sz="3200" b="1">
                <a:latin typeface="Times New Roman" panose="02020603050405020304" charset="0"/>
                <a:ea typeface="微软雅黑" panose="020B0503020204020204" pitchFamily="34" charset="-122"/>
                <a:cs typeface="Times New Roman" panose="02020603050405020304" charset="0"/>
              </a:rPr>
              <a:t>      ①1s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2p</a:t>
            </a:r>
            <a:r>
              <a:rPr lang="en-US" sz="3200" b="1" baseline="30000">
                <a:latin typeface="Times New Roman" panose="02020603050405020304" charset="0"/>
                <a:ea typeface="微软雅黑" panose="020B0503020204020204" pitchFamily="34" charset="-122"/>
                <a:cs typeface="Times New Roman" panose="02020603050405020304" charset="0"/>
              </a:rPr>
              <a:t>6</a:t>
            </a:r>
            <a:r>
              <a:rPr lang="en-US" sz="3200" b="1">
                <a:latin typeface="Times New Roman" panose="02020603050405020304" charset="0"/>
                <a:ea typeface="微软雅黑" panose="020B0503020204020204" pitchFamily="34" charset="-122"/>
                <a:cs typeface="Times New Roman" panose="02020603050405020304" charset="0"/>
              </a:rPr>
              <a:t>3s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3p</a:t>
            </a:r>
            <a:r>
              <a:rPr lang="en-US" sz="3200" b="1" baseline="30000">
                <a:latin typeface="Times New Roman" panose="02020603050405020304" charset="0"/>
                <a:ea typeface="微软雅黑" panose="020B0503020204020204" pitchFamily="34" charset="-122"/>
                <a:cs typeface="Times New Roman" panose="02020603050405020304" charset="0"/>
              </a:rPr>
              <a:t>4</a:t>
            </a:r>
            <a:r>
              <a:rPr lang="en-US" sz="3200" b="1">
                <a:latin typeface="Times New Roman" panose="02020603050405020304" charset="0"/>
                <a:ea typeface="微软雅黑" panose="020B0503020204020204" pitchFamily="34" charset="-122"/>
                <a:cs typeface="Times New Roman" panose="02020603050405020304" charset="0"/>
              </a:rPr>
              <a:t>        ②1s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2p</a:t>
            </a:r>
            <a:r>
              <a:rPr lang="en-US" sz="3200" b="1" baseline="30000">
                <a:latin typeface="Times New Roman" panose="02020603050405020304" charset="0"/>
                <a:ea typeface="微软雅黑" panose="020B0503020204020204" pitchFamily="34" charset="-122"/>
                <a:cs typeface="Times New Roman" panose="02020603050405020304" charset="0"/>
              </a:rPr>
              <a:t>6</a:t>
            </a:r>
            <a:r>
              <a:rPr lang="en-US" sz="3200" b="1">
                <a:latin typeface="Times New Roman" panose="02020603050405020304" charset="0"/>
                <a:ea typeface="微软雅黑" panose="020B0503020204020204" pitchFamily="34" charset="-122"/>
                <a:cs typeface="Times New Roman" panose="02020603050405020304" charset="0"/>
              </a:rPr>
              <a:t>3s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3p</a:t>
            </a:r>
            <a:r>
              <a:rPr lang="en-US" sz="3200" b="1" baseline="30000">
                <a:latin typeface="Times New Roman" panose="02020603050405020304" charset="0"/>
                <a:ea typeface="微软雅黑" panose="020B0503020204020204" pitchFamily="34" charset="-122"/>
                <a:cs typeface="Times New Roman" panose="02020603050405020304" charset="0"/>
              </a:rPr>
              <a:t>3</a:t>
            </a:r>
            <a:r>
              <a:rPr lang="en-US" sz="3200" b="1">
                <a:latin typeface="Times New Roman" panose="02020603050405020304" charset="0"/>
                <a:ea typeface="微软雅黑" panose="020B0503020204020204" pitchFamily="34" charset="-122"/>
                <a:cs typeface="Times New Roman" panose="02020603050405020304" charset="0"/>
              </a:rPr>
              <a:t>       
</a:t>
            </a:r>
            <a:endParaRPr lang="en-US" sz="3200" b="1">
              <a:latin typeface="Times New Roman" panose="02020603050405020304" charset="0"/>
              <a:ea typeface="微软雅黑" panose="020B0503020204020204" pitchFamily="34" charset="-122"/>
              <a:cs typeface="Times New Roman" panose="02020603050405020304" charset="0"/>
            </a:endParaRPr>
          </a:p>
          <a:p>
            <a:pPr indent="0">
              <a:lnSpc>
                <a:spcPct val="130000"/>
              </a:lnSpc>
            </a:pPr>
            <a:r>
              <a:rPr lang="en-US" sz="3200" b="1">
                <a:latin typeface="Times New Roman" panose="02020603050405020304" charset="0"/>
                <a:ea typeface="微软雅黑" panose="020B0503020204020204" pitchFamily="34" charset="-122"/>
                <a:cs typeface="Times New Roman" panose="02020603050405020304" charset="0"/>
              </a:rPr>
              <a:t>      ③1s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2p</a:t>
            </a:r>
            <a:r>
              <a:rPr lang="en-US" sz="3200" b="1" baseline="30000">
                <a:latin typeface="Times New Roman" panose="02020603050405020304" charset="0"/>
                <a:ea typeface="微软雅黑" panose="020B0503020204020204" pitchFamily="34" charset="-122"/>
                <a:cs typeface="Times New Roman" panose="02020603050405020304" charset="0"/>
              </a:rPr>
              <a:t>3</a:t>
            </a:r>
            <a:r>
              <a:rPr lang="en-US" sz="3200" b="1">
                <a:latin typeface="Times New Roman" panose="02020603050405020304" charset="0"/>
                <a:ea typeface="微软雅黑" panose="020B0503020204020204" pitchFamily="34" charset="-122"/>
                <a:cs typeface="Times New Roman" panose="02020603050405020304" charset="0"/>
              </a:rPr>
              <a:t>                  ④1s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2s</a:t>
            </a:r>
            <a:r>
              <a:rPr lang="en-US" sz="3200" b="1" baseline="30000">
                <a:latin typeface="Times New Roman" panose="02020603050405020304" charset="0"/>
                <a:ea typeface="微软雅黑" panose="020B0503020204020204" pitchFamily="34" charset="-122"/>
                <a:cs typeface="Times New Roman" panose="02020603050405020304" charset="0"/>
              </a:rPr>
              <a:t>2</a:t>
            </a:r>
            <a:r>
              <a:rPr lang="en-US" sz="3200" b="1">
                <a:latin typeface="Times New Roman" panose="02020603050405020304" charset="0"/>
                <a:ea typeface="微软雅黑" panose="020B0503020204020204" pitchFamily="34" charset="-122"/>
                <a:cs typeface="Times New Roman" panose="02020603050405020304" charset="0"/>
              </a:rPr>
              <a:t>2p</a:t>
            </a:r>
            <a:r>
              <a:rPr lang="en-US" sz="3200" b="1" baseline="30000">
                <a:latin typeface="Times New Roman" panose="02020603050405020304" charset="0"/>
                <a:ea typeface="微软雅黑" panose="020B0503020204020204" pitchFamily="34" charset="-122"/>
                <a:cs typeface="Times New Roman" panose="02020603050405020304" charset="0"/>
              </a:rPr>
              <a:t>5</a:t>
            </a:r>
            <a:r>
              <a:rPr lang="zh-CN" sz="3200" b="1">
                <a:latin typeface="Times New Roman" panose="02020603050405020304" charset="0"/>
                <a:ea typeface="微软雅黑" panose="020B0503020204020204" pitchFamily="34" charset="-122"/>
                <a:cs typeface="Times New Roman" panose="02020603050405020304" charset="0"/>
              </a:rPr>
              <a:t>则下列有关比较中正确的是（</a:t>
            </a:r>
            <a:r>
              <a:rPr lang="en-US" sz="3200" b="1">
                <a:latin typeface="Times New Roman" panose="02020603050405020304" charset="0"/>
                <a:ea typeface="微软雅黑" panose="020B0503020204020204" pitchFamily="34" charset="-122"/>
                <a:cs typeface="Times New Roman" panose="02020603050405020304" charset="0"/>
              </a:rPr>
              <a:t>       </a:t>
            </a:r>
            <a:r>
              <a:rPr lang="zh-CN" sz="3200" b="1">
                <a:latin typeface="Times New Roman" panose="02020603050405020304" charset="0"/>
                <a:ea typeface="微软雅黑" panose="020B0503020204020204" pitchFamily="34" charset="-122"/>
                <a:cs typeface="Times New Roman" panose="02020603050405020304" charset="0"/>
              </a:rPr>
              <a:t>）</a:t>
            </a:r>
            <a:r>
              <a:rPr lang="en-US" sz="3200" b="1">
                <a:latin typeface="Times New Roman" panose="02020603050405020304" charset="0"/>
                <a:ea typeface="微软雅黑" panose="020B0503020204020204" pitchFamily="34" charset="-122"/>
                <a:cs typeface="Times New Roman" panose="02020603050405020304" charset="0"/>
              </a:rPr>
              <a:t>      A</a:t>
            </a:r>
            <a:r>
              <a:rPr lang="zh-CN" sz="3200" b="1">
                <a:latin typeface="Times New Roman" panose="02020603050405020304" charset="0"/>
                <a:ea typeface="微软雅黑" panose="020B0503020204020204" pitchFamily="34" charset="-122"/>
                <a:cs typeface="Times New Roman" panose="02020603050405020304" charset="0"/>
              </a:rPr>
              <a:t>．第一电离能：</a:t>
            </a:r>
            <a:r>
              <a:rPr lang="en-US" sz="3200" b="1">
                <a:latin typeface="Times New Roman" panose="02020603050405020304" charset="0"/>
                <a:ea typeface="微软雅黑" panose="020B0503020204020204" pitchFamily="34" charset="-122"/>
                <a:cs typeface="Times New Roman" panose="02020603050405020304" charset="0"/>
              </a:rPr>
              <a:t>④&gt;③&gt;②&gt;①              
</a:t>
            </a:r>
            <a:endParaRPr lang="en-US" sz="3200" b="1">
              <a:latin typeface="Times New Roman" panose="02020603050405020304" charset="0"/>
              <a:ea typeface="微软雅黑" panose="020B0503020204020204" pitchFamily="34" charset="-122"/>
              <a:cs typeface="Times New Roman" panose="02020603050405020304" charset="0"/>
            </a:endParaRPr>
          </a:p>
          <a:p>
            <a:pPr indent="0">
              <a:lnSpc>
                <a:spcPct val="130000"/>
              </a:lnSpc>
            </a:pPr>
            <a:r>
              <a:rPr lang="en-US" sz="3200" b="1">
                <a:latin typeface="Times New Roman" panose="02020603050405020304" charset="0"/>
                <a:ea typeface="微软雅黑" panose="020B0503020204020204" pitchFamily="34" charset="-122"/>
                <a:cs typeface="Times New Roman" panose="02020603050405020304" charset="0"/>
              </a:rPr>
              <a:t>      B</a:t>
            </a:r>
            <a:r>
              <a:rPr lang="zh-CN" sz="3200" b="1">
                <a:latin typeface="Times New Roman" panose="02020603050405020304" charset="0"/>
                <a:ea typeface="微软雅黑" panose="020B0503020204020204" pitchFamily="34" charset="-122"/>
                <a:cs typeface="Times New Roman" panose="02020603050405020304" charset="0"/>
              </a:rPr>
              <a:t>．原子半径：</a:t>
            </a:r>
            <a:r>
              <a:rPr lang="en-US" sz="3200" b="1">
                <a:latin typeface="Times New Roman" panose="02020603050405020304" charset="0"/>
                <a:ea typeface="微软雅黑" panose="020B0503020204020204" pitchFamily="34" charset="-122"/>
                <a:cs typeface="Times New Roman" panose="02020603050405020304" charset="0"/>
              </a:rPr>
              <a:t>④&gt;③&gt;②&gt;①      C</a:t>
            </a:r>
            <a:r>
              <a:rPr lang="zh-CN" sz="3200" b="1">
                <a:latin typeface="Times New Roman" panose="02020603050405020304" charset="0"/>
                <a:ea typeface="微软雅黑" panose="020B0503020204020204" pitchFamily="34" charset="-122"/>
                <a:cs typeface="Times New Roman" panose="02020603050405020304" charset="0"/>
              </a:rPr>
              <a:t>．电负性：</a:t>
            </a:r>
            <a:r>
              <a:rPr lang="en-US" sz="3200" b="1">
                <a:latin typeface="Times New Roman" panose="02020603050405020304" charset="0"/>
                <a:ea typeface="微软雅黑" panose="020B0503020204020204" pitchFamily="34" charset="-122"/>
                <a:cs typeface="Times New Roman" panose="02020603050405020304" charset="0"/>
              </a:rPr>
              <a:t>④&gt;③&gt;②&gt;①                  
</a:t>
            </a:r>
            <a:endParaRPr lang="en-US" sz="3200" b="1">
              <a:latin typeface="Times New Roman" panose="02020603050405020304" charset="0"/>
              <a:ea typeface="微软雅黑" panose="020B0503020204020204" pitchFamily="34" charset="-122"/>
              <a:cs typeface="Times New Roman" panose="02020603050405020304" charset="0"/>
            </a:endParaRPr>
          </a:p>
          <a:p>
            <a:pPr indent="0">
              <a:lnSpc>
                <a:spcPct val="130000"/>
              </a:lnSpc>
              <a:spcBef>
                <a:spcPct val="0"/>
              </a:spcBef>
              <a:spcAft>
                <a:spcPct val="0"/>
              </a:spcAft>
            </a:pPr>
            <a:r>
              <a:rPr lang="en-US" sz="3200" b="1">
                <a:latin typeface="Times New Roman" panose="02020603050405020304" charset="0"/>
                <a:ea typeface="微软雅黑" panose="020B0503020204020204" pitchFamily="34" charset="-122"/>
                <a:cs typeface="Times New Roman" panose="02020603050405020304" charset="0"/>
              </a:rPr>
              <a:t>      D</a:t>
            </a:r>
            <a:r>
              <a:rPr lang="zh-CN" sz="3200" b="1">
                <a:latin typeface="Times New Roman" panose="02020603050405020304" charset="0"/>
                <a:ea typeface="微软雅黑" panose="020B0503020204020204" pitchFamily="34" charset="-122"/>
                <a:cs typeface="Times New Roman" panose="02020603050405020304" charset="0"/>
              </a:rPr>
              <a:t>．最高正化合价：</a:t>
            </a:r>
            <a:r>
              <a:rPr lang="en-US" sz="3200" b="1">
                <a:latin typeface="Times New Roman" panose="02020603050405020304" charset="0"/>
                <a:ea typeface="微软雅黑" panose="020B0503020204020204" pitchFamily="34" charset="-122"/>
                <a:cs typeface="Times New Roman" panose="02020603050405020304" charset="0"/>
              </a:rPr>
              <a:t>④&gt;③=②&gt;①</a:t>
            </a:r>
            <a:endParaRPr lang="zh-CN" altLang="en-US" sz="3200" b="1">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custDataLst>
              <p:tags r:id="rId3"/>
            </p:custDataLst>
          </p:nvPr>
        </p:nvSpPr>
        <p:spPr>
          <a:xfrm>
            <a:off x="5911215" y="3345815"/>
            <a:ext cx="575310" cy="583565"/>
          </a:xfrm>
          <a:prstGeom prst="rect">
            <a:avLst/>
          </a:prstGeom>
          <a:noFill/>
          <a:ln w="9525">
            <a:noFill/>
          </a:ln>
        </p:spPr>
        <p:txBody>
          <a:bodyPr wrap="square">
            <a:spAutoFit/>
          </a:bodyPr>
          <a:lstStyle/>
          <a:p>
            <a:pPr indent="0"/>
            <a:r>
              <a:rPr lang="en-US" sz="3200" b="0">
                <a:solidFill>
                  <a:srgbClr val="C00000"/>
                </a:solidFill>
                <a:latin typeface="Times New Roman" panose="02020603050405020304" charset="0"/>
                <a:ea typeface="宋体" panose="02010600030101010101" pitchFamily="2" charset="-122"/>
              </a:rPr>
              <a:t>A</a:t>
            </a:r>
            <a:endParaRPr lang="en-US" altLang="en-US" sz="3200" b="0">
              <a:solidFill>
                <a:srgbClr val="C00000"/>
              </a:solidFill>
              <a:latin typeface="Times New Roman" panose="02020603050405020304" charset="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2"/>
            </p:custDataLst>
          </p:nvPr>
        </p:nvSpPr>
        <p:spPr>
          <a:xfrm>
            <a:off x="559435" y="220345"/>
            <a:ext cx="1259205" cy="729615"/>
          </a:xfrm>
          <a:prstGeom prst="rect">
            <a:avLst/>
          </a:prstGeom>
          <a:noFill/>
        </p:spPr>
        <p:txBody>
          <a:bodyPr wrap="square">
            <a:noAutofit/>
          </a:bodyPr>
          <a:lstStyle/>
          <a:p>
            <a:pPr>
              <a:buClr>
                <a:srgbClr val="127FB8"/>
              </a:buClr>
            </a:pPr>
            <a:r>
              <a:rPr lang="zh-CN" altLang="en-US" sz="3600" b="1" smtClean="0">
                <a:solidFill>
                  <a:srgbClr val="0B4CD6"/>
                </a:solidFill>
                <a:latin typeface="微软雅黑" panose="020B0503020204020204" pitchFamily="34" charset="-122"/>
                <a:ea typeface="微软雅黑" panose="020B0503020204020204" pitchFamily="34" charset="-122"/>
                <a:cs typeface="Times New Roman" panose="02020603050405020304" charset="0"/>
                <a:sym typeface="+mn-ea"/>
              </a:rPr>
              <a:t>练习</a:t>
            </a:r>
            <a:endParaRPr lang="zh-CN" altLang="en-US" sz="3600" b="1" smtClean="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矩形 14"/>
          <p:cNvSpPr/>
          <p:nvPr>
            <p:custDataLst>
              <p:tags r:id="rId3"/>
            </p:custDataLst>
          </p:nvPr>
        </p:nvSpPr>
        <p:spPr>
          <a:xfrm>
            <a:off x="559439" y="1436170"/>
            <a:ext cx="7756521" cy="1641475"/>
          </a:xfrm>
          <a:prstGeom prst="rect">
            <a:avLst/>
          </a:prstGeom>
        </p:spPr>
        <p:txBody>
          <a:bodyPr wrap="square">
            <a:spAutoFit/>
          </a:bodyPr>
          <a:lstStyle/>
          <a:p>
            <a:pPr algn="just">
              <a:lnSpc>
                <a:spcPct val="120000"/>
              </a:lnSpc>
            </a:pP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2.</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下列各元素电负性大小顺序正确的是</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             )</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A.K</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Na</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Li  		B.F</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O</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S	</a:t>
            </a:r>
            <a:endParaRPr lang="en-US" altLang="zh-CN" sz="2800" b="1" kern="100">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C.As</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P</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N  		            D.C</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N</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O</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p:txBody>
      </p:sp>
      <p:sp>
        <p:nvSpPr>
          <p:cNvPr id="16" name="矩形 15"/>
          <p:cNvSpPr/>
          <p:nvPr>
            <p:custDataLst>
              <p:tags r:id="rId4"/>
            </p:custDataLst>
          </p:nvPr>
        </p:nvSpPr>
        <p:spPr>
          <a:xfrm>
            <a:off x="7190663" y="1436170"/>
            <a:ext cx="510379" cy="565219"/>
          </a:xfrm>
          <a:prstGeom prst="rect">
            <a:avLst/>
          </a:prstGeom>
        </p:spPr>
        <p:txBody>
          <a:bodyPr wrap="square">
            <a:spAutoFit/>
          </a:bodyPr>
          <a:lstStyle/>
          <a:p>
            <a:pPr algn="ctr">
              <a:lnSpc>
                <a:spcPct val="120000"/>
              </a:lnSpc>
            </a:pPr>
            <a:r>
              <a:rPr lang="en-US" altLang="zh-CN" sz="2800" b="1" kern="100">
                <a:solidFill>
                  <a:srgbClr val="FF0000"/>
                </a:solidFill>
                <a:cs typeface="+mn-ea"/>
                <a:sym typeface="+mn-lt"/>
              </a:rPr>
              <a:t>B</a:t>
            </a:r>
            <a:endParaRPr lang="zh-CN" altLang="zh-CN" sz="2800" b="1" kern="100">
              <a:solidFill>
                <a:srgbClr val="FF0000"/>
              </a:solidFill>
              <a:cs typeface="+mn-ea"/>
              <a:sym typeface="+mn-lt"/>
            </a:endParaRPr>
          </a:p>
        </p:txBody>
      </p:sp>
      <p:sp>
        <p:nvSpPr>
          <p:cNvPr id="19" name="矩形 18"/>
          <p:cNvSpPr/>
          <p:nvPr>
            <p:custDataLst>
              <p:tags r:id="rId5"/>
            </p:custDataLst>
          </p:nvPr>
        </p:nvSpPr>
        <p:spPr>
          <a:xfrm>
            <a:off x="648335" y="3448685"/>
            <a:ext cx="11087100" cy="2675255"/>
          </a:xfrm>
          <a:prstGeom prst="rect">
            <a:avLst/>
          </a:prstGeom>
        </p:spPr>
        <p:txBody>
          <a:bodyPr wrap="square">
            <a:spAutoFit/>
          </a:bodyPr>
          <a:lstStyle/>
          <a:p>
            <a:pPr algn="just">
              <a:lnSpc>
                <a:spcPct val="120000"/>
              </a:lnSpc>
            </a:pP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3.</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下列选项中的各组元素</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从左到右</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同时满足下列三个条件的是</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             )</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①</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原子半径依次减小；</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②</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第一电离能逐渐升高；</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③</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电负性逐渐增大。</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800" b="1" kern="100" err="1">
                <a:latin typeface="Times New Roman" panose="02020603050405020304" charset="0"/>
                <a:ea typeface="微软雅黑" panose="020B0503020204020204" pitchFamily="34" charset="-122"/>
                <a:cs typeface="Times New Roman" panose="02020603050405020304" charset="0"/>
                <a:sym typeface="+mn-lt"/>
              </a:rPr>
              <a:t>A.Na</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Mg</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Al  		           B.C</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O</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N</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a:p>
            <a:pPr algn="just">
              <a:lnSpc>
                <a:spcPct val="120000"/>
              </a:lnSpc>
            </a:pPr>
            <a:r>
              <a:rPr lang="en-US" altLang="zh-CN" sz="2800" b="1" kern="100" err="1">
                <a:latin typeface="Times New Roman" panose="02020603050405020304" charset="0"/>
                <a:ea typeface="微软雅黑" panose="020B0503020204020204" pitchFamily="34" charset="-122"/>
                <a:cs typeface="Times New Roman" panose="02020603050405020304" charset="0"/>
                <a:sym typeface="+mn-lt"/>
              </a:rPr>
              <a:t>C.Li</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Na</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K  			D.I</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err="1">
                <a:latin typeface="Times New Roman" panose="02020603050405020304" charset="0"/>
                <a:ea typeface="微软雅黑" panose="020B0503020204020204" pitchFamily="34" charset="-122"/>
                <a:cs typeface="Times New Roman" panose="02020603050405020304" charset="0"/>
                <a:sym typeface="+mn-lt"/>
              </a:rPr>
              <a:t>Cl</a:t>
            </a:r>
            <a:r>
              <a:rPr lang="zh-CN" altLang="zh-CN" sz="2800" b="1" kern="100">
                <a:latin typeface="Times New Roman" panose="02020603050405020304" charset="0"/>
                <a:ea typeface="微软雅黑" panose="020B0503020204020204" pitchFamily="34" charset="-122"/>
                <a:cs typeface="Times New Roman" panose="02020603050405020304" charset="0"/>
                <a:sym typeface="+mn-lt"/>
              </a:rPr>
              <a:t>、</a:t>
            </a:r>
            <a:r>
              <a:rPr lang="en-US" altLang="zh-CN" sz="2800" b="1" kern="100">
                <a:latin typeface="Times New Roman" panose="02020603050405020304" charset="0"/>
                <a:ea typeface="微软雅黑" panose="020B0503020204020204" pitchFamily="34" charset="-122"/>
                <a:cs typeface="Times New Roman" panose="02020603050405020304" charset="0"/>
                <a:sym typeface="+mn-lt"/>
              </a:rPr>
              <a:t>F</a:t>
            </a:r>
            <a:endParaRPr lang="zh-CN" altLang="zh-CN" sz="2800" b="1" kern="100">
              <a:latin typeface="Times New Roman" panose="02020603050405020304" charset="0"/>
              <a:ea typeface="微软雅黑" panose="020B0503020204020204" pitchFamily="34" charset="-122"/>
              <a:cs typeface="Times New Roman" panose="02020603050405020304" charset="0"/>
              <a:sym typeface="+mn-lt"/>
            </a:endParaRPr>
          </a:p>
        </p:txBody>
      </p:sp>
      <p:sp>
        <p:nvSpPr>
          <p:cNvPr id="20" name="矩形 19"/>
          <p:cNvSpPr/>
          <p:nvPr>
            <p:custDataLst>
              <p:tags r:id="rId6"/>
            </p:custDataLst>
          </p:nvPr>
        </p:nvSpPr>
        <p:spPr>
          <a:xfrm>
            <a:off x="1191302" y="4018080"/>
            <a:ext cx="510379" cy="565219"/>
          </a:xfrm>
          <a:prstGeom prst="rect">
            <a:avLst/>
          </a:prstGeom>
        </p:spPr>
        <p:txBody>
          <a:bodyPr wrap="square">
            <a:spAutoFit/>
          </a:bodyPr>
          <a:lstStyle/>
          <a:p>
            <a:pPr algn="ctr">
              <a:lnSpc>
                <a:spcPct val="120000"/>
              </a:lnSpc>
            </a:pPr>
            <a:r>
              <a:rPr lang="en-US" altLang="zh-CN" sz="2800" b="1" kern="100">
                <a:solidFill>
                  <a:srgbClr val="FF0000"/>
                </a:solidFill>
                <a:cs typeface="+mn-ea"/>
                <a:sym typeface="+mn-lt"/>
              </a:rPr>
              <a:t>D</a:t>
            </a:r>
            <a:endParaRPr lang="zh-CN" altLang="zh-CN" sz="2800" b="1" kern="100">
              <a:solidFill>
                <a:srgbClr val="FF0000"/>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12165" y="265430"/>
            <a:ext cx="2221865" cy="645160"/>
          </a:xfrm>
          <a:prstGeom prst="rect">
            <a:avLst/>
          </a:prstGeom>
          <a:noFill/>
        </p:spPr>
        <p:txBody>
          <a:bodyPr wrap="square">
            <a:spAutoFit/>
          </a:bodyPr>
          <a:lstStyle/>
          <a:p>
            <a:pPr>
              <a:buClr>
                <a:srgbClr val="127FB8"/>
              </a:buClr>
            </a:pPr>
            <a:r>
              <a:rPr lang="zh-CN" altLang="en-US" sz="3600" b="1">
                <a:solidFill>
                  <a:srgbClr val="0070C0"/>
                </a:solidFill>
                <a:latin typeface="微软雅黑" panose="020B0503020204020204" pitchFamily="34" charset="-122"/>
                <a:ea typeface="微软雅黑" panose="020B0503020204020204" pitchFamily="34" charset="-122"/>
              </a:rPr>
              <a:t>教材分析</a:t>
            </a:r>
            <a:endParaRPr lang="en-US" altLang="zh-CN" sz="3600" b="1">
              <a:solidFill>
                <a:srgbClr val="0070C0"/>
              </a:solidFill>
              <a:latin typeface="微软雅黑" panose="020B0503020204020204" pitchFamily="34" charset="-122"/>
              <a:ea typeface="微软雅黑" panose="020B0503020204020204" pitchFamily="34" charset="-122"/>
            </a:endParaRPr>
          </a:p>
        </p:txBody>
      </p:sp>
      <p:sp>
        <p:nvSpPr>
          <p:cNvPr id="62" name="iconfont-11607-6151392"/>
          <p:cNvSpPr/>
          <p:nvPr>
            <p:custDataLst>
              <p:tags r:id="rId2"/>
            </p:custDataLst>
          </p:nvPr>
        </p:nvSpPr>
        <p:spPr>
          <a:xfrm rot="5400000">
            <a:off x="1865152" y="1452576"/>
            <a:ext cx="420483" cy="435361"/>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文本框 99"/>
          <p:cNvSpPr txBox="1"/>
          <p:nvPr>
            <p:custDataLst>
              <p:tags r:id="rId3"/>
            </p:custDataLst>
          </p:nvPr>
        </p:nvSpPr>
        <p:spPr>
          <a:xfrm>
            <a:off x="1398270" y="2153920"/>
            <a:ext cx="10176510" cy="2861310"/>
          </a:xfrm>
          <a:prstGeom prst="rect">
            <a:avLst/>
          </a:prstGeom>
          <a:noFill/>
          <a:ln w="9525">
            <a:noFill/>
          </a:ln>
        </p:spPr>
        <p:txBody>
          <a:bodyPr wrap="square">
            <a:spAutoFit/>
          </a:bodyPr>
          <a:lstStyle/>
          <a:p>
            <a:pPr indent="266700">
              <a:lnSpc>
                <a:spcPct val="150000"/>
              </a:lnSpc>
            </a:pPr>
            <a:r>
              <a:rPr lang="en-US" altLang="zh-CN" sz="2000" b="1">
                <a:ea typeface="宋体" panose="02010600030101010101" pitchFamily="2" charset="-122"/>
              </a:rPr>
              <a:t>  </a:t>
            </a:r>
            <a:r>
              <a:rPr lang="zh-CN" sz="2400" b="1">
                <a:latin typeface="微软雅黑" panose="020B0503020204020204" pitchFamily="34" charset="-122"/>
                <a:ea typeface="微软雅黑" panose="020B0503020204020204" pitchFamily="34" charset="-122"/>
                <a:cs typeface="微软雅黑" panose="020B0503020204020204" pitchFamily="34" charset="-122"/>
              </a:rPr>
              <a:t>在学生认识元素原子核外电子排布周期性变化对原子半径、得失电子能力的基础上，进一步学习元素原子核外电子排布周期性变化对元素电离能、电负性等性质的本质影响，使他们对元素周期律的认识更为深刻，进一步加深"构（原子结构）—位（元素在周期表中的位置）—性（元素性质）"三者关系的。</a:t>
            </a:r>
            <a:endParaRPr lang="zh-CN" sz="24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9" name="组合 48"/>
          <p:cNvGrpSpPr/>
          <p:nvPr>
            <p:custDataLst>
              <p:tags r:id="rId4"/>
            </p:custDataLst>
          </p:nvPr>
        </p:nvGrpSpPr>
        <p:grpSpPr>
          <a:xfrm>
            <a:off x="2781935" y="5563235"/>
            <a:ext cx="2386330" cy="473710"/>
            <a:chOff x="2060963" y="5560541"/>
            <a:chExt cx="2386356" cy="473555"/>
          </a:xfrm>
        </p:grpSpPr>
        <p:sp>
          <p:nvSpPr>
            <p:cNvPr id="43" name="矩形: 圆角 42"/>
            <p:cNvSpPr/>
            <p:nvPr>
              <p:custDataLst>
                <p:tags r:id="rId5"/>
              </p:custDataLst>
            </p:nvPr>
          </p:nvSpPr>
          <p:spPr>
            <a:xfrm>
              <a:off x="2060963" y="5560541"/>
              <a:ext cx="2386356" cy="4616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custDataLst>
                <p:tags r:id="rId6"/>
              </p:custDataLst>
            </p:nvPr>
          </p:nvSpPr>
          <p:spPr>
            <a:xfrm>
              <a:off x="2313311" y="5573721"/>
              <a:ext cx="1843772" cy="460375"/>
            </a:xfrm>
            <a:prstGeom prst="rect">
              <a:avLst/>
            </a:prstGeom>
            <a:noFill/>
          </p:spPr>
          <p:txBody>
            <a:bodyPr wrap="square">
              <a:spAutoFit/>
            </a:bodyPr>
            <a:lstStyle/>
            <a:p>
              <a:pPr algn="ctr"/>
              <a:endParaRPr lang="zh-CN" altLang="en-US"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cxnSp>
          <p:nvCxnSpPr>
            <p:cNvPr id="47" name="直接连接符 46"/>
            <p:cNvCxnSpPr/>
            <p:nvPr>
              <p:custDataLst>
                <p:tags r:id="rId7"/>
              </p:custDataLst>
            </p:nvPr>
          </p:nvCxnSpPr>
          <p:spPr>
            <a:xfrm>
              <a:off x="3670300" y="5791373"/>
              <a:ext cx="734686" cy="0"/>
            </a:xfrm>
            <a:prstGeom prst="line">
              <a:avLst/>
            </a:prstGeom>
            <a:ln w="9525">
              <a:gradFill flip="none" rotWithShape="1">
                <a:gsLst>
                  <a:gs pos="0">
                    <a:schemeClr val="accent1">
                      <a:lumMod val="5000"/>
                      <a:lumOff val="95000"/>
                      <a:alpha val="0"/>
                    </a:schemeClr>
                  </a:gs>
                  <a:gs pos="100000">
                    <a:schemeClr val="bg1"/>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8"/>
              </p:custDataLst>
            </p:nvPr>
          </p:nvCxnSpPr>
          <p:spPr>
            <a:xfrm flipH="1">
              <a:off x="2060963" y="5791373"/>
              <a:ext cx="734686" cy="0"/>
            </a:xfrm>
            <a:prstGeom prst="line">
              <a:avLst/>
            </a:prstGeom>
            <a:ln w="9525">
              <a:gradFill flip="none" rotWithShape="1">
                <a:gsLst>
                  <a:gs pos="0">
                    <a:schemeClr val="accent1">
                      <a:lumMod val="5000"/>
                      <a:lumOff val="95000"/>
                      <a:alpha val="0"/>
                    </a:schemeClr>
                  </a:gs>
                  <a:gs pos="100000">
                    <a:schemeClr val="bg1"/>
                  </a:gs>
                </a:gsLst>
                <a:lin ang="10800000" scaled="1"/>
              </a:gra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9"/>
            </p:custDataLst>
          </p:nvPr>
        </p:nvGrpSpPr>
        <p:grpSpPr>
          <a:xfrm>
            <a:off x="6400165" y="5551170"/>
            <a:ext cx="2778125" cy="473710"/>
            <a:chOff x="736" y="8991"/>
            <a:chExt cx="4375" cy="746"/>
          </a:xfrm>
        </p:grpSpPr>
        <p:grpSp>
          <p:nvGrpSpPr>
            <p:cNvPr id="8" name="组合 7"/>
            <p:cNvGrpSpPr/>
            <p:nvPr>
              <p:custDataLst>
                <p:tags r:id="rId10"/>
              </p:custDataLst>
            </p:nvPr>
          </p:nvGrpSpPr>
          <p:grpSpPr>
            <a:xfrm>
              <a:off x="895" y="8991"/>
              <a:ext cx="3758" cy="746"/>
              <a:chOff x="2060963" y="5560541"/>
              <a:chExt cx="2386356" cy="473555"/>
            </a:xfrm>
          </p:grpSpPr>
          <p:sp>
            <p:nvSpPr>
              <p:cNvPr id="9" name="矩形: 圆角 42"/>
              <p:cNvSpPr/>
              <p:nvPr>
                <p:custDataLst>
                  <p:tags r:id="rId11"/>
                </p:custDataLst>
              </p:nvPr>
            </p:nvSpPr>
            <p:spPr>
              <a:xfrm>
                <a:off x="2060963" y="5560541"/>
                <a:ext cx="2386356" cy="4616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12"/>
                </p:custDataLst>
              </p:nvPr>
            </p:nvSpPr>
            <p:spPr>
              <a:xfrm>
                <a:off x="2313311" y="5573721"/>
                <a:ext cx="1843772" cy="460375"/>
              </a:xfrm>
              <a:prstGeom prst="rect">
                <a:avLst/>
              </a:prstGeom>
              <a:noFill/>
            </p:spPr>
            <p:txBody>
              <a:bodyPr wrap="square">
                <a:spAutoFit/>
              </a:bodyPr>
              <a:lstStyle/>
              <a:p>
                <a:pPr algn="ctr"/>
                <a:endParaRPr lang="zh-CN" altLang="en-US"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cxnSp>
            <p:nvCxnSpPr>
              <p:cNvPr id="11" name="直接连接符 10"/>
              <p:cNvCxnSpPr/>
              <p:nvPr>
                <p:custDataLst>
                  <p:tags r:id="rId13"/>
                </p:custDataLst>
              </p:nvPr>
            </p:nvCxnSpPr>
            <p:spPr>
              <a:xfrm>
                <a:off x="3670300" y="5791373"/>
                <a:ext cx="734686" cy="0"/>
              </a:xfrm>
              <a:prstGeom prst="line">
                <a:avLst/>
              </a:prstGeom>
              <a:ln w="9525">
                <a:gradFill flip="none" rotWithShape="1">
                  <a:gsLst>
                    <a:gs pos="0">
                      <a:schemeClr val="accent1">
                        <a:lumMod val="5000"/>
                        <a:lumOff val="95000"/>
                        <a:alpha val="0"/>
                      </a:schemeClr>
                    </a:gs>
                    <a:gs pos="100000">
                      <a:schemeClr val="bg1"/>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flipH="1">
                <a:off x="2060963" y="5791373"/>
                <a:ext cx="734686" cy="0"/>
              </a:xfrm>
              <a:prstGeom prst="line">
                <a:avLst/>
              </a:prstGeom>
              <a:ln w="9525">
                <a:gradFill flip="none" rotWithShape="1">
                  <a:gsLst>
                    <a:gs pos="0">
                      <a:schemeClr val="accent1">
                        <a:lumMod val="5000"/>
                        <a:lumOff val="95000"/>
                        <a:alpha val="0"/>
                      </a:schemeClr>
                    </a:gs>
                    <a:gs pos="100000">
                      <a:schemeClr val="bg1"/>
                    </a:gs>
                  </a:gsLst>
                  <a:lin ang="10800000" scaled="1"/>
                </a:gra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custDataLst>
                <p:tags r:id="rId15"/>
              </p:custDataLst>
            </p:nvPr>
          </p:nvSpPr>
          <p:spPr>
            <a:xfrm>
              <a:off x="736" y="9022"/>
              <a:ext cx="4375" cy="628"/>
            </a:xfrm>
            <a:prstGeom prst="rect">
              <a:avLst/>
            </a:prstGeom>
            <a:noFill/>
          </p:spPr>
          <p:txBody>
            <a:bodyPr wrap="square" rtlCol="0" anchor="t">
              <a:spAutoFit/>
            </a:bodyPr>
            <a:lstStyle/>
            <a:p>
              <a:r>
                <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1" spc="50" smtClean="0">
                <a:ln w="1143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2"/>
            </p:custDataLst>
          </p:nvPr>
        </p:nvSpPr>
        <p:spPr>
          <a:xfrm>
            <a:off x="559435" y="220345"/>
            <a:ext cx="1259205" cy="729615"/>
          </a:xfrm>
          <a:prstGeom prst="rect">
            <a:avLst/>
          </a:prstGeom>
          <a:noFill/>
        </p:spPr>
        <p:txBody>
          <a:bodyPr wrap="square">
            <a:noAutofit/>
          </a:bodyPr>
          <a:lstStyle/>
          <a:p>
            <a:pPr>
              <a:buClr>
                <a:srgbClr val="127FB8"/>
              </a:buClr>
            </a:pPr>
            <a:r>
              <a:rPr lang="zh-CN" altLang="en-US" sz="3600" b="1" smtClean="0">
                <a:solidFill>
                  <a:srgbClr val="0B4CD6"/>
                </a:solidFill>
                <a:latin typeface="微软雅黑" panose="020B0503020204020204" pitchFamily="34" charset="-122"/>
                <a:ea typeface="微软雅黑" panose="020B0503020204020204" pitchFamily="34" charset="-122"/>
                <a:cs typeface="Times New Roman" panose="02020603050405020304" charset="0"/>
                <a:sym typeface="+mn-ea"/>
              </a:rPr>
              <a:t>练习</a:t>
            </a:r>
            <a:endParaRPr lang="zh-CN" altLang="en-US" sz="3600" b="1" smtClean="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矩形 1"/>
          <p:cNvSpPr/>
          <p:nvPr>
            <p:custDataLst>
              <p:tags r:id="rId3"/>
            </p:custDataLst>
          </p:nvPr>
        </p:nvSpPr>
        <p:spPr>
          <a:xfrm>
            <a:off x="512005" y="1215574"/>
            <a:ext cx="11199317" cy="4344670"/>
          </a:xfrm>
          <a:prstGeom prst="rect">
            <a:avLst/>
          </a:prstGeom>
        </p:spPr>
        <p:txBody>
          <a:bodyPr wrap="square">
            <a:spAutoFit/>
          </a:bodyPr>
          <a:lstStyle/>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一般认为，如果两个成键元素的电负性相差大于</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1.7</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，它们通常形成离子键；如果两个成键元素的电负性相差小于</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1.7</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，它们通常形成共价键。查阅下列元素的电负性数值，判断下列化合物：</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①NaF</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②AlCl</a:t>
            </a:r>
            <a:r>
              <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③NO</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④MgO</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⑤BeCl</a:t>
            </a:r>
            <a:r>
              <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⑥CO</a:t>
            </a:r>
            <a:r>
              <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rPr>
              <a:t>2</a:t>
            </a:r>
            <a:endPar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endPar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endPar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endPar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endParaRPr lang="en-US" altLang="zh-CN" sz="2400" b="1" kern="100" baseline="-250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endPar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(1)</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属于共价化合物的是</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_________</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20000"/>
              </a:lnSpc>
            </a:pP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属于离子化合物的是</a:t>
            </a:r>
            <a:r>
              <a:rPr lang="en-US"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______</a:t>
            </a:r>
            <a:r>
              <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zh-CN" sz="2400" b="1" kern="1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2" name="矩形 11"/>
          <p:cNvSpPr/>
          <p:nvPr>
            <p:custDataLst>
              <p:tags r:id="rId4"/>
            </p:custDataLst>
          </p:nvPr>
        </p:nvSpPr>
        <p:spPr>
          <a:xfrm>
            <a:off x="3850730" y="4511205"/>
            <a:ext cx="1415772" cy="497765"/>
          </a:xfrm>
          <a:prstGeom prst="rect">
            <a:avLst/>
          </a:prstGeom>
        </p:spPr>
        <p:txBody>
          <a:bodyPr wrap="none">
            <a:spAutoFit/>
          </a:bodyPr>
          <a:lstStyle/>
          <a:p>
            <a:pPr algn="ctr">
              <a:lnSpc>
                <a:spcPct val="120000"/>
              </a:lnSpc>
            </a:pPr>
            <a:r>
              <a:rPr lang="en-US" altLang="zh-CN" sz="2400" b="1" kern="100">
                <a:solidFill>
                  <a:srgbClr val="FF0000"/>
                </a:solidFill>
                <a:cs typeface="+mn-ea"/>
                <a:sym typeface="+mn-lt"/>
              </a:rPr>
              <a:t>②③⑤⑥</a:t>
            </a:r>
            <a:endParaRPr lang="zh-CN" altLang="en-US" sz="2400" b="1" kern="100">
              <a:solidFill>
                <a:srgbClr val="FF0000"/>
              </a:solidFill>
              <a:cs typeface="+mn-ea"/>
              <a:sym typeface="+mn-lt"/>
            </a:endParaRPr>
          </a:p>
        </p:txBody>
      </p:sp>
      <p:sp>
        <p:nvSpPr>
          <p:cNvPr id="3" name="矩形 2"/>
          <p:cNvSpPr/>
          <p:nvPr>
            <p:custDataLst>
              <p:tags r:id="rId5"/>
            </p:custDataLst>
          </p:nvPr>
        </p:nvSpPr>
        <p:spPr>
          <a:xfrm>
            <a:off x="3850730" y="5009174"/>
            <a:ext cx="800219" cy="497765"/>
          </a:xfrm>
          <a:prstGeom prst="rect">
            <a:avLst/>
          </a:prstGeom>
        </p:spPr>
        <p:txBody>
          <a:bodyPr wrap="none">
            <a:spAutoFit/>
          </a:bodyPr>
          <a:lstStyle/>
          <a:p>
            <a:pPr algn="ctr">
              <a:lnSpc>
                <a:spcPct val="120000"/>
              </a:lnSpc>
            </a:pPr>
            <a:r>
              <a:rPr lang="en-US" altLang="zh-CN" sz="2400" b="1" kern="100">
                <a:solidFill>
                  <a:srgbClr val="FF0000"/>
                </a:solidFill>
                <a:cs typeface="+mn-ea"/>
                <a:sym typeface="+mn-lt"/>
              </a:rPr>
              <a:t>①④</a:t>
            </a:r>
            <a:endParaRPr lang="zh-CN" altLang="en-US" sz="2400" b="1" kern="100">
              <a:solidFill>
                <a:srgbClr val="FF0000"/>
              </a:solidFill>
              <a:cs typeface="+mn-ea"/>
              <a:sym typeface="+mn-lt"/>
            </a:endParaRPr>
          </a:p>
        </p:txBody>
      </p:sp>
      <p:graphicFrame>
        <p:nvGraphicFramePr>
          <p:cNvPr id="4" name="表格 3"/>
          <p:cNvGraphicFramePr>
            <a:graphicFrameLocks noGrp="1"/>
          </p:cNvGraphicFramePr>
          <p:nvPr>
            <p:custDataLst>
              <p:tags r:id="rId6"/>
            </p:custDataLst>
          </p:nvPr>
        </p:nvGraphicFramePr>
        <p:xfrm>
          <a:off x="688837" y="3170252"/>
          <a:ext cx="11022330" cy="1012190"/>
        </p:xfrm>
        <a:graphic>
          <a:graphicData uri="http://schemas.openxmlformats.org/drawingml/2006/table">
            <a:tbl>
              <a:tblPr/>
              <a:tblGrid>
                <a:gridCol w="1255944"/>
                <a:gridCol w="697595"/>
                <a:gridCol w="697595"/>
                <a:gridCol w="697595"/>
                <a:gridCol w="697595"/>
                <a:gridCol w="697595"/>
                <a:gridCol w="697595"/>
                <a:gridCol w="697595"/>
                <a:gridCol w="697595"/>
                <a:gridCol w="697595"/>
                <a:gridCol w="697595"/>
                <a:gridCol w="697595"/>
                <a:gridCol w="697595"/>
                <a:gridCol w="697595"/>
                <a:gridCol w="697595"/>
              </a:tblGrid>
              <a:tr h="506095">
                <a:tc>
                  <a:txBody>
                    <a:bodyPr wrap="square"/>
                    <a:lstStyle/>
                    <a:p>
                      <a:pPr algn="ctr">
                        <a:lnSpc>
                          <a:spcPct val="120000"/>
                        </a:lnSpc>
                        <a:spcBef>
                          <a:spcPct val="0"/>
                        </a:spcBef>
                        <a:spcAft>
                          <a:spcPct val="0"/>
                        </a:spcAft>
                      </a:pPr>
                      <a:r>
                        <a:rPr lang="zh-CN" sz="2400" b="1" kern="100">
                          <a:effectLst/>
                          <a:latin typeface="+mn-lt"/>
                          <a:ea typeface="+mn-ea"/>
                          <a:cs typeface="+mn-ea"/>
                          <a:sym typeface="+mn-lt"/>
                        </a:rPr>
                        <a:t>元素</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Al</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B</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Be</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C</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err="1">
                          <a:effectLst/>
                          <a:latin typeface="+mn-lt"/>
                          <a:ea typeface="+mn-ea"/>
                          <a:cs typeface="+mn-ea"/>
                          <a:sym typeface="+mn-lt"/>
                        </a:rPr>
                        <a:t>Cl</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F</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Li</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Mg</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N</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Na</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O</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P</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S</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Si</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095">
                <a:tc>
                  <a:txBody>
                    <a:bodyPr wrap="square"/>
                    <a:lstStyle/>
                    <a:p>
                      <a:pPr algn="ctr">
                        <a:lnSpc>
                          <a:spcPct val="120000"/>
                        </a:lnSpc>
                        <a:spcBef>
                          <a:spcPct val="0"/>
                        </a:spcBef>
                        <a:spcAft>
                          <a:spcPct val="0"/>
                        </a:spcAft>
                      </a:pPr>
                      <a:r>
                        <a:rPr lang="zh-CN" sz="2400" b="1" kern="100">
                          <a:effectLst/>
                          <a:latin typeface="+mn-lt"/>
                          <a:ea typeface="+mn-ea"/>
                          <a:cs typeface="+mn-ea"/>
                          <a:sym typeface="+mn-lt"/>
                        </a:rPr>
                        <a:t>电负性</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1.5</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2.0</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1.5</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2.5</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3.0</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4.0</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1.0</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1.2</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3.0</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0.9</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3.5</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2.1</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2.5</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Bef>
                          <a:spcPct val="0"/>
                        </a:spcBef>
                        <a:spcAft>
                          <a:spcPct val="0"/>
                        </a:spcAft>
                      </a:pPr>
                      <a:r>
                        <a:rPr lang="en-US" sz="2400" b="1" kern="100">
                          <a:effectLst/>
                          <a:latin typeface="+mn-lt"/>
                          <a:ea typeface="+mn-ea"/>
                          <a:cs typeface="+mn-ea"/>
                          <a:sym typeface="+mn-lt"/>
                        </a:rPr>
                        <a:t>1.8</a:t>
                      </a:r>
                      <a:endParaRPr lang="zh-CN" sz="2400" b="1" kern="100">
                        <a:effectLst/>
                        <a:latin typeface="+mn-lt"/>
                        <a:ea typeface="+mn-ea"/>
                        <a:cs typeface="+mn-ea"/>
                        <a:sym typeface="+mn-lt"/>
                      </a:endParaRPr>
                    </a:p>
                  </a:txBody>
                  <a:tcPr marL="68564" marR="6856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rcRect t="55489" r="12302" b="36354"/>
          <a:stretch>
            <a:fillRect/>
          </a:stretch>
        </p:blipFill>
        <p:spPr>
          <a:xfrm>
            <a:off x="0" y="5724102"/>
            <a:ext cx="12192000" cy="1133898"/>
          </a:xfrm>
          <a:prstGeom prst="rect">
            <a:avLst/>
          </a:prstGeom>
        </p:spPr>
      </p:pic>
      <p:sp>
        <p:nvSpPr>
          <p:cNvPr id="15" name="直角三角形 14"/>
          <p:cNvSpPr/>
          <p:nvPr>
            <p:custDataLst>
              <p:tags r:id="rId3"/>
            </p:custDataLst>
          </p:nvPr>
        </p:nvSpPr>
        <p:spPr>
          <a:xfrm flipH="1" flipV="1">
            <a:off x="7669260" y="0"/>
            <a:ext cx="1943610" cy="194361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1215707" y="2151613"/>
            <a:ext cx="4880293" cy="1603901"/>
          </a:xfrm>
          <a:prstGeom prst="rect">
            <a:avLst/>
          </a:prstGeom>
          <a:noFill/>
        </p:spPr>
        <p:txBody>
          <a:bodyPr wrap="square">
            <a:spAutoFit/>
          </a:bodyPr>
          <a:lstStyle/>
          <a:p>
            <a:pPr>
              <a:lnSpc>
                <a:spcPct val="120000"/>
              </a:lnSpc>
            </a:pPr>
            <a:r>
              <a:rPr lang="zh-CN" altLang="en-US" sz="8800">
                <a:solidFill>
                  <a:srgbClr val="0070C0"/>
                </a:solidFill>
                <a:latin typeface="思源黑体 CN Heavy" panose="020B0A00000000000000" pitchFamily="34" charset="-122"/>
                <a:ea typeface="思源黑体 CN Heavy" panose="020B0A00000000000000" pitchFamily="34" charset="-122"/>
              </a:rPr>
              <a:t>谢谢观看</a:t>
            </a:r>
            <a:endParaRPr lang="en-US" altLang="zh-CN" sz="6000">
              <a:solidFill>
                <a:srgbClr val="0070C0"/>
              </a:solidFill>
              <a:latin typeface="思源黑体 CN Heavy" panose="020B0A00000000000000" pitchFamily="34" charset="-122"/>
              <a:ea typeface="思源黑体 CN Heavy" panose="020B0A00000000000000" pitchFamily="34" charset="-122"/>
            </a:endParaRPr>
          </a:p>
        </p:txBody>
      </p:sp>
      <p:sp>
        <p:nvSpPr>
          <p:cNvPr id="13" name="文本框 12"/>
          <p:cNvSpPr txBox="1"/>
          <p:nvPr>
            <p:custDataLst>
              <p:tags r:id="rId5"/>
            </p:custDataLst>
          </p:nvPr>
        </p:nvSpPr>
        <p:spPr>
          <a:xfrm>
            <a:off x="1364336" y="3657686"/>
            <a:ext cx="4368801" cy="400110"/>
          </a:xfrm>
          <a:prstGeom prst="rect">
            <a:avLst/>
          </a:prstGeom>
          <a:noFill/>
        </p:spPr>
        <p:txBody>
          <a:bodyPr wrap="square">
            <a:spAutoFit/>
          </a:bodyPr>
          <a:lstStyle/>
          <a:p>
            <a:pPr algn="dist"/>
            <a:r>
              <a:rPr lang="en-US" altLang="zh-CN" sz="2000">
                <a:solidFill>
                  <a:srgbClr val="0070C0"/>
                </a:solidFill>
                <a:latin typeface="Arial" panose="020B0604020202020204" pitchFamily="34" charset="0"/>
                <a:ea typeface="思源黑体 CN Heavy" panose="020B0A00000000000000" pitchFamily="34" charset="-122"/>
                <a:cs typeface="Arial" panose="020B0604020202020204" pitchFamily="34" charset="0"/>
              </a:rPr>
              <a:t>THANKS</a:t>
            </a:r>
            <a:endParaRPr lang="en-US" altLang="zh-CN" sz="2000">
              <a:solidFill>
                <a:srgbClr val="0070C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4" name="任意多边形: 形状 13"/>
          <p:cNvSpPr/>
          <p:nvPr>
            <p:custDataLst>
              <p:tags r:id="rId6"/>
            </p:custDataLst>
          </p:nvPr>
        </p:nvSpPr>
        <p:spPr>
          <a:xfrm>
            <a:off x="7620000" y="0"/>
            <a:ext cx="4572000" cy="6858000"/>
          </a:xfrm>
          <a:custGeom>
            <a:avLst/>
            <a:gdLst>
              <a:gd name="connsiteX0" fmla="*/ 171450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1714500" y="0"/>
                </a:moveTo>
                <a:lnTo>
                  <a:pt x="4572000" y="0"/>
                </a:lnTo>
                <a:lnTo>
                  <a:pt x="4572000" y="6858000"/>
                </a:lnTo>
                <a:lnTo>
                  <a:pt x="0" y="6858000"/>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p:custDataLst>
              <p:tags r:id="rId8"/>
            </p:custDataLst>
          </p:nvPr>
        </p:nvSpPr>
        <p:spPr>
          <a:xfrm>
            <a:off x="11614825" y="4454434"/>
            <a:ext cx="596630" cy="2403566"/>
          </a:xfrm>
          <a:custGeom>
            <a:avLst/>
            <a:gdLst>
              <a:gd name="connsiteX0" fmla="*/ 596630 w 596630"/>
              <a:gd name="connsiteY0" fmla="*/ 0 h 2403566"/>
              <a:gd name="connsiteX1" fmla="*/ 596630 w 596630"/>
              <a:gd name="connsiteY1" fmla="*/ 2403566 h 2403566"/>
              <a:gd name="connsiteX2" fmla="*/ 0 w 596630"/>
              <a:gd name="connsiteY2" fmla="*/ 2403566 h 2403566"/>
            </a:gdLst>
            <a:ahLst/>
            <a:cxnLst>
              <a:cxn ang="0">
                <a:pos x="connsiteX0" y="connsiteY0"/>
              </a:cxn>
              <a:cxn ang="0">
                <a:pos x="connsiteX1" y="connsiteY1"/>
              </a:cxn>
              <a:cxn ang="0">
                <a:pos x="connsiteX2" y="connsiteY2"/>
              </a:cxn>
            </a:cxnLst>
            <a:rect l="l" t="t" r="r" b="b"/>
            <a:pathLst>
              <a:path w="596630" h="2403566">
                <a:moveTo>
                  <a:pt x="596630" y="0"/>
                </a:moveTo>
                <a:lnTo>
                  <a:pt x="596630" y="2403566"/>
                </a:lnTo>
                <a:lnTo>
                  <a:pt x="0" y="240356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图形 3004"/>
          <p:cNvGrpSpPr/>
          <p:nvPr>
            <p:custDataLst>
              <p:tags r:id="rId9"/>
            </p:custDataLst>
          </p:nvPr>
        </p:nvGrpSpPr>
        <p:grpSpPr>
          <a:xfrm>
            <a:off x="-547522" y="-177118"/>
            <a:ext cx="1656475" cy="1015663"/>
            <a:chOff x="5667375" y="3167062"/>
            <a:chExt cx="854868" cy="524160"/>
          </a:xfrm>
          <a:solidFill>
            <a:srgbClr val="0070C0"/>
          </a:solidFill>
        </p:grpSpPr>
        <p:sp>
          <p:nvSpPr>
            <p:cNvPr id="9" name="任意多边形: 形状 8"/>
            <p:cNvSpPr/>
            <p:nvPr>
              <p:custDataLst>
                <p:tags r:id="rId10"/>
              </p:custDataLst>
            </p:nvPr>
          </p:nvSpPr>
          <p:spPr>
            <a:xfrm>
              <a:off x="5667375"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0" name="任意多边形: 形状 9"/>
            <p:cNvSpPr/>
            <p:nvPr>
              <p:custDataLst>
                <p:tags r:id="rId11"/>
              </p:custDataLst>
            </p:nvPr>
          </p:nvSpPr>
          <p:spPr>
            <a:xfrm>
              <a:off x="5832824"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12" name="任意多边形: 形状 11"/>
            <p:cNvSpPr/>
            <p:nvPr>
              <p:custDataLst>
                <p:tags r:id="rId12"/>
              </p:custDataLst>
            </p:nvPr>
          </p:nvSpPr>
          <p:spPr>
            <a:xfrm>
              <a:off x="5998083"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6" name="任意多边形: 形状 15"/>
            <p:cNvSpPr/>
            <p:nvPr>
              <p:custDataLst>
                <p:tags r:id="rId13"/>
              </p:custDataLst>
            </p:nvPr>
          </p:nvSpPr>
          <p:spPr>
            <a:xfrm>
              <a:off x="6163532"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17" name="任意多边形: 形状 16"/>
            <p:cNvSpPr/>
            <p:nvPr>
              <p:custDataLst>
                <p:tags r:id="rId14"/>
              </p:custDataLst>
            </p:nvPr>
          </p:nvSpPr>
          <p:spPr>
            <a:xfrm>
              <a:off x="6328886" y="3167062"/>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18" name="任意多边形: 形状 17"/>
            <p:cNvSpPr/>
            <p:nvPr>
              <p:custDataLst>
                <p:tags r:id="rId15"/>
              </p:custDataLst>
            </p:nvPr>
          </p:nvSpPr>
          <p:spPr>
            <a:xfrm>
              <a:off x="6494240" y="3167062"/>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19" name="任意多边形: 形状 18"/>
            <p:cNvSpPr/>
            <p:nvPr>
              <p:custDataLst>
                <p:tags r:id="rId16"/>
              </p:custDataLst>
            </p:nvPr>
          </p:nvSpPr>
          <p:spPr>
            <a:xfrm>
              <a:off x="5667375"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0" name="任意多边形: 形状 19"/>
            <p:cNvSpPr/>
            <p:nvPr>
              <p:custDataLst>
                <p:tags r:id="rId17"/>
              </p:custDataLst>
            </p:nvPr>
          </p:nvSpPr>
          <p:spPr>
            <a:xfrm>
              <a:off x="5832824"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1" name="任意多边形: 形状 20"/>
            <p:cNvSpPr/>
            <p:nvPr>
              <p:custDataLst>
                <p:tags r:id="rId18"/>
              </p:custDataLst>
            </p:nvPr>
          </p:nvSpPr>
          <p:spPr>
            <a:xfrm>
              <a:off x="5998083"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2" name="任意多边形: 形状 21"/>
            <p:cNvSpPr/>
            <p:nvPr>
              <p:custDataLst>
                <p:tags r:id="rId19"/>
              </p:custDataLst>
            </p:nvPr>
          </p:nvSpPr>
          <p:spPr>
            <a:xfrm>
              <a:off x="6163532"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3" name="任意多边形: 形状 22"/>
            <p:cNvSpPr/>
            <p:nvPr>
              <p:custDataLst>
                <p:tags r:id="rId20"/>
              </p:custDataLst>
            </p:nvPr>
          </p:nvSpPr>
          <p:spPr>
            <a:xfrm>
              <a:off x="6328886" y="33324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4" name="任意多边形: 形状 23"/>
            <p:cNvSpPr/>
            <p:nvPr>
              <p:custDataLst>
                <p:tags r:id="rId21"/>
              </p:custDataLst>
            </p:nvPr>
          </p:nvSpPr>
          <p:spPr>
            <a:xfrm>
              <a:off x="6494240" y="3332416"/>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5" name="任意多边形: 形状 24"/>
            <p:cNvSpPr/>
            <p:nvPr>
              <p:custDataLst>
                <p:tags r:id="rId22"/>
              </p:custDataLst>
            </p:nvPr>
          </p:nvSpPr>
          <p:spPr>
            <a:xfrm>
              <a:off x="5667375"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26" name="任意多边形: 形状 25"/>
            <p:cNvSpPr/>
            <p:nvPr>
              <p:custDataLst>
                <p:tags r:id="rId23"/>
              </p:custDataLst>
            </p:nvPr>
          </p:nvSpPr>
          <p:spPr>
            <a:xfrm>
              <a:off x="5832824"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7" name="任意多边形: 形状 26"/>
            <p:cNvSpPr/>
            <p:nvPr>
              <p:custDataLst>
                <p:tags r:id="rId24"/>
              </p:custDataLst>
            </p:nvPr>
          </p:nvSpPr>
          <p:spPr>
            <a:xfrm>
              <a:off x="5998083"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28" name="任意多边形: 形状 27"/>
            <p:cNvSpPr/>
            <p:nvPr>
              <p:custDataLst>
                <p:tags r:id="rId25"/>
              </p:custDataLst>
            </p:nvPr>
          </p:nvSpPr>
          <p:spPr>
            <a:xfrm>
              <a:off x="6163532"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29" name="任意多边形: 形状 28"/>
            <p:cNvSpPr/>
            <p:nvPr>
              <p:custDataLst>
                <p:tags r:id="rId26"/>
              </p:custDataLst>
            </p:nvPr>
          </p:nvSpPr>
          <p:spPr>
            <a:xfrm>
              <a:off x="6328886" y="3497770"/>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0" name="任意多边形: 形状 29"/>
            <p:cNvSpPr/>
            <p:nvPr>
              <p:custDataLst>
                <p:tags r:id="rId27"/>
              </p:custDataLst>
            </p:nvPr>
          </p:nvSpPr>
          <p:spPr>
            <a:xfrm>
              <a:off x="6494240" y="3497770"/>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1" name="任意多边形: 形状 30"/>
            <p:cNvSpPr/>
            <p:nvPr>
              <p:custDataLst>
                <p:tags r:id="rId28"/>
              </p:custDataLst>
            </p:nvPr>
          </p:nvSpPr>
          <p:spPr>
            <a:xfrm>
              <a:off x="5667375"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2" name="任意多边形: 形状 31"/>
            <p:cNvSpPr/>
            <p:nvPr>
              <p:custDataLst>
                <p:tags r:id="rId29"/>
              </p:custDataLst>
            </p:nvPr>
          </p:nvSpPr>
          <p:spPr>
            <a:xfrm>
              <a:off x="5832824" y="3663218"/>
              <a:ext cx="28003" cy="28004"/>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33" name="任意多边形: 形状 32"/>
            <p:cNvSpPr/>
            <p:nvPr>
              <p:custDataLst>
                <p:tags r:id="rId30"/>
              </p:custDataLst>
            </p:nvPr>
          </p:nvSpPr>
          <p:spPr>
            <a:xfrm>
              <a:off x="5998083"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4" name="任意多边形: 形状 33"/>
            <p:cNvSpPr/>
            <p:nvPr>
              <p:custDataLst>
                <p:tags r:id="rId31"/>
              </p:custDataLst>
            </p:nvPr>
          </p:nvSpPr>
          <p:spPr>
            <a:xfrm>
              <a:off x="6163532" y="3663219"/>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sp>
          <p:nvSpPr>
            <p:cNvPr id="35" name="任意多边形: 形状 34"/>
            <p:cNvSpPr/>
            <p:nvPr>
              <p:custDataLst>
                <p:tags r:id="rId32"/>
              </p:custDataLst>
            </p:nvPr>
          </p:nvSpPr>
          <p:spPr>
            <a:xfrm>
              <a:off x="6328886" y="3663219"/>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6" name="任意多边形: 形状 35"/>
            <p:cNvSpPr/>
            <p:nvPr>
              <p:custDataLst>
                <p:tags r:id="rId33"/>
              </p:custDataLst>
            </p:nvPr>
          </p:nvSpPr>
          <p:spPr>
            <a:xfrm>
              <a:off x="6494240"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rcRect t="55489" r="12302" b="36354"/>
          <a:stretch>
            <a:fillRect/>
          </a:stretch>
        </p:blipFill>
        <p:spPr>
          <a:xfrm flipH="1">
            <a:off x="0" y="5724102"/>
            <a:ext cx="12192000" cy="1133898"/>
          </a:xfrm>
          <a:prstGeom prst="rect">
            <a:avLst/>
          </a:prstGeom>
        </p:spPr>
      </p:pic>
      <p:sp>
        <p:nvSpPr>
          <p:cNvPr id="10" name="直角三角形 9"/>
          <p:cNvSpPr/>
          <p:nvPr>
            <p:custDataLst>
              <p:tags r:id="rId3"/>
            </p:custDataLst>
          </p:nvPr>
        </p:nvSpPr>
        <p:spPr>
          <a:xfrm rot="16200000" flipV="1">
            <a:off x="2159794" y="4319080"/>
            <a:ext cx="2538919" cy="2538919"/>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custDataLst>
              <p:tags r:id="rId4"/>
            </p:custDataLst>
          </p:nvPr>
        </p:nvSpPr>
        <p:spPr>
          <a:xfrm>
            <a:off x="0" y="0"/>
            <a:ext cx="4319588" cy="6858000"/>
          </a:xfrm>
          <a:custGeom>
            <a:avLst/>
            <a:gdLst>
              <a:gd name="connsiteX0" fmla="*/ 0 w 4319588"/>
              <a:gd name="connsiteY0" fmla="*/ 0 h 6858000"/>
              <a:gd name="connsiteX1" fmla="*/ 4319588 w 4319588"/>
              <a:gd name="connsiteY1" fmla="*/ 0 h 6858000"/>
              <a:gd name="connsiteX2" fmla="*/ 2741613 w 4319588"/>
              <a:gd name="connsiteY2" fmla="*/ 6858000 h 6858000"/>
              <a:gd name="connsiteX3" fmla="*/ 0 w 4319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588" h="6858000">
                <a:moveTo>
                  <a:pt x="0" y="0"/>
                </a:moveTo>
                <a:lnTo>
                  <a:pt x="4319588" y="0"/>
                </a:lnTo>
                <a:lnTo>
                  <a:pt x="2741613" y="6858000"/>
                </a:lnTo>
                <a:lnTo>
                  <a:pt x="0" y="68580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5" name="图形 3004"/>
          <p:cNvGrpSpPr/>
          <p:nvPr>
            <p:custDataLst>
              <p:tags r:id="rId6"/>
            </p:custDataLst>
          </p:nvPr>
        </p:nvGrpSpPr>
        <p:grpSpPr>
          <a:xfrm>
            <a:off x="11174577" y="-139018"/>
            <a:ext cx="1656481" cy="1015708"/>
            <a:chOff x="5667407" y="3167061"/>
            <a:chExt cx="854876" cy="524183"/>
          </a:xfrm>
          <a:solidFill>
            <a:srgbClr val="0070C0"/>
          </a:solidFill>
        </p:grpSpPr>
        <p:sp>
          <p:nvSpPr>
            <p:cNvPr id="36" name="任意多边形: 形状 35"/>
            <p:cNvSpPr/>
            <p:nvPr>
              <p:custDataLst>
                <p:tags r:id="rId7"/>
              </p:custDataLst>
            </p:nvPr>
          </p:nvSpPr>
          <p:spPr>
            <a:xfrm>
              <a:off x="5667408" y="3167061"/>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37" name="任意多边形: 形状 36"/>
            <p:cNvSpPr/>
            <p:nvPr>
              <p:custDataLst>
                <p:tags r:id="rId8"/>
              </p:custDataLst>
            </p:nvPr>
          </p:nvSpPr>
          <p:spPr>
            <a:xfrm>
              <a:off x="583285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3906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3906" y="0"/>
                  </a:cubicBezTo>
                  <a:cubicBezTo>
                    <a:pt x="21717" y="0"/>
                    <a:pt x="28003" y="6287"/>
                    <a:pt x="28003" y="14002"/>
                  </a:cubicBezTo>
                  <a:close/>
                </a:path>
              </a:pathLst>
            </a:custGeom>
            <a:grpFill/>
            <a:ln w="9525" cap="flat">
              <a:noFill/>
              <a:prstDash val="solid"/>
              <a:miter/>
            </a:ln>
          </p:spPr>
          <p:txBody>
            <a:bodyPr rtlCol="0" anchor="ctr"/>
            <a:lstStyle/>
            <a:p>
              <a:endParaRPr lang="zh-CN" altLang="en-US"/>
            </a:p>
          </p:txBody>
        </p:sp>
        <p:sp>
          <p:nvSpPr>
            <p:cNvPr id="38" name="任意多边形: 形状 37"/>
            <p:cNvSpPr/>
            <p:nvPr>
              <p:custDataLst>
                <p:tags r:id="rId9"/>
              </p:custDataLst>
            </p:nvPr>
          </p:nvSpPr>
          <p:spPr>
            <a:xfrm>
              <a:off x="599811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39" name="任意多边形: 形状 38"/>
            <p:cNvSpPr/>
            <p:nvPr>
              <p:custDataLst>
                <p:tags r:id="rId10"/>
              </p:custDataLst>
            </p:nvPr>
          </p:nvSpPr>
          <p:spPr>
            <a:xfrm>
              <a:off x="6163567"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4"/>
                    <a:pt x="14002" y="28004"/>
                  </a:cubicBezTo>
                  <a:cubicBezTo>
                    <a:pt x="6286" y="28004"/>
                    <a:pt x="0" y="21717"/>
                    <a:pt x="0" y="14002"/>
                  </a:cubicBezTo>
                  <a:cubicBezTo>
                    <a:pt x="0" y="6287"/>
                    <a:pt x="6191" y="0"/>
                    <a:pt x="14002" y="0"/>
                  </a:cubicBezTo>
                  <a:cubicBezTo>
                    <a:pt x="21812" y="0"/>
                    <a:pt x="28003" y="6287"/>
                    <a:pt x="28003" y="14002"/>
                  </a:cubicBezTo>
                  <a:close/>
                </a:path>
              </a:pathLst>
            </a:custGeom>
            <a:grpFill/>
            <a:ln w="9525" cap="flat">
              <a:noFill/>
              <a:prstDash val="solid"/>
              <a:miter/>
            </a:ln>
          </p:spPr>
          <p:txBody>
            <a:bodyPr rtlCol="0" anchor="ctr"/>
            <a:lstStyle/>
            <a:p>
              <a:endParaRPr lang="zh-CN" altLang="en-US"/>
            </a:p>
          </p:txBody>
        </p:sp>
        <p:sp>
          <p:nvSpPr>
            <p:cNvPr id="40" name="任意多边形: 形状 39"/>
            <p:cNvSpPr/>
            <p:nvPr>
              <p:custDataLst>
                <p:tags r:id="rId11"/>
              </p:custDataLst>
            </p:nvPr>
          </p:nvSpPr>
          <p:spPr>
            <a:xfrm>
              <a:off x="6328922" y="316706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1" name="任意多边形: 形状 40"/>
            <p:cNvSpPr/>
            <p:nvPr>
              <p:custDataLst>
                <p:tags r:id="rId12"/>
              </p:custDataLst>
            </p:nvPr>
          </p:nvSpPr>
          <p:spPr>
            <a:xfrm>
              <a:off x="6494277" y="3167061"/>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2" name="任意多边形: 形状 41"/>
            <p:cNvSpPr/>
            <p:nvPr>
              <p:custDataLst>
                <p:tags r:id="rId13"/>
              </p:custDataLst>
            </p:nvPr>
          </p:nvSpPr>
          <p:spPr>
            <a:xfrm>
              <a:off x="5667407" y="3332415"/>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3" name="任意多边形: 形状 42"/>
            <p:cNvSpPr/>
            <p:nvPr>
              <p:custDataLst>
                <p:tags r:id="rId14"/>
              </p:custDataLst>
            </p:nvPr>
          </p:nvSpPr>
          <p:spPr>
            <a:xfrm>
              <a:off x="583285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44" name="任意多边形: 形状 43"/>
            <p:cNvSpPr/>
            <p:nvPr>
              <p:custDataLst>
                <p:tags r:id="rId15"/>
              </p:custDataLst>
            </p:nvPr>
          </p:nvSpPr>
          <p:spPr>
            <a:xfrm>
              <a:off x="599811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5" name="任意多边形: 形状 44"/>
            <p:cNvSpPr/>
            <p:nvPr>
              <p:custDataLst>
                <p:tags r:id="rId16"/>
              </p:custDataLst>
            </p:nvPr>
          </p:nvSpPr>
          <p:spPr>
            <a:xfrm>
              <a:off x="6163567"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46" name="任意多边形: 形状 45"/>
            <p:cNvSpPr/>
            <p:nvPr>
              <p:custDataLst>
                <p:tags r:id="rId17"/>
              </p:custDataLst>
            </p:nvPr>
          </p:nvSpPr>
          <p:spPr>
            <a:xfrm>
              <a:off x="6328922" y="3332415"/>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47" name="任意多边形: 形状 46"/>
            <p:cNvSpPr/>
            <p:nvPr>
              <p:custDataLst>
                <p:tags r:id="rId18"/>
              </p:custDataLst>
            </p:nvPr>
          </p:nvSpPr>
          <p:spPr>
            <a:xfrm>
              <a:off x="6494277" y="3332414"/>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8" name="任意多边形: 形状 47"/>
            <p:cNvSpPr/>
            <p:nvPr>
              <p:custDataLst>
                <p:tags r:id="rId19"/>
              </p:custDataLst>
            </p:nvPr>
          </p:nvSpPr>
          <p:spPr>
            <a:xfrm>
              <a:off x="5667408" y="3497768"/>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49" name="任意多边形: 形状 48"/>
            <p:cNvSpPr/>
            <p:nvPr>
              <p:custDataLst>
                <p:tags r:id="rId20"/>
              </p:custDataLst>
            </p:nvPr>
          </p:nvSpPr>
          <p:spPr>
            <a:xfrm>
              <a:off x="583285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50" name="任意多边形: 形状 49"/>
            <p:cNvSpPr/>
            <p:nvPr>
              <p:custDataLst>
                <p:tags r:id="rId21"/>
              </p:custDataLst>
            </p:nvPr>
          </p:nvSpPr>
          <p:spPr>
            <a:xfrm>
              <a:off x="599811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1" name="任意多边形: 形状 50"/>
            <p:cNvSpPr/>
            <p:nvPr>
              <p:custDataLst>
                <p:tags r:id="rId22"/>
              </p:custDataLst>
            </p:nvPr>
          </p:nvSpPr>
          <p:spPr>
            <a:xfrm>
              <a:off x="6163568"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286"/>
                    <a:pt x="28003" y="14002"/>
                  </a:cubicBezTo>
                  <a:close/>
                </a:path>
              </a:pathLst>
            </a:custGeom>
            <a:grpFill/>
            <a:ln w="9525" cap="flat">
              <a:noFill/>
              <a:prstDash val="solid"/>
              <a:miter/>
            </a:ln>
          </p:spPr>
          <p:txBody>
            <a:bodyPr rtlCol="0" anchor="ctr"/>
            <a:lstStyle/>
            <a:p>
              <a:endParaRPr lang="zh-CN" altLang="en-US"/>
            </a:p>
          </p:txBody>
        </p:sp>
        <p:sp>
          <p:nvSpPr>
            <p:cNvPr id="52" name="任意多边形: 形状 51"/>
            <p:cNvSpPr/>
            <p:nvPr>
              <p:custDataLst>
                <p:tags r:id="rId23"/>
              </p:custDataLst>
            </p:nvPr>
          </p:nvSpPr>
          <p:spPr>
            <a:xfrm>
              <a:off x="6328923" y="3497768"/>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3"/>
                    <a:pt x="14002" y="28003"/>
                  </a:cubicBezTo>
                  <a:cubicBezTo>
                    <a:pt x="6269" y="28003"/>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3" name="任意多边形: 形状 52"/>
            <p:cNvSpPr/>
            <p:nvPr>
              <p:custDataLst>
                <p:tags r:id="rId24"/>
              </p:custDataLst>
            </p:nvPr>
          </p:nvSpPr>
          <p:spPr>
            <a:xfrm>
              <a:off x="6494280" y="3497767"/>
              <a:ext cx="28003" cy="28003"/>
            </a:xfrm>
            <a:custGeom>
              <a:avLst/>
              <a:gdLst>
                <a:gd name="connsiteX0" fmla="*/ 28004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3"/>
                    <a:pt x="14002" y="28003"/>
                  </a:cubicBezTo>
                  <a:cubicBezTo>
                    <a:pt x="6269" y="28003"/>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54" name="任意多边形: 形状 53"/>
            <p:cNvSpPr/>
            <p:nvPr>
              <p:custDataLst>
                <p:tags r:id="rId25"/>
              </p:custDataLst>
            </p:nvPr>
          </p:nvSpPr>
          <p:spPr>
            <a:xfrm>
              <a:off x="5667410" y="3663216"/>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sp>
          <p:nvSpPr>
            <p:cNvPr id="55" name="任意多边形: 形状 54"/>
            <p:cNvSpPr/>
            <p:nvPr>
              <p:custDataLst>
                <p:tags r:id="rId26"/>
              </p:custDataLst>
            </p:nvPr>
          </p:nvSpPr>
          <p:spPr>
            <a:xfrm>
              <a:off x="5832863" y="3663215"/>
              <a:ext cx="28003" cy="28004"/>
            </a:xfrm>
            <a:custGeom>
              <a:avLst/>
              <a:gdLst>
                <a:gd name="connsiteX0" fmla="*/ 28003 w 28003"/>
                <a:gd name="connsiteY0" fmla="*/ 14003 h 28004"/>
                <a:gd name="connsiteX1" fmla="*/ 14002 w 28003"/>
                <a:gd name="connsiteY1" fmla="*/ 28005 h 28004"/>
                <a:gd name="connsiteX2" fmla="*/ 0 w 28003"/>
                <a:gd name="connsiteY2" fmla="*/ 14003 h 28004"/>
                <a:gd name="connsiteX3" fmla="*/ 14002 w 28003"/>
                <a:gd name="connsiteY3" fmla="*/ 1 h 28004"/>
                <a:gd name="connsiteX4" fmla="*/ 28003 w 28003"/>
                <a:gd name="connsiteY4" fmla="*/ 14003 h 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4">
                  <a:moveTo>
                    <a:pt x="28003" y="14003"/>
                  </a:moveTo>
                  <a:cubicBezTo>
                    <a:pt x="28003" y="21718"/>
                    <a:pt x="21717" y="28005"/>
                    <a:pt x="14002" y="28005"/>
                  </a:cubicBezTo>
                  <a:cubicBezTo>
                    <a:pt x="6286" y="28005"/>
                    <a:pt x="0" y="21718"/>
                    <a:pt x="0" y="14003"/>
                  </a:cubicBezTo>
                  <a:cubicBezTo>
                    <a:pt x="0" y="6288"/>
                    <a:pt x="6286" y="1"/>
                    <a:pt x="14002" y="1"/>
                  </a:cubicBezTo>
                  <a:cubicBezTo>
                    <a:pt x="21717" y="-94"/>
                    <a:pt x="28003" y="6192"/>
                    <a:pt x="28003" y="14003"/>
                  </a:cubicBezTo>
                  <a:close/>
                </a:path>
              </a:pathLst>
            </a:custGeom>
            <a:grpFill/>
            <a:ln w="9525" cap="flat">
              <a:noFill/>
              <a:prstDash val="solid"/>
              <a:miter/>
            </a:ln>
          </p:spPr>
          <p:txBody>
            <a:bodyPr rtlCol="0" anchor="ctr"/>
            <a:lstStyle/>
            <a:p>
              <a:endParaRPr lang="zh-CN" altLang="en-US"/>
            </a:p>
          </p:txBody>
        </p:sp>
        <p:sp>
          <p:nvSpPr>
            <p:cNvPr id="56" name="任意多边形: 形状 55"/>
            <p:cNvSpPr/>
            <p:nvPr>
              <p:custDataLst>
                <p:tags r:id="rId27"/>
              </p:custDataLst>
            </p:nvPr>
          </p:nvSpPr>
          <p:spPr>
            <a:xfrm>
              <a:off x="5998125" y="3663203"/>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7" name="任意多边形: 形状 56"/>
            <p:cNvSpPr/>
            <p:nvPr>
              <p:custDataLst>
                <p:tags r:id="rId28"/>
              </p:custDataLst>
            </p:nvPr>
          </p:nvSpPr>
          <p:spPr>
            <a:xfrm>
              <a:off x="6163575" y="3663216"/>
              <a:ext cx="28003" cy="28003"/>
            </a:xfrm>
            <a:custGeom>
              <a:avLst/>
              <a:gdLst>
                <a:gd name="connsiteX0" fmla="*/ 28003 w 28003"/>
                <a:gd name="connsiteY0" fmla="*/ 14002 h 28003"/>
                <a:gd name="connsiteX1" fmla="*/ 14002 w 28003"/>
                <a:gd name="connsiteY1" fmla="*/ 28003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17"/>
                    <a:pt x="21717" y="28003"/>
                    <a:pt x="14002" y="28003"/>
                  </a:cubicBezTo>
                  <a:cubicBezTo>
                    <a:pt x="6286" y="28003"/>
                    <a:pt x="0" y="21717"/>
                    <a:pt x="0" y="14002"/>
                  </a:cubicBezTo>
                  <a:cubicBezTo>
                    <a:pt x="0" y="6286"/>
                    <a:pt x="6286" y="0"/>
                    <a:pt x="14002" y="0"/>
                  </a:cubicBezTo>
                  <a:cubicBezTo>
                    <a:pt x="21717" y="0"/>
                    <a:pt x="28003" y="6191"/>
                    <a:pt x="28003" y="14002"/>
                  </a:cubicBezTo>
                  <a:close/>
                </a:path>
              </a:pathLst>
            </a:custGeom>
            <a:grpFill/>
            <a:ln w="9525" cap="flat">
              <a:noFill/>
              <a:prstDash val="solid"/>
              <a:miter/>
            </a:ln>
          </p:spPr>
          <p:txBody>
            <a:bodyPr rtlCol="0" anchor="ctr"/>
            <a:lstStyle/>
            <a:p>
              <a:endParaRPr lang="zh-CN" altLang="en-US"/>
            </a:p>
          </p:txBody>
        </p:sp>
        <p:sp>
          <p:nvSpPr>
            <p:cNvPr id="58" name="任意多边形: 形状 57"/>
            <p:cNvSpPr/>
            <p:nvPr>
              <p:custDataLst>
                <p:tags r:id="rId29"/>
              </p:custDataLst>
            </p:nvPr>
          </p:nvSpPr>
          <p:spPr>
            <a:xfrm>
              <a:off x="6328924" y="3663241"/>
              <a:ext cx="28003" cy="28003"/>
            </a:xfrm>
            <a:custGeom>
              <a:avLst/>
              <a:gdLst>
                <a:gd name="connsiteX0" fmla="*/ 28003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3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3" y="14002"/>
                  </a:moveTo>
                  <a:cubicBezTo>
                    <a:pt x="28003" y="21735"/>
                    <a:pt x="21735" y="28004"/>
                    <a:pt x="14002" y="28004"/>
                  </a:cubicBezTo>
                  <a:cubicBezTo>
                    <a:pt x="6269" y="28004"/>
                    <a:pt x="0" y="21735"/>
                    <a:pt x="0" y="14002"/>
                  </a:cubicBezTo>
                  <a:cubicBezTo>
                    <a:pt x="0" y="6269"/>
                    <a:pt x="6269" y="0"/>
                    <a:pt x="14002" y="0"/>
                  </a:cubicBezTo>
                  <a:cubicBezTo>
                    <a:pt x="21735" y="0"/>
                    <a:pt x="28003" y="6269"/>
                    <a:pt x="28003" y="14002"/>
                  </a:cubicBezTo>
                  <a:close/>
                </a:path>
              </a:pathLst>
            </a:custGeom>
            <a:grpFill/>
            <a:ln w="9525" cap="flat">
              <a:noFill/>
              <a:prstDash val="solid"/>
              <a:miter/>
            </a:ln>
          </p:spPr>
          <p:txBody>
            <a:bodyPr rtlCol="0" anchor="ctr"/>
            <a:lstStyle/>
            <a:p>
              <a:endParaRPr lang="zh-CN" altLang="en-US"/>
            </a:p>
          </p:txBody>
        </p:sp>
        <p:sp>
          <p:nvSpPr>
            <p:cNvPr id="59" name="任意多边形: 形状 58"/>
            <p:cNvSpPr/>
            <p:nvPr>
              <p:custDataLst>
                <p:tags r:id="rId30"/>
              </p:custDataLst>
            </p:nvPr>
          </p:nvSpPr>
          <p:spPr>
            <a:xfrm>
              <a:off x="6494240" y="3663219"/>
              <a:ext cx="28003" cy="28003"/>
            </a:xfrm>
            <a:custGeom>
              <a:avLst/>
              <a:gdLst>
                <a:gd name="connsiteX0" fmla="*/ 28004 w 28003"/>
                <a:gd name="connsiteY0" fmla="*/ 14002 h 28003"/>
                <a:gd name="connsiteX1" fmla="*/ 14002 w 28003"/>
                <a:gd name="connsiteY1" fmla="*/ 28004 h 28003"/>
                <a:gd name="connsiteX2" fmla="*/ 0 w 28003"/>
                <a:gd name="connsiteY2" fmla="*/ 14002 h 28003"/>
                <a:gd name="connsiteX3" fmla="*/ 14002 w 28003"/>
                <a:gd name="connsiteY3" fmla="*/ 0 h 28003"/>
                <a:gd name="connsiteX4" fmla="*/ 28004 w 28003"/>
                <a:gd name="connsiteY4" fmla="*/ 14002 h 2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 h="28003">
                  <a:moveTo>
                    <a:pt x="28004" y="14002"/>
                  </a:moveTo>
                  <a:cubicBezTo>
                    <a:pt x="28004" y="21735"/>
                    <a:pt x="21735" y="28004"/>
                    <a:pt x="14002" y="28004"/>
                  </a:cubicBezTo>
                  <a:cubicBezTo>
                    <a:pt x="6269" y="28004"/>
                    <a:pt x="0" y="21735"/>
                    <a:pt x="0" y="14002"/>
                  </a:cubicBezTo>
                  <a:cubicBezTo>
                    <a:pt x="0" y="6269"/>
                    <a:pt x="6269" y="0"/>
                    <a:pt x="14002" y="0"/>
                  </a:cubicBezTo>
                  <a:cubicBezTo>
                    <a:pt x="21735" y="0"/>
                    <a:pt x="28004" y="6269"/>
                    <a:pt x="28004" y="14002"/>
                  </a:cubicBezTo>
                  <a:close/>
                </a:path>
              </a:pathLst>
            </a:custGeom>
            <a:grpFill/>
            <a:ln w="9525" cap="flat">
              <a:noFill/>
              <a:prstDash val="solid"/>
              <a:miter/>
            </a:ln>
          </p:spPr>
          <p:txBody>
            <a:bodyPr rtlCol="0" anchor="ctr"/>
            <a:lstStyle/>
            <a:p>
              <a:endParaRPr lang="zh-CN" altLang="en-US"/>
            </a:p>
          </p:txBody>
        </p:sp>
      </p:grpSp>
      <p:sp>
        <p:nvSpPr>
          <p:cNvPr id="34" name="平行四边形 33"/>
          <p:cNvSpPr/>
          <p:nvPr>
            <p:custDataLst>
              <p:tags r:id="rId31"/>
            </p:custDataLst>
          </p:nvPr>
        </p:nvSpPr>
        <p:spPr>
          <a:xfrm>
            <a:off x="4535509" y="2407935"/>
            <a:ext cx="4799626" cy="184666"/>
          </a:xfrm>
          <a:prstGeom prst="parallelogram">
            <a:avLst/>
          </a:prstGeom>
          <a:gradFill flip="none" rotWithShape="1">
            <a:gsLst>
              <a:gs pos="0">
                <a:srgbClr val="1A8BD8">
                  <a:alpha val="0"/>
                </a:srgbClr>
              </a:gs>
              <a:gs pos="100000">
                <a:srgbClr val="1A8BD8">
                  <a:alpha val="23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32"/>
            </p:custDataLst>
          </p:nvPr>
        </p:nvSpPr>
        <p:spPr>
          <a:xfrm>
            <a:off x="7419975" y="1671320"/>
            <a:ext cx="980440" cy="645160"/>
          </a:xfrm>
          <a:prstGeom prst="rect">
            <a:avLst/>
          </a:prstGeom>
          <a:noFill/>
        </p:spPr>
        <p:txBody>
          <a:bodyPr wrap="square">
            <a:spAutoFit/>
          </a:bodyPr>
          <a:lstStyle/>
          <a:p>
            <a:pPr algn="dist"/>
            <a:r>
              <a:rPr lang="en-US" altLang="zh-CN" sz="36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lt"/>
              </a:rPr>
              <a:t>01</a:t>
            </a:r>
            <a:r>
              <a:rPr lang="en-US" altLang="zh-CN" sz="3600" b="1">
                <a:solidFill>
                  <a:srgbClr val="7D8754"/>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3600" b="1">
              <a:solidFill>
                <a:srgbClr val="7D8754"/>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 name="文本框 32"/>
          <p:cNvSpPr txBox="1"/>
          <p:nvPr>
            <p:custDataLst>
              <p:tags r:id="rId33"/>
            </p:custDataLst>
          </p:nvPr>
        </p:nvSpPr>
        <p:spPr>
          <a:xfrm>
            <a:off x="5027930" y="3106420"/>
            <a:ext cx="5487035" cy="645160"/>
          </a:xfrm>
          <a:prstGeom prst="rect">
            <a:avLst/>
          </a:prstGeom>
          <a:noFill/>
        </p:spPr>
        <p:txBody>
          <a:bodyPr wrap="square">
            <a:spAutoFit/>
          </a:bodyPr>
          <a:lstStyle/>
          <a:p>
            <a:pPr lvl="1" algn="ctr"/>
            <a:r>
              <a:rPr lang="zh-CN" altLang="en-US" sz="3600" b="1" kern="100">
                <a:solidFill>
                  <a:srgbClr val="0B4CD6"/>
                </a:solidFill>
                <a:latin typeface="微软雅黑" panose="020B0503020204020204" pitchFamily="34" charset="-122"/>
                <a:ea typeface="微软雅黑" panose="020B0503020204020204" pitchFamily="34" charset="-122"/>
                <a:cs typeface="+mn-ea"/>
                <a:sym typeface="+mn-lt"/>
              </a:rPr>
              <a:t>电离能的应用</a:t>
            </a:r>
            <a:endParaRPr lang="zh-CN" altLang="en-US" sz="3600" b="1" kern="100">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custDataLst>
              <p:tags r:id="rId2"/>
            </p:custDataLst>
          </p:nvPr>
        </p:nvGrpSpPr>
        <p:grpSpPr>
          <a:xfrm>
            <a:off x="4457700" y="285750"/>
            <a:ext cx="3232150" cy="460375"/>
            <a:chOff x="7376" y="296"/>
            <a:chExt cx="5090"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4"/>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电离能的应用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pic>
        <p:nvPicPr>
          <p:cNvPr id="2" name="图片 1"/>
          <p:cNvPicPr>
            <a:picLocks noChangeAspect="1"/>
          </p:cNvPicPr>
          <p:nvPr>
            <p:custDataLst>
              <p:tags r:id="rId5"/>
            </p:custDataLst>
          </p:nvPr>
        </p:nvPicPr>
        <p:blipFill>
          <a:blip r:embed="rId6"/>
          <a:stretch>
            <a:fillRect/>
          </a:stretch>
        </p:blipFill>
        <p:spPr>
          <a:xfrm>
            <a:off x="1515745" y="1858010"/>
            <a:ext cx="9561195" cy="4677410"/>
          </a:xfrm>
          <a:prstGeom prst="rect">
            <a:avLst/>
          </a:prstGeom>
        </p:spPr>
      </p:pic>
      <p:sp>
        <p:nvSpPr>
          <p:cNvPr id="7" name="文本框 6"/>
          <p:cNvSpPr txBox="1"/>
          <p:nvPr>
            <p:custDataLst>
              <p:tags r:id="rId7"/>
            </p:custDataLst>
          </p:nvPr>
        </p:nvSpPr>
        <p:spPr>
          <a:xfrm>
            <a:off x="350520" y="414020"/>
            <a:ext cx="1489710"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交流研讨</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0" name="下箭头 5"/>
          <p:cNvSpPr/>
          <p:nvPr>
            <p:custDataLst>
              <p:tags r:id="rId8"/>
            </p:custDataLst>
          </p:nvPr>
        </p:nvSpPr>
        <p:spPr>
          <a:xfrm rot="16200000">
            <a:off x="7141210" y="868680"/>
            <a:ext cx="313690" cy="56489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6" name="文本框 5"/>
          <p:cNvSpPr txBox="1"/>
          <p:nvPr>
            <p:custDataLst>
              <p:tags r:id="rId9"/>
            </p:custDataLst>
          </p:nvPr>
        </p:nvSpPr>
        <p:spPr>
          <a:xfrm>
            <a:off x="4065905" y="1071880"/>
            <a:ext cx="3762375"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① 判断元素的金属性强弱</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custDataLst>
              <p:tags r:id="rId10"/>
            </p:custDataLst>
          </p:nvPr>
        </p:nvSpPr>
        <p:spPr>
          <a:xfrm>
            <a:off x="1650365" y="5854065"/>
            <a:ext cx="9426575" cy="567690"/>
          </a:xfrm>
          <a:prstGeom prst="rect">
            <a:avLst/>
          </a:prstGeom>
          <a:solidFill>
            <a:schemeClr val="accent5"/>
          </a:solidFill>
        </p:spPr>
        <p:txBody>
          <a:bodyPr wrap="square" rtlCol="0" anchor="t">
            <a:noAutofit/>
          </a:bodyPr>
          <a:lstStyle/>
          <a:p>
            <a:pPr>
              <a:spcBef>
                <a:spcPct val="50000"/>
              </a:spcBef>
            </a:pPr>
            <a:r>
              <a:rPr kumimoji="1" lang="zh-CN" altLang="en-US" sz="2400" b="1">
                <a:latin typeface="Times New Roman" panose="02020603050405020304" charset="0"/>
                <a:ea typeface="微软雅黑" panose="020B0503020204020204" pitchFamily="34" charset="-122"/>
                <a:cs typeface="Times New Roman" panose="02020603050405020304" charset="0"/>
                <a:sym typeface="+mn-ea"/>
              </a:rPr>
              <a:t>Na、Mg、Al 元素的第一电离能逐渐增</a:t>
            </a:r>
            <a:r>
              <a:rPr kumimoji="1" lang="zh-CN" altLang="en-US" sz="2400" b="1">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Times New Roman" panose="02020603050405020304" charset="0"/>
                <a:sym typeface="+mn-ea"/>
              </a:rPr>
              <a:t>大</a:t>
            </a:r>
            <a:r>
              <a:rPr kumimoji="1" lang="zh-CN" altLang="en-US" sz="2400" b="1">
                <a:latin typeface="Times New Roman" panose="02020603050405020304" charset="0"/>
                <a:ea typeface="微软雅黑" panose="020B0503020204020204" pitchFamily="34" charset="-122"/>
                <a:cs typeface="Times New Roman" panose="02020603050405020304" charset="0"/>
                <a:sym typeface="+mn-ea"/>
              </a:rPr>
              <a:t>，越</a:t>
            </a:r>
            <a:r>
              <a:rPr kumimoji="1" lang="zh-CN" altLang="en-US" sz="2400" b="1">
                <a:solidFill>
                  <a:srgbClr val="F6FE49"/>
                </a:solidFill>
                <a:latin typeface="Times New Roman" panose="02020603050405020304" charset="0"/>
                <a:ea typeface="微软雅黑" panose="020B0503020204020204" pitchFamily="34" charset="-122"/>
                <a:cs typeface="Times New Roman" panose="02020603050405020304" charset="0"/>
                <a:sym typeface="+mn-ea"/>
              </a:rPr>
              <a:t>难</a:t>
            </a:r>
            <a:r>
              <a:rPr kumimoji="1" lang="zh-CN" altLang="en-US" sz="2400" b="1">
                <a:latin typeface="Times New Roman" panose="02020603050405020304" charset="0"/>
                <a:ea typeface="微软雅黑" panose="020B0503020204020204" pitchFamily="34" charset="-122"/>
                <a:cs typeface="Times New Roman" panose="02020603050405020304" charset="0"/>
                <a:sym typeface="+mn-ea"/>
              </a:rPr>
              <a:t>失电子，金属性越</a:t>
            </a:r>
            <a:r>
              <a:rPr kumimoji="1" lang="zh-CN" altLang="en-US" sz="2400" b="1">
                <a:solidFill>
                  <a:srgbClr val="F6FE49"/>
                </a:solidFill>
                <a:latin typeface="Times New Roman" panose="02020603050405020304" charset="0"/>
                <a:ea typeface="微软雅黑" panose="020B0503020204020204" pitchFamily="34" charset="-122"/>
                <a:cs typeface="Times New Roman" panose="02020603050405020304" charset="0"/>
                <a:sym typeface="+mn-ea"/>
              </a:rPr>
              <a:t>弱</a:t>
            </a:r>
            <a:endParaRPr kumimoji="1" lang="zh-CN" altLang="en-US" sz="2400" b="1">
              <a:solidFill>
                <a:srgbClr val="F6FE49"/>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2000" fill="hold">
                                          <p:stCondLst>
                                            <p:cond delay="0"/>
                                          </p:stCondLst>
                                        </p:cTn>
                                        <p:tgtEl>
                                          <p:spTgt spid="10"/>
                                        </p:tgtEl>
                                        <p:attrNameLst>
                                          <p:attrName>style.visibility</p:attrName>
                                        </p:attrNameLst>
                                      </p:cBhvr>
                                      <p:to>
                                        <p:strVal val="visible"/>
                                      </p:to>
                                    </p:set>
                                    <p:animEffect transition="in" filter="wipe(left)">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2000"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798185" y="285750"/>
            <a:ext cx="1112520" cy="210185"/>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custDataLst>
              <p:tags r:id="rId2"/>
            </p:custDataLst>
          </p:nvPr>
        </p:nvGrpSpPr>
        <p:grpSpPr>
          <a:xfrm>
            <a:off x="4457700" y="285750"/>
            <a:ext cx="3232150" cy="460375"/>
            <a:chOff x="7376" y="296"/>
            <a:chExt cx="5090" cy="725"/>
          </a:xfrm>
        </p:grpSpPr>
        <p:sp>
          <p:nvSpPr>
            <p:cNvPr id="14" name="文本框 13"/>
            <p:cNvSpPr txBox="1"/>
            <p:nvPr>
              <p:custDataLst>
                <p:tags r:id="rId3"/>
              </p:custDataLst>
            </p:nvPr>
          </p:nvSpPr>
          <p:spPr>
            <a:xfrm>
              <a:off x="9045" y="296"/>
              <a:ext cx="1752" cy="331"/>
            </a:xfrm>
            <a:prstGeom prst="rect">
              <a:avLst/>
            </a:prstGeom>
            <a:noFill/>
          </p:spPr>
          <p:txBody>
            <a:bodyPr wrap="square" rtlCol="0">
              <a:noAutofit/>
            </a:bodyPr>
            <a:lstStyle/>
            <a:p>
              <a:r>
                <a:rPr lang="en-US" altLang="zh-CN" sz="800">
                  <a:solidFill>
                    <a:schemeClr val="bg1"/>
                  </a:solidFill>
                  <a:latin typeface="微软雅黑" panose="020B0503020204020204" pitchFamily="34" charset="-122"/>
                  <a:ea typeface="微软雅黑" panose="020B0503020204020204" pitchFamily="34" charset="-122"/>
                </a:rPr>
                <a:t>meiyangyang8602</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4"/>
              </p:custDataLst>
            </p:nvPr>
          </p:nvSpPr>
          <p:spPr>
            <a:xfrm>
              <a:off x="7376" y="296"/>
              <a:ext cx="5090" cy="725"/>
            </a:xfrm>
            <a:prstGeom prst="rect">
              <a:avLst/>
            </a:prstGeom>
            <a:solidFill>
              <a:schemeClr val="accent3">
                <a:lumMod val="20000"/>
                <a:lumOff val="80000"/>
              </a:schemeClr>
            </a:solid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sym typeface="+mn-ea"/>
                </a:rPr>
                <a:t>       </a:t>
              </a:r>
              <a:r>
                <a:rPr lang="zh-CN" altLang="en-US" sz="2400" b="1" kern="100">
                  <a:solidFill>
                    <a:schemeClr val="tx1"/>
                  </a:solidFill>
                  <a:latin typeface="微软雅黑" panose="020B0503020204020204" pitchFamily="34" charset="-122"/>
                  <a:ea typeface="微软雅黑" panose="020B0503020204020204" pitchFamily="34" charset="-122"/>
                  <a:cs typeface="+mn-ea"/>
                  <a:sym typeface="+mn-lt"/>
                </a:rPr>
                <a:t>电离能的应用</a:t>
              </a:r>
              <a:endParaRPr lang="zh-CN" altLang="en-US" sz="2400" b="1" kern="100" spc="600">
                <a:solidFill>
                  <a:schemeClr val="tx1"/>
                </a:solidFill>
                <a:latin typeface="微软雅黑" panose="020B0503020204020204" pitchFamily="34" charset="-122"/>
                <a:ea typeface="微软雅黑" panose="020B0503020204020204" pitchFamily="34" charset="-122"/>
                <a:cs typeface="+mn-ea"/>
                <a:sym typeface="+mn-lt"/>
              </a:endParaRPr>
            </a:p>
          </p:txBody>
        </p:sp>
      </p:grpSp>
      <p:pic>
        <p:nvPicPr>
          <p:cNvPr id="2" name="图片 1"/>
          <p:cNvPicPr>
            <a:picLocks noChangeAspect="1"/>
          </p:cNvPicPr>
          <p:nvPr>
            <p:custDataLst>
              <p:tags r:id="rId5"/>
            </p:custDataLst>
          </p:nvPr>
        </p:nvPicPr>
        <p:blipFill>
          <a:blip r:embed="rId6"/>
          <a:stretch>
            <a:fillRect/>
          </a:stretch>
        </p:blipFill>
        <p:spPr>
          <a:xfrm>
            <a:off x="851535" y="1532890"/>
            <a:ext cx="10225405" cy="5002530"/>
          </a:xfrm>
          <a:prstGeom prst="rect">
            <a:avLst/>
          </a:prstGeom>
        </p:spPr>
      </p:pic>
      <p:sp>
        <p:nvSpPr>
          <p:cNvPr id="7" name="文本框 6"/>
          <p:cNvSpPr txBox="1"/>
          <p:nvPr>
            <p:custDataLst>
              <p:tags r:id="rId7"/>
            </p:custDataLst>
          </p:nvPr>
        </p:nvSpPr>
        <p:spPr>
          <a:xfrm>
            <a:off x="350520" y="414020"/>
            <a:ext cx="1489710" cy="460375"/>
          </a:xfrm>
          <a:prstGeom prst="rect">
            <a:avLst/>
          </a:prstGeom>
          <a:noFill/>
        </p:spPr>
        <p:txBody>
          <a:bodyPr wrap="square" rtlCol="0" anchor="t">
            <a:spAutoFit/>
          </a:bodyPr>
          <a:lstStyle/>
          <a:p>
            <a:r>
              <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交流研讨</a:t>
            </a:r>
            <a:endParaRPr lang="zh-CN" altLang="en-US" sz="2400" b="1">
              <a:solidFill>
                <a:srgbClr val="0B4CD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6" name="文本框 5"/>
          <p:cNvSpPr txBox="1"/>
          <p:nvPr>
            <p:custDataLst>
              <p:tags r:id="rId8"/>
            </p:custDataLst>
          </p:nvPr>
        </p:nvSpPr>
        <p:spPr>
          <a:xfrm>
            <a:off x="4065905" y="1071880"/>
            <a:ext cx="4054475"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400" b="1">
                <a:solidFill>
                  <a:schemeClr val="tx1"/>
                </a:solidFill>
                <a:latin typeface="微软雅黑" panose="020B0503020204020204" pitchFamily="34" charset="-122"/>
                <a:ea typeface="微软雅黑" panose="020B0503020204020204" pitchFamily="34" charset="-122"/>
                <a:sym typeface="+mn-ea"/>
              </a:rPr>
              <a:t>元素的逐级电离能越来越大</a:t>
            </a:r>
            <a:endParaRPr lang="zh-CN"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下箭头 5"/>
          <p:cNvSpPr/>
          <p:nvPr>
            <p:custDataLst>
              <p:tags r:id="rId9"/>
            </p:custDataLst>
          </p:nvPr>
        </p:nvSpPr>
        <p:spPr>
          <a:xfrm>
            <a:off x="5203190" y="2108200"/>
            <a:ext cx="314325" cy="262445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1" name="下箭头 5"/>
          <p:cNvSpPr/>
          <p:nvPr>
            <p:custDataLst>
              <p:tags r:id="rId10"/>
            </p:custDataLst>
          </p:nvPr>
        </p:nvSpPr>
        <p:spPr>
          <a:xfrm>
            <a:off x="7689850" y="2157730"/>
            <a:ext cx="314325" cy="262445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2" name="下箭头 5"/>
          <p:cNvSpPr/>
          <p:nvPr>
            <p:custDataLst>
              <p:tags r:id="rId11"/>
            </p:custDataLst>
          </p:nvPr>
        </p:nvSpPr>
        <p:spPr>
          <a:xfrm>
            <a:off x="10176510" y="2157730"/>
            <a:ext cx="314325" cy="262445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8" name="文本框 7"/>
          <p:cNvSpPr txBox="1"/>
          <p:nvPr>
            <p:custDataLst>
              <p:tags r:id="rId12"/>
            </p:custDataLst>
          </p:nvPr>
        </p:nvSpPr>
        <p:spPr>
          <a:xfrm>
            <a:off x="1180465" y="5117465"/>
            <a:ext cx="10018395" cy="460375"/>
          </a:xfrm>
          <a:prstGeom prst="rect">
            <a:avLst/>
          </a:prstGeom>
          <a:solidFill>
            <a:schemeClr val="accent5"/>
          </a:solidFill>
        </p:spPr>
        <p:txBody>
          <a:bodyPr wrap="square" rtlCol="0" anchor="t">
            <a:spAutoFit/>
          </a:bodyPr>
          <a:lstStyle/>
          <a:p>
            <a:r>
              <a:rPr lang="zh-CN" altLang="en-US" sz="2400" b="1">
                <a:latin typeface="微软雅黑" panose="020B0503020204020204" pitchFamily="34" charset="-122"/>
                <a:ea typeface="微软雅黑" panose="020B0503020204020204" pitchFamily="34" charset="-122"/>
                <a:sym typeface="+mn-ea"/>
              </a:rPr>
              <a:t>电子越</a:t>
            </a:r>
            <a:r>
              <a:rPr lang="zh-CN" altLang="en-US" sz="2400" b="1">
                <a:solidFill>
                  <a:srgbClr val="C00000"/>
                </a:solidFill>
                <a:latin typeface="微软雅黑" panose="020B0503020204020204" pitchFamily="34" charset="-122"/>
                <a:ea typeface="微软雅黑" panose="020B0503020204020204" pitchFamily="34" charset="-122"/>
                <a:sym typeface="+mn-ea"/>
              </a:rPr>
              <a:t>靠近原子核</a:t>
            </a:r>
            <a:r>
              <a:rPr lang="zh-CN" altLang="en-US" sz="2400" b="1">
                <a:latin typeface="微软雅黑" panose="020B0503020204020204" pitchFamily="34" charset="-122"/>
                <a:ea typeface="微软雅黑" panose="020B0503020204020204" pitchFamily="34" charset="-122"/>
                <a:sym typeface="+mn-ea"/>
              </a:rPr>
              <a:t>，受到的</a:t>
            </a:r>
            <a:r>
              <a:rPr lang="zh-CN" altLang="en-US" sz="2400" b="1">
                <a:solidFill>
                  <a:srgbClr val="C00000"/>
                </a:solidFill>
                <a:latin typeface="微软雅黑" panose="020B0503020204020204" pitchFamily="34" charset="-122"/>
                <a:ea typeface="微软雅黑" panose="020B0503020204020204" pitchFamily="34" charset="-122"/>
                <a:sym typeface="+mn-ea"/>
              </a:rPr>
              <a:t>吸引力越大</a:t>
            </a:r>
            <a:r>
              <a:rPr lang="zh-CN" altLang="en-US" sz="2400" b="1">
                <a:latin typeface="微软雅黑" panose="020B0503020204020204" pitchFamily="34" charset="-122"/>
                <a:ea typeface="微软雅黑" panose="020B0503020204020204" pitchFamily="34" charset="-122"/>
                <a:sym typeface="+mn-ea"/>
              </a:rPr>
              <a:t>，则要离开原子所需要的能量越大</a:t>
            </a:r>
            <a:endParaRPr lang="zh-CN" altLang="en-US" sz="2400" b="1">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13"/>
            </p:custDataLst>
          </p:nvPr>
        </p:nvSpPr>
        <p:spPr>
          <a:xfrm>
            <a:off x="1586230" y="6094730"/>
            <a:ext cx="7953375" cy="460375"/>
          </a:xfrm>
          <a:prstGeom prst="rect">
            <a:avLst/>
          </a:prstGeom>
          <a:solidFill>
            <a:schemeClr val="accent5"/>
          </a:solidFill>
        </p:spPr>
        <p:txBody>
          <a:bodyPr wrap="square" rtlCol="0" anchor="t">
            <a:spAutoFit/>
          </a:bodyPr>
          <a:lstStyle/>
          <a:p>
            <a:r>
              <a:rPr lang="zh-CN" altLang="zh-CN" sz="2400" b="1" kern="1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由于原子失去电子形成离子后，若再失去电子会更加</a:t>
            </a:r>
            <a:r>
              <a:rPr lang="zh-CN" altLang="zh-CN" sz="2400" b="1" kern="1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困难</a:t>
            </a:r>
            <a:r>
              <a:rPr lang="en-US" altLang="zh-CN" sz="2400" b="1" u="sng" kern="1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2400" b="1" u="sng" kern="1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2000" fill="hold">
                                          <p:stCondLst>
                                            <p:cond delay="0"/>
                                          </p:stCondLst>
                                        </p:cTn>
                                        <p:tgtEl>
                                          <p:spTgt spid="9"/>
                                        </p:tgtEl>
                                        <p:attrNameLst>
                                          <p:attrName>style.visibility</p:attrName>
                                        </p:attrNameLst>
                                      </p:cBhvr>
                                      <p:to>
                                        <p:strVal val="visible"/>
                                      </p:to>
                                    </p:set>
                                    <p:animEffect transition="in" filter="wipe(up)">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2000" fill="hold">
                                          <p:stCondLst>
                                            <p:cond delay="0"/>
                                          </p:stCondLst>
                                        </p:cTn>
                                        <p:tgtEl>
                                          <p:spTgt spid="11"/>
                                        </p:tgtEl>
                                        <p:attrNameLst>
                                          <p:attrName>style.visibility</p:attrName>
                                        </p:attrNameLst>
                                      </p:cBhvr>
                                      <p:to>
                                        <p:strVal val="visible"/>
                                      </p:to>
                                    </p:set>
                                    <p:animEffect transition="in" filter="wipe(up)">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2000" fill="hold">
                                          <p:stCondLst>
                                            <p:cond delay="0"/>
                                          </p:stCondLst>
                                        </p:cTn>
                                        <p:tgtEl>
                                          <p:spTgt spid="12"/>
                                        </p:tgtEl>
                                        <p:attrNameLst>
                                          <p:attrName>style.visibility</p:attrName>
                                        </p:attrNameLst>
                                      </p:cBhvr>
                                      <p:to>
                                        <p:strVal val="visible"/>
                                      </p:to>
                                    </p:set>
                                    <p:animEffect transition="in" filter="wipe(up)">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60780"/>
            <a:ext cx="9980930" cy="2887345"/>
          </a:xfrm>
          <a:prstGeom prst="rect">
            <a:avLst/>
          </a:prstGeom>
        </p:spPr>
      </p:pic>
      <p:grpSp>
        <p:nvGrpSpPr>
          <p:cNvPr id="20" name="组合 19"/>
          <p:cNvGrpSpPr/>
          <p:nvPr>
            <p:custDataLst>
              <p:tags r:id="rId4"/>
            </p:custDataLst>
          </p:nvPr>
        </p:nvGrpSpPr>
        <p:grpSpPr>
          <a:xfrm>
            <a:off x="852805" y="4518660"/>
            <a:ext cx="3273425" cy="398780"/>
            <a:chOff x="584175" y="5398990"/>
            <a:chExt cx="2701365" cy="398840"/>
          </a:xfrm>
        </p:grpSpPr>
        <p:sp>
          <p:nvSpPr>
            <p:cNvPr id="10" name="矩形 9"/>
            <p:cNvSpPr/>
            <p:nvPr>
              <p:custDataLst>
                <p:tags r:id="rId5"/>
              </p:custDataLst>
            </p:nvPr>
          </p:nvSpPr>
          <p:spPr>
            <a:xfrm>
              <a:off x="584175" y="5398990"/>
              <a:ext cx="2701365" cy="398840"/>
            </a:xfrm>
            <a:prstGeom prst="rect">
              <a:avLst/>
            </a:prstGeom>
          </p:spPr>
          <p:txBody>
            <a:bodyPr wrap="square">
              <a:spAutoFit/>
            </a:bodyPr>
            <a:lstStyle/>
            <a:p>
              <a:r>
                <a:rPr lang="en-US" altLang="zh-CN" sz="2000" b="1">
                  <a:cs typeface="+mn-ea"/>
                  <a:sym typeface="+mn-lt"/>
                </a:rPr>
                <a:t>Na(g)       Na</a:t>
              </a:r>
              <a:r>
                <a:rPr lang="en-US" altLang="zh-CN" sz="2000" b="1" baseline="30000">
                  <a:cs typeface="+mn-ea"/>
                  <a:sym typeface="+mn-lt"/>
                </a:rPr>
                <a:t>+</a:t>
              </a:r>
              <a:r>
                <a:rPr lang="en-US" altLang="zh-CN" sz="2000" b="1">
                  <a:cs typeface="+mn-ea"/>
                  <a:sym typeface="+mn-lt"/>
                </a:rPr>
                <a:t>(g) + e</a:t>
              </a:r>
              <a:r>
                <a:rPr lang="en-US" altLang="zh-CN" sz="2000" b="1" baseline="30000">
                  <a:cs typeface="+mn-ea"/>
                  <a:sym typeface="+mn-lt"/>
                </a:rPr>
                <a:t>-</a:t>
              </a:r>
              <a:r>
                <a:rPr lang="en-US" altLang="zh-CN" sz="2000" b="1">
                  <a:cs typeface="+mn-ea"/>
                  <a:sym typeface="+mn-lt"/>
                </a:rPr>
                <a:t> </a:t>
              </a:r>
              <a:endParaRPr lang="zh-CN" altLang="en-US" sz="2000" b="1" baseline="30000">
                <a:cs typeface="+mn-ea"/>
                <a:sym typeface="+mn-lt"/>
              </a:endParaRPr>
            </a:p>
          </p:txBody>
        </p:sp>
        <p:grpSp>
          <p:nvGrpSpPr>
            <p:cNvPr id="12" name="组合 11"/>
            <p:cNvGrpSpPr/>
            <p:nvPr>
              <p:custDataLst>
                <p:tags r:id="rId6"/>
              </p:custDataLst>
            </p:nvPr>
          </p:nvGrpSpPr>
          <p:grpSpPr>
            <a:xfrm>
              <a:off x="1501403" y="5599045"/>
              <a:ext cx="422125" cy="71438"/>
              <a:chOff x="6137274" y="2281383"/>
              <a:chExt cx="590400" cy="71438"/>
            </a:xfrm>
          </p:grpSpPr>
          <p:cxnSp>
            <p:nvCxnSpPr>
              <p:cNvPr id="13" name="直接连接符 12"/>
              <p:cNvCxnSpPr/>
              <p:nvPr>
                <p:custDataLst>
                  <p:tags r:id="rId7"/>
                </p:custDataLst>
              </p:nvPr>
            </p:nvCxnSpPr>
            <p:spPr>
              <a:xfrm>
                <a:off x="6137274" y="2281383"/>
                <a:ext cx="590400" cy="0"/>
              </a:xfrm>
              <a:prstGeom prst="line">
                <a:avLst/>
              </a:prstGeom>
              <a:noFill/>
              <a:ln w="19050" cap="flat" cmpd="sng" algn="ctr">
                <a:solidFill>
                  <a:schemeClr val="tx1"/>
                </a:solidFill>
                <a:prstDash val="solid"/>
              </a:ln>
              <a:effectLst/>
            </p:spPr>
          </p:cxnSp>
          <p:cxnSp>
            <p:nvCxnSpPr>
              <p:cNvPr id="14" name="直接连接符 13"/>
              <p:cNvCxnSpPr/>
              <p:nvPr>
                <p:custDataLst>
                  <p:tags r:id="rId8"/>
                </p:custDataLst>
              </p:nvPr>
            </p:nvCxnSpPr>
            <p:spPr>
              <a:xfrm>
                <a:off x="6137274" y="2352821"/>
                <a:ext cx="590400" cy="0"/>
              </a:xfrm>
              <a:prstGeom prst="line">
                <a:avLst/>
              </a:prstGeom>
              <a:noFill/>
              <a:ln w="19050" cap="flat" cmpd="sng" algn="ctr">
                <a:solidFill>
                  <a:schemeClr val="tx1"/>
                </a:solidFill>
                <a:prstDash val="solid"/>
              </a:ln>
              <a:effectLst/>
            </p:spPr>
          </p:cxnSp>
        </p:grpSp>
      </p:grpSp>
      <p:grpSp>
        <p:nvGrpSpPr>
          <p:cNvPr id="21" name="组合 20"/>
          <p:cNvGrpSpPr/>
          <p:nvPr>
            <p:custDataLst>
              <p:tags r:id="rId9"/>
            </p:custDataLst>
          </p:nvPr>
        </p:nvGrpSpPr>
        <p:grpSpPr>
          <a:xfrm>
            <a:off x="8162757" y="4529035"/>
            <a:ext cx="3083560" cy="398780"/>
            <a:chOff x="565125" y="6104555"/>
            <a:chExt cx="3083560" cy="398780"/>
          </a:xfrm>
        </p:grpSpPr>
        <p:sp>
          <p:nvSpPr>
            <p:cNvPr id="15" name="矩形 14"/>
            <p:cNvSpPr/>
            <p:nvPr>
              <p:custDataLst>
                <p:tags r:id="rId10"/>
              </p:custDataLst>
            </p:nvPr>
          </p:nvSpPr>
          <p:spPr>
            <a:xfrm>
              <a:off x="565125" y="6104555"/>
              <a:ext cx="3083560" cy="398780"/>
            </a:xfrm>
            <a:prstGeom prst="rect">
              <a:avLst/>
            </a:prstGeom>
          </p:spPr>
          <p:txBody>
            <a:bodyPr wrap="none">
              <a:spAutoFit/>
            </a:bodyPr>
            <a:lstStyle/>
            <a:p>
              <a:r>
                <a:rPr lang="en-US" altLang="zh-CN" sz="2000" b="1">
                  <a:cs typeface="+mn-ea"/>
                  <a:sym typeface="+mn-lt"/>
                </a:rPr>
                <a:t>Na</a:t>
              </a:r>
              <a:r>
                <a:rPr lang="en-US" altLang="zh-CN" sz="2000" b="1" baseline="30000">
                  <a:cs typeface="+mn-ea"/>
                  <a:sym typeface="+mn-lt"/>
                </a:rPr>
                <a:t>+</a:t>
              </a:r>
              <a:r>
                <a:rPr lang="en-US" altLang="zh-CN" sz="2000" b="1">
                  <a:cs typeface="+mn-ea"/>
                  <a:sym typeface="+mn-lt"/>
                </a:rPr>
                <a:t>(g)     Na</a:t>
              </a:r>
              <a:r>
                <a:rPr lang="en-US" altLang="zh-CN" sz="2000" b="1" baseline="30000">
                  <a:cs typeface="+mn-ea"/>
                  <a:sym typeface="+mn-lt"/>
                </a:rPr>
                <a:t>2+</a:t>
              </a:r>
              <a:r>
                <a:rPr lang="en-US" altLang="zh-CN" sz="2000" b="1">
                  <a:cs typeface="+mn-ea"/>
                  <a:sym typeface="+mn-lt"/>
                </a:rPr>
                <a:t>(g) + e</a:t>
              </a:r>
              <a:r>
                <a:rPr lang="en-US" altLang="zh-CN" sz="2000" b="1" baseline="30000">
                  <a:cs typeface="+mn-ea"/>
                  <a:sym typeface="+mn-lt"/>
                </a:rPr>
                <a:t>-</a:t>
              </a:r>
              <a:r>
                <a:rPr lang="en-US" altLang="zh-CN" sz="2000" b="1">
                  <a:cs typeface="+mn-ea"/>
                  <a:sym typeface="+mn-lt"/>
                </a:rPr>
                <a:t> </a:t>
              </a:r>
              <a:endParaRPr lang="zh-CN" altLang="en-US" sz="2000" b="1" baseline="30000">
                <a:cs typeface="+mn-ea"/>
                <a:sym typeface="+mn-lt"/>
              </a:endParaRPr>
            </a:p>
          </p:txBody>
        </p:sp>
        <p:grpSp>
          <p:nvGrpSpPr>
            <p:cNvPr id="16" name="组合 15"/>
            <p:cNvGrpSpPr/>
            <p:nvPr>
              <p:custDataLst>
                <p:tags r:id="rId11"/>
              </p:custDataLst>
            </p:nvPr>
          </p:nvGrpSpPr>
          <p:grpSpPr>
            <a:xfrm>
              <a:off x="1501403" y="6291910"/>
              <a:ext cx="422125" cy="71438"/>
              <a:chOff x="6137274" y="2281383"/>
              <a:chExt cx="590400" cy="71438"/>
            </a:xfrm>
          </p:grpSpPr>
          <p:cxnSp>
            <p:nvCxnSpPr>
              <p:cNvPr id="19" name="直接连接符 18"/>
              <p:cNvCxnSpPr/>
              <p:nvPr>
                <p:custDataLst>
                  <p:tags r:id="rId12"/>
                </p:custDataLst>
              </p:nvPr>
            </p:nvCxnSpPr>
            <p:spPr>
              <a:xfrm>
                <a:off x="6137274" y="2281383"/>
                <a:ext cx="590400" cy="0"/>
              </a:xfrm>
              <a:prstGeom prst="line">
                <a:avLst/>
              </a:prstGeom>
              <a:noFill/>
              <a:ln w="19050" cap="flat" cmpd="sng" algn="ctr">
                <a:solidFill>
                  <a:schemeClr val="tx1"/>
                </a:solidFill>
                <a:prstDash val="solid"/>
              </a:ln>
              <a:effectLst/>
            </p:spPr>
          </p:cxnSp>
          <p:cxnSp>
            <p:nvCxnSpPr>
              <p:cNvPr id="22" name="直接连接符 21"/>
              <p:cNvCxnSpPr/>
              <p:nvPr>
                <p:custDataLst>
                  <p:tags r:id="rId13"/>
                </p:custDataLst>
              </p:nvPr>
            </p:nvCxnSpPr>
            <p:spPr>
              <a:xfrm>
                <a:off x="6137274" y="2352821"/>
                <a:ext cx="590400" cy="0"/>
              </a:xfrm>
              <a:prstGeom prst="line">
                <a:avLst/>
              </a:prstGeom>
              <a:noFill/>
              <a:ln w="19050" cap="flat" cmpd="sng" algn="ctr">
                <a:solidFill>
                  <a:schemeClr val="tx1"/>
                </a:solidFill>
                <a:prstDash val="solid"/>
              </a:ln>
              <a:effectLst/>
            </p:spPr>
          </p:cxnSp>
        </p:grpSp>
      </p:grpSp>
      <p:sp>
        <p:nvSpPr>
          <p:cNvPr id="23" name="文本框 22"/>
          <p:cNvSpPr txBox="1"/>
          <p:nvPr>
            <p:custDataLst>
              <p:tags r:id="rId14"/>
            </p:custDataLst>
          </p:nvPr>
        </p:nvSpPr>
        <p:spPr>
          <a:xfrm>
            <a:off x="4033739" y="4549189"/>
            <a:ext cx="1630575" cy="400110"/>
          </a:xfrm>
          <a:prstGeom prst="rect">
            <a:avLst/>
          </a:prstGeom>
          <a:noFill/>
        </p:spPr>
        <p:txBody>
          <a:bodyPr wrap="none" rtlCol="0">
            <a:spAutoFit/>
          </a:bodyPr>
          <a:lstStyle/>
          <a:p>
            <a:r>
              <a:rPr lang="en-US" altLang="zh-CN" sz="2000" b="1">
                <a:solidFill>
                  <a:srgbClr val="FF0000"/>
                </a:solidFill>
              </a:rPr>
              <a:t>496 kJ·mol</a:t>
            </a:r>
            <a:r>
              <a:rPr lang="en-US" altLang="zh-CN" sz="2000" b="1" baseline="30000">
                <a:solidFill>
                  <a:srgbClr val="FF0000"/>
                </a:solidFill>
              </a:rPr>
              <a:t> -1 </a:t>
            </a:r>
            <a:endParaRPr lang="zh-CN" altLang="en-US" sz="2000" b="1" baseline="30000">
              <a:solidFill>
                <a:srgbClr val="FF0000"/>
              </a:solidFill>
            </a:endParaRPr>
          </a:p>
        </p:txBody>
      </p:sp>
      <p:sp>
        <p:nvSpPr>
          <p:cNvPr id="24" name="文本框 23"/>
          <p:cNvSpPr txBox="1"/>
          <p:nvPr>
            <p:custDataLst>
              <p:tags r:id="rId15"/>
            </p:custDataLst>
          </p:nvPr>
        </p:nvSpPr>
        <p:spPr>
          <a:xfrm>
            <a:off x="5844480" y="4564429"/>
            <a:ext cx="1822935" cy="400110"/>
          </a:xfrm>
          <a:prstGeom prst="rect">
            <a:avLst/>
          </a:prstGeom>
          <a:noFill/>
        </p:spPr>
        <p:txBody>
          <a:bodyPr wrap="none" rtlCol="0">
            <a:spAutoFit/>
          </a:bodyPr>
          <a:lstStyle/>
          <a:p>
            <a:r>
              <a:rPr lang="en-US" altLang="zh-CN" sz="2000" b="1">
                <a:solidFill>
                  <a:srgbClr val="FF0000"/>
                </a:solidFill>
              </a:rPr>
              <a:t>4 562 kJ·mol</a:t>
            </a:r>
            <a:r>
              <a:rPr lang="en-US" altLang="zh-CN" sz="2000" b="1" baseline="30000">
                <a:solidFill>
                  <a:srgbClr val="FF0000"/>
                </a:solidFill>
              </a:rPr>
              <a:t> -1 </a:t>
            </a:r>
            <a:endParaRPr lang="zh-CN" altLang="en-US" sz="2000" b="1" baseline="30000">
              <a:solidFill>
                <a:srgbClr val="FF0000"/>
              </a:solidFill>
            </a:endParaRPr>
          </a:p>
        </p:txBody>
      </p:sp>
      <p:sp>
        <p:nvSpPr>
          <p:cNvPr id="28" name="文本框 27"/>
          <p:cNvSpPr txBox="1"/>
          <p:nvPr>
            <p:custDataLst>
              <p:tags r:id="rId16"/>
            </p:custDataLst>
          </p:nvPr>
        </p:nvSpPr>
        <p:spPr>
          <a:xfrm>
            <a:off x="4643120" y="5270500"/>
            <a:ext cx="2715895" cy="398780"/>
          </a:xfrm>
          <a:prstGeom prst="rect">
            <a:avLst/>
          </a:prstGeom>
          <a:noFill/>
        </p:spPr>
        <p:txBody>
          <a:bodyPr wrap="square" rtlCol="0">
            <a:spAutoFit/>
          </a:bodyPr>
          <a:lstStyle/>
          <a:p>
            <a:pPr algn="ctr"/>
            <a:r>
              <a:rPr lang="en-US" altLang="zh-CN" sz="2000" b="1">
                <a:solidFill>
                  <a:srgbClr val="FF0000"/>
                </a:solidFill>
                <a:ea typeface="微软雅黑" panose="020B0503020204020204" pitchFamily="34" charset="-122"/>
                <a:cs typeface="+mn-ea"/>
                <a:sym typeface="+mn-lt"/>
              </a:rPr>
              <a:t>△</a:t>
            </a:r>
            <a:r>
              <a:rPr lang="en-US" altLang="zh-CN" sz="2000" b="1" i="1">
                <a:solidFill>
                  <a:srgbClr val="FF0000"/>
                </a:solidFill>
                <a:ea typeface="微软雅黑" panose="020B0503020204020204" pitchFamily="34" charset="-122"/>
                <a:cs typeface="+mn-ea"/>
                <a:sym typeface="+mn-lt"/>
              </a:rPr>
              <a:t>E</a:t>
            </a:r>
            <a:r>
              <a:rPr lang="en-US" altLang="zh-CN" sz="2000" b="1">
                <a:solidFill>
                  <a:srgbClr val="FF0000"/>
                </a:solidFill>
                <a:ea typeface="微软雅黑" panose="020B0503020204020204" pitchFamily="34" charset="-122"/>
                <a:cs typeface="+mn-ea"/>
                <a:sym typeface="+mn-lt"/>
              </a:rPr>
              <a:t>=</a:t>
            </a:r>
            <a:r>
              <a:rPr lang="en-US" altLang="zh-CN" sz="2000" b="1">
                <a:solidFill>
                  <a:srgbClr val="FF0000"/>
                </a:solidFill>
                <a:cs typeface="+mn-ea"/>
                <a:sym typeface="+mn-lt"/>
              </a:rPr>
              <a:t>4 066 </a:t>
            </a:r>
            <a:r>
              <a:rPr lang="en-US" altLang="zh-CN" sz="2000" b="1" err="1">
                <a:solidFill>
                  <a:srgbClr val="FF0000"/>
                </a:solidFill>
              </a:rPr>
              <a:t>kJ·mol</a:t>
            </a:r>
            <a:r>
              <a:rPr lang="en-US" altLang="zh-CN" sz="2000" b="1" baseline="30000">
                <a:solidFill>
                  <a:srgbClr val="FF0000"/>
                </a:solidFill>
              </a:rPr>
              <a:t> -1 </a:t>
            </a:r>
            <a:endParaRPr lang="zh-CN" altLang="en-US" sz="2000" b="1" baseline="30000">
              <a:solidFill>
                <a:srgbClr val="FF0000"/>
              </a:solidFill>
            </a:endParaRPr>
          </a:p>
        </p:txBody>
      </p:sp>
      <p:sp>
        <p:nvSpPr>
          <p:cNvPr id="29" name="矩形 28"/>
          <p:cNvSpPr/>
          <p:nvPr>
            <p:custDataLst>
              <p:tags r:id="rId17"/>
            </p:custDataLst>
          </p:nvPr>
        </p:nvSpPr>
        <p:spPr>
          <a:xfrm>
            <a:off x="883920" y="5055870"/>
            <a:ext cx="1736090" cy="460375"/>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cs typeface="+mn-ea"/>
                <a:sym typeface="+mn-lt"/>
              </a:rPr>
              <a:t>2p</a:t>
            </a:r>
            <a:r>
              <a:rPr lang="en-US" altLang="zh-CN" sz="2000" b="1" baseline="30000">
                <a:cs typeface="+mn-ea"/>
                <a:sym typeface="+mn-lt"/>
              </a:rPr>
              <a:t>6</a:t>
            </a:r>
            <a:r>
              <a:rPr lang="en-US" altLang="zh-CN" sz="2000" b="1">
                <a:solidFill>
                  <a:srgbClr val="FF0000"/>
                </a:solidFill>
                <a:cs typeface="+mn-ea"/>
                <a:sym typeface="+mn-lt"/>
              </a:rPr>
              <a:t>3s</a:t>
            </a:r>
            <a:r>
              <a:rPr lang="en-US" altLang="zh-CN" sz="2000" b="1" baseline="30000">
                <a:solidFill>
                  <a:srgbClr val="FF0000"/>
                </a:solidFill>
                <a:cs typeface="+mn-ea"/>
                <a:sym typeface="+mn-lt"/>
              </a:rPr>
              <a:t>1</a:t>
            </a:r>
            <a:endParaRPr lang="zh-CN" altLang="en-US" sz="2000" b="1">
              <a:solidFill>
                <a:srgbClr val="FF0000"/>
              </a:solidFill>
              <a:cs typeface="+mn-ea"/>
              <a:sym typeface="+mn-lt"/>
            </a:endParaRPr>
          </a:p>
        </p:txBody>
      </p:sp>
      <p:sp>
        <p:nvSpPr>
          <p:cNvPr id="30" name="矩形 29"/>
          <p:cNvSpPr/>
          <p:nvPr>
            <p:custDataLst>
              <p:tags r:id="rId18"/>
            </p:custDataLst>
          </p:nvPr>
        </p:nvSpPr>
        <p:spPr>
          <a:xfrm>
            <a:off x="2482215" y="5055870"/>
            <a:ext cx="1386840" cy="460375"/>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solidFill>
                  <a:srgbClr val="0B4CD6"/>
                </a:solidFill>
                <a:cs typeface="+mn-ea"/>
                <a:sym typeface="+mn-lt"/>
              </a:rPr>
              <a:t>2p</a:t>
            </a:r>
            <a:r>
              <a:rPr lang="en-US" altLang="zh-CN" sz="2000" b="1" baseline="30000">
                <a:solidFill>
                  <a:srgbClr val="0B4CD6"/>
                </a:solidFill>
                <a:cs typeface="+mn-ea"/>
                <a:sym typeface="+mn-lt"/>
              </a:rPr>
              <a:t>6</a:t>
            </a:r>
            <a:endParaRPr lang="en-US" altLang="zh-CN" sz="2000" b="1" baseline="30000">
              <a:solidFill>
                <a:srgbClr val="0B4CD6"/>
              </a:solidFill>
              <a:cs typeface="+mn-ea"/>
              <a:sym typeface="+mn-lt"/>
            </a:endParaRPr>
          </a:p>
        </p:txBody>
      </p:sp>
      <p:sp>
        <p:nvSpPr>
          <p:cNvPr id="31" name="矩形 30"/>
          <p:cNvSpPr/>
          <p:nvPr>
            <p:custDataLst>
              <p:tags r:id="rId19"/>
            </p:custDataLst>
          </p:nvPr>
        </p:nvSpPr>
        <p:spPr>
          <a:xfrm>
            <a:off x="7954645" y="4942205"/>
            <a:ext cx="1254125" cy="460375"/>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solidFill>
                  <a:srgbClr val="FF0000"/>
                </a:solidFill>
                <a:cs typeface="+mn-ea"/>
                <a:sym typeface="+mn-lt"/>
              </a:rPr>
              <a:t>2p</a:t>
            </a:r>
            <a:r>
              <a:rPr lang="en-US" altLang="zh-CN" sz="2000" b="1" baseline="30000">
                <a:solidFill>
                  <a:srgbClr val="FF0000"/>
                </a:solidFill>
                <a:cs typeface="+mn-ea"/>
                <a:sym typeface="+mn-lt"/>
              </a:rPr>
              <a:t>6</a:t>
            </a:r>
            <a:endParaRPr lang="zh-CN" altLang="en-US" sz="2000" b="1">
              <a:solidFill>
                <a:srgbClr val="FF0000"/>
              </a:solidFill>
              <a:cs typeface="+mn-ea"/>
              <a:sym typeface="+mn-lt"/>
            </a:endParaRPr>
          </a:p>
        </p:txBody>
      </p:sp>
      <p:sp>
        <p:nvSpPr>
          <p:cNvPr id="32" name="矩形 31"/>
          <p:cNvSpPr/>
          <p:nvPr>
            <p:custDataLst>
              <p:tags r:id="rId20"/>
            </p:custDataLst>
          </p:nvPr>
        </p:nvSpPr>
        <p:spPr>
          <a:xfrm>
            <a:off x="9422765" y="4942205"/>
            <a:ext cx="1437005" cy="460375"/>
          </a:xfrm>
          <a:prstGeom prst="rect">
            <a:avLst/>
          </a:prstGeom>
        </p:spPr>
        <p:txBody>
          <a:bodyPr wrap="square">
            <a:spAutoFit/>
          </a:bodyPr>
          <a:lstStyle/>
          <a:p>
            <a:pPr algn="ctr">
              <a:lnSpc>
                <a:spcPct val="120000"/>
              </a:lnSpc>
            </a:pPr>
            <a:r>
              <a:rPr lang="en-US" altLang="zh-CN" sz="2000" b="1">
                <a:cs typeface="+mn-ea"/>
                <a:sym typeface="+mn-lt"/>
              </a:rPr>
              <a:t>1s</a:t>
            </a:r>
            <a:r>
              <a:rPr lang="en-US" altLang="zh-CN" sz="2000" b="1" baseline="30000">
                <a:cs typeface="+mn-ea"/>
                <a:sym typeface="+mn-lt"/>
              </a:rPr>
              <a:t>2</a:t>
            </a:r>
            <a:r>
              <a:rPr lang="en-US" altLang="zh-CN" sz="2000" b="1">
                <a:cs typeface="+mn-ea"/>
                <a:sym typeface="+mn-lt"/>
              </a:rPr>
              <a:t>2s</a:t>
            </a:r>
            <a:r>
              <a:rPr lang="en-US" altLang="zh-CN" sz="2000" b="1" baseline="30000">
                <a:cs typeface="+mn-ea"/>
                <a:sym typeface="+mn-lt"/>
              </a:rPr>
              <a:t>2</a:t>
            </a:r>
            <a:r>
              <a:rPr lang="en-US" altLang="zh-CN" sz="2000" b="1">
                <a:solidFill>
                  <a:srgbClr val="0B4CD6"/>
                </a:solidFill>
                <a:cs typeface="+mn-ea"/>
                <a:sym typeface="+mn-lt"/>
              </a:rPr>
              <a:t>2p</a:t>
            </a:r>
            <a:r>
              <a:rPr lang="en-US" altLang="zh-CN" sz="2000" b="1" baseline="30000">
                <a:solidFill>
                  <a:srgbClr val="0B4CD6"/>
                </a:solidFill>
                <a:cs typeface="+mn-ea"/>
                <a:sym typeface="+mn-lt"/>
              </a:rPr>
              <a:t>5</a:t>
            </a:r>
            <a:endParaRPr lang="en-US" altLang="zh-CN" sz="2000" b="1" baseline="30000">
              <a:solidFill>
                <a:srgbClr val="0B4CD6"/>
              </a:solidFill>
              <a:cs typeface="+mn-ea"/>
              <a:sym typeface="+mn-lt"/>
            </a:endParaRPr>
          </a:p>
        </p:txBody>
      </p:sp>
      <p:sp>
        <p:nvSpPr>
          <p:cNvPr id="33" name="左大括号 32"/>
          <p:cNvSpPr/>
          <p:nvPr>
            <p:custDataLst>
              <p:tags r:id="rId21"/>
            </p:custDataLst>
          </p:nvPr>
        </p:nvSpPr>
        <p:spPr>
          <a:xfrm rot="16200000">
            <a:off x="5859957" y="3730945"/>
            <a:ext cx="238125" cy="2705862"/>
          </a:xfrm>
          <a:prstGeom prst="leftBrace">
            <a:avLst>
              <a:gd name="adj1" fmla="val 3464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矩形 33"/>
          <p:cNvSpPr/>
          <p:nvPr>
            <p:custDataLst>
              <p:tags r:id="rId22"/>
            </p:custDataLst>
          </p:nvPr>
        </p:nvSpPr>
        <p:spPr>
          <a:xfrm>
            <a:off x="9030627" y="5345222"/>
            <a:ext cx="2294218" cy="423545"/>
          </a:xfrm>
          <a:prstGeom prst="rect">
            <a:avLst/>
          </a:prstGeom>
        </p:spPr>
        <p:txBody>
          <a:bodyPr wrap="square">
            <a:spAutoFit/>
          </a:bodyPr>
          <a:lstStyle/>
          <a:p>
            <a:pPr algn="just">
              <a:lnSpc>
                <a:spcPct val="120000"/>
              </a:lnSpc>
            </a:pPr>
            <a:r>
              <a:rPr lang="zh-CN" altLang="en-US" b="1">
                <a:solidFill>
                  <a:srgbClr val="0B4CD6"/>
                </a:solidFill>
                <a:cs typeface="+mn-ea"/>
                <a:sym typeface="+mn-lt"/>
              </a:rPr>
              <a:t>与</a:t>
            </a:r>
            <a:r>
              <a:rPr lang="en-US" altLang="zh-CN" b="1">
                <a:solidFill>
                  <a:srgbClr val="0B4CD6"/>
                </a:solidFill>
                <a:cs typeface="+mn-ea"/>
                <a:sym typeface="+mn-lt"/>
              </a:rPr>
              <a:t>Ne</a:t>
            </a:r>
            <a:r>
              <a:rPr lang="zh-CN" altLang="en-US" b="1">
                <a:solidFill>
                  <a:srgbClr val="0B4CD6"/>
                </a:solidFill>
                <a:cs typeface="+mn-ea"/>
                <a:sym typeface="+mn-lt"/>
              </a:rPr>
              <a:t>的核外电子一样</a:t>
            </a:r>
            <a:endParaRPr lang="zh-CN" altLang="en-US" b="1">
              <a:solidFill>
                <a:srgbClr val="0B4CD6"/>
              </a:solidFill>
              <a:cs typeface="+mn-ea"/>
              <a:sym typeface="+mn-lt"/>
            </a:endParaRPr>
          </a:p>
        </p:txBody>
      </p:sp>
      <p:grpSp>
        <p:nvGrpSpPr>
          <p:cNvPr id="60" name="组合 59"/>
          <p:cNvGrpSpPr/>
          <p:nvPr>
            <p:custDataLst>
              <p:tags r:id="rId23"/>
            </p:custDataLst>
          </p:nvPr>
        </p:nvGrpSpPr>
        <p:grpSpPr>
          <a:xfrm>
            <a:off x="8056621" y="5371764"/>
            <a:ext cx="1042456" cy="247305"/>
            <a:chOff x="7747378" y="6005363"/>
            <a:chExt cx="1042456" cy="247305"/>
          </a:xfrm>
        </p:grpSpPr>
        <p:cxnSp>
          <p:nvCxnSpPr>
            <p:cNvPr id="36" name="直接连接符 35"/>
            <p:cNvCxnSpPr/>
            <p:nvPr>
              <p:custDataLst>
                <p:tags r:id="rId24"/>
              </p:custDataLst>
            </p:nvPr>
          </p:nvCxnSpPr>
          <p:spPr>
            <a:xfrm>
              <a:off x="7747378" y="6005363"/>
              <a:ext cx="863222" cy="0"/>
            </a:xfrm>
            <a:prstGeom prst="line">
              <a:avLst/>
            </a:prstGeom>
            <a:ln w="19050">
              <a:solidFill>
                <a:srgbClr val="00A5A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5"/>
              </p:custDataLst>
            </p:nvPr>
          </p:nvCxnSpPr>
          <p:spPr>
            <a:xfrm>
              <a:off x="7747378" y="6043463"/>
              <a:ext cx="863222" cy="0"/>
            </a:xfrm>
            <a:prstGeom prst="line">
              <a:avLst/>
            </a:prstGeom>
            <a:ln w="19050">
              <a:solidFill>
                <a:srgbClr val="00A5A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6"/>
              </p:custDataLst>
            </p:nvPr>
          </p:nvCxnSpPr>
          <p:spPr>
            <a:xfrm flipH="1">
              <a:off x="8178989" y="6043463"/>
              <a:ext cx="0" cy="209205"/>
            </a:xfrm>
            <a:prstGeom prst="line">
              <a:avLst/>
            </a:prstGeom>
            <a:ln w="19050">
              <a:solidFill>
                <a:srgbClr val="00A5A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27"/>
              </p:custDataLst>
            </p:nvPr>
          </p:nvCxnSpPr>
          <p:spPr>
            <a:xfrm>
              <a:off x="8171845" y="6245524"/>
              <a:ext cx="617989" cy="0"/>
            </a:xfrm>
            <a:prstGeom prst="line">
              <a:avLst/>
            </a:prstGeom>
            <a:ln w="19050">
              <a:solidFill>
                <a:srgbClr val="00A5A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8" name="矩形 57"/>
          <p:cNvSpPr/>
          <p:nvPr>
            <p:custDataLst>
              <p:tags r:id="rId28"/>
            </p:custDataLst>
          </p:nvPr>
        </p:nvSpPr>
        <p:spPr>
          <a:xfrm>
            <a:off x="443564" y="4316273"/>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易失去电子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59" name="矩形 58"/>
          <p:cNvSpPr/>
          <p:nvPr>
            <p:custDataLst>
              <p:tags r:id="rId29"/>
            </p:custDataLst>
          </p:nvPr>
        </p:nvSpPr>
        <p:spPr>
          <a:xfrm>
            <a:off x="11399439" y="4327600"/>
            <a:ext cx="553998" cy="1374736"/>
          </a:xfrm>
          <a:prstGeom prst="rect">
            <a:avLst/>
          </a:prstGeom>
        </p:spPr>
        <p:txBody>
          <a:bodyPr vert="eaVert" wrap="none">
            <a:spAutoFit/>
          </a:bodyPr>
          <a:lstStyle/>
          <a:p>
            <a:pPr algn="ctr">
              <a:lnSpc>
                <a:spcPct val="120000"/>
              </a:lnSpc>
            </a:pPr>
            <a:r>
              <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rPr>
              <a:t>难失去电子</a:t>
            </a:r>
            <a:endParaRPr kumimoji="0" lang="zh-CN" altLang="en-US" sz="2000" b="1" i="0" u="none" strike="noStrike" kern="100" cap="none" spc="0" normalizeH="0" baseline="0" noProof="0">
              <a:ln>
                <a:noFill/>
              </a:ln>
              <a:solidFill>
                <a:srgbClr val="0B4CD6"/>
              </a:solidFill>
              <a:effectLst/>
              <a:uLnTx/>
              <a:uFillTx/>
              <a:latin typeface="Times New Roman" panose="02020603050405020304" charset="0"/>
              <a:ea typeface="微软雅黑" panose="020B0503020204020204" pitchFamily="34" charset="-122"/>
              <a:cs typeface="+mn-ea"/>
              <a:sym typeface="+mn-lt"/>
            </a:endParaRPr>
          </a:p>
        </p:txBody>
      </p:sp>
      <p:sp>
        <p:nvSpPr>
          <p:cNvPr id="62" name="矩形: 圆顶角 61"/>
          <p:cNvSpPr/>
          <p:nvPr>
            <p:custDataLst>
              <p:tags r:id="rId30"/>
            </p:custDataLst>
          </p:nvPr>
        </p:nvSpPr>
        <p:spPr>
          <a:xfrm rot="16200000">
            <a:off x="1506988" y="3193866"/>
            <a:ext cx="1440084" cy="3619550"/>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顶角 62"/>
          <p:cNvSpPr/>
          <p:nvPr>
            <p:custDataLst>
              <p:tags r:id="rId31"/>
            </p:custDataLst>
          </p:nvPr>
        </p:nvSpPr>
        <p:spPr>
          <a:xfrm rot="5400000" flipH="1">
            <a:off x="9225915" y="3034665"/>
            <a:ext cx="1440180" cy="3960495"/>
          </a:xfrm>
          <a:prstGeom prst="round2SameRect">
            <a:avLst>
              <a:gd name="adj1" fmla="val 4331"/>
              <a:gd name="adj2" fmla="val 0"/>
            </a:avLst>
          </a:prstGeom>
          <a:noFill/>
          <a:ln w="12700">
            <a:solidFill>
              <a:srgbClr val="0B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custDataLst>
              <p:tags r:id="rId32"/>
            </p:custDataLst>
          </p:nvPr>
        </p:nvCxnSpPr>
        <p:spPr>
          <a:xfrm flipH="1">
            <a:off x="908050" y="4283599"/>
            <a:ext cx="0" cy="1451411"/>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33"/>
            </p:custDataLst>
          </p:nvPr>
        </p:nvCxnSpPr>
        <p:spPr>
          <a:xfrm flipH="1">
            <a:off x="11383438" y="4283599"/>
            <a:ext cx="0" cy="1451411"/>
          </a:xfrm>
          <a:prstGeom prst="line">
            <a:avLst/>
          </a:prstGeom>
          <a:ln w="12700">
            <a:solidFill>
              <a:srgbClr val="0B4CD6"/>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custDataLst>
              <p:tags r:id="rId34"/>
            </p:custDataLst>
          </p:nvPr>
        </p:nvSpPr>
        <p:spPr>
          <a:xfrm>
            <a:off x="5766777" y="2300138"/>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4 066</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38" name="任意多边形: 形状 82"/>
          <p:cNvSpPr/>
          <p:nvPr>
            <p:custDataLst>
              <p:tags r:id="rId35"/>
            </p:custDataLst>
          </p:nvPr>
        </p:nvSpPr>
        <p:spPr>
          <a:xfrm>
            <a:off x="5525402" y="2272789"/>
            <a:ext cx="216309" cy="49766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39" name="文本框 38"/>
          <p:cNvSpPr txBox="1"/>
          <p:nvPr>
            <p:custDataLst>
              <p:tags r:id="rId36"/>
            </p:custDataLst>
          </p:nvPr>
        </p:nvSpPr>
        <p:spPr>
          <a:xfrm>
            <a:off x="5835603" y="2880241"/>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000" b="1">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mn-ea"/>
                <a:sym typeface="+mn-lt"/>
              </a:rPr>
              <a:t>2</a:t>
            </a: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 350</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40" name="任意多边形: 形状 84"/>
          <p:cNvSpPr/>
          <p:nvPr>
            <p:custDataLst>
              <p:tags r:id="rId37"/>
            </p:custDataLst>
          </p:nvPr>
        </p:nvSpPr>
        <p:spPr>
          <a:xfrm>
            <a:off x="5594228" y="2852892"/>
            <a:ext cx="216309" cy="49766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42" name="矩形: 圆角 86"/>
          <p:cNvSpPr/>
          <p:nvPr>
            <p:custDataLst>
              <p:tags r:id="rId38"/>
            </p:custDataLst>
          </p:nvPr>
        </p:nvSpPr>
        <p:spPr>
          <a:xfrm>
            <a:off x="4699635" y="2107565"/>
            <a:ext cx="904875" cy="405765"/>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87"/>
          <p:cNvSpPr/>
          <p:nvPr>
            <p:custDataLst>
              <p:tags r:id="rId39"/>
            </p:custDataLst>
          </p:nvPr>
        </p:nvSpPr>
        <p:spPr>
          <a:xfrm>
            <a:off x="4505187" y="2566098"/>
            <a:ext cx="1257183" cy="498036"/>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p:cNvPicPr>
          <p:nvPr>
            <p:custDataLst>
              <p:tags r:id="rId40"/>
            </p:custDataLst>
          </p:nvPr>
        </p:nvPicPr>
        <p:blipFill>
          <a:blip r:embed="rId41"/>
          <a:stretch>
            <a:fillRect/>
          </a:stretch>
        </p:blipFill>
        <p:spPr>
          <a:xfrm flipH="1">
            <a:off x="11125200" y="110871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par>
                                <p:cTn id="57" presetID="53" presetClass="entr" presetSubtype="16"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ppt_w</p:attrName>
                                        </p:attrNameLst>
                                      </p:cBhvr>
                                      <p:tavLst>
                                        <p:tav tm="0">
                                          <p:val>
                                            <p:fltVal val="0"/>
                                          </p:val>
                                        </p:tav>
                                        <p:tav tm="100000">
                                          <p:val>
                                            <p:strVal val="#ppt_w"/>
                                          </p:val>
                                        </p:tav>
                                      </p:tavLst>
                                    </p:anim>
                                    <p:anim calcmode="lin" valueType="num">
                                      <p:cBhvr>
                                        <p:cTn id="60" dur="500" fill="hold"/>
                                        <p:tgtEl>
                                          <p:spTgt spid="65"/>
                                        </p:tgtEl>
                                        <p:attrNameLst>
                                          <p:attrName>ppt_h</p:attrName>
                                        </p:attrNameLst>
                                      </p:cBhvr>
                                      <p:tavLst>
                                        <p:tav tm="0">
                                          <p:val>
                                            <p:fltVal val="0"/>
                                          </p:val>
                                        </p:tav>
                                        <p:tav tm="100000">
                                          <p:val>
                                            <p:strVal val="#ppt_h"/>
                                          </p:val>
                                        </p:tav>
                                      </p:tavLst>
                                    </p:anim>
                                    <p:animEffect transition="in" filter="fade">
                                      <p:cBhvr>
                                        <p:cTn id="61" dur="500"/>
                                        <p:tgtEl>
                                          <p:spTgt spid="6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p:cTn id="64" dur="500" fill="hold"/>
                                        <p:tgtEl>
                                          <p:spTgt spid="58"/>
                                        </p:tgtEl>
                                        <p:attrNameLst>
                                          <p:attrName>ppt_w</p:attrName>
                                        </p:attrNameLst>
                                      </p:cBhvr>
                                      <p:tavLst>
                                        <p:tav tm="0">
                                          <p:val>
                                            <p:fltVal val="0"/>
                                          </p:val>
                                        </p:tav>
                                        <p:tav tm="100000">
                                          <p:val>
                                            <p:strVal val="#ppt_w"/>
                                          </p:val>
                                        </p:tav>
                                      </p:tavLst>
                                    </p:anim>
                                    <p:anim calcmode="lin" valueType="num">
                                      <p:cBhvr>
                                        <p:cTn id="65" dur="500" fill="hold"/>
                                        <p:tgtEl>
                                          <p:spTgt spid="58"/>
                                        </p:tgtEl>
                                        <p:attrNameLst>
                                          <p:attrName>ppt_h</p:attrName>
                                        </p:attrNameLst>
                                      </p:cBhvr>
                                      <p:tavLst>
                                        <p:tav tm="0">
                                          <p:val>
                                            <p:fltVal val="0"/>
                                          </p:val>
                                        </p:tav>
                                        <p:tav tm="100000">
                                          <p:val>
                                            <p:strVal val="#ppt_h"/>
                                          </p:val>
                                        </p:tav>
                                      </p:tavLst>
                                    </p:anim>
                                    <p:animEffect transition="in" filter="fade">
                                      <p:cBhvr>
                                        <p:cTn id="66" dur="50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animEffect transition="in" filter="fade">
                                      <p:cBhvr>
                                        <p:cTn id="73" dur="500"/>
                                        <p:tgtEl>
                                          <p:spTgt spid="59"/>
                                        </p:tgtEl>
                                      </p:cBhvr>
                                    </p:animEffect>
                                  </p:childTnLst>
                                </p:cTn>
                              </p:par>
                              <p:par>
                                <p:cTn id="74" presetID="53" presetClass="entr" presetSubtype="16"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6"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arn(inHorizontal)">
                                      <p:cBhvr>
                                        <p:cTn id="88" dur="500"/>
                                        <p:tgtEl>
                                          <p:spTgt spid="38"/>
                                        </p:tgtEl>
                                      </p:cBhvr>
                                    </p:animEffect>
                                  </p:childTnLst>
                                </p:cTn>
                              </p:par>
                              <p:par>
                                <p:cTn id="89" presetID="16" presetClass="entr" presetSubtype="26"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arn(inHorizontal)">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barn(inHorizontal)">
                                      <p:cBhvr>
                                        <p:cTn id="96" dur="500"/>
                                        <p:tgtEl>
                                          <p:spTgt spid="40"/>
                                        </p:tgtEl>
                                      </p:cBhvr>
                                    </p:animEffect>
                                  </p:childTnLst>
                                </p:cTn>
                              </p:par>
                              <p:par>
                                <p:cTn id="97" presetID="16" presetClass="entr" presetSubtype="26"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barn(inHorizontal)">
                                      <p:cBhvr>
                                        <p:cTn id="99" dur="500"/>
                                        <p:tgtEl>
                                          <p:spTgt spid="39"/>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heel(1)">
                                      <p:cBhvr>
                                        <p:cTn id="104" dur="20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heel(1)">
                                      <p:cBhvr>
                                        <p:cTn id="10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0" grpId="0"/>
      <p:bldP spid="31" grpId="0"/>
      <p:bldP spid="32" grpId="0"/>
      <p:bldP spid="33" grpId="0" animBg="1"/>
      <p:bldP spid="34" grpId="0"/>
      <p:bldP spid="58" grpId="0"/>
      <p:bldP spid="59" grpId="0"/>
      <p:bldP spid="62" grpId="0" animBg="1"/>
      <p:bldP spid="63" grpId="0" animBg="1"/>
      <p:bldP spid="35" grpId="0"/>
      <p:bldP spid="38" grpId="0" animBg="1"/>
      <p:bldP spid="39" grpId="0"/>
      <p:bldP spid="40"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p:nvPr>
            <p:custDataLst>
              <p:tags r:id="rId1"/>
            </p:custDataLst>
          </p:nvPr>
        </p:nvSpPr>
        <p:spPr>
          <a:xfrm>
            <a:off x="1264285" y="111125"/>
            <a:ext cx="10227310" cy="869950"/>
          </a:xfrm>
          <a:prstGeom prst="roundRect">
            <a:avLst>
              <a:gd name="adj" fmla="val 16667"/>
            </a:avLst>
          </a:prstGeom>
          <a:noFill/>
          <a:ln w="9525" cap="flat" cmpd="sng">
            <a:solidFill>
              <a:srgbClr val="B5DDF5"/>
            </a:solidFill>
            <a:prstDash val="solid"/>
            <a:headEnd type="none" w="med" len="med"/>
            <a:tailEnd type="none" w="med" len="med"/>
          </a:ln>
        </p:spPr>
        <p:txBody>
          <a:bodyPr wrap="none" anchor="ctr" anchorCtr="0"/>
          <a:lstStyle/>
          <a:p>
            <a:pPr algn="ctr"/>
            <a:r>
              <a:rPr lang="zh-CN" altLang="en-US" sz="2400" b="1">
                <a:solidFill>
                  <a:srgbClr val="1A1FF8"/>
                </a:solidFill>
                <a:latin typeface="微软雅黑" panose="020B0503020204020204" pitchFamily="34" charset="-122"/>
                <a:ea typeface="微软雅黑" panose="020B0503020204020204" pitchFamily="34" charset="-122"/>
                <a:sym typeface="+mn-ea"/>
              </a:rPr>
              <a:t>请你思考</a:t>
            </a:r>
            <a:r>
              <a:rPr lang="zh-CN" sz="2400" b="1">
                <a:solidFill>
                  <a:srgbClr val="1A1FF8"/>
                </a:solidFill>
                <a:latin typeface="微软雅黑" panose="020B0503020204020204" pitchFamily="34" charset="-122"/>
                <a:ea typeface="微软雅黑" panose="020B0503020204020204" pitchFamily="34" charset="-122"/>
                <a:sym typeface="+mn-ea"/>
              </a:rPr>
              <a:t>！</a:t>
            </a:r>
            <a:endParaRPr lang="zh-CN" sz="2400" b="1">
              <a:solidFill>
                <a:srgbClr val="1A1FF8"/>
              </a:solidFill>
              <a:latin typeface="微软雅黑" panose="020B0503020204020204" pitchFamily="34" charset="-122"/>
              <a:ea typeface="微软雅黑" panose="020B0503020204020204" pitchFamily="34" charset="-122"/>
              <a:sym typeface="+mn-ea"/>
            </a:endParaRPr>
          </a:p>
          <a:p>
            <a:pPr algn="ctr"/>
            <a:r>
              <a:rPr lang="zh-CN" altLang="en-US" sz="2400" b="1">
                <a:solidFill>
                  <a:prstClr val="black"/>
                </a:solidFill>
                <a:ea typeface="微软雅黑" panose="020B0503020204020204" pitchFamily="34" charset="-122"/>
                <a:cs typeface="Arial" panose="020B0604020202020204"/>
                <a:sym typeface="+mn-ea"/>
              </a:rPr>
              <a:t>表中所呈现的电离能变化规律与三种元素的原子结构有什么关联？</a:t>
            </a:r>
            <a:endParaRPr lang="zh-CN" altLang="en-US" sz="2400" b="1">
              <a:solidFill>
                <a:prstClr val="black"/>
              </a:solidFill>
              <a:ea typeface="微软雅黑" panose="020B0503020204020204" pitchFamily="34" charset="-122"/>
              <a:cs typeface="Arial" panose="020B0604020202020204"/>
              <a:sym typeface="+mn-ea"/>
            </a:endParaRPr>
          </a:p>
        </p:txBody>
      </p:sp>
      <p:pic>
        <p:nvPicPr>
          <p:cNvPr id="4" name="图片 3"/>
          <p:cNvPicPr>
            <a:picLocks noChangeAspect="1"/>
          </p:cNvPicPr>
          <p:nvPr>
            <p:custDataLst>
              <p:tags r:id="rId2"/>
            </p:custDataLst>
          </p:nvPr>
        </p:nvPicPr>
        <p:blipFill>
          <a:blip r:embed="rId3"/>
          <a:srcRect l="826" t="9850" r="1565" b="32432"/>
          <a:stretch>
            <a:fillRect/>
          </a:stretch>
        </p:blipFill>
        <p:spPr>
          <a:xfrm>
            <a:off x="1264285" y="1160780"/>
            <a:ext cx="9980930" cy="2887345"/>
          </a:xfrm>
          <a:prstGeom prst="rect">
            <a:avLst/>
          </a:prstGeom>
        </p:spPr>
      </p:pic>
      <p:sp>
        <p:nvSpPr>
          <p:cNvPr id="35" name="文本框 34"/>
          <p:cNvSpPr txBox="1"/>
          <p:nvPr>
            <p:custDataLst>
              <p:tags r:id="rId4"/>
            </p:custDataLst>
          </p:nvPr>
        </p:nvSpPr>
        <p:spPr>
          <a:xfrm>
            <a:off x="5766777" y="2300138"/>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4 066</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38" name="任意多边形: 形状 82"/>
          <p:cNvSpPr/>
          <p:nvPr>
            <p:custDataLst>
              <p:tags r:id="rId5"/>
            </p:custDataLst>
          </p:nvPr>
        </p:nvSpPr>
        <p:spPr>
          <a:xfrm>
            <a:off x="5525402" y="2272789"/>
            <a:ext cx="216309" cy="49766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39" name="文本框 38"/>
          <p:cNvSpPr txBox="1"/>
          <p:nvPr>
            <p:custDataLst>
              <p:tags r:id="rId6"/>
            </p:custDataLst>
          </p:nvPr>
        </p:nvSpPr>
        <p:spPr>
          <a:xfrm>
            <a:off x="5835603" y="2880241"/>
            <a:ext cx="7617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000" b="1">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mn-ea"/>
                <a:sym typeface="+mn-lt"/>
              </a:rPr>
              <a:t>2</a:t>
            </a:r>
            <a:r>
              <a:rPr kumimoji="0" lang="en-US" altLang="zh-CN"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rPr>
              <a:t> 350</a:t>
            </a:r>
            <a:endParaRPr kumimoji="0" lang="zh-CN" altLang="en-US" sz="2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charset="0"/>
              <a:ea typeface="微软雅黑" panose="020B0503020204020204" pitchFamily="34" charset="-122"/>
              <a:cs typeface="+mn-ea"/>
              <a:sym typeface="+mn-lt"/>
            </a:endParaRPr>
          </a:p>
        </p:txBody>
      </p:sp>
      <p:sp>
        <p:nvSpPr>
          <p:cNvPr id="40" name="任意多边形: 形状 84"/>
          <p:cNvSpPr/>
          <p:nvPr>
            <p:custDataLst>
              <p:tags r:id="rId7"/>
            </p:custDataLst>
          </p:nvPr>
        </p:nvSpPr>
        <p:spPr>
          <a:xfrm>
            <a:off x="5594228" y="2852892"/>
            <a:ext cx="216309" cy="497662"/>
          </a:xfrm>
          <a:custGeom>
            <a:avLst/>
            <a:gdLst>
              <a:gd name="connsiteX0" fmla="*/ 0 w 254027"/>
              <a:gd name="connsiteY0" fmla="*/ 0 h 374650"/>
              <a:gd name="connsiteX1" fmla="*/ 254000 w 254027"/>
              <a:gd name="connsiteY1" fmla="*/ 184150 h 374650"/>
              <a:gd name="connsiteX2" fmla="*/ 12700 w 254027"/>
              <a:gd name="connsiteY2" fmla="*/ 374650 h 374650"/>
            </a:gdLst>
            <a:ahLst/>
            <a:cxnLst>
              <a:cxn ang="0">
                <a:pos x="connsiteX0" y="connsiteY0"/>
              </a:cxn>
              <a:cxn ang="0">
                <a:pos x="connsiteX1" y="connsiteY1"/>
              </a:cxn>
              <a:cxn ang="0">
                <a:pos x="connsiteX2" y="connsiteY2"/>
              </a:cxn>
            </a:cxnLst>
            <a:rect l="l" t="t" r="r" b="b"/>
            <a:pathLst>
              <a:path w="254027" h="374650">
                <a:moveTo>
                  <a:pt x="0" y="0"/>
                </a:moveTo>
                <a:cubicBezTo>
                  <a:pt x="125941" y="60854"/>
                  <a:pt x="251883" y="121708"/>
                  <a:pt x="254000" y="184150"/>
                </a:cubicBezTo>
                <a:cubicBezTo>
                  <a:pt x="256117" y="246592"/>
                  <a:pt x="134408" y="310621"/>
                  <a:pt x="12700" y="37465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Arial" panose="020B0604020202020204"/>
            </a:endParaRPr>
          </a:p>
        </p:txBody>
      </p:sp>
      <p:sp>
        <p:nvSpPr>
          <p:cNvPr id="42" name="矩形: 圆角 86"/>
          <p:cNvSpPr/>
          <p:nvPr>
            <p:custDataLst>
              <p:tags r:id="rId8"/>
            </p:custDataLst>
          </p:nvPr>
        </p:nvSpPr>
        <p:spPr>
          <a:xfrm>
            <a:off x="4699635" y="2107565"/>
            <a:ext cx="904875" cy="405765"/>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87"/>
          <p:cNvSpPr/>
          <p:nvPr>
            <p:custDataLst>
              <p:tags r:id="rId9"/>
            </p:custDataLst>
          </p:nvPr>
        </p:nvSpPr>
        <p:spPr>
          <a:xfrm>
            <a:off x="4505187" y="2566098"/>
            <a:ext cx="1257183" cy="498036"/>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0"/>
            </p:custDataLst>
          </p:nvPr>
        </p:nvSpPr>
        <p:spPr>
          <a:xfrm>
            <a:off x="1441450" y="4365625"/>
            <a:ext cx="9626600" cy="1198880"/>
          </a:xfrm>
          <a:prstGeom prst="rect">
            <a:avLst/>
          </a:prstGeom>
          <a:solidFill>
            <a:schemeClr val="accent3">
              <a:lumMod val="20000"/>
              <a:lumOff val="80000"/>
            </a:schemeClr>
          </a:solidFill>
        </p:spPr>
        <p:txBody>
          <a:bodyPr wrap="square" rtlCol="0" anchor="t">
            <a:spAutoFit/>
          </a:bodyPr>
          <a:lstStyle/>
          <a:p>
            <a:r>
              <a:rPr lang="en-US" altLang="zh-CN" sz="2400" b="1" kern="0" noProof="0" err="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从表中数据可知：</a:t>
            </a:r>
            <a:r>
              <a:rPr lang="en-US" altLang="en-US" sz="2400" b="1" kern="0" noProof="0" err="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元素的</a:t>
            </a:r>
            <a:r>
              <a:rPr lang="zh-CN" altLang="zh-CN" sz="2400" b="1" i="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I</a:t>
            </a:r>
            <a:r>
              <a:rPr lang="zh-CN" altLang="zh-CN" sz="2400" b="1" kern="0" baseline="-25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远大于</a:t>
            </a:r>
            <a:r>
              <a:rPr lang="zh-CN" altLang="zh-CN" sz="2400" b="1" i="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I</a:t>
            </a:r>
            <a:r>
              <a:rPr lang="zh-CN" altLang="zh-CN" sz="2400" b="1" kern="0" baseline="-25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因为</a:t>
            </a:r>
            <a:r>
              <a:rPr lang="en-US"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的电子排布式为</a:t>
            </a:r>
            <a:r>
              <a:rPr lang="en-US"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2s</a:t>
            </a:r>
            <a:r>
              <a:rPr lang="en-US"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2p</a:t>
            </a:r>
            <a:r>
              <a:rPr lang="en-US" altLang="zh-CN" sz="2400" b="1" kern="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，是稳定结构，难失电子，同时</a:t>
            </a:r>
            <a:r>
              <a:rPr lang="en-US"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对电子的引力加大，导致</a:t>
            </a:r>
            <a:r>
              <a:rPr lang="en-US"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难再失电子；即</a:t>
            </a:r>
            <a:r>
              <a:rPr lang="en-US"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易形成</a:t>
            </a:r>
            <a:r>
              <a:rPr lang="en-US"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而不易形成</a:t>
            </a:r>
            <a:r>
              <a:rPr lang="en-US"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zh-CN" sz="2400" b="1" kern="0" baseline="3000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400" b="1" kern="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矩形: 圆角 86"/>
          <p:cNvSpPr/>
          <p:nvPr>
            <p:custDataLst>
              <p:tags r:id="rId11"/>
            </p:custDataLst>
          </p:nvPr>
        </p:nvSpPr>
        <p:spPr>
          <a:xfrm>
            <a:off x="4027805" y="5158740"/>
            <a:ext cx="2500630" cy="421005"/>
          </a:xfrm>
          <a:prstGeom prst="round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Horizontal)">
                                      <p:cBhvr>
                                        <p:cTn id="12" dur="500"/>
                                        <p:tgtEl>
                                          <p:spTgt spid="38"/>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Horizontal)">
                                      <p:cBhvr>
                                        <p:cTn id="20" dur="500"/>
                                        <p:tgtEl>
                                          <p:spTgt spid="40"/>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Horizont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heel(1)">
                                      <p:cBhvr>
                                        <p:cTn id="28" dur="2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heel(1)">
                                      <p:cBhvr>
                                        <p:cTn id="33" dur="20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p:bldP spid="40" grpId="0" animBg="1"/>
      <p:bldP spid="42" grpId="0" animBg="1"/>
      <p:bldP spid="43" grpId="0" animBg="1"/>
      <p:bldP spid="3" grpId="0" animBg="1"/>
      <p:bldP spid="5" grpId="0" animBg="1"/>
    </p:bldLst>
  </p:timing>
</p:sld>
</file>

<file path=ppt/tags/tag1.xml><?xml version="1.0" encoding="utf-8"?>
<p:tagLst xmlns:p="http://schemas.openxmlformats.org/presentationml/2006/main">
  <p:tag name="AS_UNIQUEID" val="6813"/>
</p:tagLst>
</file>

<file path=ppt/tags/tag10.xml><?xml version="1.0" encoding="utf-8"?>
<p:tagLst xmlns:p="http://schemas.openxmlformats.org/presentationml/2006/main">
  <p:tag name="AS_UNIQUEID" val="6823"/>
</p:tagLst>
</file>

<file path=ppt/tags/tag100.xml><?xml version="1.0" encoding="utf-8"?>
<p:tagLst xmlns:p="http://schemas.openxmlformats.org/presentationml/2006/main">
  <p:tag name="AS_UNIQUEID" val="6523"/>
</p:tagLst>
</file>

<file path=ppt/tags/tag101.xml><?xml version="1.0" encoding="utf-8"?>
<p:tagLst xmlns:p="http://schemas.openxmlformats.org/presentationml/2006/main">
  <p:tag name="AS_UNIQUEID" val="6524"/>
</p:tagLst>
</file>

<file path=ppt/tags/tag102.xml><?xml version="1.0" encoding="utf-8"?>
<p:tagLst xmlns:p="http://schemas.openxmlformats.org/presentationml/2006/main">
  <p:tag name="AS_UNIQUEID" val="6525"/>
</p:tagLst>
</file>

<file path=ppt/tags/tag103.xml><?xml version="1.0" encoding="utf-8"?>
<p:tagLst xmlns:p="http://schemas.openxmlformats.org/presentationml/2006/main">
  <p:tag name="AS_UNIQUEID" val="6526"/>
</p:tagLst>
</file>

<file path=ppt/tags/tag104.xml><?xml version="1.0" encoding="utf-8"?>
<p:tagLst xmlns:p="http://schemas.openxmlformats.org/presentationml/2006/main">
  <p:tag name="AS_UNIQUEID" val="6527"/>
</p:tagLst>
</file>

<file path=ppt/tags/tag105.xml><?xml version="1.0" encoding="utf-8"?>
<p:tagLst xmlns:p="http://schemas.openxmlformats.org/presentationml/2006/main">
  <p:tag name="AS_UNIQUEID" val="6528"/>
</p:tagLst>
</file>

<file path=ppt/tags/tag106.xml><?xml version="1.0" encoding="utf-8"?>
<p:tagLst xmlns:p="http://schemas.openxmlformats.org/presentationml/2006/main">
  <p:tag name="AS_UNIQUEID" val="6529"/>
</p:tagLst>
</file>

<file path=ppt/tags/tag107.xml><?xml version="1.0" encoding="utf-8"?>
<p:tagLst xmlns:p="http://schemas.openxmlformats.org/presentationml/2006/main">
  <p:tag name="AS_UNIQUEID" val="6530"/>
</p:tagLst>
</file>

<file path=ppt/tags/tag108.xml><?xml version="1.0" encoding="utf-8"?>
<p:tagLst xmlns:p="http://schemas.openxmlformats.org/presentationml/2006/main">
  <p:tag name="AS_UNIQUEID" val="6531"/>
</p:tagLst>
</file>

<file path=ppt/tags/tag109.xml><?xml version="1.0" encoding="utf-8"?>
<p:tagLst xmlns:p="http://schemas.openxmlformats.org/presentationml/2006/main">
  <p:tag name="AS_UNIQUEID" val="6532"/>
</p:tagLst>
</file>

<file path=ppt/tags/tag11.xml><?xml version="1.0" encoding="utf-8"?>
<p:tagLst xmlns:p="http://schemas.openxmlformats.org/presentationml/2006/main">
  <p:tag name="AS_UNIQUEID" val="6824"/>
</p:tagLst>
</file>

<file path=ppt/tags/tag110.xml><?xml version="1.0" encoding="utf-8"?>
<p:tagLst xmlns:p="http://schemas.openxmlformats.org/presentationml/2006/main">
  <p:tag name="AS_UNIQUEID" val="6533"/>
</p:tagLst>
</file>

<file path=ppt/tags/tag111.xml><?xml version="1.0" encoding="utf-8"?>
<p:tagLst xmlns:p="http://schemas.openxmlformats.org/presentationml/2006/main">
  <p:tag name="AS_UNIQUEID" val="6534"/>
</p:tagLst>
</file>

<file path=ppt/tags/tag112.xml><?xml version="1.0" encoding="utf-8"?>
<p:tagLst xmlns:p="http://schemas.openxmlformats.org/presentationml/2006/main">
  <p:tag name="AS_UNIQUEID" val="2209"/>
</p:tagLst>
</file>

<file path=ppt/tags/tag113.xml><?xml version="1.0" encoding="utf-8"?>
<p:tagLst xmlns:p="http://schemas.openxmlformats.org/presentationml/2006/main">
  <p:tag name="AS_UNIQUEID" val="6536"/>
</p:tagLst>
</file>

<file path=ppt/tags/tag114.xml><?xml version="1.0" encoding="utf-8"?>
<p:tagLst xmlns:p="http://schemas.openxmlformats.org/presentationml/2006/main">
  <p:tag name="AS_UNIQUEID" val="6537"/>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15.xml><?xml version="1.0" encoding="utf-8"?>
<p:tagLst xmlns:p="http://schemas.openxmlformats.org/presentationml/2006/main">
  <p:tag name="AS_UNIQUEID" val="6919"/>
  <p:tag name="KSO_WM_BEAUTIFY_FLAG" val=""/>
</p:tagLst>
</file>

<file path=ppt/tags/tag116.xml><?xml version="1.0" encoding="utf-8"?>
<p:tagLst xmlns:p="http://schemas.openxmlformats.org/presentationml/2006/main">
  <p:tag name="AS_UNIQUEID" val="6920"/>
</p:tagLst>
</file>

<file path=ppt/tags/tag117.xml><?xml version="1.0" encoding="utf-8"?>
<p:tagLst xmlns:p="http://schemas.openxmlformats.org/presentationml/2006/main">
  <p:tag name="AS_UNIQUEID" val="6921"/>
  <p:tag name="KSO_WM_BEAUTIFY_FLAG" val=""/>
</p:tagLst>
</file>

<file path=ppt/tags/tag118.xml><?xml version="1.0" encoding="utf-8"?>
<p:tagLst xmlns:p="http://schemas.openxmlformats.org/presentationml/2006/main">
  <p:tag name="AS_UNIQUEID" val="6922"/>
  <p:tag name="KSO_WM_BEAUTIFY_FLAG" val=""/>
</p:tagLst>
</file>

<file path=ppt/tags/tag119.xml><?xml version="1.0" encoding="utf-8"?>
<p:tagLst xmlns:p="http://schemas.openxmlformats.org/presentationml/2006/main">
  <p:tag name="AS_UNIQUEID" val="6915"/>
</p:tagLst>
</file>

<file path=ppt/tags/tag12.xml><?xml version="1.0" encoding="utf-8"?>
<p:tagLst xmlns:p="http://schemas.openxmlformats.org/presentationml/2006/main">
  <p:tag name="AS_UNIQUEID" val="6825"/>
</p:tagLst>
</file>

<file path=ppt/tags/tag120.xml><?xml version="1.0" encoding="utf-8"?>
<p:tagLst xmlns:p="http://schemas.openxmlformats.org/presentationml/2006/main">
  <p:tag name="AS_UNIQUEID" val="6916"/>
</p:tagLst>
</file>

<file path=ppt/tags/tag121.xml><?xml version="1.0" encoding="utf-8"?>
<p:tagLst xmlns:p="http://schemas.openxmlformats.org/presentationml/2006/main">
  <p:tag name="AS_UNIQUEID" val="6917"/>
</p:tagLst>
</file>

<file path=ppt/tags/tag122.xml><?xml version="1.0" encoding="utf-8"?>
<p:tagLst xmlns:p="http://schemas.openxmlformats.org/presentationml/2006/main">
  <p:tag name="AS_UNIQUEID" val="6539"/>
</p:tagLst>
</file>

<file path=ppt/tags/tag123.xml><?xml version="1.0" encoding="utf-8"?>
<p:tagLst xmlns:p="http://schemas.openxmlformats.org/presentationml/2006/main">
  <p:tag name="AS_UNIQUEID" val="6540"/>
</p:tagLst>
</file>

<file path=ppt/tags/tag124.xml><?xml version="1.0" encoding="utf-8"?>
<p:tagLst xmlns:p="http://schemas.openxmlformats.org/presentationml/2006/main">
  <p:tag name="AS_UNIQUEID" val="6541"/>
</p:tagLst>
</file>

<file path=ppt/tags/tag125.xml><?xml version="1.0" encoding="utf-8"?>
<p:tagLst xmlns:p="http://schemas.openxmlformats.org/presentationml/2006/main">
  <p:tag name="AS_UNIQUEID" val="6542"/>
</p:tagLst>
</file>

<file path=ppt/tags/tag126.xml><?xml version="1.0" encoding="utf-8"?>
<p:tagLst xmlns:p="http://schemas.openxmlformats.org/presentationml/2006/main">
  <p:tag name="AS_UNIQUEID" val="6543"/>
</p:tagLst>
</file>

<file path=ppt/tags/tag127.xml><?xml version="1.0" encoding="utf-8"?>
<p:tagLst xmlns:p="http://schemas.openxmlformats.org/presentationml/2006/main">
  <p:tag name="AS_UNIQUEID" val="6544"/>
</p:tagLst>
</file>

<file path=ppt/tags/tag128.xml><?xml version="1.0" encoding="utf-8"?>
<p:tagLst xmlns:p="http://schemas.openxmlformats.org/presentationml/2006/main">
  <p:tag name="AS_UNIQUEID" val="6545"/>
</p:tagLst>
</file>

<file path=ppt/tags/tag129.xml><?xml version="1.0" encoding="utf-8"?>
<p:tagLst xmlns:p="http://schemas.openxmlformats.org/presentationml/2006/main">
  <p:tag name="AS_UNIQUEID" val="6546"/>
</p:tagLst>
</file>

<file path=ppt/tags/tag13.xml><?xml version="1.0" encoding="utf-8"?>
<p:tagLst xmlns:p="http://schemas.openxmlformats.org/presentationml/2006/main">
  <p:tag name="AS_UNIQUEID" val="6826"/>
</p:tagLst>
</file>

<file path=ppt/tags/tag130.xml><?xml version="1.0" encoding="utf-8"?>
<p:tagLst xmlns:p="http://schemas.openxmlformats.org/presentationml/2006/main">
  <p:tag name="AS_UNIQUEID" val="6547"/>
</p:tagLst>
</file>

<file path=ppt/tags/tag131.xml><?xml version="1.0" encoding="utf-8"?>
<p:tagLst xmlns:p="http://schemas.openxmlformats.org/presentationml/2006/main">
  <p:tag name="AS_UNIQUEID" val="6548"/>
</p:tagLst>
</file>

<file path=ppt/tags/tag132.xml><?xml version="1.0" encoding="utf-8"?>
<p:tagLst xmlns:p="http://schemas.openxmlformats.org/presentationml/2006/main">
  <p:tag name="AS_UNIQUEID" val="6549"/>
</p:tagLst>
</file>

<file path=ppt/tags/tag133.xml><?xml version="1.0" encoding="utf-8"?>
<p:tagLst xmlns:p="http://schemas.openxmlformats.org/presentationml/2006/main">
  <p:tag name="AS_UNIQUEID" val="6550"/>
</p:tagLst>
</file>

<file path=ppt/tags/tag134.xml><?xml version="1.0" encoding="utf-8"?>
<p:tagLst xmlns:p="http://schemas.openxmlformats.org/presentationml/2006/main">
  <p:tag name="AS_UNIQUEID" val="6551"/>
</p:tagLst>
</file>

<file path=ppt/tags/tag135.xml><?xml version="1.0" encoding="utf-8"?>
<p:tagLst xmlns:p="http://schemas.openxmlformats.org/presentationml/2006/main">
  <p:tag name="AS_UNIQUEID" val="6552"/>
</p:tagLst>
</file>

<file path=ppt/tags/tag136.xml><?xml version="1.0" encoding="utf-8"?>
<p:tagLst xmlns:p="http://schemas.openxmlformats.org/presentationml/2006/main">
  <p:tag name="AS_UNIQUEID" val="6553"/>
</p:tagLst>
</file>

<file path=ppt/tags/tag137.xml><?xml version="1.0" encoding="utf-8"?>
<p:tagLst xmlns:p="http://schemas.openxmlformats.org/presentationml/2006/main">
  <p:tag name="AS_UNIQUEID" val="6554"/>
</p:tagLst>
</file>

<file path=ppt/tags/tag138.xml><?xml version="1.0" encoding="utf-8"?>
<p:tagLst xmlns:p="http://schemas.openxmlformats.org/presentationml/2006/main">
  <p:tag name="AS_UNIQUEID" val="6555"/>
</p:tagLst>
</file>

<file path=ppt/tags/tag139.xml><?xml version="1.0" encoding="utf-8"?>
<p:tagLst xmlns:p="http://schemas.openxmlformats.org/presentationml/2006/main">
  <p:tag name="AS_UNIQUEID" val="6556"/>
</p:tagLst>
</file>

<file path=ppt/tags/tag14.xml><?xml version="1.0" encoding="utf-8"?>
<p:tagLst xmlns:p="http://schemas.openxmlformats.org/presentationml/2006/main">
  <p:tag name="AS_UNIQUEID" val="6827"/>
</p:tagLst>
</file>

<file path=ppt/tags/tag140.xml><?xml version="1.0" encoding="utf-8"?>
<p:tagLst xmlns:p="http://schemas.openxmlformats.org/presentationml/2006/main">
  <p:tag name="AS_UNIQUEID" val="6557"/>
</p:tagLst>
</file>

<file path=ppt/tags/tag141.xml><?xml version="1.0" encoding="utf-8"?>
<p:tagLst xmlns:p="http://schemas.openxmlformats.org/presentationml/2006/main">
  <p:tag name="AS_UNIQUEID" val="6558"/>
</p:tagLst>
</file>

<file path=ppt/tags/tag142.xml><?xml version="1.0" encoding="utf-8"?>
<p:tagLst xmlns:p="http://schemas.openxmlformats.org/presentationml/2006/main">
  <p:tag name="AS_UNIQUEID" val="6559"/>
</p:tagLst>
</file>

<file path=ppt/tags/tag143.xml><?xml version="1.0" encoding="utf-8"?>
<p:tagLst xmlns:p="http://schemas.openxmlformats.org/presentationml/2006/main">
  <p:tag name="AS_UNIQUEID" val="6560"/>
</p:tagLst>
</file>

<file path=ppt/tags/tag144.xml><?xml version="1.0" encoding="utf-8"?>
<p:tagLst xmlns:p="http://schemas.openxmlformats.org/presentationml/2006/main">
  <p:tag name="AS_UNIQUEID" val="6561"/>
</p:tagLst>
</file>

<file path=ppt/tags/tag145.xml><?xml version="1.0" encoding="utf-8"?>
<p:tagLst xmlns:p="http://schemas.openxmlformats.org/presentationml/2006/main">
  <p:tag name="AS_UNIQUEID" val="6562"/>
</p:tagLst>
</file>

<file path=ppt/tags/tag146.xml><?xml version="1.0" encoding="utf-8"?>
<p:tagLst xmlns:p="http://schemas.openxmlformats.org/presentationml/2006/main">
  <p:tag name="AS_UNIQUEID" val="6563"/>
</p:tagLst>
</file>

<file path=ppt/tags/tag147.xml><?xml version="1.0" encoding="utf-8"?>
<p:tagLst xmlns:p="http://schemas.openxmlformats.org/presentationml/2006/main">
  <p:tag name="AS_UNIQUEID" val="6564"/>
</p:tagLst>
</file>

<file path=ppt/tags/tag148.xml><?xml version="1.0" encoding="utf-8"?>
<p:tagLst xmlns:p="http://schemas.openxmlformats.org/presentationml/2006/main">
  <p:tag name="AS_UNIQUEID" val="6565"/>
</p:tagLst>
</file>

<file path=ppt/tags/tag149.xml><?xml version="1.0" encoding="utf-8"?>
<p:tagLst xmlns:p="http://schemas.openxmlformats.org/presentationml/2006/main">
  <p:tag name="AS_UNIQUEID" val="6566"/>
</p:tagLst>
</file>

<file path=ppt/tags/tag15.xml><?xml version="1.0" encoding="utf-8"?>
<p:tagLst xmlns:p="http://schemas.openxmlformats.org/presentationml/2006/main">
  <p:tag name="AS_UNIQUEID" val="6828"/>
</p:tagLst>
</file>

<file path=ppt/tags/tag150.xml><?xml version="1.0" encoding="utf-8"?>
<p:tagLst xmlns:p="http://schemas.openxmlformats.org/presentationml/2006/main">
  <p:tag name="AS_UNIQUEID" val="6567"/>
</p:tagLst>
</file>

<file path=ppt/tags/tag151.xml><?xml version="1.0" encoding="utf-8"?>
<p:tagLst xmlns:p="http://schemas.openxmlformats.org/presentationml/2006/main">
  <p:tag name="AS_UNIQUEID" val="6568"/>
</p:tagLst>
</file>

<file path=ppt/tags/tag152.xml><?xml version="1.0" encoding="utf-8"?>
<p:tagLst xmlns:p="http://schemas.openxmlformats.org/presentationml/2006/main">
  <p:tag name="AS_UNIQUEID" val="6569"/>
</p:tagLst>
</file>

<file path=ppt/tags/tag153.xml><?xml version="1.0" encoding="utf-8"?>
<p:tagLst xmlns:p="http://schemas.openxmlformats.org/presentationml/2006/main">
  <p:tag name="AS_UNIQUEID" val="6570"/>
  <p:tag name="KSO_WM_BEAUTIFY_FLAG" val=""/>
  <p:tag name="KSO_WM_UNIT_PLACING_PICTURE_USER_VIEWPORT" val="{&quot;height&quot;:898,&quot;width&quot;:3235}"/>
</p:tagLst>
</file>

<file path=ppt/tags/tag154.xml><?xml version="1.0" encoding="utf-8"?>
<p:tagLst xmlns:p="http://schemas.openxmlformats.org/presentationml/2006/main">
  <p:tag name="AS_UNIQUEID" val="6924"/>
</p:tagLst>
</file>

<file path=ppt/tags/tag155.xml><?xml version="1.0" encoding="utf-8"?>
<p:tagLst xmlns:p="http://schemas.openxmlformats.org/presentationml/2006/main">
  <p:tag name="AS_UNIQUEID" val="6926"/>
</p:tagLst>
</file>

<file path=ppt/tags/tag156.xml><?xml version="1.0" encoding="utf-8"?>
<p:tagLst xmlns:p="http://schemas.openxmlformats.org/presentationml/2006/main">
  <p:tag name="AS_UNIQUEID" val="6927"/>
</p:tagLst>
</file>

<file path=ppt/tags/tag157.xml><?xml version="1.0" encoding="utf-8"?>
<p:tagLst xmlns:p="http://schemas.openxmlformats.org/presentationml/2006/main">
  <p:tag name="AS_UNIQUEID" val="6928"/>
</p:tagLst>
</file>

<file path=ppt/tags/tag158.xml><?xml version="1.0" encoding="utf-8"?>
<p:tagLst xmlns:p="http://schemas.openxmlformats.org/presentationml/2006/main">
  <p:tag name="AS_UNIQUEID" val="6929"/>
</p:tagLst>
</file>

<file path=ppt/tags/tag159.xml><?xml version="1.0" encoding="utf-8"?>
<p:tagLst xmlns:p="http://schemas.openxmlformats.org/presentationml/2006/main">
  <p:tag name="AS_UNIQUEID" val="6930"/>
</p:tagLst>
</file>

<file path=ppt/tags/tag16.xml><?xml version="1.0" encoding="utf-8"?>
<p:tagLst xmlns:p="http://schemas.openxmlformats.org/presentationml/2006/main">
  <p:tag name="AS_UNIQUEID" val="6829"/>
</p:tagLst>
</file>

<file path=ppt/tags/tag160.xml><?xml version="1.0" encoding="utf-8"?>
<p:tagLst xmlns:p="http://schemas.openxmlformats.org/presentationml/2006/main">
  <p:tag name="AS_UNIQUEID" val="6931"/>
</p:tagLst>
</file>

<file path=ppt/tags/tag161.xml><?xml version="1.0" encoding="utf-8"?>
<p:tagLst xmlns:p="http://schemas.openxmlformats.org/presentationml/2006/main">
  <p:tag name="AS_UNIQUEID" val="6932"/>
</p:tagLst>
</file>

<file path=ppt/tags/tag162.xml><?xml version="1.0" encoding="utf-8"?>
<p:tagLst xmlns:p="http://schemas.openxmlformats.org/presentationml/2006/main">
  <p:tag name="AS_UNIQUEID" val="6933"/>
</p:tagLst>
</file>

<file path=ppt/tags/tag163.xml><?xml version="1.0" encoding="utf-8"?>
<p:tagLst xmlns:p="http://schemas.openxmlformats.org/presentationml/2006/main">
  <p:tag name="AS_UNIQUEID" val="6934"/>
</p:tagLst>
</file>

<file path=ppt/tags/tag164.xml><?xml version="1.0" encoding="utf-8"?>
<p:tagLst xmlns:p="http://schemas.openxmlformats.org/presentationml/2006/main">
  <p:tag name="AS_UNIQUEID" val="6935"/>
</p:tagLst>
</file>

<file path=ppt/tags/tag165.xml><?xml version="1.0" encoding="utf-8"?>
<p:tagLst xmlns:p="http://schemas.openxmlformats.org/presentationml/2006/main">
  <p:tag name="AS_UNIQUEID" val="6936"/>
  <p:tag name="KSO_WM_BEAUTIFY_FLAG" val=""/>
</p:tagLst>
</file>

<file path=ppt/tags/tag166.xml><?xml version="1.0" encoding="utf-8"?>
<p:tagLst xmlns:p="http://schemas.openxmlformats.org/presentationml/2006/main">
  <p:tag name="AS_UNIQUEID" val="6937"/>
  <p:tag name="KSO_WM_BEAUTIFY_FLAG" val=""/>
</p:tagLst>
</file>

<file path=ppt/tags/tag167.xml><?xml version="1.0" encoding="utf-8"?>
<p:tagLst xmlns:p="http://schemas.openxmlformats.org/presentationml/2006/main">
  <p:tag name="AS_UNIQUEID" val="6938"/>
  <p:tag name="KSO_WM_BEAUTIFY_FLAG" val=""/>
</p:tagLst>
</file>

<file path=ppt/tags/tag168.xml><?xml version="1.0" encoding="utf-8"?>
<p:tagLst xmlns:p="http://schemas.openxmlformats.org/presentationml/2006/main">
  <p:tag name="AS_UNIQUEID" val="6939"/>
  <p:tag name="KSO_WM_BEAUTIFY_FLAG" val=""/>
</p:tagLst>
</file>

<file path=ppt/tags/tag169.xml><?xml version="1.0" encoding="utf-8"?>
<p:tagLst xmlns:p="http://schemas.openxmlformats.org/presentationml/2006/main">
  <p:tag name="AS_UNIQUEID" val="6940"/>
  <p:tag name="KSO_WM_BEAUTIFY_FLAG" val=""/>
</p:tagLst>
</file>

<file path=ppt/tags/tag17.xml><?xml version="1.0" encoding="utf-8"?>
<p:tagLst xmlns:p="http://schemas.openxmlformats.org/presentationml/2006/main">
  <p:tag name="AS_UNIQUEID" val="6830"/>
</p:tagLst>
</file>

<file path=ppt/tags/tag170.xml><?xml version="1.0" encoding="utf-8"?>
<p:tagLst xmlns:p="http://schemas.openxmlformats.org/presentationml/2006/main">
  <p:tag name="ISLIDE.ICON" val="#400449;"/>
</p:tagLst>
</file>

<file path=ppt/tags/tag171.xml><?xml version="1.0" encoding="utf-8"?>
<p:tagLst xmlns:p="http://schemas.openxmlformats.org/presentationml/2006/main">
  <p:tag name="AS_UNIQUEID" val="6781"/>
</p:tagLst>
</file>

<file path=ppt/tags/tag172.xml><?xml version="1.0" encoding="utf-8"?>
<p:tagLst xmlns:p="http://schemas.openxmlformats.org/presentationml/2006/main">
  <p:tag name="AS_UNIQUEID" val="6782"/>
</p:tagLst>
</file>

<file path=ppt/tags/tag173.xml><?xml version="1.0" encoding="utf-8"?>
<p:tagLst xmlns:p="http://schemas.openxmlformats.org/presentationml/2006/main">
  <p:tag name="AS_UNIQUEID" val="6783"/>
</p:tagLst>
</file>

<file path=ppt/tags/tag174.xml><?xml version="1.0" encoding="utf-8"?>
<p:tagLst xmlns:p="http://schemas.openxmlformats.org/presentationml/2006/main">
  <p:tag name="AS_UNIQUEID" val="6784"/>
</p:tagLst>
</file>

<file path=ppt/tags/tag175.xml><?xml version="1.0" encoding="utf-8"?>
<p:tagLst xmlns:p="http://schemas.openxmlformats.org/presentationml/2006/main">
  <p:tag name="AS_UNIQUEID" val="6785"/>
</p:tagLst>
</file>

<file path=ppt/tags/tag176.xml><?xml version="1.0" encoding="utf-8"?>
<p:tagLst xmlns:p="http://schemas.openxmlformats.org/presentationml/2006/main">
  <p:tag name="AS_UNIQUEID" val="6786"/>
</p:tagLst>
</file>

<file path=ppt/tags/tag177.xml><?xml version="1.0" encoding="utf-8"?>
<p:tagLst xmlns:p="http://schemas.openxmlformats.org/presentationml/2006/main">
  <p:tag name="AS_UNIQUEID" val="6787"/>
</p:tagLst>
</file>

<file path=ppt/tags/tag178.xml><?xml version="1.0" encoding="utf-8"?>
<p:tagLst xmlns:p="http://schemas.openxmlformats.org/presentationml/2006/main">
  <p:tag name="AS_UNIQUEID" val="6788"/>
</p:tagLst>
</file>

<file path=ppt/tags/tag179.xml><?xml version="1.0" encoding="utf-8"?>
<p:tagLst xmlns:p="http://schemas.openxmlformats.org/presentationml/2006/main">
  <p:tag name="AS_UNIQUEID" val="6789"/>
</p:tagLst>
</file>

<file path=ppt/tags/tag18.xml><?xml version="1.0" encoding="utf-8"?>
<p:tagLst xmlns:p="http://schemas.openxmlformats.org/presentationml/2006/main">
  <p:tag name="AS_UNIQUEID" val="6831"/>
</p:tagLst>
</file>

<file path=ppt/tags/tag180.xml><?xml version="1.0" encoding="utf-8"?>
<p:tagLst xmlns:p="http://schemas.openxmlformats.org/presentationml/2006/main">
  <p:tag name="AS_UNIQUEID" val="6790"/>
</p:tagLst>
</file>

<file path=ppt/tags/tag181.xml><?xml version="1.0" encoding="utf-8"?>
<p:tagLst xmlns:p="http://schemas.openxmlformats.org/presentationml/2006/main">
  <p:tag name="AS_UNIQUEID" val="6791"/>
</p:tagLst>
</file>

<file path=ppt/tags/tag182.xml><?xml version="1.0" encoding="utf-8"?>
<p:tagLst xmlns:p="http://schemas.openxmlformats.org/presentationml/2006/main">
  <p:tag name="AS_UNIQUEID" val="6792"/>
</p:tagLst>
</file>

<file path=ppt/tags/tag183.xml><?xml version="1.0" encoding="utf-8"?>
<p:tagLst xmlns:p="http://schemas.openxmlformats.org/presentationml/2006/main">
  <p:tag name="AS_UNIQUEID" val="6793"/>
</p:tagLst>
</file>

<file path=ppt/tags/tag184.xml><?xml version="1.0" encoding="utf-8"?>
<p:tagLst xmlns:p="http://schemas.openxmlformats.org/presentationml/2006/main">
  <p:tag name="AS_UNIQUEID" val="6794"/>
</p:tagLst>
</file>

<file path=ppt/tags/tag185.xml><?xml version="1.0" encoding="utf-8"?>
<p:tagLst xmlns:p="http://schemas.openxmlformats.org/presentationml/2006/main">
  <p:tag name="AS_UNIQUEID" val="6795"/>
</p:tagLst>
</file>

<file path=ppt/tags/tag186.xml><?xml version="1.0" encoding="utf-8"?>
<p:tagLst xmlns:p="http://schemas.openxmlformats.org/presentationml/2006/main">
  <p:tag name="AS_UNIQUEID" val="6796"/>
</p:tagLst>
</file>

<file path=ppt/tags/tag187.xml><?xml version="1.0" encoding="utf-8"?>
<p:tagLst xmlns:p="http://schemas.openxmlformats.org/presentationml/2006/main">
  <p:tag name="AS_UNIQUEID" val="6797"/>
</p:tagLst>
</file>

<file path=ppt/tags/tag188.xml><?xml version="1.0" encoding="utf-8"?>
<p:tagLst xmlns:p="http://schemas.openxmlformats.org/presentationml/2006/main">
  <p:tag name="AS_UNIQUEID" val="6798"/>
</p:tagLst>
</file>

<file path=ppt/tags/tag189.xml><?xml version="1.0" encoding="utf-8"?>
<p:tagLst xmlns:p="http://schemas.openxmlformats.org/presentationml/2006/main">
  <p:tag name="AS_UNIQUEID" val="6799"/>
</p:tagLst>
</file>

<file path=ppt/tags/tag19.xml><?xml version="1.0" encoding="utf-8"?>
<p:tagLst xmlns:p="http://schemas.openxmlformats.org/presentationml/2006/main">
  <p:tag name="AS_UNIQUEID" val="6832"/>
</p:tagLst>
</file>

<file path=ppt/tags/tag190.xml><?xml version="1.0" encoding="utf-8"?>
<p:tagLst xmlns:p="http://schemas.openxmlformats.org/presentationml/2006/main">
  <p:tag name="AS_UNIQUEID" val="6800"/>
</p:tagLst>
</file>

<file path=ppt/tags/tag191.xml><?xml version="1.0" encoding="utf-8"?>
<p:tagLst xmlns:p="http://schemas.openxmlformats.org/presentationml/2006/main">
  <p:tag name="AS_UNIQUEID" val="6801"/>
</p:tagLst>
</file>

<file path=ppt/tags/tag192.xml><?xml version="1.0" encoding="utf-8"?>
<p:tagLst xmlns:p="http://schemas.openxmlformats.org/presentationml/2006/main">
  <p:tag name="AS_UNIQUEID" val="6802"/>
</p:tagLst>
</file>

<file path=ppt/tags/tag193.xml><?xml version="1.0" encoding="utf-8"?>
<p:tagLst xmlns:p="http://schemas.openxmlformats.org/presentationml/2006/main">
  <p:tag name="AS_UNIQUEID" val="6803"/>
</p:tagLst>
</file>

<file path=ppt/tags/tag194.xml><?xml version="1.0" encoding="utf-8"?>
<p:tagLst xmlns:p="http://schemas.openxmlformats.org/presentationml/2006/main">
  <p:tag name="AS_UNIQUEID" val="6804"/>
</p:tagLst>
</file>

<file path=ppt/tags/tag195.xml><?xml version="1.0" encoding="utf-8"?>
<p:tagLst xmlns:p="http://schemas.openxmlformats.org/presentationml/2006/main">
  <p:tag name="AS_UNIQUEID" val="6805"/>
</p:tagLst>
</file>

<file path=ppt/tags/tag196.xml><?xml version="1.0" encoding="utf-8"?>
<p:tagLst xmlns:p="http://schemas.openxmlformats.org/presentationml/2006/main">
  <p:tag name="AS_UNIQUEID" val="6806"/>
</p:tagLst>
</file>

<file path=ppt/tags/tag197.xml><?xml version="1.0" encoding="utf-8"?>
<p:tagLst xmlns:p="http://schemas.openxmlformats.org/presentationml/2006/main">
  <p:tag name="AS_UNIQUEID" val="6807"/>
</p:tagLst>
</file>

<file path=ppt/tags/tag198.xml><?xml version="1.0" encoding="utf-8"?>
<p:tagLst xmlns:p="http://schemas.openxmlformats.org/presentationml/2006/main">
  <p:tag name="AS_UNIQUEID" val="6808"/>
</p:tagLst>
</file>

<file path=ppt/tags/tag199.xml><?xml version="1.0" encoding="utf-8"?>
<p:tagLst xmlns:p="http://schemas.openxmlformats.org/presentationml/2006/main">
  <p:tag name="AS_UNIQUEID" val="6809"/>
  <p:tag name="KSO_WM_BEAUTIFY_FLAG" val=""/>
</p:tagLst>
</file>

<file path=ppt/tags/tag2.xml><?xml version="1.0" encoding="utf-8"?>
<p:tagLst xmlns:p="http://schemas.openxmlformats.org/presentationml/2006/main">
  <p:tag name="AS_UNIQUEID" val="6814"/>
</p:tagLst>
</file>

<file path=ppt/tags/tag20.xml><?xml version="1.0" encoding="utf-8"?>
<p:tagLst xmlns:p="http://schemas.openxmlformats.org/presentationml/2006/main">
  <p:tag name="AS_UNIQUEID" val="6833"/>
</p:tagLst>
</file>

<file path=ppt/tags/tag200.xml><?xml version="1.0" encoding="utf-8"?>
<p:tagLst xmlns:p="http://schemas.openxmlformats.org/presentationml/2006/main">
  <p:tag name="AS_UNIQUEID" val="6810"/>
</p:tagLst>
</file>

<file path=ppt/tags/tag201.xml><?xml version="1.0" encoding="utf-8"?>
<p:tagLst xmlns:p="http://schemas.openxmlformats.org/presentationml/2006/main">
  <p:tag name="AS_UNIQUEID" val="6811"/>
</p:tagLst>
</file>

<file path=ppt/tags/tag202.xml><?xml version="1.0" encoding="utf-8"?>
<p:tagLst xmlns:p="http://schemas.openxmlformats.org/presentationml/2006/main">
  <p:tag name="AS_UNIQUEID" val="6947"/>
  <p:tag name="KSO_WM_BEAUTIFY_FLAG" val=""/>
</p:tagLst>
</file>

<file path=ppt/tags/tag203.xml><?xml version="1.0" encoding="utf-8"?>
<p:tagLst xmlns:p="http://schemas.openxmlformats.org/presentationml/2006/main">
  <p:tag name="AS_UNIQUEID" val="6948"/>
</p:tagLst>
</file>

<file path=ppt/tags/tag204.xml><?xml version="1.0" encoding="utf-8"?>
<p:tagLst xmlns:p="http://schemas.openxmlformats.org/presentationml/2006/main">
  <p:tag name="AS_UNIQUEID" val="6949"/>
  <p:tag name="KSO_WM_BEAUTIFY_FLAG" val=""/>
</p:tagLst>
</file>

<file path=ppt/tags/tag205.xml><?xml version="1.0" encoding="utf-8"?>
<p:tagLst xmlns:p="http://schemas.openxmlformats.org/presentationml/2006/main">
  <p:tag name="AS_UNIQUEID" val="6950"/>
  <p:tag name="KSO_WM_BEAUTIFY_FLAG" val=""/>
</p:tagLst>
</file>

<file path=ppt/tags/tag206.xml><?xml version="1.0" encoding="utf-8"?>
<p:tagLst xmlns:p="http://schemas.openxmlformats.org/presentationml/2006/main">
  <p:tag name="AS_UNIQUEID" val="6951"/>
</p:tagLst>
</file>

<file path=ppt/tags/tag207.xml><?xml version="1.0" encoding="utf-8"?>
<p:tagLst xmlns:p="http://schemas.openxmlformats.org/presentationml/2006/main">
  <p:tag name="AS_UNIQUEID" val="6952"/>
  <p:tag name="KSO_WM_BEAUTIFY_FLAG" val=""/>
</p:tagLst>
</file>

<file path=ppt/tags/tag208.xml><?xml version="1.0" encoding="utf-8"?>
<p:tagLst xmlns:p="http://schemas.openxmlformats.org/presentationml/2006/main">
  <p:tag name="AS_UNIQUEID" val="1487"/>
</p:tagLst>
</file>

<file path=ppt/tags/tag209.xml><?xml version="1.0" encoding="utf-8"?>
<p:tagLst xmlns:p="http://schemas.openxmlformats.org/presentationml/2006/main">
  <p:tag name="AS_UNIQUEID" val="6953"/>
</p:tagLst>
</file>

<file path=ppt/tags/tag21.xml><?xml version="1.0" encoding="utf-8"?>
<p:tagLst xmlns:p="http://schemas.openxmlformats.org/presentationml/2006/main">
  <p:tag name="AS_UNIQUEID" val="6834"/>
</p:tagLst>
</file>

<file path=ppt/tags/tag210.xml><?xml version="1.0" encoding="utf-8"?>
<p:tagLst xmlns:p="http://schemas.openxmlformats.org/presentationml/2006/main">
  <p:tag name="AS_UNIQUEID" val="6954"/>
</p:tagLst>
</file>

<file path=ppt/tags/tag211.xml><?xml version="1.0" encoding="utf-8"?>
<p:tagLst xmlns:p="http://schemas.openxmlformats.org/presentationml/2006/main">
  <p:tag name="AS_UNIQUEID" val="6943"/>
</p:tagLst>
</file>

<file path=ppt/tags/tag212.xml><?xml version="1.0" encoding="utf-8"?>
<p:tagLst xmlns:p="http://schemas.openxmlformats.org/presentationml/2006/main">
  <p:tag name="AS_UNIQUEID" val="6944"/>
</p:tagLst>
</file>

<file path=ppt/tags/tag213.xml><?xml version="1.0" encoding="utf-8"?>
<p:tagLst xmlns:p="http://schemas.openxmlformats.org/presentationml/2006/main">
  <p:tag name="AS_UNIQUEID" val="6945"/>
</p:tagLst>
</file>

<file path=ppt/tags/tag214.xml><?xml version="1.0" encoding="utf-8"?>
<p:tagLst xmlns:p="http://schemas.openxmlformats.org/presentationml/2006/main">
  <p:tag name="AS_UNIQUEID" val="6960"/>
  <p:tag name="KSO_WM_BEAUTIFY_FLAG" val=""/>
</p:tagLst>
</file>

<file path=ppt/tags/tag215.xml><?xml version="1.0" encoding="utf-8"?>
<p:tagLst xmlns:p="http://schemas.openxmlformats.org/presentationml/2006/main">
  <p:tag name="AS_UNIQUEID" val="6961"/>
</p:tagLst>
</file>

<file path=ppt/tags/tag216.xml><?xml version="1.0" encoding="utf-8"?>
<p:tagLst xmlns:p="http://schemas.openxmlformats.org/presentationml/2006/main">
  <p:tag name="AS_UNIQUEID" val="6962"/>
  <p:tag name="KSO_WM_BEAUTIFY_FLAG" val=""/>
</p:tagLst>
</file>

<file path=ppt/tags/tag217.xml><?xml version="1.0" encoding="utf-8"?>
<p:tagLst xmlns:p="http://schemas.openxmlformats.org/presentationml/2006/main">
  <p:tag name="AS_UNIQUEID" val="6963"/>
  <p:tag name="KSO_WM_BEAUTIFY_FLAG" val=""/>
</p:tagLst>
</file>

<file path=ppt/tags/tag218.xml><?xml version="1.0" encoding="utf-8"?>
<p:tagLst xmlns:p="http://schemas.openxmlformats.org/presentationml/2006/main">
  <p:tag name="AS_UNIQUEID" val="6964"/>
</p:tagLst>
</file>

<file path=ppt/tags/tag219.xml><?xml version="1.0" encoding="utf-8"?>
<p:tagLst xmlns:p="http://schemas.openxmlformats.org/presentationml/2006/main">
  <p:tag name="AS_UNIQUEID" val="6965"/>
  <p:tag name="KSO_WM_BEAUTIFY_FLAG" val=""/>
</p:tagLst>
</file>

<file path=ppt/tags/tag22.xml><?xml version="1.0" encoding="utf-8"?>
<p:tagLst xmlns:p="http://schemas.openxmlformats.org/presentationml/2006/main">
  <p:tag name="AS_UNIQUEID" val="6835"/>
</p:tagLst>
</file>

<file path=ppt/tags/tag220.xml><?xml version="1.0" encoding="utf-8"?>
<p:tagLst xmlns:p="http://schemas.openxmlformats.org/presentationml/2006/main">
  <p:tag name="AS_UNIQUEID" val="6966"/>
</p:tagLst>
</file>

<file path=ppt/tags/tag221.xml><?xml version="1.0" encoding="utf-8"?>
<p:tagLst xmlns:p="http://schemas.openxmlformats.org/presentationml/2006/main">
  <p:tag name="AS_UNIQUEID" val="1487"/>
  <p:tag name="KSO_WM_BEAUTIFY_FLAG" val=""/>
</p:tagLst>
</file>

<file path=ppt/tags/tag222.xml><?xml version="1.0" encoding="utf-8"?>
<p:tagLst xmlns:p="http://schemas.openxmlformats.org/presentationml/2006/main">
  <p:tag name="AS_UNIQUEID" val="1487"/>
  <p:tag name="KSO_WM_BEAUTIFY_FLAG" val=""/>
</p:tagLst>
</file>

<file path=ppt/tags/tag223.xml><?xml version="1.0" encoding="utf-8"?>
<p:tagLst xmlns:p="http://schemas.openxmlformats.org/presentationml/2006/main">
  <p:tag name="AS_UNIQUEID" val="1487"/>
  <p:tag name="KSO_WM_BEAUTIFY_FLAG" val=""/>
</p:tagLst>
</file>

<file path=ppt/tags/tag224.xml><?xml version="1.0" encoding="utf-8"?>
<p:tagLst xmlns:p="http://schemas.openxmlformats.org/presentationml/2006/main">
  <p:tag name="AS_UNIQUEID" val="6967"/>
</p:tagLst>
</file>

<file path=ppt/tags/tag225.xml><?xml version="1.0" encoding="utf-8"?>
<p:tagLst xmlns:p="http://schemas.openxmlformats.org/presentationml/2006/main">
  <p:tag name="AS_UNIQUEID" val="6968"/>
</p:tagLst>
</file>

<file path=ppt/tags/tag226.xml><?xml version="1.0" encoding="utf-8"?>
<p:tagLst xmlns:p="http://schemas.openxmlformats.org/presentationml/2006/main">
  <p:tag name="AS_UNIQUEID" val="6956"/>
</p:tagLst>
</file>

<file path=ppt/tags/tag227.xml><?xml version="1.0" encoding="utf-8"?>
<p:tagLst xmlns:p="http://schemas.openxmlformats.org/presentationml/2006/main">
  <p:tag name="AS_UNIQUEID" val="6957"/>
</p:tagLst>
</file>

<file path=ppt/tags/tag228.xml><?xml version="1.0" encoding="utf-8"?>
<p:tagLst xmlns:p="http://schemas.openxmlformats.org/presentationml/2006/main">
  <p:tag name="AS_UNIQUEID" val="6958"/>
</p:tagLst>
</file>

<file path=ppt/tags/tag229.xml><?xml version="1.0" encoding="utf-8"?>
<p:tagLst xmlns:p="http://schemas.openxmlformats.org/presentationml/2006/main">
  <p:tag name="AS_UNIQUEID" val="6974"/>
  <p:tag name="KSO_WM_BEAUTIFY_FLAG" val=""/>
</p:tagLst>
</file>

<file path=ppt/tags/tag23.xml><?xml version="1.0" encoding="utf-8"?>
<p:tagLst xmlns:p="http://schemas.openxmlformats.org/presentationml/2006/main">
  <p:tag name="AS_UNIQUEID" val="6836"/>
</p:tagLst>
</file>

<file path=ppt/tags/tag230.xml><?xml version="1.0" encoding="utf-8"?>
<p:tagLst xmlns:p="http://schemas.openxmlformats.org/presentationml/2006/main">
  <p:tag name="AS_UNIQUEID" val="6975"/>
  <p:tag name="KSO_WM_BEAUTIFY_FLAG" val=""/>
</p:tagLst>
</file>

<file path=ppt/tags/tag231.xml><?xml version="1.0" encoding="utf-8"?>
<p:tagLst xmlns:p="http://schemas.openxmlformats.org/presentationml/2006/main">
  <p:tag name="AS_UNIQUEID" val="6976"/>
</p:tagLst>
</file>

<file path=ppt/tags/tag232.xml><?xml version="1.0" encoding="utf-8"?>
<p:tagLst xmlns:p="http://schemas.openxmlformats.org/presentationml/2006/main">
  <p:tag name="AS_UNIQUEID" val="6977"/>
  <p:tag name="KSO_WM_BEAUTIFY_FLAG" val=""/>
</p:tagLst>
</file>

<file path=ppt/tags/tag233.xml><?xml version="1.0" encoding="utf-8"?>
<p:tagLst xmlns:p="http://schemas.openxmlformats.org/presentationml/2006/main">
  <p:tag name="AS_UNIQUEID" val="6978"/>
</p:tagLst>
</file>

<file path=ppt/tags/tag234.xml><?xml version="1.0" encoding="utf-8"?>
<p:tagLst xmlns:p="http://schemas.openxmlformats.org/presentationml/2006/main">
  <p:tag name="AS_UNIQUEID" val="6979"/>
  <p:tag name="KSO_WM_BEAUTIFY_FLAG" val=""/>
</p:tagLst>
</file>

<file path=ppt/tags/tag235.xml><?xml version="1.0" encoding="utf-8"?>
<p:tagLst xmlns:p="http://schemas.openxmlformats.org/presentationml/2006/main">
  <p:tag name="AS_UNIQUEID" val="6980"/>
  <p:tag name="KSO_WM_BEAUTIFY_FLAG" val=""/>
</p:tagLst>
</file>

<file path=ppt/tags/tag236.xml><?xml version="1.0" encoding="utf-8"?>
<p:tagLst xmlns:p="http://schemas.openxmlformats.org/presentationml/2006/main">
  <p:tag name="AS_UNIQUEID" val="6981"/>
</p:tagLst>
</file>

<file path=ppt/tags/tag237.xml><?xml version="1.0" encoding="utf-8"?>
<p:tagLst xmlns:p="http://schemas.openxmlformats.org/presentationml/2006/main">
  <p:tag name="AS_UNIQUEID" val="6982"/>
  <p:tag name="KSO_WM_BEAUTIFY_FLAG" val=""/>
</p:tagLst>
</file>

<file path=ppt/tags/tag238.xml><?xml version="1.0" encoding="utf-8"?>
<p:tagLst xmlns:p="http://schemas.openxmlformats.org/presentationml/2006/main">
  <p:tag name="AS_UNIQUEID" val="6983"/>
</p:tagLst>
</file>

<file path=ppt/tags/tag239.xml><?xml version="1.0" encoding="utf-8"?>
<p:tagLst xmlns:p="http://schemas.openxmlformats.org/presentationml/2006/main">
  <p:tag name="AS_UNIQUEID" val="6984"/>
  <p:tag name="KSO_WM_BEAUTIFY_FLAG" val=""/>
</p:tagLst>
</file>

<file path=ppt/tags/tag24.xml><?xml version="1.0" encoding="utf-8"?>
<p:tagLst xmlns:p="http://schemas.openxmlformats.org/presentationml/2006/main">
  <p:tag name="AS_UNIQUEID" val="6837"/>
</p:tagLst>
</file>

<file path=ppt/tags/tag240.xml><?xml version="1.0" encoding="utf-8"?>
<p:tagLst xmlns:p="http://schemas.openxmlformats.org/presentationml/2006/main">
  <p:tag name="AS_UNIQUEID" val="6985"/>
  <p:tag name="KSO_WM_BEAUTIFY_FLAG" val=""/>
</p:tagLst>
</file>

<file path=ppt/tags/tag241.xml><?xml version="1.0" encoding="utf-8"?>
<p:tagLst xmlns:p="http://schemas.openxmlformats.org/presentationml/2006/main">
  <p:tag name="AS_UNIQUEID" val="6986"/>
  <p:tag name="KSO_WM_BEAUTIFY_FLAG" val=""/>
</p:tagLst>
</file>

<file path=ppt/tags/tag242.xml><?xml version="1.0" encoding="utf-8"?>
<p:tagLst xmlns:p="http://schemas.openxmlformats.org/presentationml/2006/main">
  <p:tag name="AS_UNIQUEID" val="6987"/>
  <p:tag name="KSO_WM_BEAUTIFY_FLAG" val=""/>
</p:tagLst>
</file>

<file path=ppt/tags/tag243.xml><?xml version="1.0" encoding="utf-8"?>
<p:tagLst xmlns:p="http://schemas.openxmlformats.org/presentationml/2006/main">
  <p:tag name="AS_UNIQUEID" val="6988"/>
  <p:tag name="KSO_WM_BEAUTIFY_FLAG" val=""/>
</p:tagLst>
</file>

<file path=ppt/tags/tag244.xml><?xml version="1.0" encoding="utf-8"?>
<p:tagLst xmlns:p="http://schemas.openxmlformats.org/presentationml/2006/main">
  <p:tag name="AS_UNIQUEID" val="6989"/>
  <p:tag name="KSO_WM_BEAUTIFY_FLAG" val=""/>
</p:tagLst>
</file>

<file path=ppt/tags/tag245.xml><?xml version="1.0" encoding="utf-8"?>
<p:tagLst xmlns:p="http://schemas.openxmlformats.org/presentationml/2006/main">
  <p:tag name="AS_UNIQUEID" val="6990"/>
  <p:tag name="KSO_WM_BEAUTIFY_FLAG" val=""/>
</p:tagLst>
</file>

<file path=ppt/tags/tag246.xml><?xml version="1.0" encoding="utf-8"?>
<p:tagLst xmlns:p="http://schemas.openxmlformats.org/presentationml/2006/main">
  <p:tag name="AS_UNIQUEID" val="6991"/>
  <p:tag name="KSO_WM_BEAUTIFY_FLAG" val=""/>
</p:tagLst>
</file>

<file path=ppt/tags/tag247.xml><?xml version="1.0" encoding="utf-8"?>
<p:tagLst xmlns:p="http://schemas.openxmlformats.org/presentationml/2006/main">
  <p:tag name="AS_UNIQUEID" val="6992"/>
  <p:tag name="KSO_WM_BEAUTIFY_FLAG" val=""/>
</p:tagLst>
</file>

<file path=ppt/tags/tag248.xml><?xml version="1.0" encoding="utf-8"?>
<p:tagLst xmlns:p="http://schemas.openxmlformats.org/presentationml/2006/main">
  <p:tag name="AS_UNIQUEID" val="6993"/>
  <p:tag name="KSO_WM_BEAUTIFY_FLAG" val=""/>
</p:tagLst>
</file>

<file path=ppt/tags/tag249.xml><?xml version="1.0" encoding="utf-8"?>
<p:tagLst xmlns:p="http://schemas.openxmlformats.org/presentationml/2006/main">
  <p:tag name="AS_UNIQUEID" val="6994"/>
  <p:tag name="KSO_WM_BEAUTIFY_FLAG" val=""/>
</p:tagLst>
</file>

<file path=ppt/tags/tag25.xml><?xml version="1.0" encoding="utf-8"?>
<p:tagLst xmlns:p="http://schemas.openxmlformats.org/presentationml/2006/main">
  <p:tag name="AS_UNIQUEID" val="6838"/>
</p:tagLst>
</file>

<file path=ppt/tags/tag250.xml><?xml version="1.0" encoding="utf-8"?>
<p:tagLst xmlns:p="http://schemas.openxmlformats.org/presentationml/2006/main">
  <p:tag name="AS_UNIQUEID" val="6995"/>
</p:tagLst>
</file>

<file path=ppt/tags/tag251.xml><?xml version="1.0" encoding="utf-8"?>
<p:tagLst xmlns:p="http://schemas.openxmlformats.org/presentationml/2006/main">
  <p:tag name="AS_UNIQUEID" val="6996"/>
  <p:tag name="KSO_WM_BEAUTIFY_FLAG" val=""/>
</p:tagLst>
</file>

<file path=ppt/tags/tag252.xml><?xml version="1.0" encoding="utf-8"?>
<p:tagLst xmlns:p="http://schemas.openxmlformats.org/presentationml/2006/main">
  <p:tag name="AS_UNIQUEID" val="6997"/>
  <p:tag name="KSO_WM_BEAUTIFY_FLAG" val=""/>
</p:tagLst>
</file>

<file path=ppt/tags/tag253.xml><?xml version="1.0" encoding="utf-8"?>
<p:tagLst xmlns:p="http://schemas.openxmlformats.org/presentationml/2006/main">
  <p:tag name="AS_UNIQUEID" val="6998"/>
  <p:tag name="KSO_WM_BEAUTIFY_FLAG" val=""/>
</p:tagLst>
</file>

<file path=ppt/tags/tag254.xml><?xml version="1.0" encoding="utf-8"?>
<p:tagLst xmlns:p="http://schemas.openxmlformats.org/presentationml/2006/main">
  <p:tag name="AS_UNIQUEID" val="6999"/>
  <p:tag name="KSO_WM_BEAUTIFY_FLAG" val=""/>
</p:tagLst>
</file>

<file path=ppt/tags/tag255.xml><?xml version="1.0" encoding="utf-8"?>
<p:tagLst xmlns:p="http://schemas.openxmlformats.org/presentationml/2006/main">
  <p:tag name="AS_UNIQUEID" val="7000"/>
  <p:tag name="KSO_WM_BEAUTIFY_FLAG" val=""/>
</p:tagLst>
</file>

<file path=ppt/tags/tag256.xml><?xml version="1.0" encoding="utf-8"?>
<p:tagLst xmlns:p="http://schemas.openxmlformats.org/presentationml/2006/main">
  <p:tag name="AS_UNIQUEID" val="7001"/>
  <p:tag name="KSO_WM_BEAUTIFY_FLAG" val=""/>
</p:tagLst>
</file>

<file path=ppt/tags/tag257.xml><?xml version="1.0" encoding="utf-8"?>
<p:tagLst xmlns:p="http://schemas.openxmlformats.org/presentationml/2006/main">
  <p:tag name="AS_UNIQUEID" val="7002"/>
  <p:tag name="KSO_WM_BEAUTIFY_FLAG" val=""/>
</p:tagLst>
</file>

<file path=ppt/tags/tag258.xml><?xml version="1.0" encoding="utf-8"?>
<p:tagLst xmlns:p="http://schemas.openxmlformats.org/presentationml/2006/main">
  <p:tag name="AS_UNIQUEID" val="7003"/>
  <p:tag name="KSO_WM_BEAUTIFY_FLAG" val=""/>
</p:tagLst>
</file>

<file path=ppt/tags/tag259.xml><?xml version="1.0" encoding="utf-8"?>
<p:tagLst xmlns:p="http://schemas.openxmlformats.org/presentationml/2006/main">
  <p:tag name="AS_UNIQUEID" val="7004"/>
  <p:tag name="KSO_WM_BEAUTIFY_FLAG" val=""/>
</p:tagLst>
</file>

<file path=ppt/tags/tag26.xml><?xml version="1.0" encoding="utf-8"?>
<p:tagLst xmlns:p="http://schemas.openxmlformats.org/presentationml/2006/main">
  <p:tag name="AS_UNIQUEID" val="6839"/>
</p:tagLst>
</file>

<file path=ppt/tags/tag260.xml><?xml version="1.0" encoding="utf-8"?>
<p:tagLst xmlns:p="http://schemas.openxmlformats.org/presentationml/2006/main">
  <p:tag name="AS_UNIQUEID" val="7005"/>
  <p:tag name="KSO_WM_BEAUTIFY_FLAG" val=""/>
</p:tagLst>
</file>

<file path=ppt/tags/tag261.xml><?xml version="1.0" encoding="utf-8"?>
<p:tagLst xmlns:p="http://schemas.openxmlformats.org/presentationml/2006/main">
  <p:tag name="AS_UNIQUEID" val="2700"/>
  <p:tag name="KSO_WM_BEAUTIFY_FLAG" val=""/>
</p:tagLst>
</file>

<file path=ppt/tags/tag262.xml><?xml version="1.0" encoding="utf-8"?>
<p:tagLst xmlns:p="http://schemas.openxmlformats.org/presentationml/2006/main">
  <p:tag name="AS_UNIQUEID" val="2701"/>
  <p:tag name="KSO_WM_BEAUTIFY_FLAG" val=""/>
</p:tagLst>
</file>

<file path=ppt/tags/tag263.xml><?xml version="1.0" encoding="utf-8"?>
<p:tagLst xmlns:p="http://schemas.openxmlformats.org/presentationml/2006/main">
  <p:tag name="AS_UNIQUEID" val="2702"/>
  <p:tag name="KSO_WM_BEAUTIFY_FLAG" val=""/>
</p:tagLst>
</file>

<file path=ppt/tags/tag264.xml><?xml version="1.0" encoding="utf-8"?>
<p:tagLst xmlns:p="http://schemas.openxmlformats.org/presentationml/2006/main">
  <p:tag name="AS_UNIQUEID" val="2703"/>
  <p:tag name="KSO_WM_BEAUTIFY_FLAG" val=""/>
</p:tagLst>
</file>

<file path=ppt/tags/tag265.xml><?xml version="1.0" encoding="utf-8"?>
<p:tagLst xmlns:p="http://schemas.openxmlformats.org/presentationml/2006/main">
  <p:tag name="AS_UNIQUEID" val="2705"/>
  <p:tag name="KSO_WM_BEAUTIFY_FLAG" val=""/>
</p:tagLst>
</file>

<file path=ppt/tags/tag266.xml><?xml version="1.0" encoding="utf-8"?>
<p:tagLst xmlns:p="http://schemas.openxmlformats.org/presentationml/2006/main">
  <p:tag name="AS_UNIQUEID" val="2706"/>
  <p:tag name="KSO_WM_BEAUTIFY_FLAG" val=""/>
</p:tagLst>
</file>

<file path=ppt/tags/tag267.xml><?xml version="1.0" encoding="utf-8"?>
<p:tagLst xmlns:p="http://schemas.openxmlformats.org/presentationml/2006/main">
  <p:tag name="AS_UNIQUEID" val="7432"/>
</p:tagLst>
</file>

<file path=ppt/tags/tag268.xml><?xml version="1.0" encoding="utf-8"?>
<p:tagLst xmlns:p="http://schemas.openxmlformats.org/presentationml/2006/main">
  <p:tag name="AS_UNIQUEID" val="6970"/>
</p:tagLst>
</file>

<file path=ppt/tags/tag269.xml><?xml version="1.0" encoding="utf-8"?>
<p:tagLst xmlns:p="http://schemas.openxmlformats.org/presentationml/2006/main">
  <p:tag name="AS_UNIQUEID" val="6971"/>
</p:tagLst>
</file>

<file path=ppt/tags/tag27.xml><?xml version="1.0" encoding="utf-8"?>
<p:tagLst xmlns:p="http://schemas.openxmlformats.org/presentationml/2006/main">
  <p:tag name="AS_UNIQUEID" val="6840"/>
</p:tagLst>
</file>

<file path=ppt/tags/tag270.xml><?xml version="1.0" encoding="utf-8"?>
<p:tagLst xmlns:p="http://schemas.openxmlformats.org/presentationml/2006/main">
  <p:tag name="AS_UNIQUEID" val="6972"/>
</p:tagLst>
</file>

<file path=ppt/tags/tag271.xml><?xml version="1.0" encoding="utf-8"?>
<p:tagLst xmlns:p="http://schemas.openxmlformats.org/presentationml/2006/main">
  <p:tag name="AS_UNIQUEID" val="7011"/>
  <p:tag name="KSO_WM_BEAUTIFY_FLAG" val=""/>
</p:tagLst>
</file>

<file path=ppt/tags/tag272.xml><?xml version="1.0" encoding="utf-8"?>
<p:tagLst xmlns:p="http://schemas.openxmlformats.org/presentationml/2006/main">
  <p:tag name="AS_UNIQUEID" val="7012"/>
  <p:tag name="KSO_WM_BEAUTIFY_FLAG" val=""/>
</p:tagLst>
</file>

<file path=ppt/tags/tag273.xml><?xml version="1.0" encoding="utf-8"?>
<p:tagLst xmlns:p="http://schemas.openxmlformats.org/presentationml/2006/main">
  <p:tag name="AS_UNIQUEID" val="2700"/>
  <p:tag name="KSO_WM_BEAUTIFY_FLAG" val=""/>
</p:tagLst>
</file>

<file path=ppt/tags/tag274.xml><?xml version="1.0" encoding="utf-8"?>
<p:tagLst xmlns:p="http://schemas.openxmlformats.org/presentationml/2006/main">
  <p:tag name="AS_UNIQUEID" val="2701"/>
  <p:tag name="KSO_WM_BEAUTIFY_FLAG" val=""/>
</p:tagLst>
</file>

<file path=ppt/tags/tag275.xml><?xml version="1.0" encoding="utf-8"?>
<p:tagLst xmlns:p="http://schemas.openxmlformats.org/presentationml/2006/main">
  <p:tag name="AS_UNIQUEID" val="2702"/>
  <p:tag name="KSO_WM_BEAUTIFY_FLAG" val=""/>
</p:tagLst>
</file>

<file path=ppt/tags/tag276.xml><?xml version="1.0" encoding="utf-8"?>
<p:tagLst xmlns:p="http://schemas.openxmlformats.org/presentationml/2006/main">
  <p:tag name="AS_UNIQUEID" val="2703"/>
  <p:tag name="KSO_WM_BEAUTIFY_FLAG" val=""/>
</p:tagLst>
</file>

<file path=ppt/tags/tag277.xml><?xml version="1.0" encoding="utf-8"?>
<p:tagLst xmlns:p="http://schemas.openxmlformats.org/presentationml/2006/main">
  <p:tag name="AS_UNIQUEID" val="2705"/>
  <p:tag name="KSO_WM_BEAUTIFY_FLAG" val=""/>
</p:tagLst>
</file>

<file path=ppt/tags/tag278.xml><?xml version="1.0" encoding="utf-8"?>
<p:tagLst xmlns:p="http://schemas.openxmlformats.org/presentationml/2006/main">
  <p:tag name="AS_UNIQUEID" val="2706"/>
  <p:tag name="KSO_WM_BEAUTIFY_FLAG" val=""/>
</p:tagLst>
</file>

<file path=ppt/tags/tag279.xml><?xml version="1.0" encoding="utf-8"?>
<p:tagLst xmlns:p="http://schemas.openxmlformats.org/presentationml/2006/main">
  <p:tag name="AS_UNIQUEID" val="7013"/>
</p:tagLst>
</file>

<file path=ppt/tags/tag28.xml><?xml version="1.0" encoding="utf-8"?>
<p:tagLst xmlns:p="http://schemas.openxmlformats.org/presentationml/2006/main">
  <p:tag name="AS_UNIQUEID" val="6841"/>
</p:tagLst>
</file>

<file path=ppt/tags/tag280.xml><?xml version="1.0" encoding="utf-8"?>
<p:tagLst xmlns:p="http://schemas.openxmlformats.org/presentationml/2006/main">
  <p:tag name="AS_UNIQUEID" val="2705"/>
  <p:tag name="KSO_WM_BEAUTIFY_FLAG" val=""/>
</p:tagLst>
</file>

<file path=ppt/tags/tag281.xml><?xml version="1.0" encoding="utf-8"?>
<p:tagLst xmlns:p="http://schemas.openxmlformats.org/presentationml/2006/main">
  <p:tag name="AS_UNIQUEID" val="7007"/>
</p:tagLst>
</file>

<file path=ppt/tags/tag282.xml><?xml version="1.0" encoding="utf-8"?>
<p:tagLst xmlns:p="http://schemas.openxmlformats.org/presentationml/2006/main">
  <p:tag name="AS_UNIQUEID" val="7008"/>
</p:tagLst>
</file>

<file path=ppt/tags/tag283.xml><?xml version="1.0" encoding="utf-8"?>
<p:tagLst xmlns:p="http://schemas.openxmlformats.org/presentationml/2006/main">
  <p:tag name="AS_UNIQUEID" val="7009"/>
</p:tagLst>
</file>

<file path=ppt/tags/tag284.xml><?xml version="1.0" encoding="utf-8"?>
<p:tagLst xmlns:p="http://schemas.openxmlformats.org/presentationml/2006/main">
  <p:tag name="AS_UNIQUEID" val="7019"/>
  <p:tag name="KSO_WM_BEAUTIFY_FLAG" val=""/>
</p:tagLst>
</file>

<file path=ppt/tags/tag285.xml><?xml version="1.0" encoding="utf-8"?>
<p:tagLst xmlns:p="http://schemas.openxmlformats.org/presentationml/2006/main">
  <p:tag name="AS_UNIQUEID" val="7020"/>
  <p:tag name="KSO_WM_BEAUTIFY_FLAG" val=""/>
</p:tagLst>
</file>

<file path=ppt/tags/tag286.xml><?xml version="1.0" encoding="utf-8"?>
<p:tagLst xmlns:p="http://schemas.openxmlformats.org/presentationml/2006/main">
  <p:tag name="AS_UNIQUEID" val="7021"/>
  <p:tag name="KSO_WM_BEAUTIFY_FLAG" val=""/>
</p:tagLst>
</file>

<file path=ppt/tags/tag287.xml><?xml version="1.0" encoding="utf-8"?>
<p:tagLst xmlns:p="http://schemas.openxmlformats.org/presentationml/2006/main">
  <p:tag name="AS_UNIQUEID" val="7022"/>
  <p:tag name="KSO_WM_BEAUTIFY_FLAG" val=""/>
</p:tagLst>
</file>

<file path=ppt/tags/tag288.xml><?xml version="1.0" encoding="utf-8"?>
<p:tagLst xmlns:p="http://schemas.openxmlformats.org/presentationml/2006/main">
  <p:tag name="AS_UNIQUEID" val="7023"/>
  <p:tag name="KSO_WM_BEAUTIFY_FLAG" val=""/>
</p:tagLst>
</file>

<file path=ppt/tags/tag289.xml><?xml version="1.0" encoding="utf-8"?>
<p:tagLst xmlns:p="http://schemas.openxmlformats.org/presentationml/2006/main">
  <p:tag name="AS_UNIQUEID" val="7024"/>
  <p:tag name="KSO_WM_BEAUTIFY_FLAG" val=""/>
</p:tagLst>
</file>

<file path=ppt/tags/tag29.xml><?xml version="1.0" encoding="utf-8"?>
<p:tagLst xmlns:p="http://schemas.openxmlformats.org/presentationml/2006/main">
  <p:tag name="AS_UNIQUEID" val="6843"/>
</p:tagLst>
</file>

<file path=ppt/tags/tag290.xml><?xml version="1.0" encoding="utf-8"?>
<p:tagLst xmlns:p="http://schemas.openxmlformats.org/presentationml/2006/main">
  <p:tag name="AS_UNIQUEID" val="7025"/>
  <p:tag name="KSO_WM_BEAUTIFY_FLAG" val=""/>
</p:tagLst>
</file>

<file path=ppt/tags/tag291.xml><?xml version="1.0" encoding="utf-8"?>
<p:tagLst xmlns:p="http://schemas.openxmlformats.org/presentationml/2006/main">
  <p:tag name="AS_UNIQUEID" val="7026"/>
  <p:tag name="KSO_WM_BEAUTIFY_FLAG" val=""/>
</p:tagLst>
</file>

<file path=ppt/tags/tag292.xml><?xml version="1.0" encoding="utf-8"?>
<p:tagLst xmlns:p="http://schemas.openxmlformats.org/presentationml/2006/main">
  <p:tag name="AS_UNIQUEID" val="7027"/>
  <p:tag name="KSO_WM_BEAUTIFY_FLAG" val=""/>
</p:tagLst>
</file>

<file path=ppt/tags/tag293.xml><?xml version="1.0" encoding="utf-8"?>
<p:tagLst xmlns:p="http://schemas.openxmlformats.org/presentationml/2006/main">
  <p:tag name="AS_UNIQUEID" val="7028"/>
  <p:tag name="KSO_WM_BEAUTIFY_FLAG" val=""/>
</p:tagLst>
</file>

<file path=ppt/tags/tag294.xml><?xml version="1.0" encoding="utf-8"?>
<p:tagLst xmlns:p="http://schemas.openxmlformats.org/presentationml/2006/main">
  <p:tag name="AS_UNIQUEID" val="7029"/>
</p:tagLst>
</file>

<file path=ppt/tags/tag295.xml><?xml version="1.0" encoding="utf-8"?>
<p:tagLst xmlns:p="http://schemas.openxmlformats.org/presentationml/2006/main">
  <p:tag name="AS_UNIQUEID" val="7030"/>
  <p:tag name="KSO_WM_BEAUTIFY_FLAG" val=""/>
</p:tagLst>
</file>

<file path=ppt/tags/tag296.xml><?xml version="1.0" encoding="utf-8"?>
<p:tagLst xmlns:p="http://schemas.openxmlformats.org/presentationml/2006/main">
  <p:tag name="AS_UNIQUEID" val="7031"/>
</p:tagLst>
</file>

<file path=ppt/tags/tag297.xml><?xml version="1.0" encoding="utf-8"?>
<p:tagLst xmlns:p="http://schemas.openxmlformats.org/presentationml/2006/main">
  <p:tag name="AS_UNIQUEID" val="7032"/>
  <p:tag name="KSO_WM_BEAUTIFY_FLAG" val=""/>
</p:tagLst>
</file>

<file path=ppt/tags/tag298.xml><?xml version="1.0" encoding="utf-8"?>
<p:tagLst xmlns:p="http://schemas.openxmlformats.org/presentationml/2006/main">
  <p:tag name="AS_UNIQUEID" val="7033"/>
  <p:tag name="KSO_WM_BEAUTIFY_FLAG" val=""/>
</p:tagLst>
</file>

<file path=ppt/tags/tag299.xml><?xml version="1.0" encoding="utf-8"?>
<p:tagLst xmlns:p="http://schemas.openxmlformats.org/presentationml/2006/main">
  <p:tag name="AS_UNIQUEID" val="7034"/>
</p:tagLst>
</file>

<file path=ppt/tags/tag3.xml><?xml version="1.0" encoding="utf-8"?>
<p:tagLst xmlns:p="http://schemas.openxmlformats.org/presentationml/2006/main">
  <p:tag name="AS_UNIQUEID" val="6815"/>
</p:tagLst>
</file>

<file path=ppt/tags/tag30.xml><?xml version="1.0" encoding="utf-8"?>
<p:tagLst xmlns:p="http://schemas.openxmlformats.org/presentationml/2006/main">
  <p:tag name="AS_UNIQUEID" val="6844"/>
</p:tagLst>
</file>

<file path=ppt/tags/tag300.xml><?xml version="1.0" encoding="utf-8"?>
<p:tagLst xmlns:p="http://schemas.openxmlformats.org/presentationml/2006/main">
  <p:tag name="AS_UNIQUEID" val="7035"/>
</p:tagLst>
</file>

<file path=ppt/tags/tag301.xml><?xml version="1.0" encoding="utf-8"?>
<p:tagLst xmlns:p="http://schemas.openxmlformats.org/presentationml/2006/main">
  <p:tag name="AS_UNIQUEID" val="7036"/>
  <p:tag name="KSO_WM_BEAUTIFY_FLAG" val=""/>
</p:tagLst>
</file>

<file path=ppt/tags/tag302.xml><?xml version="1.0" encoding="utf-8"?>
<p:tagLst xmlns:p="http://schemas.openxmlformats.org/presentationml/2006/main">
  <p:tag name="AS_UNIQUEID" val="7037"/>
  <p:tag name="KSO_WM_BEAUTIFY_FLAG" val=""/>
</p:tagLst>
</file>

<file path=ppt/tags/tag303.xml><?xml version="1.0" encoding="utf-8"?>
<p:tagLst xmlns:p="http://schemas.openxmlformats.org/presentationml/2006/main">
  <p:tag name="AS_UNIQUEID" val="7038"/>
  <p:tag name="KSO_WM_BEAUTIFY_FLAG" val=""/>
</p:tagLst>
</file>

<file path=ppt/tags/tag304.xml><?xml version="1.0" encoding="utf-8"?>
<p:tagLst xmlns:p="http://schemas.openxmlformats.org/presentationml/2006/main">
  <p:tag name="AS_UNIQUEID" val="7039"/>
  <p:tag name="KSO_WM_BEAUTIFY_FLAG" val=""/>
</p:tagLst>
</file>

<file path=ppt/tags/tag305.xml><?xml version="1.0" encoding="utf-8"?>
<p:tagLst xmlns:p="http://schemas.openxmlformats.org/presentationml/2006/main">
  <p:tag name="AS_UNIQUEID" val="7040"/>
  <p:tag name="KSO_WM_BEAUTIFY_FLAG" val=""/>
</p:tagLst>
</file>

<file path=ppt/tags/tag306.xml><?xml version="1.0" encoding="utf-8"?>
<p:tagLst xmlns:p="http://schemas.openxmlformats.org/presentationml/2006/main">
  <p:tag name="AS_UNIQUEID" val="7041"/>
  <p:tag name="KSO_WM_BEAUTIFY_FLAG" val=""/>
</p:tagLst>
</file>

<file path=ppt/tags/tag307.xml><?xml version="1.0" encoding="utf-8"?>
<p:tagLst xmlns:p="http://schemas.openxmlformats.org/presentationml/2006/main">
  <p:tag name="AS_UNIQUEID" val="7042"/>
  <p:tag name="KSO_WM_BEAUTIFY_FLAG" val=""/>
</p:tagLst>
</file>

<file path=ppt/tags/tag308.xml><?xml version="1.0" encoding="utf-8"?>
<p:tagLst xmlns:p="http://schemas.openxmlformats.org/presentationml/2006/main">
  <p:tag name="AS_UNIQUEID" val="7043"/>
</p:tagLst>
</file>

<file path=ppt/tags/tag309.xml><?xml version="1.0" encoding="utf-8"?>
<p:tagLst xmlns:p="http://schemas.openxmlformats.org/presentationml/2006/main">
  <p:tag name="AS_UNIQUEID" val="7044"/>
  <p:tag name="KSO_WM_BEAUTIFY_FLAG" val=""/>
</p:tagLst>
</file>

<file path=ppt/tags/tag31.xml><?xml version="1.0" encoding="utf-8"?>
<p:tagLst xmlns:p="http://schemas.openxmlformats.org/presentationml/2006/main">
  <p:tag name="AS_UNIQUEID" val="6845"/>
</p:tagLst>
</file>

<file path=ppt/tags/tag310.xml><?xml version="1.0" encoding="utf-8"?>
<p:tagLst xmlns:p="http://schemas.openxmlformats.org/presentationml/2006/main">
  <p:tag name="AS_UNIQUEID" val="7045"/>
</p:tagLst>
</file>

<file path=ppt/tags/tag311.xml><?xml version="1.0" encoding="utf-8"?>
<p:tagLst xmlns:p="http://schemas.openxmlformats.org/presentationml/2006/main">
  <p:tag name="AS_UNIQUEID" val="7046"/>
  <p:tag name="KSO_WM_BEAUTIFY_FLAG" val=""/>
</p:tagLst>
</file>

<file path=ppt/tags/tag312.xml><?xml version="1.0" encoding="utf-8"?>
<p:tagLst xmlns:p="http://schemas.openxmlformats.org/presentationml/2006/main">
  <p:tag name="AS_UNIQUEID" val="7047"/>
  <p:tag name="KSO_WM_BEAUTIFY_FLAG" val=""/>
</p:tagLst>
</file>

<file path=ppt/tags/tag313.xml><?xml version="1.0" encoding="utf-8"?>
<p:tagLst xmlns:p="http://schemas.openxmlformats.org/presentationml/2006/main">
  <p:tag name="AS_UNIQUEID" val="2740"/>
  <p:tag name="KSO_WM_BEAUTIFY_FLAG" val=""/>
</p:tagLst>
</file>

<file path=ppt/tags/tag314.xml><?xml version="1.0" encoding="utf-8"?>
<p:tagLst xmlns:p="http://schemas.openxmlformats.org/presentationml/2006/main">
  <p:tag name="AS_UNIQUEID" val="2741"/>
  <p:tag name="KSO_WM_BEAUTIFY_FLAG" val=""/>
</p:tagLst>
</file>

<file path=ppt/tags/tag315.xml><?xml version="1.0" encoding="utf-8"?>
<p:tagLst xmlns:p="http://schemas.openxmlformats.org/presentationml/2006/main">
  <p:tag name="AS_UNIQUEID" val="2742"/>
  <p:tag name="KSO_WM_BEAUTIFY_FLAG" val=""/>
</p:tagLst>
</file>

<file path=ppt/tags/tag316.xml><?xml version="1.0" encoding="utf-8"?>
<p:tagLst xmlns:p="http://schemas.openxmlformats.org/presentationml/2006/main">
  <p:tag name="AS_UNIQUEID" val="2743"/>
  <p:tag name="KSO_WM_BEAUTIFY_FLAG" val=""/>
</p:tagLst>
</file>

<file path=ppt/tags/tag317.xml><?xml version="1.0" encoding="utf-8"?>
<p:tagLst xmlns:p="http://schemas.openxmlformats.org/presentationml/2006/main">
  <p:tag name="AS_UNIQUEID" val="2745"/>
  <p:tag name="KSO_WM_BEAUTIFY_FLAG" val=""/>
</p:tagLst>
</file>

<file path=ppt/tags/tag318.xml><?xml version="1.0" encoding="utf-8"?>
<p:tagLst xmlns:p="http://schemas.openxmlformats.org/presentationml/2006/main">
  <p:tag name="AS_UNIQUEID" val="2746"/>
  <p:tag name="KSO_WM_BEAUTIFY_FLAG" val=""/>
</p:tagLst>
</file>

<file path=ppt/tags/tag319.xml><?xml version="1.0" encoding="utf-8"?>
<p:tagLst xmlns:p="http://schemas.openxmlformats.org/presentationml/2006/main">
  <p:tag name="AS_UNIQUEID" val="7015"/>
</p:tagLst>
</file>

<file path=ppt/tags/tag32.xml><?xml version="1.0" encoding="utf-8"?>
<p:tagLst xmlns:p="http://schemas.openxmlformats.org/presentationml/2006/main">
  <p:tag name="AS_UNIQUEID" val="6846"/>
</p:tagLst>
</file>

<file path=ppt/tags/tag320.xml><?xml version="1.0" encoding="utf-8"?>
<p:tagLst xmlns:p="http://schemas.openxmlformats.org/presentationml/2006/main">
  <p:tag name="AS_UNIQUEID" val="7016"/>
</p:tagLst>
</file>

<file path=ppt/tags/tag321.xml><?xml version="1.0" encoding="utf-8"?>
<p:tagLst xmlns:p="http://schemas.openxmlformats.org/presentationml/2006/main">
  <p:tag name="AS_UNIQUEID" val="7017"/>
</p:tagLst>
</file>

<file path=ppt/tags/tag322.xml><?xml version="1.0" encoding="utf-8"?>
<p:tagLst xmlns:p="http://schemas.openxmlformats.org/presentationml/2006/main">
  <p:tag name="AS_UNIQUEID" val="7053"/>
  <p:tag name="KSO_WM_BEAUTIFY_FLAG" val=""/>
</p:tagLst>
</file>

<file path=ppt/tags/tag323.xml><?xml version="1.0" encoding="utf-8"?>
<p:tagLst xmlns:p="http://schemas.openxmlformats.org/presentationml/2006/main">
  <p:tag name="AS_UNIQUEID" val="7054"/>
  <p:tag name="KSO_WM_BEAUTIFY_FLAG" val=""/>
</p:tagLst>
</file>

<file path=ppt/tags/tag324.xml><?xml version="1.0" encoding="utf-8"?>
<p:tagLst xmlns:p="http://schemas.openxmlformats.org/presentationml/2006/main">
  <p:tag name="AS_UNIQUEID" val="2740"/>
  <p:tag name="KSO_WM_BEAUTIFY_FLAG" val=""/>
</p:tagLst>
</file>

<file path=ppt/tags/tag325.xml><?xml version="1.0" encoding="utf-8"?>
<p:tagLst xmlns:p="http://schemas.openxmlformats.org/presentationml/2006/main">
  <p:tag name="AS_UNIQUEID" val="2741"/>
  <p:tag name="KSO_WM_BEAUTIFY_FLAG" val=""/>
</p:tagLst>
</file>

<file path=ppt/tags/tag326.xml><?xml version="1.0" encoding="utf-8"?>
<p:tagLst xmlns:p="http://schemas.openxmlformats.org/presentationml/2006/main">
  <p:tag name="AS_UNIQUEID" val="2742"/>
  <p:tag name="KSO_WM_BEAUTIFY_FLAG" val=""/>
</p:tagLst>
</file>

<file path=ppt/tags/tag327.xml><?xml version="1.0" encoding="utf-8"?>
<p:tagLst xmlns:p="http://schemas.openxmlformats.org/presentationml/2006/main">
  <p:tag name="AS_UNIQUEID" val="2743"/>
  <p:tag name="KSO_WM_BEAUTIFY_FLAG" val=""/>
</p:tagLst>
</file>

<file path=ppt/tags/tag328.xml><?xml version="1.0" encoding="utf-8"?>
<p:tagLst xmlns:p="http://schemas.openxmlformats.org/presentationml/2006/main">
  <p:tag name="AS_UNIQUEID" val="2745"/>
  <p:tag name="KSO_WM_BEAUTIFY_FLAG" val=""/>
</p:tagLst>
</file>

<file path=ppt/tags/tag329.xml><?xml version="1.0" encoding="utf-8"?>
<p:tagLst xmlns:p="http://schemas.openxmlformats.org/presentationml/2006/main">
  <p:tag name="AS_UNIQUEID" val="2746"/>
  <p:tag name="KSO_WM_BEAUTIFY_FLAG" val=""/>
</p:tagLst>
</file>

<file path=ppt/tags/tag33.xml><?xml version="1.0" encoding="utf-8"?>
<p:tagLst xmlns:p="http://schemas.openxmlformats.org/presentationml/2006/main">
  <p:tag name="AS_UNIQUEID" val="6847"/>
</p:tagLst>
</file>

<file path=ppt/tags/tag330.xml><?xml version="1.0" encoding="utf-8"?>
<p:tagLst xmlns:p="http://schemas.openxmlformats.org/presentationml/2006/main">
  <p:tag name="AS_UNIQUEID" val="7055"/>
</p:tagLst>
</file>

<file path=ppt/tags/tag331.xml><?xml version="1.0" encoding="utf-8"?>
<p:tagLst xmlns:p="http://schemas.openxmlformats.org/presentationml/2006/main">
  <p:tag name="AS_UNIQUEID" val="2705"/>
  <p:tag name="KSO_WM_BEAUTIFY_FLAG" val=""/>
</p:tagLst>
</file>

<file path=ppt/tags/tag332.xml><?xml version="1.0" encoding="utf-8"?>
<p:tagLst xmlns:p="http://schemas.openxmlformats.org/presentationml/2006/main">
  <p:tag name="AS_UNIQUEID" val="7049"/>
</p:tagLst>
</file>

<file path=ppt/tags/tag333.xml><?xml version="1.0" encoding="utf-8"?>
<p:tagLst xmlns:p="http://schemas.openxmlformats.org/presentationml/2006/main">
  <p:tag name="AS_UNIQUEID" val="7050"/>
</p:tagLst>
</file>

<file path=ppt/tags/tag334.xml><?xml version="1.0" encoding="utf-8"?>
<p:tagLst xmlns:p="http://schemas.openxmlformats.org/presentationml/2006/main">
  <p:tag name="AS_UNIQUEID" val="7051"/>
</p:tagLst>
</file>

<file path=ppt/tags/tag335.xml><?xml version="1.0" encoding="utf-8"?>
<p:tagLst xmlns:p="http://schemas.openxmlformats.org/presentationml/2006/main">
  <p:tag name="AS_UNIQUEID" val="7061"/>
  <p:tag name="KSO_WM_BEAUTIFY_FLAG" val=""/>
</p:tagLst>
</file>

<file path=ppt/tags/tag336.xml><?xml version="1.0" encoding="utf-8"?>
<p:tagLst xmlns:p="http://schemas.openxmlformats.org/presentationml/2006/main">
  <p:tag name="AS_UNIQUEID" val="7062"/>
  <p:tag name="KSO_WM_BEAUTIFY_FLAG" val=""/>
</p:tagLst>
</file>

<file path=ppt/tags/tag337.xml><?xml version="1.0" encoding="utf-8"?>
<p:tagLst xmlns:p="http://schemas.openxmlformats.org/presentationml/2006/main">
  <p:tag name="AS_UNIQUEID" val="7063"/>
  <p:tag name="KSO_WM_BEAUTIFY_FLAG" val=""/>
</p:tagLst>
</file>

<file path=ppt/tags/tag338.xml><?xml version="1.0" encoding="utf-8"?>
<p:tagLst xmlns:p="http://schemas.openxmlformats.org/presentationml/2006/main">
  <p:tag name="AS_UNIQUEID" val="7064"/>
  <p:tag name="KSO_WM_BEAUTIFY_FLAG" val=""/>
</p:tagLst>
</file>

<file path=ppt/tags/tag339.xml><?xml version="1.0" encoding="utf-8"?>
<p:tagLst xmlns:p="http://schemas.openxmlformats.org/presentationml/2006/main">
  <p:tag name="AS_UNIQUEID" val="7065"/>
  <p:tag name="KSO_WM_BEAUTIFY_FLAG" val=""/>
</p:tagLst>
</file>

<file path=ppt/tags/tag34.xml><?xml version="1.0" encoding="utf-8"?>
<p:tagLst xmlns:p="http://schemas.openxmlformats.org/presentationml/2006/main">
  <p:tag name="AS_UNIQUEID" val="6849"/>
</p:tagLst>
</file>

<file path=ppt/tags/tag340.xml><?xml version="1.0" encoding="utf-8"?>
<p:tagLst xmlns:p="http://schemas.openxmlformats.org/presentationml/2006/main">
  <p:tag name="AS_UNIQUEID" val="7066"/>
  <p:tag name="KSO_WM_BEAUTIFY_FLAG" val=""/>
</p:tagLst>
</file>

<file path=ppt/tags/tag341.xml><?xml version="1.0" encoding="utf-8"?>
<p:tagLst xmlns:p="http://schemas.openxmlformats.org/presentationml/2006/main">
  <p:tag name="AS_UNIQUEID" val="7067"/>
  <p:tag name="KSO_WM_BEAUTIFY_FLAG" val=""/>
</p:tagLst>
</file>

<file path=ppt/tags/tag342.xml><?xml version="1.0" encoding="utf-8"?>
<p:tagLst xmlns:p="http://schemas.openxmlformats.org/presentationml/2006/main">
  <p:tag name="AS_UNIQUEID" val="7068"/>
  <p:tag name="KSO_WM_BEAUTIFY_FLAG" val=""/>
</p:tagLst>
</file>

<file path=ppt/tags/tag343.xml><?xml version="1.0" encoding="utf-8"?>
<p:tagLst xmlns:p="http://schemas.openxmlformats.org/presentationml/2006/main">
  <p:tag name="AS_UNIQUEID" val="7069"/>
  <p:tag name="KSO_WM_BEAUTIFY_FLAG" val=""/>
</p:tagLst>
</file>

<file path=ppt/tags/tag344.xml><?xml version="1.0" encoding="utf-8"?>
<p:tagLst xmlns:p="http://schemas.openxmlformats.org/presentationml/2006/main">
  <p:tag name="AS_UNIQUEID" val="7070"/>
  <p:tag name="KSO_WM_BEAUTIFY_FLAG" val=""/>
</p:tagLst>
</file>

<file path=ppt/tags/tag345.xml><?xml version="1.0" encoding="utf-8"?>
<p:tagLst xmlns:p="http://schemas.openxmlformats.org/presentationml/2006/main">
  <p:tag name="AS_UNIQUEID" val="7071"/>
</p:tagLst>
</file>

<file path=ppt/tags/tag346.xml><?xml version="1.0" encoding="utf-8"?>
<p:tagLst xmlns:p="http://schemas.openxmlformats.org/presentationml/2006/main">
  <p:tag name="AS_UNIQUEID" val="7072"/>
  <p:tag name="KSO_WM_BEAUTIFY_FLAG" val=""/>
</p:tagLst>
</file>

<file path=ppt/tags/tag347.xml><?xml version="1.0" encoding="utf-8"?>
<p:tagLst xmlns:p="http://schemas.openxmlformats.org/presentationml/2006/main">
  <p:tag name="AS_UNIQUEID" val="7073"/>
</p:tagLst>
</file>

<file path=ppt/tags/tag348.xml><?xml version="1.0" encoding="utf-8"?>
<p:tagLst xmlns:p="http://schemas.openxmlformats.org/presentationml/2006/main">
  <p:tag name="AS_UNIQUEID" val="7074"/>
  <p:tag name="KSO_WM_BEAUTIFY_FLAG" val=""/>
</p:tagLst>
</file>

<file path=ppt/tags/tag349.xml><?xml version="1.0" encoding="utf-8"?>
<p:tagLst xmlns:p="http://schemas.openxmlformats.org/presentationml/2006/main">
  <p:tag name="AS_UNIQUEID" val="7075"/>
  <p:tag name="KSO_WM_BEAUTIFY_FLAG" val=""/>
</p:tagLst>
</file>

<file path=ppt/tags/tag35.xml><?xml version="1.0" encoding="utf-8"?>
<p:tagLst xmlns:p="http://schemas.openxmlformats.org/presentationml/2006/main">
  <p:tag name="AS_UNIQUEID" val="6850"/>
</p:tagLst>
</file>

<file path=ppt/tags/tag350.xml><?xml version="1.0" encoding="utf-8"?>
<p:tagLst xmlns:p="http://schemas.openxmlformats.org/presentationml/2006/main">
  <p:tag name="AS_UNIQUEID" val="7076"/>
  <p:tag name="KSO_WM_BEAUTIFY_FLAG" val=""/>
</p:tagLst>
</file>

<file path=ppt/tags/tag351.xml><?xml version="1.0" encoding="utf-8"?>
<p:tagLst xmlns:p="http://schemas.openxmlformats.org/presentationml/2006/main">
  <p:tag name="AS_UNIQUEID" val="7077"/>
  <p:tag name="KSO_WM_BEAUTIFY_FLAG" val=""/>
</p:tagLst>
</file>

<file path=ppt/tags/tag352.xml><?xml version="1.0" encoding="utf-8"?>
<p:tagLst xmlns:p="http://schemas.openxmlformats.org/presentationml/2006/main">
  <p:tag name="AS_UNIQUEID" val="7078"/>
</p:tagLst>
</file>

<file path=ppt/tags/tag353.xml><?xml version="1.0" encoding="utf-8"?>
<p:tagLst xmlns:p="http://schemas.openxmlformats.org/presentationml/2006/main">
  <p:tag name="AS_UNIQUEID" val="7079"/>
  <p:tag name="KSO_WM_BEAUTIFY_FLAG" val=""/>
</p:tagLst>
</file>

<file path=ppt/tags/tag354.xml><?xml version="1.0" encoding="utf-8"?>
<p:tagLst xmlns:p="http://schemas.openxmlformats.org/presentationml/2006/main">
  <p:tag name="AS_UNIQUEID" val="7080"/>
</p:tagLst>
</file>

<file path=ppt/tags/tag355.xml><?xml version="1.0" encoding="utf-8"?>
<p:tagLst xmlns:p="http://schemas.openxmlformats.org/presentationml/2006/main">
  <p:tag name="AS_UNIQUEID" val="7081"/>
  <p:tag name="KSO_WM_BEAUTIFY_FLAG" val=""/>
</p:tagLst>
</file>

<file path=ppt/tags/tag356.xml><?xml version="1.0" encoding="utf-8"?>
<p:tagLst xmlns:p="http://schemas.openxmlformats.org/presentationml/2006/main">
  <p:tag name="AS_UNIQUEID" val="7082"/>
  <p:tag name="KSO_WM_BEAUTIFY_FLAG" val=""/>
</p:tagLst>
</file>

<file path=ppt/tags/tag357.xml><?xml version="1.0" encoding="utf-8"?>
<p:tagLst xmlns:p="http://schemas.openxmlformats.org/presentationml/2006/main">
  <p:tag name="AS_UNIQUEID" val="7083"/>
  <p:tag name="KSO_WM_BEAUTIFY_FLAG" val=""/>
</p:tagLst>
</file>

<file path=ppt/tags/tag358.xml><?xml version="1.0" encoding="utf-8"?>
<p:tagLst xmlns:p="http://schemas.openxmlformats.org/presentationml/2006/main">
  <p:tag name="AS_UNIQUEID" val="7084"/>
  <p:tag name="KSO_WM_BEAUTIFY_FLAG" val=""/>
</p:tagLst>
</file>

<file path=ppt/tags/tag359.xml><?xml version="1.0" encoding="utf-8"?>
<p:tagLst xmlns:p="http://schemas.openxmlformats.org/presentationml/2006/main">
  <p:tag name="AS_UNIQUEID" val="7085"/>
</p:tagLst>
</file>

<file path=ppt/tags/tag36.xml><?xml version="1.0" encoding="utf-8"?>
<p:tagLst xmlns:p="http://schemas.openxmlformats.org/presentationml/2006/main">
  <p:tag name="AS_UNIQUEID" val="6851"/>
</p:tagLst>
</file>

<file path=ppt/tags/tag360.xml><?xml version="1.0" encoding="utf-8"?>
<p:tagLst xmlns:p="http://schemas.openxmlformats.org/presentationml/2006/main">
  <p:tag name="AS_UNIQUEID" val="7086"/>
  <p:tag name="KSO_WM_BEAUTIFY_FLAG" val=""/>
</p:tagLst>
</file>

<file path=ppt/tags/tag361.xml><?xml version="1.0" encoding="utf-8"?>
<p:tagLst xmlns:p="http://schemas.openxmlformats.org/presentationml/2006/main">
  <p:tag name="AS_UNIQUEID" val="7087"/>
</p:tagLst>
</file>

<file path=ppt/tags/tag362.xml><?xml version="1.0" encoding="utf-8"?>
<p:tagLst xmlns:p="http://schemas.openxmlformats.org/presentationml/2006/main">
  <p:tag name="AS_UNIQUEID" val="7088"/>
  <p:tag name="KSO_WM_BEAUTIFY_FLAG" val=""/>
</p:tagLst>
</file>

<file path=ppt/tags/tag363.xml><?xml version="1.0" encoding="utf-8"?>
<p:tagLst xmlns:p="http://schemas.openxmlformats.org/presentationml/2006/main">
  <p:tag name="AS_UNIQUEID" val="7089"/>
  <p:tag name="KSO_WM_BEAUTIFY_FLAG" val=""/>
</p:tagLst>
</file>

<file path=ppt/tags/tag364.xml><?xml version="1.0" encoding="utf-8"?>
<p:tagLst xmlns:p="http://schemas.openxmlformats.org/presentationml/2006/main">
  <p:tag name="AS_UNIQUEID" val="7090"/>
  <p:tag name="KSO_WM_BEAUTIFY_FLAG" val=""/>
</p:tagLst>
</file>

<file path=ppt/tags/tag365.xml><?xml version="1.0" encoding="utf-8"?>
<p:tagLst xmlns:p="http://schemas.openxmlformats.org/presentationml/2006/main">
  <p:tag name="AS_UNIQUEID" val="7091"/>
  <p:tag name="KSO_WM_BEAUTIFY_FLAG" val=""/>
</p:tagLst>
</file>

<file path=ppt/tags/tag366.xml><?xml version="1.0" encoding="utf-8"?>
<p:tagLst xmlns:p="http://schemas.openxmlformats.org/presentationml/2006/main">
  <p:tag name="AS_UNIQUEID" val="7092"/>
</p:tagLst>
</file>

<file path=ppt/tags/tag367.xml><?xml version="1.0" encoding="utf-8"?>
<p:tagLst xmlns:p="http://schemas.openxmlformats.org/presentationml/2006/main">
  <p:tag name="AS_UNIQUEID" val="7093"/>
  <p:tag name="KSO_WM_BEAUTIFY_FLAG" val=""/>
</p:tagLst>
</file>

<file path=ppt/tags/tag368.xml><?xml version="1.0" encoding="utf-8"?>
<p:tagLst xmlns:p="http://schemas.openxmlformats.org/presentationml/2006/main">
  <p:tag name="AS_UNIQUEID" val="7094"/>
</p:tagLst>
</file>

<file path=ppt/tags/tag369.xml><?xml version="1.0" encoding="utf-8"?>
<p:tagLst xmlns:p="http://schemas.openxmlformats.org/presentationml/2006/main">
  <p:tag name="AS_UNIQUEID" val="7095"/>
  <p:tag name="KSO_WM_BEAUTIFY_FLAG" val=""/>
</p:tagLst>
</file>

<file path=ppt/tags/tag37.xml><?xml version="1.0" encoding="utf-8"?>
<p:tagLst xmlns:p="http://schemas.openxmlformats.org/presentationml/2006/main">
  <p:tag name="AS_UNIQUEID" val="6852"/>
</p:tagLst>
</file>

<file path=ppt/tags/tag370.xml><?xml version="1.0" encoding="utf-8"?>
<p:tagLst xmlns:p="http://schemas.openxmlformats.org/presentationml/2006/main">
  <p:tag name="AS_UNIQUEID" val="7096"/>
  <p:tag name="KSO_WM_BEAUTIFY_FLAG" val=""/>
</p:tagLst>
</file>

<file path=ppt/tags/tag371.xml><?xml version="1.0" encoding="utf-8"?>
<p:tagLst xmlns:p="http://schemas.openxmlformats.org/presentationml/2006/main">
  <p:tag name="AS_UNIQUEID" val="2785"/>
  <p:tag name="KSO_WM_BEAUTIFY_FLAG" val=""/>
</p:tagLst>
</file>

<file path=ppt/tags/tag372.xml><?xml version="1.0" encoding="utf-8"?>
<p:tagLst xmlns:p="http://schemas.openxmlformats.org/presentationml/2006/main">
  <p:tag name="AS_UNIQUEID" val="2786"/>
  <p:tag name="KSO_WM_BEAUTIFY_FLAG" val=""/>
</p:tagLst>
</file>

<file path=ppt/tags/tag373.xml><?xml version="1.0" encoding="utf-8"?>
<p:tagLst xmlns:p="http://schemas.openxmlformats.org/presentationml/2006/main">
  <p:tag name="AS_UNIQUEID" val="2787"/>
</p:tagLst>
</file>

<file path=ppt/tags/tag374.xml><?xml version="1.0" encoding="utf-8"?>
<p:tagLst xmlns:p="http://schemas.openxmlformats.org/presentationml/2006/main">
  <p:tag name="AS_UNIQUEID" val="2788"/>
  <p:tag name="KSO_WM_BEAUTIFY_FLAG" val=""/>
</p:tagLst>
</file>

<file path=ppt/tags/tag375.xml><?xml version="1.0" encoding="utf-8"?>
<p:tagLst xmlns:p="http://schemas.openxmlformats.org/presentationml/2006/main">
  <p:tag name="AS_UNIQUEID" val="2789"/>
  <p:tag name="KSO_WM_BEAUTIFY_FLAG" val=""/>
</p:tagLst>
</file>

<file path=ppt/tags/tag376.xml><?xml version="1.0" encoding="utf-8"?>
<p:tagLst xmlns:p="http://schemas.openxmlformats.org/presentationml/2006/main">
  <p:tag name="AS_UNIQUEID" val="2790"/>
</p:tagLst>
</file>

<file path=ppt/tags/tag377.xml><?xml version="1.0" encoding="utf-8"?>
<p:tagLst xmlns:p="http://schemas.openxmlformats.org/presentationml/2006/main">
  <p:tag name="AS_UNIQUEID" val="2791"/>
  <p:tag name="KSO_WM_BEAUTIFY_FLAG" val=""/>
</p:tagLst>
</file>

<file path=ppt/tags/tag378.xml><?xml version="1.0" encoding="utf-8"?>
<p:tagLst xmlns:p="http://schemas.openxmlformats.org/presentationml/2006/main">
  <p:tag name="AS_UNIQUEID" val="2792"/>
  <p:tag name="KSO_WM_BEAUTIFY_FLAG" val=""/>
</p:tagLst>
</file>

<file path=ppt/tags/tag379.xml><?xml version="1.0" encoding="utf-8"?>
<p:tagLst xmlns:p="http://schemas.openxmlformats.org/presentationml/2006/main">
  <p:tag name="AS_UNIQUEID" val="2793"/>
</p:tagLst>
</file>

<file path=ppt/tags/tag38.xml><?xml version="1.0" encoding="utf-8"?>
<p:tagLst xmlns:p="http://schemas.openxmlformats.org/presentationml/2006/main">
  <p:tag name="AS_UNIQUEID" val="6853"/>
</p:tagLst>
</file>

<file path=ppt/tags/tag380.xml><?xml version="1.0" encoding="utf-8"?>
<p:tagLst xmlns:p="http://schemas.openxmlformats.org/presentationml/2006/main">
  <p:tag name="AS_UNIQUEID" val="2794"/>
  <p:tag name="KSO_WM_BEAUTIFY_FLAG" val=""/>
</p:tagLst>
</file>

<file path=ppt/tags/tag381.xml><?xml version="1.0" encoding="utf-8"?>
<p:tagLst xmlns:p="http://schemas.openxmlformats.org/presentationml/2006/main">
  <p:tag name="AS_UNIQUEID" val="2795"/>
  <p:tag name="KSO_WM_BEAUTIFY_FLAG" val=""/>
</p:tagLst>
</file>

<file path=ppt/tags/tag382.xml><?xml version="1.0" encoding="utf-8"?>
<p:tagLst xmlns:p="http://schemas.openxmlformats.org/presentationml/2006/main">
  <p:tag name="AS_UNIQUEID" val="7057"/>
</p:tagLst>
</file>

<file path=ppt/tags/tag383.xml><?xml version="1.0" encoding="utf-8"?>
<p:tagLst xmlns:p="http://schemas.openxmlformats.org/presentationml/2006/main">
  <p:tag name="AS_UNIQUEID" val="7058"/>
</p:tagLst>
</file>

<file path=ppt/tags/tag384.xml><?xml version="1.0" encoding="utf-8"?>
<p:tagLst xmlns:p="http://schemas.openxmlformats.org/presentationml/2006/main">
  <p:tag name="AS_UNIQUEID" val="7059"/>
</p:tagLst>
</file>

<file path=ppt/tags/tag385.xml><?xml version="1.0" encoding="utf-8"?>
<p:tagLst xmlns:p="http://schemas.openxmlformats.org/presentationml/2006/main">
  <p:tag name="AS_UNIQUEID" val="7102"/>
  <p:tag name="KSO_WM_BEAUTIFY_FLAG" val=""/>
</p:tagLst>
</file>

<file path=ppt/tags/tag386.xml><?xml version="1.0" encoding="utf-8"?>
<p:tagLst xmlns:p="http://schemas.openxmlformats.org/presentationml/2006/main">
  <p:tag name="AS_UNIQUEID" val="7103"/>
  <p:tag name="KSO_WM_BEAUTIFY_FLAG" val=""/>
</p:tagLst>
</file>

<file path=ppt/tags/tag387.xml><?xml version="1.0" encoding="utf-8"?>
<p:tagLst xmlns:p="http://schemas.openxmlformats.org/presentationml/2006/main">
  <p:tag name="AS_UNIQUEID" val="2785"/>
  <p:tag name="KSO_WM_BEAUTIFY_FLAG" val=""/>
</p:tagLst>
</file>

<file path=ppt/tags/tag388.xml><?xml version="1.0" encoding="utf-8"?>
<p:tagLst xmlns:p="http://schemas.openxmlformats.org/presentationml/2006/main">
  <p:tag name="AS_UNIQUEID" val="2786"/>
  <p:tag name="KSO_WM_BEAUTIFY_FLAG" val=""/>
</p:tagLst>
</file>

<file path=ppt/tags/tag389.xml><?xml version="1.0" encoding="utf-8"?>
<p:tagLst xmlns:p="http://schemas.openxmlformats.org/presentationml/2006/main">
  <p:tag name="AS_UNIQUEID" val="2787"/>
</p:tagLst>
</file>

<file path=ppt/tags/tag39.xml><?xml version="1.0" encoding="utf-8"?>
<p:tagLst xmlns:p="http://schemas.openxmlformats.org/presentationml/2006/main">
  <p:tag name="AS_UNIQUEID" val="6854"/>
</p:tagLst>
</file>

<file path=ppt/tags/tag390.xml><?xml version="1.0" encoding="utf-8"?>
<p:tagLst xmlns:p="http://schemas.openxmlformats.org/presentationml/2006/main">
  <p:tag name="AS_UNIQUEID" val="2788"/>
  <p:tag name="KSO_WM_BEAUTIFY_FLAG" val=""/>
</p:tagLst>
</file>

<file path=ppt/tags/tag391.xml><?xml version="1.0" encoding="utf-8"?>
<p:tagLst xmlns:p="http://schemas.openxmlformats.org/presentationml/2006/main">
  <p:tag name="AS_UNIQUEID" val="2789"/>
  <p:tag name="KSO_WM_BEAUTIFY_FLAG" val=""/>
</p:tagLst>
</file>

<file path=ppt/tags/tag392.xml><?xml version="1.0" encoding="utf-8"?>
<p:tagLst xmlns:p="http://schemas.openxmlformats.org/presentationml/2006/main">
  <p:tag name="AS_UNIQUEID" val="2790"/>
</p:tagLst>
</file>

<file path=ppt/tags/tag393.xml><?xml version="1.0" encoding="utf-8"?>
<p:tagLst xmlns:p="http://schemas.openxmlformats.org/presentationml/2006/main">
  <p:tag name="AS_UNIQUEID" val="2791"/>
  <p:tag name="KSO_WM_BEAUTIFY_FLAG" val=""/>
</p:tagLst>
</file>

<file path=ppt/tags/tag394.xml><?xml version="1.0" encoding="utf-8"?>
<p:tagLst xmlns:p="http://schemas.openxmlformats.org/presentationml/2006/main">
  <p:tag name="AS_UNIQUEID" val="2792"/>
  <p:tag name="KSO_WM_BEAUTIFY_FLAG" val=""/>
</p:tagLst>
</file>

<file path=ppt/tags/tag395.xml><?xml version="1.0" encoding="utf-8"?>
<p:tagLst xmlns:p="http://schemas.openxmlformats.org/presentationml/2006/main">
  <p:tag name="AS_UNIQUEID" val="2793"/>
</p:tagLst>
</file>

<file path=ppt/tags/tag396.xml><?xml version="1.0" encoding="utf-8"?>
<p:tagLst xmlns:p="http://schemas.openxmlformats.org/presentationml/2006/main">
  <p:tag name="AS_UNIQUEID" val="2794"/>
  <p:tag name="KSO_WM_BEAUTIFY_FLAG" val=""/>
</p:tagLst>
</file>

<file path=ppt/tags/tag397.xml><?xml version="1.0" encoding="utf-8"?>
<p:tagLst xmlns:p="http://schemas.openxmlformats.org/presentationml/2006/main">
  <p:tag name="AS_UNIQUEID" val="2795"/>
  <p:tag name="KSO_WM_BEAUTIFY_FLAG" val=""/>
</p:tagLst>
</file>

<file path=ppt/tags/tag398.xml><?xml version="1.0" encoding="utf-8"?>
<p:tagLst xmlns:p="http://schemas.openxmlformats.org/presentationml/2006/main">
  <p:tag name="AS_UNIQUEID" val="7104"/>
  <p:tag name="KSO_WM_BEAUTIFY_FLAG" val=""/>
</p:tagLst>
</file>

<file path=ppt/tags/tag399.xml><?xml version="1.0" encoding="utf-8"?>
<p:tagLst xmlns:p="http://schemas.openxmlformats.org/presentationml/2006/main">
  <p:tag name="AS_UNIQUEID" val="2705"/>
  <p:tag name="KSO_WM_BEAUTIFY_FLAG" val=""/>
</p:tagLst>
</file>

<file path=ppt/tags/tag4.xml><?xml version="1.0" encoding="utf-8"?>
<p:tagLst xmlns:p="http://schemas.openxmlformats.org/presentationml/2006/main">
  <p:tag name="AS_UNIQUEID" val="6816"/>
</p:tagLst>
</file>

<file path=ppt/tags/tag40.xml><?xml version="1.0" encoding="utf-8"?>
<p:tagLst xmlns:p="http://schemas.openxmlformats.org/presentationml/2006/main">
  <p:tag name="AS_UNIQUEID" val="6856"/>
</p:tagLst>
</file>

<file path=ppt/tags/tag400.xml><?xml version="1.0" encoding="utf-8"?>
<p:tagLst xmlns:p="http://schemas.openxmlformats.org/presentationml/2006/main">
  <p:tag name="AS_UNIQUEID" val="7105"/>
</p:tagLst>
</file>

<file path=ppt/tags/tag401.xml><?xml version="1.0" encoding="utf-8"?>
<p:tagLst xmlns:p="http://schemas.openxmlformats.org/presentationml/2006/main">
  <p:tag name="AS_UNIQUEID" val="7098"/>
</p:tagLst>
</file>

<file path=ppt/tags/tag402.xml><?xml version="1.0" encoding="utf-8"?>
<p:tagLst xmlns:p="http://schemas.openxmlformats.org/presentationml/2006/main">
  <p:tag name="AS_UNIQUEID" val="7099"/>
</p:tagLst>
</file>

<file path=ppt/tags/tag403.xml><?xml version="1.0" encoding="utf-8"?>
<p:tagLst xmlns:p="http://schemas.openxmlformats.org/presentationml/2006/main">
  <p:tag name="AS_UNIQUEID" val="7100"/>
</p:tagLst>
</file>

<file path=ppt/tags/tag404.xml><?xml version="1.0" encoding="utf-8"?>
<p:tagLst xmlns:p="http://schemas.openxmlformats.org/presentationml/2006/main">
  <p:tag name="AS_UNIQUEID" val="7111"/>
  <p:tag name="KSO_WM_BEAUTIFY_FLAG" val=""/>
</p:tagLst>
</file>

<file path=ppt/tags/tag405.xml><?xml version="1.0" encoding="utf-8"?>
<p:tagLst xmlns:p="http://schemas.openxmlformats.org/presentationml/2006/main">
  <p:tag name="AS_UNIQUEID" val="2785"/>
</p:tagLst>
</file>

<file path=ppt/tags/tag406.xml><?xml version="1.0" encoding="utf-8"?>
<p:tagLst xmlns:p="http://schemas.openxmlformats.org/presentationml/2006/main">
  <p:tag name="AS_UNIQUEID" val="2786"/>
</p:tagLst>
</file>

<file path=ppt/tags/tag407.xml><?xml version="1.0" encoding="utf-8"?>
<p:tagLst xmlns:p="http://schemas.openxmlformats.org/presentationml/2006/main">
  <p:tag name="AS_UNIQUEID" val="2705"/>
</p:tagLst>
</file>

<file path=ppt/tags/tag408.xml><?xml version="1.0" encoding="utf-8"?>
<p:tagLst xmlns:p="http://schemas.openxmlformats.org/presentationml/2006/main">
  <p:tag name="AS_UNIQUEID" val="7112"/>
</p:tagLst>
</file>

<file path=ppt/tags/tag409.xml><?xml version="1.0" encoding="utf-8"?>
<p:tagLst xmlns:p="http://schemas.openxmlformats.org/presentationml/2006/main">
  <p:tag name="AS_UNIQUEID" val="7113"/>
</p:tagLst>
</file>

<file path=ppt/tags/tag41.xml><?xml version="1.0" encoding="utf-8"?>
<p:tagLst xmlns:p="http://schemas.openxmlformats.org/presentationml/2006/main">
  <p:tag name="AS_UNIQUEID" val="6857"/>
</p:tagLst>
</file>

<file path=ppt/tags/tag410.xml><?xml version="1.0" encoding="utf-8"?>
<p:tagLst xmlns:p="http://schemas.openxmlformats.org/presentationml/2006/main">
  <p:tag name="AS_UNIQUEID" val="7114"/>
  <p:tag name="KSO_WM_BEAUTIFY_FLAG" val=""/>
</p:tagLst>
</file>

<file path=ppt/tags/tag411.xml><?xml version="1.0" encoding="utf-8"?>
<p:tagLst xmlns:p="http://schemas.openxmlformats.org/presentationml/2006/main">
  <p:tag name="AS_UNIQUEID" val="7115"/>
  <p:tag name="KSO_WM_BEAUTIFY_FLAG" val=""/>
</p:tagLst>
</file>

<file path=ppt/tags/tag412.xml><?xml version="1.0" encoding="utf-8"?>
<p:tagLst xmlns:p="http://schemas.openxmlformats.org/presentationml/2006/main">
  <p:tag name="AS_UNIQUEID" val="7107"/>
</p:tagLst>
</file>

<file path=ppt/tags/tag413.xml><?xml version="1.0" encoding="utf-8"?>
<p:tagLst xmlns:p="http://schemas.openxmlformats.org/presentationml/2006/main">
  <p:tag name="AS_UNIQUEID" val="7108"/>
</p:tagLst>
</file>

<file path=ppt/tags/tag414.xml><?xml version="1.0" encoding="utf-8"?>
<p:tagLst xmlns:p="http://schemas.openxmlformats.org/presentationml/2006/main">
  <p:tag name="AS_UNIQUEID" val="7109"/>
</p:tagLst>
</file>

<file path=ppt/tags/tag415.xml><?xml version="1.0" encoding="utf-8"?>
<p:tagLst xmlns:p="http://schemas.openxmlformats.org/presentationml/2006/main">
  <p:tag name="AS_UNIQUEID" val="7121"/>
</p:tagLst>
</file>

<file path=ppt/tags/tag416.xml><?xml version="1.0" encoding="utf-8"?>
<p:tagLst xmlns:p="http://schemas.openxmlformats.org/presentationml/2006/main">
  <p:tag name="AS_UNIQUEID" val="7122"/>
  <p:tag name="KSO_WM_BEAUTIFY_FLAG" val=""/>
</p:tagLst>
</file>

<file path=ppt/tags/tag417.xml><?xml version="1.0" encoding="utf-8"?>
<p:tagLst xmlns:p="http://schemas.openxmlformats.org/presentationml/2006/main">
  <p:tag name="AS_UNIQUEID" val="7123"/>
  <p:tag name="KSO_WM_BEAUTIFY_FLAG" val=""/>
</p:tagLst>
</file>

<file path=ppt/tags/tag418.xml><?xml version="1.0" encoding="utf-8"?>
<p:tagLst xmlns:p="http://schemas.openxmlformats.org/presentationml/2006/main">
  <p:tag name="AS_UNIQUEID" val="7124"/>
  <p:tag name="KSO_WM_BEAUTIFY_FLAG" val=""/>
</p:tagLst>
</file>

<file path=ppt/tags/tag419.xml><?xml version="1.0" encoding="utf-8"?>
<p:tagLst xmlns:p="http://schemas.openxmlformats.org/presentationml/2006/main">
  <p:tag name="AS_UNIQUEID" val="7125"/>
  <p:tag name="KSO_WM_BEAUTIFY_FLAG" val=""/>
</p:tagLst>
</file>

<file path=ppt/tags/tag42.xml><?xml version="1.0" encoding="utf-8"?>
<p:tagLst xmlns:p="http://schemas.openxmlformats.org/presentationml/2006/main">
  <p:tag name="AS_UNIQUEID" val="6858"/>
</p:tagLst>
</file>

<file path=ppt/tags/tag420.xml><?xml version="1.0" encoding="utf-8"?>
<p:tagLst xmlns:p="http://schemas.openxmlformats.org/presentationml/2006/main">
  <p:tag name="AS_UNIQUEID" val="7126"/>
  <p:tag name="KSO_WM_BEAUTIFY_FLAG" val=""/>
</p:tagLst>
</file>

<file path=ppt/tags/tag421.xml><?xml version="1.0" encoding="utf-8"?>
<p:tagLst xmlns:p="http://schemas.openxmlformats.org/presentationml/2006/main">
  <p:tag name="ISLIDE.ICON" val="#373163;"/>
</p:tagLst>
</file>

<file path=ppt/tags/tag422.xml><?xml version="1.0" encoding="utf-8"?>
<p:tagLst xmlns:p="http://schemas.openxmlformats.org/presentationml/2006/main">
  <p:tag name="AS_UNIQUEID" val="7117"/>
</p:tagLst>
</file>

<file path=ppt/tags/tag423.xml><?xml version="1.0" encoding="utf-8"?>
<p:tagLst xmlns:p="http://schemas.openxmlformats.org/presentationml/2006/main">
  <p:tag name="AS_UNIQUEID" val="7118"/>
</p:tagLst>
</file>

<file path=ppt/tags/tag424.xml><?xml version="1.0" encoding="utf-8"?>
<p:tagLst xmlns:p="http://schemas.openxmlformats.org/presentationml/2006/main">
  <p:tag name="AS_UNIQUEID" val="7119"/>
</p:tagLst>
</file>

<file path=ppt/tags/tag425.xml><?xml version="1.0" encoding="utf-8"?>
<p:tagLst xmlns:p="http://schemas.openxmlformats.org/presentationml/2006/main">
  <p:tag name="AS_UNIQUEID" val="7132"/>
  <p:tag name="KSO_WM_BEAUTIFY_FLAG" val=""/>
</p:tagLst>
</file>

<file path=ppt/tags/tag426.xml><?xml version="1.0" encoding="utf-8"?>
<p:tagLst xmlns:p="http://schemas.openxmlformats.org/presentationml/2006/main">
  <p:tag name="AS_UNIQUEID" val="7133"/>
  <p:tag name="KSO_WM_BEAUTIFY_FLAG" val=""/>
</p:tagLst>
</file>

<file path=ppt/tags/tag427.xml><?xml version="1.0" encoding="utf-8"?>
<p:tagLst xmlns:p="http://schemas.openxmlformats.org/presentationml/2006/main">
  <p:tag name="AS_UNIQUEID" val="7134"/>
</p:tagLst>
</file>

<file path=ppt/tags/tag428.xml><?xml version="1.0" encoding="utf-8"?>
<p:tagLst xmlns:p="http://schemas.openxmlformats.org/presentationml/2006/main">
  <p:tag name="AS_UNIQUEID" val="7135"/>
</p:tagLst>
</file>

<file path=ppt/tags/tag429.xml><?xml version="1.0" encoding="utf-8"?>
<p:tagLst xmlns:p="http://schemas.openxmlformats.org/presentationml/2006/main">
  <p:tag name="AS_UNIQUEID" val="1487"/>
  <p:tag name="KSO_WM_BEAUTIFY_FLAG" val=""/>
</p:tagLst>
</file>

<file path=ppt/tags/tag43.xml><?xml version="1.0" encoding="utf-8"?>
<p:tagLst xmlns:p="http://schemas.openxmlformats.org/presentationml/2006/main">
  <p:tag name="AS_UNIQUEID" val="6859"/>
</p:tagLst>
</file>

<file path=ppt/tags/tag430.xml><?xml version="1.0" encoding="utf-8"?>
<p:tagLst xmlns:p="http://schemas.openxmlformats.org/presentationml/2006/main">
  <p:tag name="AS_UNIQUEID" val="1487"/>
  <p:tag name="KSO_WM_BEAUTIFY_FLAG" val=""/>
</p:tagLst>
</file>

<file path=ppt/tags/tag431.xml><?xml version="1.0" encoding="utf-8"?>
<p:tagLst xmlns:p="http://schemas.openxmlformats.org/presentationml/2006/main">
  <p:tag name="AS_UNIQUEID" val="1487"/>
  <p:tag name="KSO_WM_BEAUTIFY_FLAG" val=""/>
</p:tagLst>
</file>

<file path=ppt/tags/tag432.xml><?xml version="1.0" encoding="utf-8"?>
<p:tagLst xmlns:p="http://schemas.openxmlformats.org/presentationml/2006/main">
  <p:tag name="AS_UNIQUEID" val="1487"/>
  <p:tag name="KSO_WM_BEAUTIFY_FLAG" val=""/>
</p:tagLst>
</file>

<file path=ppt/tags/tag433.xml><?xml version="1.0" encoding="utf-8"?>
<p:tagLst xmlns:p="http://schemas.openxmlformats.org/presentationml/2006/main">
  <p:tag name="AS_UNIQUEID" val="1487"/>
  <p:tag name="KSO_WM_BEAUTIFY_FLAG" val=""/>
</p:tagLst>
</file>

<file path=ppt/tags/tag434.xml><?xml version="1.0" encoding="utf-8"?>
<p:tagLst xmlns:p="http://schemas.openxmlformats.org/presentationml/2006/main">
  <p:tag name="AS_UNIQUEID" val="1487"/>
  <p:tag name="KSO_WM_BEAUTIFY_FLAG" val=""/>
</p:tagLst>
</file>

<file path=ppt/tags/tag435.xml><?xml version="1.0" encoding="utf-8"?>
<p:tagLst xmlns:p="http://schemas.openxmlformats.org/presentationml/2006/main">
  <p:tag name="AS_UNIQUEID" val="7128"/>
</p:tagLst>
</file>

<file path=ppt/tags/tag436.xml><?xml version="1.0" encoding="utf-8"?>
<p:tagLst xmlns:p="http://schemas.openxmlformats.org/presentationml/2006/main">
  <p:tag name="AS_UNIQUEID" val="7129"/>
</p:tagLst>
</file>

<file path=ppt/tags/tag437.xml><?xml version="1.0" encoding="utf-8"?>
<p:tagLst xmlns:p="http://schemas.openxmlformats.org/presentationml/2006/main">
  <p:tag name="AS_UNIQUEID" val="7130"/>
</p:tagLst>
</file>

<file path=ppt/tags/tag438.xml><?xml version="1.0" encoding="utf-8"?>
<p:tagLst xmlns:p="http://schemas.openxmlformats.org/presentationml/2006/main">
  <p:tag name="AS_UNIQUEID" val="7141"/>
  <p:tag name="KSO_WM_BEAUTIFY_FLAG" val=""/>
</p:tagLst>
</file>

<file path=ppt/tags/tag439.xml><?xml version="1.0" encoding="utf-8"?>
<p:tagLst xmlns:p="http://schemas.openxmlformats.org/presentationml/2006/main">
  <p:tag name="AS_UNIQUEID" val="7142"/>
</p:tagLst>
</file>

<file path=ppt/tags/tag44.xml><?xml version="1.0" encoding="utf-8"?>
<p:tagLst xmlns:p="http://schemas.openxmlformats.org/presentationml/2006/main">
  <p:tag name="AS_UNIQUEID" val="6860"/>
</p:tagLst>
</file>

<file path=ppt/tags/tag440.xml><?xml version="1.0" encoding="utf-8"?>
<p:tagLst xmlns:p="http://schemas.openxmlformats.org/presentationml/2006/main">
  <p:tag name="AS_UNIQUEID" val="7143"/>
</p:tagLst>
</file>

<file path=ppt/tags/tag441.xml><?xml version="1.0" encoding="utf-8"?>
<p:tagLst xmlns:p="http://schemas.openxmlformats.org/presentationml/2006/main">
  <p:tag name="AS_UNIQUEID" val="7144"/>
</p:tagLst>
</file>

<file path=ppt/tags/tag442.xml><?xml version="1.0" encoding="utf-8"?>
<p:tagLst xmlns:p="http://schemas.openxmlformats.org/presentationml/2006/main">
  <p:tag name="AS_UNIQUEID" val="7145"/>
</p:tagLst>
</file>

<file path=ppt/tags/tag443.xml><?xml version="1.0" encoding="utf-8"?>
<p:tagLst xmlns:p="http://schemas.openxmlformats.org/presentationml/2006/main">
  <p:tag name="AS_UNIQUEID" val="7146"/>
</p:tagLst>
</file>

<file path=ppt/tags/tag444.xml><?xml version="1.0" encoding="utf-8"?>
<p:tagLst xmlns:p="http://schemas.openxmlformats.org/presentationml/2006/main">
  <p:tag name="AS_UNIQUEID" val="7137"/>
</p:tagLst>
</file>

<file path=ppt/tags/tag445.xml><?xml version="1.0" encoding="utf-8"?>
<p:tagLst xmlns:p="http://schemas.openxmlformats.org/presentationml/2006/main">
  <p:tag name="AS_UNIQUEID" val="7138"/>
</p:tagLst>
</file>

<file path=ppt/tags/tag446.xml><?xml version="1.0" encoding="utf-8"?>
<p:tagLst xmlns:p="http://schemas.openxmlformats.org/presentationml/2006/main">
  <p:tag name="AS_UNIQUEID" val="7139"/>
</p:tagLst>
</file>

<file path=ppt/tags/tag447.xml><?xml version="1.0" encoding="utf-8"?>
<p:tagLst xmlns:p="http://schemas.openxmlformats.org/presentationml/2006/main">
  <p:tag name="AS_UNIQUEID" val="7152"/>
  <p:tag name="KSO_WM_BEAUTIFY_FLAG" val=""/>
</p:tagLst>
</file>

<file path=ppt/tags/tag448.xml><?xml version="1.0" encoding="utf-8"?>
<p:tagLst xmlns:p="http://schemas.openxmlformats.org/presentationml/2006/main">
  <p:tag name="AS_UNIQUEID" val="7153"/>
</p:tagLst>
</file>

<file path=ppt/tags/tag449.xml><?xml version="1.0" encoding="utf-8"?>
<p:tagLst xmlns:p="http://schemas.openxmlformats.org/presentationml/2006/main">
  <p:tag name="AS_UNIQUEID" val="7154"/>
</p:tagLst>
</file>

<file path=ppt/tags/tag45.xml><?xml version="1.0" encoding="utf-8"?>
<p:tagLst xmlns:p="http://schemas.openxmlformats.org/presentationml/2006/main">
  <p:tag name="AS_UNIQUEID" val="6861"/>
</p:tagLst>
</file>

<file path=ppt/tags/tag450.xml><?xml version="1.0" encoding="utf-8"?>
<p:tagLst xmlns:p="http://schemas.openxmlformats.org/presentationml/2006/main">
  <p:tag name="AS_UNIQUEID" val="7155"/>
</p:tagLst>
</file>

<file path=ppt/tags/tag451.xml><?xml version="1.0" encoding="utf-8"?>
<p:tagLst xmlns:p="http://schemas.openxmlformats.org/presentationml/2006/main">
  <p:tag name="AS_UNIQUEID" val="7156"/>
</p:tagLst>
</file>

<file path=ppt/tags/tag452.xml><?xml version="1.0" encoding="utf-8"?>
<p:tagLst xmlns:p="http://schemas.openxmlformats.org/presentationml/2006/main">
  <p:tag name="AS_UNIQUEID" val="7157"/>
</p:tagLst>
</file>

<file path=ppt/tags/tag453.xml><?xml version="1.0" encoding="utf-8"?>
<p:tagLst xmlns:p="http://schemas.openxmlformats.org/presentationml/2006/main">
  <p:tag name="AS_UNIQUEID" val="7148"/>
</p:tagLst>
</file>

<file path=ppt/tags/tag454.xml><?xml version="1.0" encoding="utf-8"?>
<p:tagLst xmlns:p="http://schemas.openxmlformats.org/presentationml/2006/main">
  <p:tag name="AS_UNIQUEID" val="7149"/>
</p:tagLst>
</file>

<file path=ppt/tags/tag455.xml><?xml version="1.0" encoding="utf-8"?>
<p:tagLst xmlns:p="http://schemas.openxmlformats.org/presentationml/2006/main">
  <p:tag name="AS_UNIQUEID" val="7150"/>
</p:tagLst>
</file>

<file path=ppt/tags/tag456.xml><?xml version="1.0" encoding="utf-8"?>
<p:tagLst xmlns:p="http://schemas.openxmlformats.org/presentationml/2006/main">
  <p:tag name="AS_UNIQUEID" val="7163"/>
</p:tagLst>
</file>

<file path=ppt/tags/tag457.xml><?xml version="1.0" encoding="utf-8"?>
<p:tagLst xmlns:p="http://schemas.openxmlformats.org/presentationml/2006/main">
  <p:tag name="AS_UNIQUEID" val="7164"/>
</p:tagLst>
</file>

<file path=ppt/tags/tag458.xml><?xml version="1.0" encoding="utf-8"?>
<p:tagLst xmlns:p="http://schemas.openxmlformats.org/presentationml/2006/main">
  <p:tag name="AS_UNIQUEID" val="7165"/>
</p:tagLst>
</file>

<file path=ppt/tags/tag459.xml><?xml version="1.0" encoding="utf-8"?>
<p:tagLst xmlns:p="http://schemas.openxmlformats.org/presentationml/2006/main">
  <p:tag name="AS_UNIQUEID" val="5233"/>
  <p:tag name="KSO_WM_BEAUTIFY_FLAG" val=""/>
</p:tagLst>
</file>

<file path=ppt/tags/tag46.xml><?xml version="1.0" encoding="utf-8"?>
<p:tagLst xmlns:p="http://schemas.openxmlformats.org/presentationml/2006/main">
  <p:tag name="AS_UNIQUEID" val="6862"/>
</p:tagLst>
</file>

<file path=ppt/tags/tag460.xml><?xml version="1.0" encoding="utf-8"?>
<p:tagLst xmlns:p="http://schemas.openxmlformats.org/presentationml/2006/main">
  <p:tag name="AS_UNIQUEID" val="7159"/>
</p:tagLst>
</file>

<file path=ppt/tags/tag461.xml><?xml version="1.0" encoding="utf-8"?>
<p:tagLst xmlns:p="http://schemas.openxmlformats.org/presentationml/2006/main">
  <p:tag name="AS_UNIQUEID" val="7160"/>
</p:tagLst>
</file>

<file path=ppt/tags/tag462.xml><?xml version="1.0" encoding="utf-8"?>
<p:tagLst xmlns:p="http://schemas.openxmlformats.org/presentationml/2006/main">
  <p:tag name="AS_UNIQUEID" val="7161"/>
</p:tagLst>
</file>

<file path=ppt/tags/tag463.xml><?xml version="1.0" encoding="utf-8"?>
<p:tagLst xmlns:p="http://schemas.openxmlformats.org/presentationml/2006/main">
  <p:tag name="AS_UNIQUEID" val="6781"/>
</p:tagLst>
</file>

<file path=ppt/tags/tag464.xml><?xml version="1.0" encoding="utf-8"?>
<p:tagLst xmlns:p="http://schemas.openxmlformats.org/presentationml/2006/main">
  <p:tag name="AS_UNIQUEID" val="6782"/>
</p:tagLst>
</file>

<file path=ppt/tags/tag465.xml><?xml version="1.0" encoding="utf-8"?>
<p:tagLst xmlns:p="http://schemas.openxmlformats.org/presentationml/2006/main">
  <p:tag name="AS_UNIQUEID" val="6783"/>
</p:tagLst>
</file>

<file path=ppt/tags/tag466.xml><?xml version="1.0" encoding="utf-8"?>
<p:tagLst xmlns:p="http://schemas.openxmlformats.org/presentationml/2006/main">
  <p:tag name="AS_UNIQUEID" val="6784"/>
</p:tagLst>
</file>

<file path=ppt/tags/tag467.xml><?xml version="1.0" encoding="utf-8"?>
<p:tagLst xmlns:p="http://schemas.openxmlformats.org/presentationml/2006/main">
  <p:tag name="AS_UNIQUEID" val="6785"/>
</p:tagLst>
</file>

<file path=ppt/tags/tag468.xml><?xml version="1.0" encoding="utf-8"?>
<p:tagLst xmlns:p="http://schemas.openxmlformats.org/presentationml/2006/main">
  <p:tag name="AS_UNIQUEID" val="6786"/>
</p:tagLst>
</file>

<file path=ppt/tags/tag469.xml><?xml version="1.0" encoding="utf-8"?>
<p:tagLst xmlns:p="http://schemas.openxmlformats.org/presentationml/2006/main">
  <p:tag name="AS_UNIQUEID" val="6787"/>
</p:tagLst>
</file>

<file path=ppt/tags/tag47.xml><?xml version="1.0" encoding="utf-8"?>
<p:tagLst xmlns:p="http://schemas.openxmlformats.org/presentationml/2006/main">
  <p:tag name="AS_UNIQUEID" val="6863"/>
</p:tagLst>
</file>

<file path=ppt/tags/tag470.xml><?xml version="1.0" encoding="utf-8"?>
<p:tagLst xmlns:p="http://schemas.openxmlformats.org/presentationml/2006/main">
  <p:tag name="AS_UNIQUEID" val="6788"/>
</p:tagLst>
</file>

<file path=ppt/tags/tag471.xml><?xml version="1.0" encoding="utf-8"?>
<p:tagLst xmlns:p="http://schemas.openxmlformats.org/presentationml/2006/main">
  <p:tag name="AS_UNIQUEID" val="6789"/>
</p:tagLst>
</file>

<file path=ppt/tags/tag472.xml><?xml version="1.0" encoding="utf-8"?>
<p:tagLst xmlns:p="http://schemas.openxmlformats.org/presentationml/2006/main">
  <p:tag name="AS_UNIQUEID" val="6790"/>
</p:tagLst>
</file>

<file path=ppt/tags/tag473.xml><?xml version="1.0" encoding="utf-8"?>
<p:tagLst xmlns:p="http://schemas.openxmlformats.org/presentationml/2006/main">
  <p:tag name="AS_UNIQUEID" val="6791"/>
</p:tagLst>
</file>

<file path=ppt/tags/tag474.xml><?xml version="1.0" encoding="utf-8"?>
<p:tagLst xmlns:p="http://schemas.openxmlformats.org/presentationml/2006/main">
  <p:tag name="AS_UNIQUEID" val="6792"/>
</p:tagLst>
</file>

<file path=ppt/tags/tag475.xml><?xml version="1.0" encoding="utf-8"?>
<p:tagLst xmlns:p="http://schemas.openxmlformats.org/presentationml/2006/main">
  <p:tag name="AS_UNIQUEID" val="6793"/>
</p:tagLst>
</file>

<file path=ppt/tags/tag476.xml><?xml version="1.0" encoding="utf-8"?>
<p:tagLst xmlns:p="http://schemas.openxmlformats.org/presentationml/2006/main">
  <p:tag name="AS_UNIQUEID" val="6794"/>
</p:tagLst>
</file>

<file path=ppt/tags/tag477.xml><?xml version="1.0" encoding="utf-8"?>
<p:tagLst xmlns:p="http://schemas.openxmlformats.org/presentationml/2006/main">
  <p:tag name="AS_UNIQUEID" val="6795"/>
</p:tagLst>
</file>

<file path=ppt/tags/tag478.xml><?xml version="1.0" encoding="utf-8"?>
<p:tagLst xmlns:p="http://schemas.openxmlformats.org/presentationml/2006/main">
  <p:tag name="AS_UNIQUEID" val="6796"/>
</p:tagLst>
</file>

<file path=ppt/tags/tag479.xml><?xml version="1.0" encoding="utf-8"?>
<p:tagLst xmlns:p="http://schemas.openxmlformats.org/presentationml/2006/main">
  <p:tag name="AS_UNIQUEID" val="6797"/>
</p:tagLst>
</file>

<file path=ppt/tags/tag48.xml><?xml version="1.0" encoding="utf-8"?>
<p:tagLst xmlns:p="http://schemas.openxmlformats.org/presentationml/2006/main">
  <p:tag name="AS_UNIQUEID" val="6865"/>
</p:tagLst>
</file>

<file path=ppt/tags/tag480.xml><?xml version="1.0" encoding="utf-8"?>
<p:tagLst xmlns:p="http://schemas.openxmlformats.org/presentationml/2006/main">
  <p:tag name="AS_UNIQUEID" val="6798"/>
</p:tagLst>
</file>

<file path=ppt/tags/tag481.xml><?xml version="1.0" encoding="utf-8"?>
<p:tagLst xmlns:p="http://schemas.openxmlformats.org/presentationml/2006/main">
  <p:tag name="AS_UNIQUEID" val="6799"/>
</p:tagLst>
</file>

<file path=ppt/tags/tag482.xml><?xml version="1.0" encoding="utf-8"?>
<p:tagLst xmlns:p="http://schemas.openxmlformats.org/presentationml/2006/main">
  <p:tag name="AS_UNIQUEID" val="6800"/>
</p:tagLst>
</file>

<file path=ppt/tags/tag483.xml><?xml version="1.0" encoding="utf-8"?>
<p:tagLst xmlns:p="http://schemas.openxmlformats.org/presentationml/2006/main">
  <p:tag name="AS_UNIQUEID" val="6801"/>
</p:tagLst>
</file>

<file path=ppt/tags/tag484.xml><?xml version="1.0" encoding="utf-8"?>
<p:tagLst xmlns:p="http://schemas.openxmlformats.org/presentationml/2006/main">
  <p:tag name="AS_UNIQUEID" val="6802"/>
</p:tagLst>
</file>

<file path=ppt/tags/tag485.xml><?xml version="1.0" encoding="utf-8"?>
<p:tagLst xmlns:p="http://schemas.openxmlformats.org/presentationml/2006/main">
  <p:tag name="AS_UNIQUEID" val="6803"/>
</p:tagLst>
</file>

<file path=ppt/tags/tag486.xml><?xml version="1.0" encoding="utf-8"?>
<p:tagLst xmlns:p="http://schemas.openxmlformats.org/presentationml/2006/main">
  <p:tag name="AS_UNIQUEID" val="6804"/>
</p:tagLst>
</file>

<file path=ppt/tags/tag487.xml><?xml version="1.0" encoding="utf-8"?>
<p:tagLst xmlns:p="http://schemas.openxmlformats.org/presentationml/2006/main">
  <p:tag name="AS_UNIQUEID" val="6805"/>
</p:tagLst>
</file>

<file path=ppt/tags/tag488.xml><?xml version="1.0" encoding="utf-8"?>
<p:tagLst xmlns:p="http://schemas.openxmlformats.org/presentationml/2006/main">
  <p:tag name="AS_UNIQUEID" val="6806"/>
</p:tagLst>
</file>

<file path=ppt/tags/tag489.xml><?xml version="1.0" encoding="utf-8"?>
<p:tagLst xmlns:p="http://schemas.openxmlformats.org/presentationml/2006/main">
  <p:tag name="AS_UNIQUEID" val="6807"/>
</p:tagLst>
</file>

<file path=ppt/tags/tag49.xml><?xml version="1.0" encoding="utf-8"?>
<p:tagLst xmlns:p="http://schemas.openxmlformats.org/presentationml/2006/main">
  <p:tag name="AS_UNIQUEID" val="6866"/>
</p:tagLst>
</file>

<file path=ppt/tags/tag490.xml><?xml version="1.0" encoding="utf-8"?>
<p:tagLst xmlns:p="http://schemas.openxmlformats.org/presentationml/2006/main">
  <p:tag name="AS_UNIQUEID" val="6808"/>
</p:tagLst>
</file>

<file path=ppt/tags/tag491.xml><?xml version="1.0" encoding="utf-8"?>
<p:tagLst xmlns:p="http://schemas.openxmlformats.org/presentationml/2006/main">
  <p:tag name="AS_UNIQUEID" val="6809"/>
  <p:tag name="KSO_WM_BEAUTIFY_FLAG" val=""/>
</p:tagLst>
</file>

<file path=ppt/tags/tag492.xml><?xml version="1.0" encoding="utf-8"?>
<p:tagLst xmlns:p="http://schemas.openxmlformats.org/presentationml/2006/main">
  <p:tag name="AS_UNIQUEID" val="6810"/>
</p:tagLst>
</file>

<file path=ppt/tags/tag493.xml><?xml version="1.0" encoding="utf-8"?>
<p:tagLst xmlns:p="http://schemas.openxmlformats.org/presentationml/2006/main">
  <p:tag name="AS_UNIQUEID" val="6811"/>
</p:tagLst>
</file>

<file path=ppt/tags/tag494.xml><?xml version="1.0" encoding="utf-8"?>
<p:tagLst xmlns:p="http://schemas.openxmlformats.org/presentationml/2006/main">
  <p:tag name="AS_UNIQUEID" val="7172"/>
  <p:tag name="KSO_WM_BEAUTIFY_FLAG" val=""/>
</p:tagLst>
</file>

<file path=ppt/tags/tag495.xml><?xml version="1.0" encoding="utf-8"?>
<p:tagLst xmlns:p="http://schemas.openxmlformats.org/presentationml/2006/main">
  <p:tag name="AS_UNIQUEID" val="7173"/>
  <p:tag name="KSO_WM_BEAUTIFY_FLAG" val=""/>
</p:tagLst>
</file>

<file path=ppt/tags/tag496.xml><?xml version="1.0" encoding="utf-8"?>
<p:tagLst xmlns:p="http://schemas.openxmlformats.org/presentationml/2006/main">
  <p:tag name="AS_UNIQUEID" val="7174"/>
</p:tagLst>
</file>

<file path=ppt/tags/tag497.xml><?xml version="1.0" encoding="utf-8"?>
<p:tagLst xmlns:p="http://schemas.openxmlformats.org/presentationml/2006/main">
  <p:tag name="AS_UNIQUEID" val="7175"/>
  <p:tag name="KSO_WM_BEAUTIFY_FLAG" val=""/>
</p:tagLst>
</file>

<file path=ppt/tags/tag498.xml><?xml version="1.0" encoding="utf-8"?>
<p:tagLst xmlns:p="http://schemas.openxmlformats.org/presentationml/2006/main">
  <p:tag name="AS_UNIQUEID" val="7176"/>
  <p:tag name="KSO_WM_BEAUTIFY_FLAG" val=""/>
</p:tagLst>
</file>

<file path=ppt/tags/tag499.xml><?xml version="1.0" encoding="utf-8"?>
<p:tagLst xmlns:p="http://schemas.openxmlformats.org/presentationml/2006/main">
  <p:tag name="AS_UNIQUEID" val="7177"/>
</p:tagLst>
</file>

<file path=ppt/tags/tag5.xml><?xml version="1.0" encoding="utf-8"?>
<p:tagLst xmlns:p="http://schemas.openxmlformats.org/presentationml/2006/main">
  <p:tag name="AS_UNIQUEID" val="6817"/>
</p:tagLst>
</file>

<file path=ppt/tags/tag50.xml><?xml version="1.0" encoding="utf-8"?>
<p:tagLst xmlns:p="http://schemas.openxmlformats.org/presentationml/2006/main">
  <p:tag name="AS_UNIQUEID" val="6867"/>
</p:tagLst>
</file>

<file path=ppt/tags/tag500.xml><?xml version="1.0" encoding="utf-8"?>
<p:tagLst xmlns:p="http://schemas.openxmlformats.org/presentationml/2006/main">
  <p:tag name="AS_UNIQUEID" val="2978"/>
</p:tagLst>
</file>

<file path=ppt/tags/tag501.xml><?xml version="1.0" encoding="utf-8"?>
<p:tagLst xmlns:p="http://schemas.openxmlformats.org/presentationml/2006/main">
  <p:tag name="AS_UNIQUEID" val="2977"/>
</p:tagLst>
</file>

<file path=ppt/tags/tag502.xml><?xml version="1.0" encoding="utf-8"?>
<p:tagLst xmlns:p="http://schemas.openxmlformats.org/presentationml/2006/main">
  <p:tag name="AS_UNIQUEID" val="7178"/>
</p:tagLst>
</file>

<file path=ppt/tags/tag503.xml><?xml version="1.0" encoding="utf-8"?>
<p:tagLst xmlns:p="http://schemas.openxmlformats.org/presentationml/2006/main">
  <p:tag name="AS_UNIQUEID" val="7168"/>
</p:tagLst>
</file>

<file path=ppt/tags/tag504.xml><?xml version="1.0" encoding="utf-8"?>
<p:tagLst xmlns:p="http://schemas.openxmlformats.org/presentationml/2006/main">
  <p:tag name="AS_UNIQUEID" val="7169"/>
</p:tagLst>
</file>

<file path=ppt/tags/tag505.xml><?xml version="1.0" encoding="utf-8"?>
<p:tagLst xmlns:p="http://schemas.openxmlformats.org/presentationml/2006/main">
  <p:tag name="AS_UNIQUEID" val="7170"/>
</p:tagLst>
</file>

<file path=ppt/tags/tag506.xml><?xml version="1.0" encoding="utf-8"?>
<p:tagLst xmlns:p="http://schemas.openxmlformats.org/presentationml/2006/main">
  <p:tag name="AS_UNIQUEID" val="7184"/>
  <p:tag name="KSO_WM_BEAUTIFY_FLAG" val=""/>
</p:tagLst>
</file>

<file path=ppt/tags/tag507.xml><?xml version="1.0" encoding="utf-8"?>
<p:tagLst xmlns:p="http://schemas.openxmlformats.org/presentationml/2006/main">
  <p:tag name="AS_UNIQUEID" val="7185"/>
  <p:tag name="KSO_WM_BEAUTIFY_FLAG" val=""/>
</p:tagLst>
</file>

<file path=ppt/tags/tag508.xml><?xml version="1.0" encoding="utf-8"?>
<p:tagLst xmlns:p="http://schemas.openxmlformats.org/presentationml/2006/main">
  <p:tag name="AS_UNIQUEID" val="7186"/>
</p:tagLst>
</file>

<file path=ppt/tags/tag509.xml><?xml version="1.0" encoding="utf-8"?>
<p:tagLst xmlns:p="http://schemas.openxmlformats.org/presentationml/2006/main">
  <p:tag name="AS_UNIQUEID" val="7187"/>
  <p:tag name="KSO_WM_BEAUTIFY_FLAG" val=""/>
</p:tagLst>
</file>

<file path=ppt/tags/tag51.xml><?xml version="1.0" encoding="utf-8"?>
<p:tagLst xmlns:p="http://schemas.openxmlformats.org/presentationml/2006/main">
  <p:tag name="AS_UNIQUEID" val="6868"/>
</p:tagLst>
</file>

<file path=ppt/tags/tag510.xml><?xml version="1.0" encoding="utf-8"?>
<p:tagLst xmlns:p="http://schemas.openxmlformats.org/presentationml/2006/main">
  <p:tag name="AS_UNIQUEID" val="7188"/>
  <p:tag name="KSO_WM_BEAUTIFY_FLAG" val=""/>
</p:tagLst>
</file>

<file path=ppt/tags/tag511.xml><?xml version="1.0" encoding="utf-8"?>
<p:tagLst xmlns:p="http://schemas.openxmlformats.org/presentationml/2006/main">
  <p:tag name="AS_UNIQUEID" val="7189"/>
</p:tagLst>
</file>

<file path=ppt/tags/tag512.xml><?xml version="1.0" encoding="utf-8"?>
<p:tagLst xmlns:p="http://schemas.openxmlformats.org/presentationml/2006/main">
  <p:tag name="AS_UNIQUEID" val="2965"/>
  <p:tag name="KSO_WM_BEAUTIFY_FLAG" val=""/>
</p:tagLst>
</file>

<file path=ppt/tags/tag513.xml><?xml version="1.0" encoding="utf-8"?>
<p:tagLst xmlns:p="http://schemas.openxmlformats.org/presentationml/2006/main">
  <p:tag name="AS_UNIQUEID" val="7190"/>
</p:tagLst>
</file>

<file path=ppt/tags/tag514.xml><?xml version="1.0" encoding="utf-8"?>
<p:tagLst xmlns:p="http://schemas.openxmlformats.org/presentationml/2006/main">
  <p:tag name="AS_UNIQUEID" val="7191"/>
</p:tagLst>
</file>

<file path=ppt/tags/tag515.xml><?xml version="1.0" encoding="utf-8"?>
<p:tagLst xmlns:p="http://schemas.openxmlformats.org/presentationml/2006/main">
  <p:tag name="AS_UNIQUEID" val="5233"/>
  <p:tag name="KSO_WM_BEAUTIFY_FLAG" val=""/>
</p:tagLst>
</file>

<file path=ppt/tags/tag516.xml><?xml version="1.0" encoding="utf-8"?>
<p:tagLst xmlns:p="http://schemas.openxmlformats.org/presentationml/2006/main">
  <p:tag name="AS_UNIQUEID" val="7180"/>
</p:tagLst>
</file>

<file path=ppt/tags/tag517.xml><?xml version="1.0" encoding="utf-8"?>
<p:tagLst xmlns:p="http://schemas.openxmlformats.org/presentationml/2006/main">
  <p:tag name="AS_UNIQUEID" val="7181"/>
</p:tagLst>
</file>

<file path=ppt/tags/tag518.xml><?xml version="1.0" encoding="utf-8"?>
<p:tagLst xmlns:p="http://schemas.openxmlformats.org/presentationml/2006/main">
  <p:tag name="AS_UNIQUEID" val="7182"/>
</p:tagLst>
</file>

<file path=ppt/tags/tag519.xml><?xml version="1.0" encoding="utf-8"?>
<p:tagLst xmlns:p="http://schemas.openxmlformats.org/presentationml/2006/main">
  <p:tag name="AS_UNIQUEID" val="7197"/>
  <p:tag name="KSO_WM_BEAUTIFY_FLAG" val=""/>
</p:tagLst>
</file>

<file path=ppt/tags/tag52.xml><?xml version="1.0" encoding="utf-8"?>
<p:tagLst xmlns:p="http://schemas.openxmlformats.org/presentationml/2006/main">
  <p:tag name="AS_UNIQUEID" val="6870"/>
</p:tagLst>
</file>

<file path=ppt/tags/tag520.xml><?xml version="1.0" encoding="utf-8"?>
<p:tagLst xmlns:p="http://schemas.openxmlformats.org/presentationml/2006/main">
  <p:tag name="AS_UNIQUEID" val="7198"/>
  <p:tag name="KSO_WM_BEAUTIFY_FLAG" val=""/>
</p:tagLst>
</file>

<file path=ppt/tags/tag521.xml><?xml version="1.0" encoding="utf-8"?>
<p:tagLst xmlns:p="http://schemas.openxmlformats.org/presentationml/2006/main">
  <p:tag name="AS_UNIQUEID" val="7199"/>
</p:tagLst>
</file>

<file path=ppt/tags/tag522.xml><?xml version="1.0" encoding="utf-8"?>
<p:tagLst xmlns:p="http://schemas.openxmlformats.org/presentationml/2006/main">
  <p:tag name="AS_UNIQUEID" val="7200"/>
  <p:tag name="KSO_WM_BEAUTIFY_FLAG" val=""/>
</p:tagLst>
</file>

<file path=ppt/tags/tag523.xml><?xml version="1.0" encoding="utf-8"?>
<p:tagLst xmlns:p="http://schemas.openxmlformats.org/presentationml/2006/main">
  <p:tag name="AS_UNIQUEID" val="7201"/>
  <p:tag name="KSO_WM_BEAUTIFY_FLAG" val=""/>
</p:tagLst>
</file>

<file path=ppt/tags/tag524.xml><?xml version="1.0" encoding="utf-8"?>
<p:tagLst xmlns:p="http://schemas.openxmlformats.org/presentationml/2006/main">
  <p:tag name="AS_UNIQUEID" val="7202"/>
</p:tagLst>
</file>

<file path=ppt/tags/tag525.xml><?xml version="1.0" encoding="utf-8"?>
<p:tagLst xmlns:p="http://schemas.openxmlformats.org/presentationml/2006/main">
  <p:tag name="AS_UNIQUEID" val="7203"/>
  <p:tag name="KSO_WM_BEAUTIFY_FLAG" val=""/>
</p:tagLst>
</file>

<file path=ppt/tags/tag526.xml><?xml version="1.0" encoding="utf-8"?>
<p:tagLst xmlns:p="http://schemas.openxmlformats.org/presentationml/2006/main">
  <p:tag name="AS_UNIQUEID" val="7204"/>
</p:tagLst>
</file>

<file path=ppt/tags/tag527.xml><?xml version="1.0" encoding="utf-8"?>
<p:tagLst xmlns:p="http://schemas.openxmlformats.org/presentationml/2006/main">
  <p:tag name="AS_UNIQUEID" val="7205"/>
</p:tagLst>
</file>

<file path=ppt/tags/tag528.xml><?xml version="1.0" encoding="utf-8"?>
<p:tagLst xmlns:p="http://schemas.openxmlformats.org/presentationml/2006/main">
  <p:tag name="AS_UNIQUEID" val="1027"/>
  <p:tag name="KSO_WM_BEAUTIFY_FLAG" val=""/>
</p:tagLst>
</file>

<file path=ppt/tags/tag529.xml><?xml version="1.0" encoding="utf-8"?>
<p:tagLst xmlns:p="http://schemas.openxmlformats.org/presentationml/2006/main">
  <p:tag name="AS_UNIQUEID" val="7206"/>
</p:tagLst>
</file>

<file path=ppt/tags/tag53.xml><?xml version="1.0" encoding="utf-8"?>
<p:tagLst xmlns:p="http://schemas.openxmlformats.org/presentationml/2006/main">
  <p:tag name="AS_UNIQUEID" val="6871"/>
</p:tagLst>
</file>

<file path=ppt/tags/tag530.xml><?xml version="1.0" encoding="utf-8"?>
<p:tagLst xmlns:p="http://schemas.openxmlformats.org/presentationml/2006/main">
  <p:tag name="AS_UNIQUEID" val="7207"/>
</p:tagLst>
</file>

<file path=ppt/tags/tag531.xml><?xml version="1.0" encoding="utf-8"?>
<p:tagLst xmlns:p="http://schemas.openxmlformats.org/presentationml/2006/main">
  <p:tag name="AS_UNIQUEID" val="7208"/>
</p:tagLst>
</file>

<file path=ppt/tags/tag532.xml><?xml version="1.0" encoding="utf-8"?>
<p:tagLst xmlns:p="http://schemas.openxmlformats.org/presentationml/2006/main">
  <p:tag name="AS_UNIQUEID" val="7209"/>
</p:tagLst>
</file>

<file path=ppt/tags/tag533.xml><?xml version="1.0" encoding="utf-8"?>
<p:tagLst xmlns:p="http://schemas.openxmlformats.org/presentationml/2006/main">
  <p:tag name="AS_UNIQUEID" val="7210"/>
</p:tagLst>
</file>

<file path=ppt/tags/tag534.xml><?xml version="1.0" encoding="utf-8"?>
<p:tagLst xmlns:p="http://schemas.openxmlformats.org/presentationml/2006/main">
  <p:tag name="AS_UNIQUEID" val="5233"/>
  <p:tag name="KSO_WM_BEAUTIFY_FLAG" val=""/>
</p:tagLst>
</file>

<file path=ppt/tags/tag535.xml><?xml version="1.0" encoding="utf-8"?>
<p:tagLst xmlns:p="http://schemas.openxmlformats.org/presentationml/2006/main">
  <p:tag name="AS_UNIQUEID" val="7193"/>
</p:tagLst>
</file>

<file path=ppt/tags/tag536.xml><?xml version="1.0" encoding="utf-8"?>
<p:tagLst xmlns:p="http://schemas.openxmlformats.org/presentationml/2006/main">
  <p:tag name="AS_UNIQUEID" val="7194"/>
</p:tagLst>
</file>

<file path=ppt/tags/tag537.xml><?xml version="1.0" encoding="utf-8"?>
<p:tagLst xmlns:p="http://schemas.openxmlformats.org/presentationml/2006/main">
  <p:tag name="AS_UNIQUEID" val="7195"/>
</p:tagLst>
</file>

<file path=ppt/tags/tag538.xml><?xml version="1.0" encoding="utf-8"?>
<p:tagLst xmlns:p="http://schemas.openxmlformats.org/presentationml/2006/main">
  <p:tag name="AS_UNIQUEID" val="7216"/>
  <p:tag name="KSO_WM_BEAUTIFY_FLAG" val=""/>
</p:tagLst>
</file>

<file path=ppt/tags/tag539.xml><?xml version="1.0" encoding="utf-8"?>
<p:tagLst xmlns:p="http://schemas.openxmlformats.org/presentationml/2006/main">
  <p:tag name="AS_UNIQUEID" val="7217"/>
  <p:tag name="KSO_WM_BEAUTIFY_FLAG" val=""/>
</p:tagLst>
</file>

<file path=ppt/tags/tag54.xml><?xml version="1.0" encoding="utf-8"?>
<p:tagLst xmlns:p="http://schemas.openxmlformats.org/presentationml/2006/main">
  <p:tag name="AS_UNIQUEID" val="6872"/>
</p:tagLst>
</file>

<file path=ppt/tags/tag540.xml><?xml version="1.0" encoding="utf-8"?>
<p:tagLst xmlns:p="http://schemas.openxmlformats.org/presentationml/2006/main">
  <p:tag name="AS_UNIQUEID" val="7218"/>
</p:tagLst>
</file>

<file path=ppt/tags/tag541.xml><?xml version="1.0" encoding="utf-8"?>
<p:tagLst xmlns:p="http://schemas.openxmlformats.org/presentationml/2006/main">
  <p:tag name="AS_UNIQUEID" val="7219"/>
  <p:tag name="KSO_WM_BEAUTIFY_FLAG" val=""/>
</p:tagLst>
</file>

<file path=ppt/tags/tag542.xml><?xml version="1.0" encoding="utf-8"?>
<p:tagLst xmlns:p="http://schemas.openxmlformats.org/presentationml/2006/main">
  <p:tag name="AS_UNIQUEID" val="7220"/>
  <p:tag name="KSO_WM_BEAUTIFY_FLAG" val=""/>
</p:tagLst>
</file>

<file path=ppt/tags/tag543.xml><?xml version="1.0" encoding="utf-8"?>
<p:tagLst xmlns:p="http://schemas.openxmlformats.org/presentationml/2006/main">
  <p:tag name="AS_UNIQUEID" val="7221"/>
</p:tagLst>
</file>

<file path=ppt/tags/tag544.xml><?xml version="1.0" encoding="utf-8"?>
<p:tagLst xmlns:p="http://schemas.openxmlformats.org/presentationml/2006/main">
  <p:tag name="AS_UNIQUEID" val="5233"/>
  <p:tag name="KSO_WM_BEAUTIFY_FLAG" val=""/>
</p:tagLst>
</file>

<file path=ppt/tags/tag545.xml><?xml version="1.0" encoding="utf-8"?>
<p:tagLst xmlns:p="http://schemas.openxmlformats.org/presentationml/2006/main">
  <p:tag name="AS_UNIQUEID" val="7222"/>
</p:tagLst>
</file>

<file path=ppt/tags/tag546.xml><?xml version="1.0" encoding="utf-8"?>
<p:tagLst xmlns:p="http://schemas.openxmlformats.org/presentationml/2006/main">
  <p:tag name="AS_UNIQUEID" val="5233"/>
  <p:tag name="KSO_WM_BEAUTIFY_FLAG" val=""/>
</p:tagLst>
</file>

<file path=ppt/tags/tag547.xml><?xml version="1.0" encoding="utf-8"?>
<p:tagLst xmlns:p="http://schemas.openxmlformats.org/presentationml/2006/main">
  <p:tag name="AS_UNIQUEID" val="7223"/>
</p:tagLst>
</file>

<file path=ppt/tags/tag548.xml><?xml version="1.0" encoding="utf-8"?>
<p:tagLst xmlns:p="http://schemas.openxmlformats.org/presentationml/2006/main">
  <p:tag name="AS_UNIQUEID" val="7224"/>
</p:tagLst>
</file>

<file path=ppt/tags/tag549.xml><?xml version="1.0" encoding="utf-8"?>
<p:tagLst xmlns:p="http://schemas.openxmlformats.org/presentationml/2006/main">
  <p:tag name="AS_UNIQUEID" val="7225"/>
</p:tagLst>
</file>

<file path=ppt/tags/tag55.xml><?xml version="1.0" encoding="utf-8"?>
<p:tagLst xmlns:p="http://schemas.openxmlformats.org/presentationml/2006/main">
  <p:tag name="AS_UNIQUEID" val="6874"/>
</p:tagLst>
</file>

<file path=ppt/tags/tag550.xml><?xml version="1.0" encoding="utf-8"?>
<p:tagLst xmlns:p="http://schemas.openxmlformats.org/presentationml/2006/main">
  <p:tag name="AS_UNIQUEID" val="7212"/>
</p:tagLst>
</file>

<file path=ppt/tags/tag551.xml><?xml version="1.0" encoding="utf-8"?>
<p:tagLst xmlns:p="http://schemas.openxmlformats.org/presentationml/2006/main">
  <p:tag name="AS_UNIQUEID" val="7213"/>
</p:tagLst>
</file>

<file path=ppt/tags/tag552.xml><?xml version="1.0" encoding="utf-8"?>
<p:tagLst xmlns:p="http://schemas.openxmlformats.org/presentationml/2006/main">
  <p:tag name="AS_UNIQUEID" val="7214"/>
</p:tagLst>
</file>

<file path=ppt/tags/tag553.xml><?xml version="1.0" encoding="utf-8"?>
<p:tagLst xmlns:p="http://schemas.openxmlformats.org/presentationml/2006/main">
  <p:tag name="AS_UNIQUEID" val="7231"/>
</p:tagLst>
</file>

<file path=ppt/tags/tag554.xml><?xml version="1.0" encoding="utf-8"?>
<p:tagLst xmlns:p="http://schemas.openxmlformats.org/presentationml/2006/main">
  <p:tag name="AS_UNIQUEID" val="7232"/>
  <p:tag name="KSO_WM_BEAUTIFY_FLAG" val=""/>
</p:tagLst>
</file>

<file path=ppt/tags/tag555.xml><?xml version="1.0" encoding="utf-8"?>
<p:tagLst xmlns:p="http://schemas.openxmlformats.org/presentationml/2006/main">
  <p:tag name="AS_UNIQUEID" val="7233"/>
  <p:tag name="KSO_WM_BEAUTIFY_FLAG" val=""/>
</p:tagLst>
</file>

<file path=ppt/tags/tag556.xml><?xml version="1.0" encoding="utf-8"?>
<p:tagLst xmlns:p="http://schemas.openxmlformats.org/presentationml/2006/main">
  <p:tag name="AS_UNIQUEID" val="7234"/>
  <p:tag name="KSO_WM_BEAUTIFY_FLAG" val=""/>
</p:tagLst>
</file>

<file path=ppt/tags/tag557.xml><?xml version="1.0" encoding="utf-8"?>
<p:tagLst xmlns:p="http://schemas.openxmlformats.org/presentationml/2006/main">
  <p:tag name="AS_UNIQUEID" val="5233"/>
  <p:tag name="KSO_WM_BEAUTIFY_FLAG" val=""/>
</p:tagLst>
</file>

<file path=ppt/tags/tag558.xml><?xml version="1.0" encoding="utf-8"?>
<p:tagLst xmlns:p="http://schemas.openxmlformats.org/presentationml/2006/main">
  <p:tag name="AS_UNIQUEID" val="5233"/>
  <p:tag name="KSO_WM_BEAUTIFY_FLAG" val=""/>
</p:tagLst>
</file>

<file path=ppt/tags/tag559.xml><?xml version="1.0" encoding="utf-8"?>
<p:tagLst xmlns:p="http://schemas.openxmlformats.org/presentationml/2006/main">
  <p:tag name="AS_UNIQUEID" val="5233"/>
  <p:tag name="KSO_WM_BEAUTIFY_FLAG" val=""/>
</p:tagLst>
</file>

<file path=ppt/tags/tag56.xml><?xml version="1.0" encoding="utf-8"?>
<p:tagLst xmlns:p="http://schemas.openxmlformats.org/presentationml/2006/main">
  <p:tag name="AS_UNIQUEID" val="6875"/>
</p:tagLst>
</file>

<file path=ppt/tags/tag560.xml><?xml version="1.0" encoding="utf-8"?>
<p:tagLst xmlns:p="http://schemas.openxmlformats.org/presentationml/2006/main">
  <p:tag name="AS_UNIQUEID" val="7235"/>
</p:tagLst>
</file>

<file path=ppt/tags/tag561.xml><?xml version="1.0" encoding="utf-8"?>
<p:tagLst xmlns:p="http://schemas.openxmlformats.org/presentationml/2006/main">
  <p:tag name="AS_UNIQUEID" val="7236"/>
</p:tagLst>
</file>

<file path=ppt/tags/tag562.xml><?xml version="1.0" encoding="utf-8"?>
<p:tagLst xmlns:p="http://schemas.openxmlformats.org/presentationml/2006/main">
  <p:tag name="AS_UNIQUEID" val="7227"/>
</p:tagLst>
</file>

<file path=ppt/tags/tag563.xml><?xml version="1.0" encoding="utf-8"?>
<p:tagLst xmlns:p="http://schemas.openxmlformats.org/presentationml/2006/main">
  <p:tag name="AS_UNIQUEID" val="7228"/>
</p:tagLst>
</file>

<file path=ppt/tags/tag564.xml><?xml version="1.0" encoding="utf-8"?>
<p:tagLst xmlns:p="http://schemas.openxmlformats.org/presentationml/2006/main">
  <p:tag name="AS_UNIQUEID" val="7229"/>
</p:tagLst>
</file>

<file path=ppt/tags/tag565.xml><?xml version="1.0" encoding="utf-8"?>
<p:tagLst xmlns:p="http://schemas.openxmlformats.org/presentationml/2006/main">
  <p:tag name="AS_UNIQUEID" val="7242"/>
</p:tagLst>
</file>

<file path=ppt/tags/tag566.xml><?xml version="1.0" encoding="utf-8"?>
<p:tagLst xmlns:p="http://schemas.openxmlformats.org/presentationml/2006/main">
  <p:tag name="AS_UNIQUEID" val="7243"/>
  <p:tag name="KSO_WM_BEAUTIFY_FLAG" val=""/>
</p:tagLst>
</file>

<file path=ppt/tags/tag567.xml><?xml version="1.0" encoding="utf-8"?>
<p:tagLst xmlns:p="http://schemas.openxmlformats.org/presentationml/2006/main">
  <p:tag name="AS_UNIQUEID" val="7244"/>
  <p:tag name="KSO_WM_BEAUTIFY_FLAG" val=""/>
</p:tagLst>
</file>

<file path=ppt/tags/tag568.xml><?xml version="1.0" encoding="utf-8"?>
<p:tagLst xmlns:p="http://schemas.openxmlformats.org/presentationml/2006/main">
  <p:tag name="AS_UNIQUEID" val="7245"/>
</p:tagLst>
</file>

<file path=ppt/tags/tag569.xml><?xml version="1.0" encoding="utf-8"?>
<p:tagLst xmlns:p="http://schemas.openxmlformats.org/presentationml/2006/main">
  <p:tag name="AS_UNIQUEID" val="7246"/>
</p:tagLst>
</file>

<file path=ppt/tags/tag57.xml><?xml version="1.0" encoding="utf-8"?>
<p:tagLst xmlns:p="http://schemas.openxmlformats.org/presentationml/2006/main">
  <p:tag name="AS_UNIQUEID" val="6876"/>
</p:tagLst>
</file>

<file path=ppt/tags/tag570.xml><?xml version="1.0" encoding="utf-8"?>
<p:tagLst xmlns:p="http://schemas.openxmlformats.org/presentationml/2006/main">
  <p:tag name="AS_UNIQUEID" val="7247"/>
  <p:tag name="KSO_WM_BEAUTIFY_FLAG" val=""/>
</p:tagLst>
</file>

<file path=ppt/tags/tag571.xml><?xml version="1.0" encoding="utf-8"?>
<p:tagLst xmlns:p="http://schemas.openxmlformats.org/presentationml/2006/main">
  <p:tag name="AS_UNIQUEID" val="7248"/>
  <p:tag name="KSO_WM_BEAUTIFY_FLAG" val=""/>
</p:tagLst>
</file>

<file path=ppt/tags/tag572.xml><?xml version="1.0" encoding="utf-8"?>
<p:tagLst xmlns:p="http://schemas.openxmlformats.org/presentationml/2006/main">
  <p:tag name="AS_UNIQUEID" val="7249"/>
</p:tagLst>
</file>

<file path=ppt/tags/tag573.xml><?xml version="1.0" encoding="utf-8"?>
<p:tagLst xmlns:p="http://schemas.openxmlformats.org/presentationml/2006/main">
  <p:tag name="AS_UNIQUEID" val="7250"/>
</p:tagLst>
</file>

<file path=ppt/tags/tag574.xml><?xml version="1.0" encoding="utf-8"?>
<p:tagLst xmlns:p="http://schemas.openxmlformats.org/presentationml/2006/main">
  <p:tag name="AS_UNIQUEID" val="7251"/>
  <p:tag name="KSO_WM_BEAUTIFY_FLAG" val=""/>
</p:tagLst>
</file>

<file path=ppt/tags/tag575.xml><?xml version="1.0" encoding="utf-8"?>
<p:tagLst xmlns:p="http://schemas.openxmlformats.org/presentationml/2006/main">
  <p:tag name="AS_UNIQUEID" val="7252"/>
  <p:tag name="KSO_WM_BEAUTIFY_FLAG" val=""/>
</p:tagLst>
</file>

<file path=ppt/tags/tag576.xml><?xml version="1.0" encoding="utf-8"?>
<p:tagLst xmlns:p="http://schemas.openxmlformats.org/presentationml/2006/main">
  <p:tag name="AS_UNIQUEID" val="7238"/>
</p:tagLst>
</file>

<file path=ppt/tags/tag577.xml><?xml version="1.0" encoding="utf-8"?>
<p:tagLst xmlns:p="http://schemas.openxmlformats.org/presentationml/2006/main">
  <p:tag name="AS_UNIQUEID" val="7239"/>
</p:tagLst>
</file>

<file path=ppt/tags/tag578.xml><?xml version="1.0" encoding="utf-8"?>
<p:tagLst xmlns:p="http://schemas.openxmlformats.org/presentationml/2006/main">
  <p:tag name="AS_UNIQUEID" val="7240"/>
</p:tagLst>
</file>

<file path=ppt/tags/tag579.xml><?xml version="1.0" encoding="utf-8"?>
<p:tagLst xmlns:p="http://schemas.openxmlformats.org/presentationml/2006/main">
  <p:tag name="AS_UNIQUEID" val="7258"/>
</p:tagLst>
</file>

<file path=ppt/tags/tag58.xml><?xml version="1.0" encoding="utf-8"?>
<p:tagLst xmlns:p="http://schemas.openxmlformats.org/presentationml/2006/main">
  <p:tag name="AS_UNIQUEID" val="6877"/>
</p:tagLst>
</file>

<file path=ppt/tags/tag580.xml><?xml version="1.0" encoding="utf-8"?>
<p:tagLst xmlns:p="http://schemas.openxmlformats.org/presentationml/2006/main">
  <p:tag name="AS_UNIQUEID" val="7259"/>
  <p:tag name="KSO_WM_BEAUTIFY_FLAG" val=""/>
</p:tagLst>
</file>

<file path=ppt/tags/tag581.xml><?xml version="1.0" encoding="utf-8"?>
<p:tagLst xmlns:p="http://schemas.openxmlformats.org/presentationml/2006/main">
  <p:tag name="AS_UNIQUEID" val="7260"/>
  <p:tag name="KSO_WM_BEAUTIFY_FLAG" val=""/>
</p:tagLst>
</file>

<file path=ppt/tags/tag582.xml><?xml version="1.0" encoding="utf-8"?>
<p:tagLst xmlns:p="http://schemas.openxmlformats.org/presentationml/2006/main">
  <p:tag name="AS_UNIQUEID" val="7261"/>
</p:tagLst>
</file>

<file path=ppt/tags/tag583.xml><?xml version="1.0" encoding="utf-8"?>
<p:tagLst xmlns:p="http://schemas.openxmlformats.org/presentationml/2006/main">
  <p:tag name="AS_UNIQUEID" val="7262"/>
</p:tagLst>
</file>

<file path=ppt/tags/tag584.xml><?xml version="1.0" encoding="utf-8"?>
<p:tagLst xmlns:p="http://schemas.openxmlformats.org/presentationml/2006/main">
  <p:tag name="AS_UNIQUEID" val="3109"/>
</p:tagLst>
</file>

<file path=ppt/tags/tag585.xml><?xml version="1.0" encoding="utf-8"?>
<p:tagLst xmlns:p="http://schemas.openxmlformats.org/presentationml/2006/main">
  <p:tag name="AS_UNIQUEID" val="3110"/>
</p:tagLst>
</file>

<file path=ppt/tags/tag586.xml><?xml version="1.0" encoding="utf-8"?>
<p:tagLst xmlns:p="http://schemas.openxmlformats.org/presentationml/2006/main">
  <p:tag name="AS_UNIQUEID" val="3111"/>
  <p:tag name="KSO_WM_BEAUTIFY_FLAG" val=""/>
</p:tagLst>
</file>

<file path=ppt/tags/tag587.xml><?xml version="1.0" encoding="utf-8"?>
<p:tagLst xmlns:p="http://schemas.openxmlformats.org/presentationml/2006/main">
  <p:tag name="AS_UNIQUEID" val="3112"/>
  <p:tag name="KSO_WM_BEAUTIFY_FLAG" val=""/>
</p:tagLst>
</file>

<file path=ppt/tags/tag588.xml><?xml version="1.0" encoding="utf-8"?>
<p:tagLst xmlns:p="http://schemas.openxmlformats.org/presentationml/2006/main">
  <p:tag name="AS_UNIQUEID" val="3114"/>
</p:tagLst>
</file>

<file path=ppt/tags/tag589.xml><?xml version="1.0" encoding="utf-8"?>
<p:tagLst xmlns:p="http://schemas.openxmlformats.org/presentationml/2006/main">
  <p:tag name="AS_UNIQUEID" val="3115"/>
  <p:tag name="KSO_WM_BEAUTIFY_FLAG" val=""/>
</p:tagLst>
</file>

<file path=ppt/tags/tag59.xml><?xml version="1.0" encoding="utf-8"?>
<p:tagLst xmlns:p="http://schemas.openxmlformats.org/presentationml/2006/main">
  <p:tag name="AS_UNIQUEID" val="6878"/>
</p:tagLst>
</file>

<file path=ppt/tags/tag590.xml><?xml version="1.0" encoding="utf-8"?>
<p:tagLst xmlns:p="http://schemas.openxmlformats.org/presentationml/2006/main">
  <p:tag name="AS_UNIQUEID" val="3116"/>
  <p:tag name="KSO_WM_BEAUTIFY_FLAG" val=""/>
</p:tagLst>
</file>

<file path=ppt/tags/tag591.xml><?xml version="1.0" encoding="utf-8"?>
<p:tagLst xmlns:p="http://schemas.openxmlformats.org/presentationml/2006/main">
  <p:tag name="AS_UNIQUEID" val="3117"/>
  <p:tag name="KSO_WM_BEAUTIFY_FLAG" val=""/>
</p:tagLst>
</file>

<file path=ppt/tags/tag592.xml><?xml version="1.0" encoding="utf-8"?>
<p:tagLst xmlns:p="http://schemas.openxmlformats.org/presentationml/2006/main">
  <p:tag name="AS_UNIQUEID" val="3118"/>
</p:tagLst>
</file>

<file path=ppt/tags/tag593.xml><?xml version="1.0" encoding="utf-8"?>
<p:tagLst xmlns:p="http://schemas.openxmlformats.org/presentationml/2006/main">
  <p:tag name="AS_UNIQUEID" val="3119"/>
  <p:tag name="KSO_WM_BEAUTIFY_FLAG" val=""/>
</p:tagLst>
</file>

<file path=ppt/tags/tag594.xml><?xml version="1.0" encoding="utf-8"?>
<p:tagLst xmlns:p="http://schemas.openxmlformats.org/presentationml/2006/main">
  <p:tag name="AS_UNIQUEID" val="3120"/>
</p:tagLst>
</file>

<file path=ppt/tags/tag595.xml><?xml version="1.0" encoding="utf-8"?>
<p:tagLst xmlns:p="http://schemas.openxmlformats.org/presentationml/2006/main">
  <p:tag name="AS_UNIQUEID" val="3121"/>
  <p:tag name="KSO_WM_BEAUTIFY_FLAG" val=""/>
</p:tagLst>
</file>

<file path=ppt/tags/tag596.xml><?xml version="1.0" encoding="utf-8"?>
<p:tagLst xmlns:p="http://schemas.openxmlformats.org/presentationml/2006/main">
  <p:tag name="AS_UNIQUEID" val="3122"/>
  <p:tag name="KSO_WM_BEAUTIFY_FLAG" val=""/>
</p:tagLst>
</file>

<file path=ppt/tags/tag597.xml><?xml version="1.0" encoding="utf-8"?>
<p:tagLst xmlns:p="http://schemas.openxmlformats.org/presentationml/2006/main">
  <p:tag name="AS_UNIQUEID" val="3123"/>
</p:tagLst>
</file>

<file path=ppt/tags/tag598.xml><?xml version="1.0" encoding="utf-8"?>
<p:tagLst xmlns:p="http://schemas.openxmlformats.org/presentationml/2006/main">
  <p:tag name="AS_UNIQUEID" val="3124"/>
  <p:tag name="KSO_WM_BEAUTIFY_FLAG" val=""/>
</p:tagLst>
</file>

<file path=ppt/tags/tag599.xml><?xml version="1.0" encoding="utf-8"?>
<p:tagLst xmlns:p="http://schemas.openxmlformats.org/presentationml/2006/main">
  <p:tag name="AS_UNIQUEID" val="3125"/>
</p:tagLst>
</file>

<file path=ppt/tags/tag6.xml><?xml version="1.0" encoding="utf-8"?>
<p:tagLst xmlns:p="http://schemas.openxmlformats.org/presentationml/2006/main">
  <p:tag name="AS_UNIQUEID" val="6819"/>
</p:tagLst>
</file>

<file path=ppt/tags/tag60.xml><?xml version="1.0" encoding="utf-8"?>
<p:tagLst xmlns:p="http://schemas.openxmlformats.org/presentationml/2006/main">
  <p:tag name="AS_UNIQUEID" val="6879"/>
</p:tagLst>
</file>

<file path=ppt/tags/tag600.xml><?xml version="1.0" encoding="utf-8"?>
<p:tagLst xmlns:p="http://schemas.openxmlformats.org/presentationml/2006/main">
  <p:tag name="AS_UNIQUEID" val="3126"/>
  <p:tag name="KSO_WM_BEAUTIFY_FLAG" val=""/>
</p:tagLst>
</file>

<file path=ppt/tags/tag601.xml><?xml version="1.0" encoding="utf-8"?>
<p:tagLst xmlns:p="http://schemas.openxmlformats.org/presentationml/2006/main">
  <p:tag name="AS_UNIQUEID" val="3127"/>
  <p:tag name="KSO_WM_BEAUTIFY_FLAG" val=""/>
</p:tagLst>
</file>

<file path=ppt/tags/tag602.xml><?xml version="1.0" encoding="utf-8"?>
<p:tagLst xmlns:p="http://schemas.openxmlformats.org/presentationml/2006/main">
  <p:tag name="AS_UNIQUEID" val="3128"/>
  <p:tag name="KSO_WM_BEAUTIFY_FLAG" val=""/>
</p:tagLst>
</file>

<file path=ppt/tags/tag603.xml><?xml version="1.0" encoding="utf-8"?>
<p:tagLst xmlns:p="http://schemas.openxmlformats.org/presentationml/2006/main">
  <p:tag name="AS_UNIQUEID" val="3129"/>
  <p:tag name="KSO_WM_BEAUTIFY_FLAG" val=""/>
</p:tagLst>
</file>

<file path=ppt/tags/tag604.xml><?xml version="1.0" encoding="utf-8"?>
<p:tagLst xmlns:p="http://schemas.openxmlformats.org/presentationml/2006/main">
  <p:tag name="AS_UNIQUEID" val="3130"/>
</p:tagLst>
</file>

<file path=ppt/tags/tag605.xml><?xml version="1.0" encoding="utf-8"?>
<p:tagLst xmlns:p="http://schemas.openxmlformats.org/presentationml/2006/main">
  <p:tag name="AS_UNIQUEID" val="3131"/>
  <p:tag name="KSO_WM_BEAUTIFY_FLAG" val=""/>
</p:tagLst>
</file>

<file path=ppt/tags/tag606.xml><?xml version="1.0" encoding="utf-8"?>
<p:tagLst xmlns:p="http://schemas.openxmlformats.org/presentationml/2006/main">
  <p:tag name="AS_UNIQUEID" val="3132"/>
  <p:tag name="KSO_WM_BEAUTIFY_FLAG" val=""/>
</p:tagLst>
</file>

<file path=ppt/tags/tag607.xml><?xml version="1.0" encoding="utf-8"?>
<p:tagLst xmlns:p="http://schemas.openxmlformats.org/presentationml/2006/main">
  <p:tag name="AS_UNIQUEID" val="3133"/>
  <p:tag name="KSO_WM_BEAUTIFY_FLAG" val=""/>
</p:tagLst>
</file>

<file path=ppt/tags/tag608.xml><?xml version="1.0" encoding="utf-8"?>
<p:tagLst xmlns:p="http://schemas.openxmlformats.org/presentationml/2006/main">
  <p:tag name="AS_UNIQUEID" val="3134"/>
</p:tagLst>
</file>

<file path=ppt/tags/tag609.xml><?xml version="1.0" encoding="utf-8"?>
<p:tagLst xmlns:p="http://schemas.openxmlformats.org/presentationml/2006/main">
  <p:tag name="AS_UNIQUEID" val="3135"/>
  <p:tag name="KSO_WM_BEAUTIFY_FLAG" val=""/>
</p:tagLst>
</file>

<file path=ppt/tags/tag61.xml><?xml version="1.0" encoding="utf-8"?>
<p:tagLst xmlns:p="http://schemas.openxmlformats.org/presentationml/2006/main">
  <p:tag name="AS_UNIQUEID" val="6881"/>
</p:tagLst>
</file>

<file path=ppt/tags/tag610.xml><?xml version="1.0" encoding="utf-8"?>
<p:tagLst xmlns:p="http://schemas.openxmlformats.org/presentationml/2006/main">
  <p:tag name="AS_UNIQUEID" val="3136"/>
  <p:tag name="KSO_WM_BEAUTIFY_FLAG" val=""/>
</p:tagLst>
</file>

<file path=ppt/tags/tag611.xml><?xml version="1.0" encoding="utf-8"?>
<p:tagLst xmlns:p="http://schemas.openxmlformats.org/presentationml/2006/main">
  <p:tag name="AS_UNIQUEID" val="3137"/>
  <p:tag name="KSO_WM_BEAUTIFY_FLAG" val=""/>
</p:tagLst>
</file>

<file path=ppt/tags/tag612.xml><?xml version="1.0" encoding="utf-8"?>
<p:tagLst xmlns:p="http://schemas.openxmlformats.org/presentationml/2006/main">
  <p:tag name="AS_UNIQUEID" val="3138"/>
  <p:tag name="KSO_WM_BEAUTIFY_FLAG" val=""/>
</p:tagLst>
</file>

<file path=ppt/tags/tag613.xml><?xml version="1.0" encoding="utf-8"?>
<p:tagLst xmlns:p="http://schemas.openxmlformats.org/presentationml/2006/main">
  <p:tag name="AS_UNIQUEID" val="3139"/>
  <p:tag name="KSO_WM_BEAUTIFY_FLAG" val=""/>
</p:tagLst>
</file>

<file path=ppt/tags/tag614.xml><?xml version="1.0" encoding="utf-8"?>
<p:tagLst xmlns:p="http://schemas.openxmlformats.org/presentationml/2006/main">
  <p:tag name="AS_UNIQUEID" val="3140"/>
  <p:tag name="KSO_WM_BEAUTIFY_FLAG" val=""/>
</p:tagLst>
</file>

<file path=ppt/tags/tag615.xml><?xml version="1.0" encoding="utf-8"?>
<p:tagLst xmlns:p="http://schemas.openxmlformats.org/presentationml/2006/main">
  <p:tag name="AS_UNIQUEID" val="3141"/>
  <p:tag name="KSO_WM_BEAUTIFY_FLAG" val=""/>
</p:tagLst>
</file>

<file path=ppt/tags/tag616.xml><?xml version="1.0" encoding="utf-8"?>
<p:tagLst xmlns:p="http://schemas.openxmlformats.org/presentationml/2006/main">
  <p:tag name="AS_UNIQUEID" val="7254"/>
</p:tagLst>
</file>

<file path=ppt/tags/tag617.xml><?xml version="1.0" encoding="utf-8"?>
<p:tagLst xmlns:p="http://schemas.openxmlformats.org/presentationml/2006/main">
  <p:tag name="AS_UNIQUEID" val="7255"/>
</p:tagLst>
</file>

<file path=ppt/tags/tag618.xml><?xml version="1.0" encoding="utf-8"?>
<p:tagLst xmlns:p="http://schemas.openxmlformats.org/presentationml/2006/main">
  <p:tag name="AS_UNIQUEID" val="7256"/>
</p:tagLst>
</file>

<file path=ppt/tags/tag619.xml><?xml version="1.0" encoding="utf-8"?>
<p:tagLst xmlns:p="http://schemas.openxmlformats.org/presentationml/2006/main">
  <p:tag name="AS_UNIQUEID" val="7268"/>
</p:tagLst>
</file>

<file path=ppt/tags/tag62.xml><?xml version="1.0" encoding="utf-8"?>
<p:tagLst xmlns:p="http://schemas.openxmlformats.org/presentationml/2006/main">
  <p:tag name="AS_UNIQUEID" val="6882"/>
</p:tagLst>
</file>

<file path=ppt/tags/tag620.xml><?xml version="1.0" encoding="utf-8"?>
<p:tagLst xmlns:p="http://schemas.openxmlformats.org/presentationml/2006/main">
  <p:tag name="AS_UNIQUEID" val="7269"/>
  <p:tag name="KSO_WM_BEAUTIFY_FLAG" val=""/>
</p:tagLst>
</file>

<file path=ppt/tags/tag621.xml><?xml version="1.0" encoding="utf-8"?>
<p:tagLst xmlns:p="http://schemas.openxmlformats.org/presentationml/2006/main">
  <p:tag name="AS_UNIQUEID" val="7270"/>
  <p:tag name="KSO_WM_BEAUTIFY_FLAG" val=""/>
</p:tagLst>
</file>

<file path=ppt/tags/tag622.xml><?xml version="1.0" encoding="utf-8"?>
<p:tagLst xmlns:p="http://schemas.openxmlformats.org/presentationml/2006/main">
  <p:tag name="AS_UNIQUEID" val="7271"/>
</p:tagLst>
</file>

<file path=ppt/tags/tag623.xml><?xml version="1.0" encoding="utf-8"?>
<p:tagLst xmlns:p="http://schemas.openxmlformats.org/presentationml/2006/main">
  <p:tag name="AS_UNIQUEID" val="7272"/>
</p:tagLst>
</file>

<file path=ppt/tags/tag624.xml><?xml version="1.0" encoding="utf-8"?>
<p:tagLst xmlns:p="http://schemas.openxmlformats.org/presentationml/2006/main">
  <p:tag name="AS_UNIQUEID" val="7273"/>
</p:tagLst>
</file>

<file path=ppt/tags/tag625.xml><?xml version="1.0" encoding="utf-8"?>
<p:tagLst xmlns:p="http://schemas.openxmlformats.org/presentationml/2006/main">
  <p:tag name="AS_UNIQUEID" val="5233"/>
  <p:tag name="KSO_WM_BEAUTIFY_FLAG" val=""/>
</p:tagLst>
</file>

<file path=ppt/tags/tag626.xml><?xml version="1.0" encoding="utf-8"?>
<p:tagLst xmlns:p="http://schemas.openxmlformats.org/presentationml/2006/main">
  <p:tag name="AS_UNIQUEID" val="7264"/>
</p:tagLst>
</file>

<file path=ppt/tags/tag627.xml><?xml version="1.0" encoding="utf-8"?>
<p:tagLst xmlns:p="http://schemas.openxmlformats.org/presentationml/2006/main">
  <p:tag name="AS_UNIQUEID" val="7265"/>
</p:tagLst>
</file>

<file path=ppt/tags/tag628.xml><?xml version="1.0" encoding="utf-8"?>
<p:tagLst xmlns:p="http://schemas.openxmlformats.org/presentationml/2006/main">
  <p:tag name="AS_UNIQUEID" val="7266"/>
</p:tagLst>
</file>

<file path=ppt/tags/tag629.xml><?xml version="1.0" encoding="utf-8"?>
<p:tagLst xmlns:p="http://schemas.openxmlformats.org/presentationml/2006/main">
  <p:tag name="AS_UNIQUEID" val="7279"/>
</p:tagLst>
</file>

<file path=ppt/tags/tag63.xml><?xml version="1.0" encoding="utf-8"?>
<p:tagLst xmlns:p="http://schemas.openxmlformats.org/presentationml/2006/main">
  <p:tag name="AS_UNIQUEID" val="6883"/>
</p:tagLst>
</file>

<file path=ppt/tags/tag630.xml><?xml version="1.0" encoding="utf-8"?>
<p:tagLst xmlns:p="http://schemas.openxmlformats.org/presentationml/2006/main">
  <p:tag name="AS_UNIQUEID" val="7280"/>
  <p:tag name="KSO_WM_BEAUTIFY_FLAG" val=""/>
</p:tagLst>
</file>

<file path=ppt/tags/tag631.xml><?xml version="1.0" encoding="utf-8"?>
<p:tagLst xmlns:p="http://schemas.openxmlformats.org/presentationml/2006/main">
  <p:tag name="AS_UNIQUEID" val="7281"/>
  <p:tag name="KSO_WM_BEAUTIFY_FLAG" val=""/>
</p:tagLst>
</file>

<file path=ppt/tags/tag632.xml><?xml version="1.0" encoding="utf-8"?>
<p:tagLst xmlns:p="http://schemas.openxmlformats.org/presentationml/2006/main">
  <p:tag name="AS_UNIQUEID" val="7282"/>
</p:tagLst>
</file>

<file path=ppt/tags/tag633.xml><?xml version="1.0" encoding="utf-8"?>
<p:tagLst xmlns:p="http://schemas.openxmlformats.org/presentationml/2006/main">
  <p:tag name="AS_UNIQUEID" val="7283"/>
</p:tagLst>
</file>

<file path=ppt/tags/tag634.xml><?xml version="1.0" encoding="utf-8"?>
<p:tagLst xmlns:p="http://schemas.openxmlformats.org/presentationml/2006/main">
  <p:tag name="AS_UNIQUEID" val="3180"/>
  <p:tag name="KSO_WM_BEAUTIFY_FLAG" val=""/>
</p:tagLst>
</file>

<file path=ppt/tags/tag635.xml><?xml version="1.0" encoding="utf-8"?>
<p:tagLst xmlns:p="http://schemas.openxmlformats.org/presentationml/2006/main">
  <p:tag name="AS_UNIQUEID" val="3181"/>
  <p:tag name="KSO_WM_BEAUTIFY_FLAG" val=""/>
</p:tagLst>
</file>

<file path=ppt/tags/tag636.xml><?xml version="1.0" encoding="utf-8"?>
<p:tagLst xmlns:p="http://schemas.openxmlformats.org/presentationml/2006/main">
  <p:tag name="AS_UNIQUEID" val="3182"/>
  <p:tag name="KSO_WM_BEAUTIFY_FLAG" val=""/>
</p:tagLst>
</file>

<file path=ppt/tags/tag637.xml><?xml version="1.0" encoding="utf-8"?>
<p:tagLst xmlns:p="http://schemas.openxmlformats.org/presentationml/2006/main">
  <p:tag name="AS_UNIQUEID" val="3183"/>
  <p:tag name="KSO_WM_BEAUTIFY_FLAG" val=""/>
</p:tagLst>
</file>

<file path=ppt/tags/tag638.xml><?xml version="1.0" encoding="utf-8"?>
<p:tagLst xmlns:p="http://schemas.openxmlformats.org/presentationml/2006/main">
  <p:tag name="AS_UNIQUEID" val="3184"/>
  <p:tag name="KSO_WM_BEAUTIFY_FLAG" val=""/>
</p:tagLst>
</file>

<file path=ppt/tags/tag639.xml><?xml version="1.0" encoding="utf-8"?>
<p:tagLst xmlns:p="http://schemas.openxmlformats.org/presentationml/2006/main">
  <p:tag name="AS_UNIQUEID" val="3185"/>
  <p:tag name="KSO_WM_BEAUTIFY_FLAG" val=""/>
</p:tagLst>
</file>

<file path=ppt/tags/tag64.xml><?xml version="1.0" encoding="utf-8"?>
<p:tagLst xmlns:p="http://schemas.openxmlformats.org/presentationml/2006/main">
  <p:tag name="AS_UNIQUEID" val="6884"/>
</p:tagLst>
</file>

<file path=ppt/tags/tag640.xml><?xml version="1.0" encoding="utf-8"?>
<p:tagLst xmlns:p="http://schemas.openxmlformats.org/presentationml/2006/main">
  <p:tag name="AS_UNIQUEID" val="3186"/>
</p:tagLst>
</file>

<file path=ppt/tags/tag641.xml><?xml version="1.0" encoding="utf-8"?>
<p:tagLst xmlns:p="http://schemas.openxmlformats.org/presentationml/2006/main">
  <p:tag name="AS_UNIQUEID" val="3188"/>
  <p:tag name="KSO_WM_BEAUTIFY_FLAG" val=""/>
</p:tagLst>
</file>

<file path=ppt/tags/tag642.xml><?xml version="1.0" encoding="utf-8"?>
<p:tagLst xmlns:p="http://schemas.openxmlformats.org/presentationml/2006/main">
  <p:tag name="AS_UNIQUEID" val="3189"/>
</p:tagLst>
</file>

<file path=ppt/tags/tag643.xml><?xml version="1.0" encoding="utf-8"?>
<p:tagLst xmlns:p="http://schemas.openxmlformats.org/presentationml/2006/main">
  <p:tag name="AS_UNIQUEID" val="3191"/>
  <p:tag name="KSO_WM_BEAUTIFY_FLAG" val=""/>
</p:tagLst>
</file>

<file path=ppt/tags/tag644.xml><?xml version="1.0" encoding="utf-8"?>
<p:tagLst xmlns:p="http://schemas.openxmlformats.org/presentationml/2006/main">
  <p:tag name="AS_UNIQUEID" val="3192"/>
</p:tagLst>
</file>

<file path=ppt/tags/tag645.xml><?xml version="1.0" encoding="utf-8"?>
<p:tagLst xmlns:p="http://schemas.openxmlformats.org/presentationml/2006/main">
  <p:tag name="AS_UNIQUEID" val="3193"/>
</p:tagLst>
</file>

<file path=ppt/tags/tag646.xml><?xml version="1.0" encoding="utf-8"?>
<p:tagLst xmlns:p="http://schemas.openxmlformats.org/presentationml/2006/main">
  <p:tag name="AS_UNIQUEID" val="7275"/>
</p:tagLst>
</file>

<file path=ppt/tags/tag647.xml><?xml version="1.0" encoding="utf-8"?>
<p:tagLst xmlns:p="http://schemas.openxmlformats.org/presentationml/2006/main">
  <p:tag name="AS_UNIQUEID" val="7276"/>
</p:tagLst>
</file>

<file path=ppt/tags/tag648.xml><?xml version="1.0" encoding="utf-8"?>
<p:tagLst xmlns:p="http://schemas.openxmlformats.org/presentationml/2006/main">
  <p:tag name="AS_UNIQUEID" val="7277"/>
</p:tagLst>
</file>

<file path=ppt/tags/tag649.xml><?xml version="1.0" encoding="utf-8"?>
<p:tagLst xmlns:p="http://schemas.openxmlformats.org/presentationml/2006/main">
  <p:tag name="AS_UNIQUEID" val="7289"/>
</p:tagLst>
</file>

<file path=ppt/tags/tag65.xml><?xml version="1.0" encoding="utf-8"?>
<p:tagLst xmlns:p="http://schemas.openxmlformats.org/presentationml/2006/main">
  <p:tag name="AS_UNIQUEID" val="6885"/>
</p:tagLst>
</file>

<file path=ppt/tags/tag650.xml><?xml version="1.0" encoding="utf-8"?>
<p:tagLst xmlns:p="http://schemas.openxmlformats.org/presentationml/2006/main">
  <p:tag name="AS_UNIQUEID" val="7290"/>
</p:tagLst>
</file>

<file path=ppt/tags/tag651.xml><?xml version="1.0" encoding="utf-8"?>
<p:tagLst xmlns:p="http://schemas.openxmlformats.org/presentationml/2006/main">
  <p:tag name="ISLIDE.ICON" val="#373163;"/>
</p:tagLst>
</file>

<file path=ppt/tags/tag652.xml><?xml version="1.0" encoding="utf-8"?>
<p:tagLst xmlns:p="http://schemas.openxmlformats.org/presentationml/2006/main">
  <p:tag name="AS_UNIQUEID" val="7285"/>
</p:tagLst>
</file>

<file path=ppt/tags/tag653.xml><?xml version="1.0" encoding="utf-8"?>
<p:tagLst xmlns:p="http://schemas.openxmlformats.org/presentationml/2006/main">
  <p:tag name="AS_UNIQUEID" val="7286"/>
</p:tagLst>
</file>

<file path=ppt/tags/tag654.xml><?xml version="1.0" encoding="utf-8"?>
<p:tagLst xmlns:p="http://schemas.openxmlformats.org/presentationml/2006/main">
  <p:tag name="AS_UNIQUEID" val="7287"/>
</p:tagLst>
</file>

<file path=ppt/tags/tag655.xml><?xml version="1.0" encoding="utf-8"?>
<p:tagLst xmlns:p="http://schemas.openxmlformats.org/presentationml/2006/main">
  <p:tag name="AS_UNIQUEID" val="7296"/>
  <p:tag name="KSO_WM_BEAUTIFY_FLAG" val=""/>
</p:tagLst>
</file>

<file path=ppt/tags/tag656.xml><?xml version="1.0" encoding="utf-8"?>
<p:tagLst xmlns:p="http://schemas.openxmlformats.org/presentationml/2006/main">
  <p:tag name="AS_UNIQUEID" val="7297"/>
</p:tagLst>
</file>

<file path=ppt/tags/tag657.xml><?xml version="1.0" encoding="utf-8"?>
<p:tagLst xmlns:p="http://schemas.openxmlformats.org/presentationml/2006/main">
  <p:tag name="AS_UNIQUEID" val="7298"/>
  <p:tag name="KSO_WM_BEAUTIFY_FLAG" val=""/>
</p:tagLst>
</file>

<file path=ppt/tags/tag658.xml><?xml version="1.0" encoding="utf-8"?>
<p:tagLst xmlns:p="http://schemas.openxmlformats.org/presentationml/2006/main">
  <p:tag name="AS_UNIQUEID" val="7299"/>
  <p:tag name="KSO_WM_BEAUTIFY_FLAG" val=""/>
</p:tagLst>
</file>

<file path=ppt/tags/tag659.xml><?xml version="1.0" encoding="utf-8"?>
<p:tagLst xmlns:p="http://schemas.openxmlformats.org/presentationml/2006/main">
  <p:tag name="AS_UNIQUEID" val="7300"/>
</p:tagLst>
</file>

<file path=ppt/tags/tag66.xml><?xml version="1.0" encoding="utf-8"?>
<p:tagLst xmlns:p="http://schemas.openxmlformats.org/presentationml/2006/main">
  <p:tag name="AS_UNIQUEID" val="6886"/>
</p:tagLst>
</file>

<file path=ppt/tags/tag660.xml><?xml version="1.0" encoding="utf-8"?>
<p:tagLst xmlns:p="http://schemas.openxmlformats.org/presentationml/2006/main">
  <p:tag name="AS_UNIQUEID" val="7301"/>
</p:tagLst>
</file>

<file path=ppt/tags/tag661.xml><?xml version="1.0" encoding="utf-8"?>
<p:tagLst xmlns:p="http://schemas.openxmlformats.org/presentationml/2006/main">
  <p:tag name="AS_UNIQUEID" val="7302"/>
</p:tagLst>
</file>

<file path=ppt/tags/tag662.xml><?xml version="1.0" encoding="utf-8"?>
<p:tagLst xmlns:p="http://schemas.openxmlformats.org/presentationml/2006/main">
  <p:tag name="AS_UNIQUEID" val="7292"/>
</p:tagLst>
</file>

<file path=ppt/tags/tag663.xml><?xml version="1.0" encoding="utf-8"?>
<p:tagLst xmlns:p="http://schemas.openxmlformats.org/presentationml/2006/main">
  <p:tag name="AS_UNIQUEID" val="7293"/>
</p:tagLst>
</file>

<file path=ppt/tags/tag664.xml><?xml version="1.0" encoding="utf-8"?>
<p:tagLst xmlns:p="http://schemas.openxmlformats.org/presentationml/2006/main">
  <p:tag name="AS_UNIQUEID" val="7294"/>
</p:tagLst>
</file>

<file path=ppt/tags/tag665.xml><?xml version="1.0" encoding="utf-8"?>
<p:tagLst xmlns:p="http://schemas.openxmlformats.org/presentationml/2006/main">
  <p:tag name="AS_UNIQUEID" val="7308"/>
  <p:tag name="KSO_WM_BEAUTIFY_FLAG" val=""/>
</p:tagLst>
</file>

<file path=ppt/tags/tag666.xml><?xml version="1.0" encoding="utf-8"?>
<p:tagLst xmlns:p="http://schemas.openxmlformats.org/presentationml/2006/main">
  <p:tag name="AS_UNIQUEID" val="7309"/>
</p:tagLst>
</file>

<file path=ppt/tags/tag667.xml><?xml version="1.0" encoding="utf-8"?>
<p:tagLst xmlns:p="http://schemas.openxmlformats.org/presentationml/2006/main">
  <p:tag name="AS_UNIQUEID" val="7310"/>
  <p:tag name="KSO_WM_BEAUTIFY_FLAG" val=""/>
</p:tagLst>
</file>

<file path=ppt/tags/tag668.xml><?xml version="1.0" encoding="utf-8"?>
<p:tagLst xmlns:p="http://schemas.openxmlformats.org/presentationml/2006/main">
  <p:tag name="AS_UNIQUEID" val="7311"/>
  <p:tag name="KSO_WM_BEAUTIFY_FLAG" val=""/>
</p:tagLst>
</file>

<file path=ppt/tags/tag669.xml><?xml version="1.0" encoding="utf-8"?>
<p:tagLst xmlns:p="http://schemas.openxmlformats.org/presentationml/2006/main">
  <p:tag name="AS_UNIQUEID" val="7312"/>
</p:tagLst>
</file>

<file path=ppt/tags/tag67.xml><?xml version="1.0" encoding="utf-8"?>
<p:tagLst xmlns:p="http://schemas.openxmlformats.org/presentationml/2006/main">
  <p:tag name="AS_UNIQUEID" val="6888"/>
</p:tagLst>
</file>

<file path=ppt/tags/tag670.xml><?xml version="1.0" encoding="utf-8"?>
<p:tagLst xmlns:p="http://schemas.openxmlformats.org/presentationml/2006/main">
  <p:tag name="AS_UNIQUEID" val="7313"/>
</p:tagLst>
</file>

<file path=ppt/tags/tag671.xml><?xml version="1.0" encoding="utf-8"?>
<p:tagLst xmlns:p="http://schemas.openxmlformats.org/presentationml/2006/main">
  <p:tag name="AS_UNIQUEID" val="7304"/>
</p:tagLst>
</file>

<file path=ppt/tags/tag672.xml><?xml version="1.0" encoding="utf-8"?>
<p:tagLst xmlns:p="http://schemas.openxmlformats.org/presentationml/2006/main">
  <p:tag name="AS_UNIQUEID" val="7305"/>
</p:tagLst>
</file>

<file path=ppt/tags/tag673.xml><?xml version="1.0" encoding="utf-8"?>
<p:tagLst xmlns:p="http://schemas.openxmlformats.org/presentationml/2006/main">
  <p:tag name="AS_UNIQUEID" val="7306"/>
</p:tagLst>
</file>

<file path=ppt/tags/tag674.xml><?xml version="1.0" encoding="utf-8"?>
<p:tagLst xmlns:p="http://schemas.openxmlformats.org/presentationml/2006/main">
  <p:tag name="AS_UNIQUEID" val="7319"/>
  <p:tag name="KSO_WM_BEAUTIFY_FLAG" val=""/>
</p:tagLst>
</file>

<file path=ppt/tags/tag675.xml><?xml version="1.0" encoding="utf-8"?>
<p:tagLst xmlns:p="http://schemas.openxmlformats.org/presentationml/2006/main">
  <p:tag name="AS_UNIQUEID" val="7320"/>
</p:tagLst>
</file>

<file path=ppt/tags/tag676.xml><?xml version="1.0" encoding="utf-8"?>
<p:tagLst xmlns:p="http://schemas.openxmlformats.org/presentationml/2006/main">
  <p:tag name="AS_UNIQUEID" val="7321"/>
  <p:tag name="KSO_WM_BEAUTIFY_FLAG" val=""/>
</p:tagLst>
</file>

<file path=ppt/tags/tag677.xml><?xml version="1.0" encoding="utf-8"?>
<p:tagLst xmlns:p="http://schemas.openxmlformats.org/presentationml/2006/main">
  <p:tag name="AS_UNIQUEID" val="7322"/>
  <p:tag name="KSO_WM_BEAUTIFY_FLAG" val=""/>
</p:tagLst>
</file>

<file path=ppt/tags/tag678.xml><?xml version="1.0" encoding="utf-8"?>
<p:tagLst xmlns:p="http://schemas.openxmlformats.org/presentationml/2006/main">
  <p:tag name="AS_UNIQUEID" val="7323"/>
</p:tagLst>
</file>

<file path=ppt/tags/tag679.xml><?xml version="1.0" encoding="utf-8"?>
<p:tagLst xmlns:p="http://schemas.openxmlformats.org/presentationml/2006/main">
  <p:tag name="AS_UNIQUEID" val="7324"/>
  <p:tag name="KSO_WM_BEAUTIFY_FLAG" val=""/>
</p:tagLst>
</file>

<file path=ppt/tags/tag68.xml><?xml version="1.0" encoding="utf-8"?>
<p:tagLst xmlns:p="http://schemas.openxmlformats.org/presentationml/2006/main">
  <p:tag name="AS_UNIQUEID" val="6889"/>
</p:tagLst>
</file>

<file path=ppt/tags/tag680.xml><?xml version="1.0" encoding="utf-8"?>
<p:tagLst xmlns:p="http://schemas.openxmlformats.org/presentationml/2006/main">
  <p:tag name="AS_UNIQUEID" val="7315"/>
</p:tagLst>
</file>

<file path=ppt/tags/tag681.xml><?xml version="1.0" encoding="utf-8"?>
<p:tagLst xmlns:p="http://schemas.openxmlformats.org/presentationml/2006/main">
  <p:tag name="AS_UNIQUEID" val="7316"/>
</p:tagLst>
</file>

<file path=ppt/tags/tag682.xml><?xml version="1.0" encoding="utf-8"?>
<p:tagLst xmlns:p="http://schemas.openxmlformats.org/presentationml/2006/main">
  <p:tag name="AS_UNIQUEID" val="7317"/>
</p:tagLst>
</file>

<file path=ppt/tags/tag683.xml><?xml version="1.0" encoding="utf-8"?>
<p:tagLst xmlns:p="http://schemas.openxmlformats.org/presentationml/2006/main">
  <p:tag name="AS_UNIQUEID" val="7330"/>
  <p:tag name="KSO_WM_BEAUTIFY_FLAG" val=""/>
</p:tagLst>
</file>

<file path=ppt/tags/tag684.xml><?xml version="1.0" encoding="utf-8"?>
<p:tagLst xmlns:p="http://schemas.openxmlformats.org/presentationml/2006/main">
  <p:tag name="AS_UNIQUEID" val="7331"/>
</p:tagLst>
</file>

<file path=ppt/tags/tag685.xml><?xml version="1.0" encoding="utf-8"?>
<p:tagLst xmlns:p="http://schemas.openxmlformats.org/presentationml/2006/main">
  <p:tag name="AS_UNIQUEID" val="7332"/>
  <p:tag name="KSO_WM_BEAUTIFY_FLAG" val=""/>
</p:tagLst>
</file>

<file path=ppt/tags/tag686.xml><?xml version="1.0" encoding="utf-8"?>
<p:tagLst xmlns:p="http://schemas.openxmlformats.org/presentationml/2006/main">
  <p:tag name="AS_UNIQUEID" val="7333"/>
  <p:tag name="KSO_WM_BEAUTIFY_FLAG" val=""/>
</p:tagLst>
</file>

<file path=ppt/tags/tag687.xml><?xml version="1.0" encoding="utf-8"?>
<p:tagLst xmlns:p="http://schemas.openxmlformats.org/presentationml/2006/main">
  <p:tag name="AS_UNIQUEID" val="7334"/>
</p:tagLst>
</file>

<file path=ppt/tags/tag688.xml><?xml version="1.0" encoding="utf-8"?>
<p:tagLst xmlns:p="http://schemas.openxmlformats.org/presentationml/2006/main">
  <p:tag name="AS_UNIQUEID" val="2562"/>
</p:tagLst>
</file>

<file path=ppt/tags/tag689.xml><?xml version="1.0" encoding="utf-8"?>
<p:tagLst xmlns:p="http://schemas.openxmlformats.org/presentationml/2006/main">
  <p:tag name="AS_UNIQUEID" val="7326"/>
</p:tagLst>
</file>

<file path=ppt/tags/tag69.xml><?xml version="1.0" encoding="utf-8"?>
<p:tagLst xmlns:p="http://schemas.openxmlformats.org/presentationml/2006/main">
  <p:tag name="AS_UNIQUEID" val="6890"/>
</p:tagLst>
</file>

<file path=ppt/tags/tag690.xml><?xml version="1.0" encoding="utf-8"?>
<p:tagLst xmlns:p="http://schemas.openxmlformats.org/presentationml/2006/main">
  <p:tag name="AS_UNIQUEID" val="7327"/>
</p:tagLst>
</file>

<file path=ppt/tags/tag691.xml><?xml version="1.0" encoding="utf-8"?>
<p:tagLst xmlns:p="http://schemas.openxmlformats.org/presentationml/2006/main">
  <p:tag name="AS_UNIQUEID" val="7328"/>
</p:tagLst>
</file>

<file path=ppt/tags/tag692.xml><?xml version="1.0" encoding="utf-8"?>
<p:tagLst xmlns:p="http://schemas.openxmlformats.org/presentationml/2006/main">
  <p:tag name="AS_UNIQUEID" val="7340"/>
  <p:tag name="KSO_WM_BEAUTIFY_FLAG" val=""/>
</p:tagLst>
</file>

<file path=ppt/tags/tag693.xml><?xml version="1.0" encoding="utf-8"?>
<p:tagLst xmlns:p="http://schemas.openxmlformats.org/presentationml/2006/main">
  <p:tag name="AS_UNIQUEID" val="7341"/>
</p:tagLst>
</file>

<file path=ppt/tags/tag694.xml><?xml version="1.0" encoding="utf-8"?>
<p:tagLst xmlns:p="http://schemas.openxmlformats.org/presentationml/2006/main">
  <p:tag name="AS_UNIQUEID" val="7342"/>
  <p:tag name="KSO_WM_BEAUTIFY_FLAG" val=""/>
</p:tagLst>
</file>

<file path=ppt/tags/tag695.xml><?xml version="1.0" encoding="utf-8"?>
<p:tagLst xmlns:p="http://schemas.openxmlformats.org/presentationml/2006/main">
  <p:tag name="AS_UNIQUEID" val="7343"/>
  <p:tag name="KSO_WM_BEAUTIFY_FLAG" val=""/>
</p:tagLst>
</file>

<file path=ppt/tags/tag696.xml><?xml version="1.0" encoding="utf-8"?>
<p:tagLst xmlns:p="http://schemas.openxmlformats.org/presentationml/2006/main">
  <p:tag name="AS_UNIQUEID" val="7344"/>
</p:tagLst>
</file>

<file path=ppt/tags/tag697.xml><?xml version="1.0" encoding="utf-8"?>
<p:tagLst xmlns:p="http://schemas.openxmlformats.org/presentationml/2006/main">
  <p:tag name="AS_UNIQUEID" val="7345"/>
</p:tagLst>
</file>

<file path=ppt/tags/tag698.xml><?xml version="1.0" encoding="utf-8"?>
<p:tagLst xmlns:p="http://schemas.openxmlformats.org/presentationml/2006/main">
  <p:tag name="AS_UNIQUEID" val="7336"/>
</p:tagLst>
</file>

<file path=ppt/tags/tag699.xml><?xml version="1.0" encoding="utf-8"?>
<p:tagLst xmlns:p="http://schemas.openxmlformats.org/presentationml/2006/main">
  <p:tag name="AS_UNIQUEID" val="7337"/>
</p:tagLst>
</file>

<file path=ppt/tags/tag7.xml><?xml version="1.0" encoding="utf-8"?>
<p:tagLst xmlns:p="http://schemas.openxmlformats.org/presentationml/2006/main">
  <p:tag name="AS_UNIQUEID" val="6820"/>
</p:tagLst>
</file>

<file path=ppt/tags/tag70.xml><?xml version="1.0" encoding="utf-8"?>
<p:tagLst xmlns:p="http://schemas.openxmlformats.org/presentationml/2006/main">
  <p:tag name="AS_UNIQUEID" val="6891"/>
</p:tagLst>
</file>

<file path=ppt/tags/tag700.xml><?xml version="1.0" encoding="utf-8"?>
<p:tagLst xmlns:p="http://schemas.openxmlformats.org/presentationml/2006/main">
  <p:tag name="AS_UNIQUEID" val="7338"/>
</p:tagLst>
</file>

<file path=ppt/tags/tag701.xml><?xml version="1.0" encoding="utf-8"?>
<p:tagLst xmlns:p="http://schemas.openxmlformats.org/presentationml/2006/main">
  <p:tag name="AS_UNIQUEID" val="7351"/>
  <p:tag name="KSO_WM_BEAUTIFY_FLAG" val=""/>
</p:tagLst>
</file>

<file path=ppt/tags/tag702.xml><?xml version="1.0" encoding="utf-8"?>
<p:tagLst xmlns:p="http://schemas.openxmlformats.org/presentationml/2006/main">
  <p:tag name="AS_UNIQUEID" val="7352"/>
</p:tagLst>
</file>

<file path=ppt/tags/tag703.xml><?xml version="1.0" encoding="utf-8"?>
<p:tagLst xmlns:p="http://schemas.openxmlformats.org/presentationml/2006/main">
  <p:tag name="AS_UNIQUEID" val="7353"/>
  <p:tag name="KSO_WM_BEAUTIFY_FLAG" val=""/>
</p:tagLst>
</file>

<file path=ppt/tags/tag704.xml><?xml version="1.0" encoding="utf-8"?>
<p:tagLst xmlns:p="http://schemas.openxmlformats.org/presentationml/2006/main">
  <p:tag name="AS_UNIQUEID" val="7354"/>
  <p:tag name="KSO_WM_BEAUTIFY_FLAG" val=""/>
</p:tagLst>
</file>

<file path=ppt/tags/tag705.xml><?xml version="1.0" encoding="utf-8"?>
<p:tagLst xmlns:p="http://schemas.openxmlformats.org/presentationml/2006/main">
  <p:tag name="AS_UNIQUEID" val="7355"/>
</p:tagLst>
</file>

<file path=ppt/tags/tag706.xml><?xml version="1.0" encoding="utf-8"?>
<p:tagLst xmlns:p="http://schemas.openxmlformats.org/presentationml/2006/main">
  <p:tag name="AS_UNIQUEID" val="7356"/>
</p:tagLst>
</file>

<file path=ppt/tags/tag707.xml><?xml version="1.0" encoding="utf-8"?>
<p:tagLst xmlns:p="http://schemas.openxmlformats.org/presentationml/2006/main">
  <p:tag name="AS_UNIQUEID" val="7347"/>
</p:tagLst>
</file>

<file path=ppt/tags/tag708.xml><?xml version="1.0" encoding="utf-8"?>
<p:tagLst xmlns:p="http://schemas.openxmlformats.org/presentationml/2006/main">
  <p:tag name="AS_UNIQUEID" val="7348"/>
</p:tagLst>
</file>

<file path=ppt/tags/tag709.xml><?xml version="1.0" encoding="utf-8"?>
<p:tagLst xmlns:p="http://schemas.openxmlformats.org/presentationml/2006/main">
  <p:tag name="AS_UNIQUEID" val="7349"/>
</p:tagLst>
</file>

<file path=ppt/tags/tag71.xml><?xml version="1.0" encoding="utf-8"?>
<p:tagLst xmlns:p="http://schemas.openxmlformats.org/presentationml/2006/main">
  <p:tag name="AS_UNIQUEID" val="6892"/>
</p:tagLst>
</file>

<file path=ppt/tags/tag710.xml><?xml version="1.0" encoding="utf-8"?>
<p:tagLst xmlns:p="http://schemas.openxmlformats.org/presentationml/2006/main">
  <p:tag name="AS_UNIQUEID" val="7362"/>
  <p:tag name="KSO_WM_BEAUTIFY_FLAG" val=""/>
</p:tagLst>
</file>

<file path=ppt/tags/tag711.xml><?xml version="1.0" encoding="utf-8"?>
<p:tagLst xmlns:p="http://schemas.openxmlformats.org/presentationml/2006/main">
  <p:tag name="AS_UNIQUEID" val="7363"/>
</p:tagLst>
</file>

<file path=ppt/tags/tag712.xml><?xml version="1.0" encoding="utf-8"?>
<p:tagLst xmlns:p="http://schemas.openxmlformats.org/presentationml/2006/main">
  <p:tag name="AS_UNIQUEID" val="7364"/>
  <p:tag name="KSO_WM_BEAUTIFY_FLAG" val=""/>
</p:tagLst>
</file>

<file path=ppt/tags/tag713.xml><?xml version="1.0" encoding="utf-8"?>
<p:tagLst xmlns:p="http://schemas.openxmlformats.org/presentationml/2006/main">
  <p:tag name="AS_UNIQUEID" val="7365"/>
  <p:tag name="KSO_WM_BEAUTIFY_FLAG" val=""/>
</p:tagLst>
</file>

<file path=ppt/tags/tag714.xml><?xml version="1.0" encoding="utf-8"?>
<p:tagLst xmlns:p="http://schemas.openxmlformats.org/presentationml/2006/main">
  <p:tag name="AS_UNIQUEID" val="7366"/>
</p:tagLst>
</file>

<file path=ppt/tags/tag715.xml><?xml version="1.0" encoding="utf-8"?>
<p:tagLst xmlns:p="http://schemas.openxmlformats.org/presentationml/2006/main">
  <p:tag name="AS_UNIQUEID" val="1872"/>
  <p:tag name="KSO_WM_BEAUTIFY_FLAG" val=""/>
</p:tagLst>
</file>

<file path=ppt/tags/tag716.xml><?xml version="1.0" encoding="utf-8"?>
<p:tagLst xmlns:p="http://schemas.openxmlformats.org/presentationml/2006/main">
  <p:tag name="AS_UNIQUEID" val="7367"/>
</p:tagLst>
</file>

<file path=ppt/tags/tag717.xml><?xml version="1.0" encoding="utf-8"?>
<p:tagLst xmlns:p="http://schemas.openxmlformats.org/presentationml/2006/main">
  <p:tag name="AS_UNIQUEID" val="7358"/>
</p:tagLst>
</file>

<file path=ppt/tags/tag718.xml><?xml version="1.0" encoding="utf-8"?>
<p:tagLst xmlns:p="http://schemas.openxmlformats.org/presentationml/2006/main">
  <p:tag name="AS_UNIQUEID" val="7359"/>
</p:tagLst>
</file>

<file path=ppt/tags/tag719.xml><?xml version="1.0" encoding="utf-8"?>
<p:tagLst xmlns:p="http://schemas.openxmlformats.org/presentationml/2006/main">
  <p:tag name="AS_UNIQUEID" val="7360"/>
</p:tagLst>
</file>

<file path=ppt/tags/tag72.xml><?xml version="1.0" encoding="utf-8"?>
<p:tagLst xmlns:p="http://schemas.openxmlformats.org/presentationml/2006/main">
  <p:tag name="AS_UNIQUEID" val="6894"/>
</p:tagLst>
</file>

<file path=ppt/tags/tag720.xml><?xml version="1.0" encoding="utf-8"?>
<p:tagLst xmlns:p="http://schemas.openxmlformats.org/presentationml/2006/main">
  <p:tag name="AS_UNIQUEID" val="7373"/>
</p:tagLst>
</file>

<file path=ppt/tags/tag721.xml><?xml version="1.0" encoding="utf-8"?>
<p:tagLst xmlns:p="http://schemas.openxmlformats.org/presentationml/2006/main">
  <p:tag name="AS_UNIQUEID" val="7374"/>
  <p:tag name="KSO_WM_BEAUTIFY_FLAG" val=""/>
</p:tagLst>
</file>

<file path=ppt/tags/tag722.xml><?xml version="1.0" encoding="utf-8"?>
<p:tagLst xmlns:p="http://schemas.openxmlformats.org/presentationml/2006/main">
  <p:tag name="AS_UNIQUEID" val="7375"/>
  <p:tag name="KSO_WM_BEAUTIFY_FLAG" val=""/>
</p:tagLst>
</file>

<file path=ppt/tags/tag723.xml><?xml version="1.0" encoding="utf-8"?>
<p:tagLst xmlns:p="http://schemas.openxmlformats.org/presentationml/2006/main">
  <p:tag name="ISLIDE.ICON" val="#373163;"/>
</p:tagLst>
</file>

<file path=ppt/tags/tag724.xml><?xml version="1.0" encoding="utf-8"?>
<p:tagLst xmlns:p="http://schemas.openxmlformats.org/presentationml/2006/main">
  <p:tag name="AS_UNIQUEID" val="7369"/>
</p:tagLst>
</file>

<file path=ppt/tags/tag725.xml><?xml version="1.0" encoding="utf-8"?>
<p:tagLst xmlns:p="http://schemas.openxmlformats.org/presentationml/2006/main">
  <p:tag name="AS_UNIQUEID" val="7370"/>
</p:tagLst>
</file>

<file path=ppt/tags/tag726.xml><?xml version="1.0" encoding="utf-8"?>
<p:tagLst xmlns:p="http://schemas.openxmlformats.org/presentationml/2006/main">
  <p:tag name="AS_UNIQUEID" val="7371"/>
</p:tagLst>
</file>

<file path=ppt/tags/tag727.xml><?xml version="1.0" encoding="utf-8"?>
<p:tagLst xmlns:p="http://schemas.openxmlformats.org/presentationml/2006/main">
  <p:tag name="AS_UNIQUEID" val="7381"/>
  <p:tag name="KSO_WM_BEAUTIFY_FLAG" val=""/>
</p:tagLst>
</file>

<file path=ppt/tags/tag728.xml><?xml version="1.0" encoding="utf-8"?>
<p:tagLst xmlns:p="http://schemas.openxmlformats.org/presentationml/2006/main">
  <p:tag name="AS_UNIQUEID" val="7382"/>
  <p:tag name="KSO_WM_BEAUTIFY_FLAG" val=""/>
</p:tagLst>
</file>

<file path=ppt/tags/tag729.xml><?xml version="1.0" encoding="utf-8"?>
<p:tagLst xmlns:p="http://schemas.openxmlformats.org/presentationml/2006/main">
  <p:tag name="AS_UNIQUEID" val="7383"/>
  <p:tag name="KSO_WM_BEAUTIFY_FLAG" val=""/>
</p:tagLst>
</file>

<file path=ppt/tags/tag73.xml><?xml version="1.0" encoding="utf-8"?>
<p:tagLst xmlns:p="http://schemas.openxmlformats.org/presentationml/2006/main">
  <p:tag name="AS_UNIQUEID" val="6895"/>
</p:tagLst>
</file>

<file path=ppt/tags/tag730.xml><?xml version="1.0" encoding="utf-8"?>
<p:tagLst xmlns:p="http://schemas.openxmlformats.org/presentationml/2006/main">
  <p:tag name="AS_UNIQUEID" val="7384"/>
  <p:tag name="KSO_WM_BEAUTIFY_FLAG" val=""/>
</p:tagLst>
</file>

<file path=ppt/tags/tag731.xml><?xml version="1.0" encoding="utf-8"?>
<p:tagLst xmlns:p="http://schemas.openxmlformats.org/presentationml/2006/main">
  <p:tag name="AS_UNIQUEID" val="7385"/>
  <p:tag name="KSO_WM_BEAUTIFY_FLAG" val=""/>
</p:tagLst>
</file>

<file path=ppt/tags/tag732.xml><?xml version="1.0" encoding="utf-8"?>
<p:tagLst xmlns:p="http://schemas.openxmlformats.org/presentationml/2006/main">
  <p:tag name="AS_UNIQUEID" val="7386"/>
  <p:tag name="KSO_WM_BEAUTIFY_FLAG" val=""/>
</p:tagLst>
</file>

<file path=ppt/tags/tag733.xml><?xml version="1.0" encoding="utf-8"?>
<p:tagLst xmlns:p="http://schemas.openxmlformats.org/presentationml/2006/main">
  <p:tag name="AS_UNIQUEID" val="7377"/>
</p:tagLst>
</file>

<file path=ppt/tags/tag734.xml><?xml version="1.0" encoding="utf-8"?>
<p:tagLst xmlns:p="http://schemas.openxmlformats.org/presentationml/2006/main">
  <p:tag name="AS_UNIQUEID" val="7378"/>
</p:tagLst>
</file>

<file path=ppt/tags/tag735.xml><?xml version="1.0" encoding="utf-8"?>
<p:tagLst xmlns:p="http://schemas.openxmlformats.org/presentationml/2006/main">
  <p:tag name="AS_UNIQUEID" val="7379"/>
</p:tagLst>
</file>

<file path=ppt/tags/tag736.xml><?xml version="1.0" encoding="utf-8"?>
<p:tagLst xmlns:p="http://schemas.openxmlformats.org/presentationml/2006/main">
  <p:tag name="AS_UNIQUEID" val="7392"/>
  <p:tag name="KSO_WM_BEAUTIFY_FLAG" val=""/>
</p:tagLst>
</file>

<file path=ppt/tags/tag737.xml><?xml version="1.0" encoding="utf-8"?>
<p:tagLst xmlns:p="http://schemas.openxmlformats.org/presentationml/2006/main">
  <p:tag name="AS_UNIQUEID" val="7393"/>
  <p:tag name="KSO_WM_BEAUTIFY_FLAG" val=""/>
</p:tagLst>
</file>

<file path=ppt/tags/tag738.xml><?xml version="1.0" encoding="utf-8"?>
<p:tagLst xmlns:p="http://schemas.openxmlformats.org/presentationml/2006/main">
  <p:tag name="AS_UNIQUEID" val="7394"/>
  <p:tag name="KSO_WM_BEAUTIFY_FLAG" val=""/>
</p:tagLst>
</file>

<file path=ppt/tags/tag739.xml><?xml version="1.0" encoding="utf-8"?>
<p:tagLst xmlns:p="http://schemas.openxmlformats.org/presentationml/2006/main">
  <p:tag name="AS_UNIQUEID" val="7395"/>
  <p:tag name="KSO_WM_BEAUTIFY_FLAG" val=""/>
</p:tagLst>
</file>

<file path=ppt/tags/tag74.xml><?xml version="1.0" encoding="utf-8"?>
<p:tagLst xmlns:p="http://schemas.openxmlformats.org/presentationml/2006/main">
  <p:tag name="AS_UNIQUEID" val="6896"/>
</p:tagLst>
</file>

<file path=ppt/tags/tag740.xml><?xml version="1.0" encoding="utf-8"?>
<p:tagLst xmlns:p="http://schemas.openxmlformats.org/presentationml/2006/main">
  <p:tag name="AS_UNIQUEID" val="7396"/>
  <p:tag name="KSO_WM_BEAUTIFY_FLAG" val=""/>
</p:tagLst>
</file>

<file path=ppt/tags/tag741.xml><?xml version="1.0" encoding="utf-8"?>
<p:tagLst xmlns:p="http://schemas.openxmlformats.org/presentationml/2006/main">
  <p:tag name="AS_UNIQUEID" val="7397"/>
  <p:tag name="KSO_WM_BEAUTIFY_FLAG" val=""/>
</p:tagLst>
</file>

<file path=ppt/tags/tag742.xml><?xml version="1.0" encoding="utf-8"?>
<p:tagLst xmlns:p="http://schemas.openxmlformats.org/presentationml/2006/main">
  <p:tag name="AS_UNIQUEID" val="7388"/>
</p:tagLst>
</file>

<file path=ppt/tags/tag743.xml><?xml version="1.0" encoding="utf-8"?>
<p:tagLst xmlns:p="http://schemas.openxmlformats.org/presentationml/2006/main">
  <p:tag name="AS_UNIQUEID" val="7389"/>
</p:tagLst>
</file>

<file path=ppt/tags/tag744.xml><?xml version="1.0" encoding="utf-8"?>
<p:tagLst xmlns:p="http://schemas.openxmlformats.org/presentationml/2006/main">
  <p:tag name="AS_UNIQUEID" val="7390"/>
</p:tagLst>
</file>

<file path=ppt/tags/tag745.xml><?xml version="1.0" encoding="utf-8"?>
<p:tagLst xmlns:p="http://schemas.openxmlformats.org/presentationml/2006/main">
  <p:tag name="AS_UNIQUEID" val="7399"/>
</p:tagLst>
</file>

<file path=ppt/tags/tag746.xml><?xml version="1.0" encoding="utf-8"?>
<p:tagLst xmlns:p="http://schemas.openxmlformats.org/presentationml/2006/main">
  <p:tag name="AS_UNIQUEID" val="7400"/>
</p:tagLst>
</file>

<file path=ppt/tags/tag747.xml><?xml version="1.0" encoding="utf-8"?>
<p:tagLst xmlns:p="http://schemas.openxmlformats.org/presentationml/2006/main">
  <p:tag name="AS_UNIQUEID" val="7401"/>
</p:tagLst>
</file>

<file path=ppt/tags/tag748.xml><?xml version="1.0" encoding="utf-8"?>
<p:tagLst xmlns:p="http://schemas.openxmlformats.org/presentationml/2006/main">
  <p:tag name="AS_UNIQUEID" val="7402"/>
</p:tagLst>
</file>

<file path=ppt/tags/tag749.xml><?xml version="1.0" encoding="utf-8"?>
<p:tagLst xmlns:p="http://schemas.openxmlformats.org/presentationml/2006/main">
  <p:tag name="AS_UNIQUEID" val="7403"/>
</p:tagLst>
</file>

<file path=ppt/tags/tag75.xml><?xml version="1.0" encoding="utf-8"?>
<p:tagLst xmlns:p="http://schemas.openxmlformats.org/presentationml/2006/main">
  <p:tag name="AS_UNIQUEID" val="6897"/>
</p:tagLst>
</file>

<file path=ppt/tags/tag750.xml><?xml version="1.0" encoding="utf-8"?>
<p:tagLst xmlns:p="http://schemas.openxmlformats.org/presentationml/2006/main">
  <p:tag name="AS_UNIQUEID" val="7404"/>
</p:tagLst>
</file>

<file path=ppt/tags/tag751.xml><?xml version="1.0" encoding="utf-8"?>
<p:tagLst xmlns:p="http://schemas.openxmlformats.org/presentationml/2006/main">
  <p:tag name="AS_UNIQUEID" val="7405"/>
</p:tagLst>
</file>

<file path=ppt/tags/tag752.xml><?xml version="1.0" encoding="utf-8"?>
<p:tagLst xmlns:p="http://schemas.openxmlformats.org/presentationml/2006/main">
  <p:tag name="AS_UNIQUEID" val="7406"/>
</p:tagLst>
</file>

<file path=ppt/tags/tag753.xml><?xml version="1.0" encoding="utf-8"?>
<p:tagLst xmlns:p="http://schemas.openxmlformats.org/presentationml/2006/main">
  <p:tag name="AS_UNIQUEID" val="7407"/>
</p:tagLst>
</file>

<file path=ppt/tags/tag754.xml><?xml version="1.0" encoding="utf-8"?>
<p:tagLst xmlns:p="http://schemas.openxmlformats.org/presentationml/2006/main">
  <p:tag name="AS_UNIQUEID" val="7408"/>
</p:tagLst>
</file>

<file path=ppt/tags/tag755.xml><?xml version="1.0" encoding="utf-8"?>
<p:tagLst xmlns:p="http://schemas.openxmlformats.org/presentationml/2006/main">
  <p:tag name="AS_UNIQUEID" val="7409"/>
</p:tagLst>
</file>

<file path=ppt/tags/tag756.xml><?xml version="1.0" encoding="utf-8"?>
<p:tagLst xmlns:p="http://schemas.openxmlformats.org/presentationml/2006/main">
  <p:tag name="AS_UNIQUEID" val="7410"/>
</p:tagLst>
</file>

<file path=ppt/tags/tag757.xml><?xml version="1.0" encoding="utf-8"?>
<p:tagLst xmlns:p="http://schemas.openxmlformats.org/presentationml/2006/main">
  <p:tag name="AS_UNIQUEID" val="7411"/>
</p:tagLst>
</file>

<file path=ppt/tags/tag758.xml><?xml version="1.0" encoding="utf-8"?>
<p:tagLst xmlns:p="http://schemas.openxmlformats.org/presentationml/2006/main">
  <p:tag name="AS_UNIQUEID" val="7412"/>
</p:tagLst>
</file>

<file path=ppt/tags/tag759.xml><?xml version="1.0" encoding="utf-8"?>
<p:tagLst xmlns:p="http://schemas.openxmlformats.org/presentationml/2006/main">
  <p:tag name="AS_UNIQUEID" val="7413"/>
</p:tagLst>
</file>

<file path=ppt/tags/tag76.xml><?xml version="1.0" encoding="utf-8"?>
<p:tagLst xmlns:p="http://schemas.openxmlformats.org/presentationml/2006/main">
  <p:tag name="AS_UNIQUEID" val="6898"/>
</p:tagLst>
</file>

<file path=ppt/tags/tag760.xml><?xml version="1.0" encoding="utf-8"?>
<p:tagLst xmlns:p="http://schemas.openxmlformats.org/presentationml/2006/main">
  <p:tag name="AS_UNIQUEID" val="7414"/>
</p:tagLst>
</file>

<file path=ppt/tags/tag761.xml><?xml version="1.0" encoding="utf-8"?>
<p:tagLst xmlns:p="http://schemas.openxmlformats.org/presentationml/2006/main">
  <p:tag name="AS_UNIQUEID" val="7415"/>
</p:tagLst>
</file>

<file path=ppt/tags/tag762.xml><?xml version="1.0" encoding="utf-8"?>
<p:tagLst xmlns:p="http://schemas.openxmlformats.org/presentationml/2006/main">
  <p:tag name="AS_UNIQUEID" val="7416"/>
</p:tagLst>
</file>

<file path=ppt/tags/tag763.xml><?xml version="1.0" encoding="utf-8"?>
<p:tagLst xmlns:p="http://schemas.openxmlformats.org/presentationml/2006/main">
  <p:tag name="AS_UNIQUEID" val="7417"/>
</p:tagLst>
</file>

<file path=ppt/tags/tag764.xml><?xml version="1.0" encoding="utf-8"?>
<p:tagLst xmlns:p="http://schemas.openxmlformats.org/presentationml/2006/main">
  <p:tag name="AS_UNIQUEID" val="7418"/>
</p:tagLst>
</file>

<file path=ppt/tags/tag765.xml><?xml version="1.0" encoding="utf-8"?>
<p:tagLst xmlns:p="http://schemas.openxmlformats.org/presentationml/2006/main">
  <p:tag name="AS_UNIQUEID" val="7419"/>
</p:tagLst>
</file>

<file path=ppt/tags/tag766.xml><?xml version="1.0" encoding="utf-8"?>
<p:tagLst xmlns:p="http://schemas.openxmlformats.org/presentationml/2006/main">
  <p:tag name="AS_UNIQUEID" val="7420"/>
</p:tagLst>
</file>

<file path=ppt/tags/tag767.xml><?xml version="1.0" encoding="utf-8"?>
<p:tagLst xmlns:p="http://schemas.openxmlformats.org/presentationml/2006/main">
  <p:tag name="AS_UNIQUEID" val="7421"/>
</p:tagLst>
</file>

<file path=ppt/tags/tag768.xml><?xml version="1.0" encoding="utf-8"?>
<p:tagLst xmlns:p="http://schemas.openxmlformats.org/presentationml/2006/main">
  <p:tag name="AS_UNIQUEID" val="7422"/>
</p:tagLst>
</file>

<file path=ppt/tags/tag769.xml><?xml version="1.0" encoding="utf-8"?>
<p:tagLst xmlns:p="http://schemas.openxmlformats.org/presentationml/2006/main">
  <p:tag name="AS_UNIQUEID" val="7423"/>
</p:tagLst>
</file>

<file path=ppt/tags/tag77.xml><?xml version="1.0" encoding="utf-8"?>
<p:tagLst xmlns:p="http://schemas.openxmlformats.org/presentationml/2006/main">
  <p:tag name="AS_UNIQUEID" val="6900"/>
</p:tagLst>
</file>

<file path=ppt/tags/tag770.xml><?xml version="1.0" encoding="utf-8"?>
<p:tagLst xmlns:p="http://schemas.openxmlformats.org/presentationml/2006/main">
  <p:tag name="AS_UNIQUEID" val="7424"/>
</p:tagLst>
</file>

<file path=ppt/tags/tag771.xml><?xml version="1.0" encoding="utf-8"?>
<p:tagLst xmlns:p="http://schemas.openxmlformats.org/presentationml/2006/main">
  <p:tag name="AS_UNIQUEID" val="7425"/>
</p:tagLst>
</file>

<file path=ppt/tags/tag772.xml><?xml version="1.0" encoding="utf-8"?>
<p:tagLst xmlns:p="http://schemas.openxmlformats.org/presentationml/2006/main">
  <p:tag name="AS_UNIQUEID" val="7426"/>
</p:tagLst>
</file>

<file path=ppt/tags/tag773.xml><?xml version="1.0" encoding="utf-8"?>
<p:tagLst xmlns:p="http://schemas.openxmlformats.org/presentationml/2006/main">
  <p:tag name="AS_UNIQUEID" val="7427"/>
</p:tagLst>
</file>

<file path=ppt/tags/tag774.xml><?xml version="1.0" encoding="utf-8"?>
<p:tagLst xmlns:p="http://schemas.openxmlformats.org/presentationml/2006/main">
  <p:tag name="AS_UNIQUEID" val="7428"/>
</p:tagLst>
</file>

<file path=ppt/tags/tag775.xml><?xml version="1.0" encoding="utf-8"?>
<p:tagLst xmlns:p="http://schemas.openxmlformats.org/presentationml/2006/main">
  <p:tag name="AS_UNIQUEID" val="7429"/>
</p:tagLst>
</file>

<file path=ppt/tags/tag776.xml><?xml version="1.0" encoding="utf-8"?>
<p:tagLst xmlns:p="http://schemas.openxmlformats.org/presentationml/2006/main">
  <p:tag name="AS_UNIQUEID" val="6907"/>
</p:tagLst>
</file>

<file path=ppt/tags/tag777.xml><?xml version="1.0" encoding="utf-8"?>
<p:tagLst xmlns:p="http://schemas.openxmlformats.org/presentationml/2006/main">
  <p:tag name="AS_UNIQUEID" val="6908"/>
</p:tagLst>
</file>

<file path=ppt/tags/tag778.xml><?xml version="1.0" encoding="utf-8"?>
<p:tagLst xmlns:p="http://schemas.openxmlformats.org/presentationml/2006/main">
  <p:tag name="AS_UNIQUEID" val="6909"/>
</p:tagLst>
</file>

<file path=ppt/tags/tag779.xml><?xml version="1.0" encoding="utf-8"?>
<p:tagLst xmlns:p="http://schemas.openxmlformats.org/presentationml/2006/main">
  <p:tag name="AS_UNIQUEID" val="6910"/>
</p:tagLst>
</file>

<file path=ppt/tags/tag78.xml><?xml version="1.0" encoding="utf-8"?>
<p:tagLst xmlns:p="http://schemas.openxmlformats.org/presentationml/2006/main">
  <p:tag name="AS_UNIQUEID" val="6901"/>
</p:tagLst>
</file>

<file path=ppt/tags/tag780.xml><?xml version="1.0" encoding="utf-8"?>
<p:tagLst xmlns:p="http://schemas.openxmlformats.org/presentationml/2006/main">
  <p:tag name="AS_UNIQUEID" val="6911"/>
</p:tagLst>
</file>

<file path=ppt/tags/tag781.xml><?xml version="1.0" encoding="utf-8"?>
<p:tagLst xmlns:p="http://schemas.openxmlformats.org/presentationml/2006/main">
  <p:tag name="AS_UNIQUEID" val="6912"/>
</p:tagLst>
</file>

<file path=ppt/tags/tag782.xml><?xml version="1.0" encoding="utf-8"?>
<p:tagLst xmlns:p="http://schemas.openxmlformats.org/presentationml/2006/main">
  <p:tag name="AS_OS" val="Unix 3.10 unknown"/>
  <p:tag name="AS_RELEASE_DATE" val="2023.03.31"/>
  <p:tag name="AS_TITLE" val="Aspose.Slides for Java"/>
  <p:tag name="AS_VERSION" val="23.3"/>
  <p:tag name="COMMONDATA" val="eyJjb3VudCI6NCwiaGRpZCI6IjU4NTM1NWQ2NWY1MGE3NjM4YzIxMjkyMGI0YTM4NzNjIiwidXNlckNvdW50IjoxfQ=="/>
  <p:tag name="KSO_WPP_MARK_KEY" val="8422c110-d763-4417-ab98-a01aa0b0ad30"/>
  <p:tag name="commondata" val="eyJjb3VudCI6NC4wLCJoZGlkIjoiMTY4NTlkNTQ4MGZkZWYxYmNiN2VkZWJlNDkxZDQwZmYiLCJ1c2VyQ291bnQiOjEuMH0="/>
</p:tagLst>
</file>

<file path=ppt/tags/tag79.xml><?xml version="1.0" encoding="utf-8"?>
<p:tagLst xmlns:p="http://schemas.openxmlformats.org/presentationml/2006/main">
  <p:tag name="AS_UNIQUEID" val="6902"/>
</p:tagLst>
</file>

<file path=ppt/tags/tag8.xml><?xml version="1.0" encoding="utf-8"?>
<p:tagLst xmlns:p="http://schemas.openxmlformats.org/presentationml/2006/main">
  <p:tag name="AS_UNIQUEID" val="6821"/>
</p:tagLst>
</file>

<file path=ppt/tags/tag80.xml><?xml version="1.0" encoding="utf-8"?>
<p:tagLst xmlns:p="http://schemas.openxmlformats.org/presentationml/2006/main">
  <p:tag name="AS_UNIQUEID" val="6903"/>
</p:tagLst>
</file>

<file path=ppt/tags/tag81.xml><?xml version="1.0" encoding="utf-8"?>
<p:tagLst xmlns:p="http://schemas.openxmlformats.org/presentationml/2006/main">
  <p:tag name="AS_UNIQUEID" val="6904"/>
</p:tagLst>
</file>

<file path=ppt/tags/tag82.xml><?xml version="1.0" encoding="utf-8"?>
<p:tagLst xmlns:p="http://schemas.openxmlformats.org/presentationml/2006/main">
  <p:tag name="AS_UNIQUEID" val="6905"/>
</p:tagLst>
</file>

<file path=ppt/tags/tag83.xml><?xml version="1.0" encoding="utf-8"?>
<p:tagLst xmlns:p="http://schemas.openxmlformats.org/presentationml/2006/main">
  <p:tag name="AS_UNIQUEID" val="6506"/>
</p:tagLst>
</file>

<file path=ppt/tags/tag84.xml><?xml version="1.0" encoding="utf-8"?>
<p:tagLst xmlns:p="http://schemas.openxmlformats.org/presentationml/2006/main">
  <p:tag name="AS_UNIQUEID" val="6507"/>
</p:tagLst>
</file>

<file path=ppt/tags/tag85.xml><?xml version="1.0" encoding="utf-8"?>
<p:tagLst xmlns:p="http://schemas.openxmlformats.org/presentationml/2006/main">
  <p:tag name="AS_UNIQUEID" val="6508"/>
</p:tagLst>
</file>

<file path=ppt/tags/tag86.xml><?xml version="1.0" encoding="utf-8"?>
<p:tagLst xmlns:p="http://schemas.openxmlformats.org/presentationml/2006/main">
  <p:tag name="AS_UNIQUEID" val="6509"/>
</p:tagLst>
</file>

<file path=ppt/tags/tag87.xml><?xml version="1.0" encoding="utf-8"?>
<p:tagLst xmlns:p="http://schemas.openxmlformats.org/presentationml/2006/main">
  <p:tag name="AS_UNIQUEID" val="6510"/>
</p:tagLst>
</file>

<file path=ppt/tags/tag88.xml><?xml version="1.0" encoding="utf-8"?>
<p:tagLst xmlns:p="http://schemas.openxmlformats.org/presentationml/2006/main">
  <p:tag name="AS_UNIQUEID" val="6511"/>
</p:tagLst>
</file>

<file path=ppt/tags/tag89.xml><?xml version="1.0" encoding="utf-8"?>
<p:tagLst xmlns:p="http://schemas.openxmlformats.org/presentationml/2006/main">
  <p:tag name="AS_UNIQUEID" val="6512"/>
</p:tagLst>
</file>

<file path=ppt/tags/tag9.xml><?xml version="1.0" encoding="utf-8"?>
<p:tagLst xmlns:p="http://schemas.openxmlformats.org/presentationml/2006/main">
  <p:tag name="AS_UNIQUEID" val="6822"/>
</p:tagLst>
</file>

<file path=ppt/tags/tag90.xml><?xml version="1.0" encoding="utf-8"?>
<p:tagLst xmlns:p="http://schemas.openxmlformats.org/presentationml/2006/main">
  <p:tag name="AS_UNIQUEID" val="6513"/>
</p:tagLst>
</file>

<file path=ppt/tags/tag91.xml><?xml version="1.0" encoding="utf-8"?>
<p:tagLst xmlns:p="http://schemas.openxmlformats.org/presentationml/2006/main">
  <p:tag name="AS_UNIQUEID" val="6514"/>
</p:tagLst>
</file>

<file path=ppt/tags/tag92.xml><?xml version="1.0" encoding="utf-8"?>
<p:tagLst xmlns:p="http://schemas.openxmlformats.org/presentationml/2006/main">
  <p:tag name="AS_UNIQUEID" val="6515"/>
</p:tagLst>
</file>

<file path=ppt/tags/tag93.xml><?xml version="1.0" encoding="utf-8"?>
<p:tagLst xmlns:p="http://schemas.openxmlformats.org/presentationml/2006/main">
  <p:tag name="AS_UNIQUEID" val="6516"/>
</p:tagLst>
</file>

<file path=ppt/tags/tag94.xml><?xml version="1.0" encoding="utf-8"?>
<p:tagLst xmlns:p="http://schemas.openxmlformats.org/presentationml/2006/main">
  <p:tag name="AS_UNIQUEID" val="6517"/>
</p:tagLst>
</file>

<file path=ppt/tags/tag95.xml><?xml version="1.0" encoding="utf-8"?>
<p:tagLst xmlns:p="http://schemas.openxmlformats.org/presentationml/2006/main">
  <p:tag name="AS_UNIQUEID" val="6518"/>
</p:tagLst>
</file>

<file path=ppt/tags/tag96.xml><?xml version="1.0" encoding="utf-8"?>
<p:tagLst xmlns:p="http://schemas.openxmlformats.org/presentationml/2006/main">
  <p:tag name="AS_UNIQUEID" val="6519"/>
</p:tagLst>
</file>

<file path=ppt/tags/tag97.xml><?xml version="1.0" encoding="utf-8"?>
<p:tagLst xmlns:p="http://schemas.openxmlformats.org/presentationml/2006/main">
  <p:tag name="AS_UNIQUEID" val="6520"/>
</p:tagLst>
</file>

<file path=ppt/tags/tag98.xml><?xml version="1.0" encoding="utf-8"?>
<p:tagLst xmlns:p="http://schemas.openxmlformats.org/presentationml/2006/main">
  <p:tag name="AS_UNIQUEID" val="6521"/>
</p:tagLst>
</file>

<file path=ppt/tags/tag99.xml><?xml version="1.0" encoding="utf-8"?>
<p:tagLst xmlns:p="http://schemas.openxmlformats.org/presentationml/2006/main">
  <p:tag name="AS_UNIQUEID" val="65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5726</Words>
  <Application>WPS 演示</Application>
  <PresentationFormat/>
  <Paragraphs>628</Paragraphs>
  <Slides>41</Slides>
  <Notes>35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41</vt:i4>
      </vt:variant>
    </vt:vector>
  </HeadingPairs>
  <TitlesOfParts>
    <vt:vector size="57" baseType="lpstr">
      <vt:lpstr>Arial</vt:lpstr>
      <vt:lpstr>宋体</vt:lpstr>
      <vt:lpstr>Wingdings</vt:lpstr>
      <vt:lpstr>华文新魏</vt:lpstr>
      <vt:lpstr>微软雅黑</vt:lpstr>
      <vt:lpstr>Arial</vt:lpstr>
      <vt:lpstr>思源黑体 CN Heavy</vt:lpstr>
      <vt:lpstr>黑体</vt:lpstr>
      <vt:lpstr>Times New Roman</vt:lpstr>
      <vt:lpstr>阿里巴巴普惠体</vt:lpstr>
      <vt:lpstr>等线</vt:lpstr>
      <vt:lpstr>Arial Unicode MS</vt:lpstr>
      <vt:lpstr>等线 Light</vt:lpstr>
      <vt:lpstr>Calibri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2</cp:revision>
  <cp:lastPrinted>2024-01-10T10:14:00Z</cp:lastPrinted>
  <dcterms:created xsi:type="dcterms:W3CDTF">2024-01-10T10:14:00Z</dcterms:created>
  <dcterms:modified xsi:type="dcterms:W3CDTF">2024-01-19T10:59:54Z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0E3C8EEA96604658A4FB9E960E76F51A_12</vt:lpwstr>
  </property>
  <property fmtid="{D5CDD505-2E9C-101B-9397-08002B2CF9AE}" pid="7" name="KSOProductBuildVer">
    <vt:lpwstr>2052-12.1.0.16120</vt:lpwstr>
  </property>
</Properties>
</file>