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4"/>
  </p:notesMasterIdLst>
  <p:handoutMasterIdLst>
    <p:handoutMasterId r:id="rId35"/>
  </p:handoutMasterIdLst>
  <p:sldIdLst>
    <p:sldId id="2826" r:id="rId2"/>
    <p:sldId id="2830" r:id="rId3"/>
    <p:sldId id="2948" r:id="rId4"/>
    <p:sldId id="2958" r:id="rId5"/>
    <p:sldId id="2959" r:id="rId6"/>
    <p:sldId id="2960" r:id="rId7"/>
    <p:sldId id="2961" r:id="rId8"/>
    <p:sldId id="2962" r:id="rId9"/>
    <p:sldId id="2364" r:id="rId10"/>
    <p:sldId id="2949" r:id="rId11"/>
    <p:sldId id="2963" r:id="rId12"/>
    <p:sldId id="2366" r:id="rId13"/>
    <p:sldId id="2375" r:id="rId14"/>
    <p:sldId id="2873" r:id="rId15"/>
    <p:sldId id="2964" r:id="rId16"/>
    <p:sldId id="2376" r:id="rId17"/>
    <p:sldId id="2732" r:id="rId18"/>
    <p:sldId id="2965" r:id="rId19"/>
    <p:sldId id="2952" r:id="rId20"/>
    <p:sldId id="2945" r:id="rId21"/>
    <p:sldId id="2954" r:id="rId22"/>
    <p:sldId id="2931" r:id="rId23"/>
    <p:sldId id="2966" r:id="rId24"/>
    <p:sldId id="2946" r:id="rId25"/>
    <p:sldId id="2967" r:id="rId26"/>
    <p:sldId id="2932" r:id="rId27"/>
    <p:sldId id="2968" r:id="rId28"/>
    <p:sldId id="2969" r:id="rId29"/>
    <p:sldId id="2970" r:id="rId30"/>
    <p:sldId id="2971" r:id="rId31"/>
    <p:sldId id="2933" r:id="rId32"/>
    <p:sldId id="2865" r:id="rId33"/>
  </p:sldIdLst>
  <p:sldSz cx="12190413" cy="6859588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1F5"/>
    <a:srgbClr val="383E45"/>
    <a:srgbClr val="3D5F6B"/>
    <a:srgbClr val="DBEEF4"/>
    <a:srgbClr val="F0F0F0"/>
    <a:srgbClr val="0000FF"/>
    <a:srgbClr val="E2E2E2"/>
    <a:srgbClr val="333A44"/>
    <a:srgbClr val="90BAC5"/>
    <a:srgbClr val="116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18" autoAdjust="0"/>
  </p:normalViewPr>
  <p:slideViewPr>
    <p:cSldViewPr>
      <p:cViewPr varScale="1">
        <p:scale>
          <a:sx n="109" d="100"/>
          <a:sy n="109" d="100"/>
        </p:scale>
        <p:origin x="552" y="84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1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09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239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 userDrawn="1"/>
        </p:nvSpPr>
        <p:spPr>
          <a:xfrm>
            <a:off x="0" y="165574"/>
            <a:ext cx="1474210" cy="476086"/>
          </a:xfrm>
          <a:custGeom>
            <a:avLst/>
            <a:gdLst>
              <a:gd name="connsiteX0" fmla="*/ 0 w 1902336"/>
              <a:gd name="connsiteY0" fmla="*/ 0 h 576064"/>
              <a:gd name="connsiteX1" fmla="*/ 1281028 w 1902336"/>
              <a:gd name="connsiteY1" fmla="*/ 0 h 576064"/>
              <a:gd name="connsiteX2" fmla="*/ 1570667 w 1902336"/>
              <a:gd name="connsiteY2" fmla="*/ 0 h 576064"/>
              <a:gd name="connsiteX3" fmla="*/ 1591682 w 1902336"/>
              <a:gd name="connsiteY3" fmla="*/ 0 h 576064"/>
              <a:gd name="connsiteX4" fmla="*/ 1902336 w 1902336"/>
              <a:gd name="connsiteY4" fmla="*/ 288032 h 576064"/>
              <a:gd name="connsiteX5" fmla="*/ 1591682 w 1902336"/>
              <a:gd name="connsiteY5" fmla="*/ 576064 h 576064"/>
              <a:gd name="connsiteX6" fmla="*/ 1570667 w 1902336"/>
              <a:gd name="connsiteY6" fmla="*/ 576064 h 576064"/>
              <a:gd name="connsiteX7" fmla="*/ 1281028 w 1902336"/>
              <a:gd name="connsiteY7" fmla="*/ 576064 h 576064"/>
              <a:gd name="connsiteX8" fmla="*/ 0 w 1902336"/>
              <a:gd name="connsiteY8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2336" h="576064">
                <a:moveTo>
                  <a:pt x="0" y="0"/>
                </a:moveTo>
                <a:lnTo>
                  <a:pt x="1281028" y="0"/>
                </a:lnTo>
                <a:lnTo>
                  <a:pt x="1570667" y="0"/>
                </a:lnTo>
                <a:lnTo>
                  <a:pt x="1591682" y="0"/>
                </a:lnTo>
                <a:cubicBezTo>
                  <a:pt x="1763251" y="0"/>
                  <a:pt x="1902336" y="128956"/>
                  <a:pt x="1902336" y="288032"/>
                </a:cubicBezTo>
                <a:cubicBezTo>
                  <a:pt x="1902336" y="447108"/>
                  <a:pt x="1763251" y="576064"/>
                  <a:pt x="1591682" y="576064"/>
                </a:cubicBezTo>
                <a:lnTo>
                  <a:pt x="1570667" y="576064"/>
                </a:lnTo>
                <a:lnTo>
                  <a:pt x="1281028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169" y="1608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跟踪训练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35206" y="807662"/>
            <a:ext cx="11520000" cy="5790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69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 userDrawn="1"/>
        </p:nvSpPr>
        <p:spPr>
          <a:xfrm>
            <a:off x="0" y="165574"/>
            <a:ext cx="1474210" cy="476086"/>
          </a:xfrm>
          <a:custGeom>
            <a:avLst/>
            <a:gdLst>
              <a:gd name="connsiteX0" fmla="*/ 0 w 1902336"/>
              <a:gd name="connsiteY0" fmla="*/ 0 h 576064"/>
              <a:gd name="connsiteX1" fmla="*/ 1281028 w 1902336"/>
              <a:gd name="connsiteY1" fmla="*/ 0 h 576064"/>
              <a:gd name="connsiteX2" fmla="*/ 1570667 w 1902336"/>
              <a:gd name="connsiteY2" fmla="*/ 0 h 576064"/>
              <a:gd name="connsiteX3" fmla="*/ 1591682 w 1902336"/>
              <a:gd name="connsiteY3" fmla="*/ 0 h 576064"/>
              <a:gd name="connsiteX4" fmla="*/ 1902336 w 1902336"/>
              <a:gd name="connsiteY4" fmla="*/ 288032 h 576064"/>
              <a:gd name="connsiteX5" fmla="*/ 1591682 w 1902336"/>
              <a:gd name="connsiteY5" fmla="*/ 576064 h 576064"/>
              <a:gd name="connsiteX6" fmla="*/ 1570667 w 1902336"/>
              <a:gd name="connsiteY6" fmla="*/ 576064 h 576064"/>
              <a:gd name="connsiteX7" fmla="*/ 1281028 w 1902336"/>
              <a:gd name="connsiteY7" fmla="*/ 576064 h 576064"/>
              <a:gd name="connsiteX8" fmla="*/ 0 w 1902336"/>
              <a:gd name="connsiteY8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2336" h="576064">
                <a:moveTo>
                  <a:pt x="0" y="0"/>
                </a:moveTo>
                <a:lnTo>
                  <a:pt x="1281028" y="0"/>
                </a:lnTo>
                <a:lnTo>
                  <a:pt x="1570667" y="0"/>
                </a:lnTo>
                <a:lnTo>
                  <a:pt x="1591682" y="0"/>
                </a:lnTo>
                <a:cubicBezTo>
                  <a:pt x="1763251" y="0"/>
                  <a:pt x="1902336" y="128956"/>
                  <a:pt x="1902336" y="288032"/>
                </a:cubicBezTo>
                <a:cubicBezTo>
                  <a:pt x="1902336" y="447108"/>
                  <a:pt x="1763251" y="576064"/>
                  <a:pt x="1591682" y="576064"/>
                </a:cubicBezTo>
                <a:lnTo>
                  <a:pt x="1570667" y="576064"/>
                </a:lnTo>
                <a:lnTo>
                  <a:pt x="1281028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169" y="1608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跟踪训练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35206" y="807662"/>
            <a:ext cx="11520000" cy="5214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 userDrawn="1"/>
        </p:nvSpPr>
        <p:spPr>
          <a:xfrm>
            <a:off x="0" y="165574"/>
            <a:ext cx="1474210" cy="476086"/>
          </a:xfrm>
          <a:custGeom>
            <a:avLst/>
            <a:gdLst>
              <a:gd name="connsiteX0" fmla="*/ 0 w 1902336"/>
              <a:gd name="connsiteY0" fmla="*/ 0 h 576064"/>
              <a:gd name="connsiteX1" fmla="*/ 1281028 w 1902336"/>
              <a:gd name="connsiteY1" fmla="*/ 0 h 576064"/>
              <a:gd name="connsiteX2" fmla="*/ 1570667 w 1902336"/>
              <a:gd name="connsiteY2" fmla="*/ 0 h 576064"/>
              <a:gd name="connsiteX3" fmla="*/ 1591682 w 1902336"/>
              <a:gd name="connsiteY3" fmla="*/ 0 h 576064"/>
              <a:gd name="connsiteX4" fmla="*/ 1902336 w 1902336"/>
              <a:gd name="connsiteY4" fmla="*/ 288032 h 576064"/>
              <a:gd name="connsiteX5" fmla="*/ 1591682 w 1902336"/>
              <a:gd name="connsiteY5" fmla="*/ 576064 h 576064"/>
              <a:gd name="connsiteX6" fmla="*/ 1570667 w 1902336"/>
              <a:gd name="connsiteY6" fmla="*/ 576064 h 576064"/>
              <a:gd name="connsiteX7" fmla="*/ 1281028 w 1902336"/>
              <a:gd name="connsiteY7" fmla="*/ 576064 h 576064"/>
              <a:gd name="connsiteX8" fmla="*/ 0 w 1902336"/>
              <a:gd name="connsiteY8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2336" h="576064">
                <a:moveTo>
                  <a:pt x="0" y="0"/>
                </a:moveTo>
                <a:lnTo>
                  <a:pt x="1281028" y="0"/>
                </a:lnTo>
                <a:lnTo>
                  <a:pt x="1570667" y="0"/>
                </a:lnTo>
                <a:lnTo>
                  <a:pt x="1591682" y="0"/>
                </a:lnTo>
                <a:cubicBezTo>
                  <a:pt x="1763251" y="0"/>
                  <a:pt x="1902336" y="128956"/>
                  <a:pt x="1902336" y="288032"/>
                </a:cubicBezTo>
                <a:cubicBezTo>
                  <a:pt x="1902336" y="447108"/>
                  <a:pt x="1763251" y="576064"/>
                  <a:pt x="1591682" y="576064"/>
                </a:cubicBezTo>
                <a:lnTo>
                  <a:pt x="1570667" y="576064"/>
                </a:lnTo>
                <a:lnTo>
                  <a:pt x="1281028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169" y="1608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跟踪训练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35206" y="807662"/>
            <a:ext cx="11520000" cy="4782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49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 userDrawn="1"/>
        </p:nvSpPr>
        <p:spPr>
          <a:xfrm>
            <a:off x="0" y="165574"/>
            <a:ext cx="1474210" cy="476086"/>
          </a:xfrm>
          <a:custGeom>
            <a:avLst/>
            <a:gdLst>
              <a:gd name="connsiteX0" fmla="*/ 0 w 1902336"/>
              <a:gd name="connsiteY0" fmla="*/ 0 h 576064"/>
              <a:gd name="connsiteX1" fmla="*/ 1281028 w 1902336"/>
              <a:gd name="connsiteY1" fmla="*/ 0 h 576064"/>
              <a:gd name="connsiteX2" fmla="*/ 1570667 w 1902336"/>
              <a:gd name="connsiteY2" fmla="*/ 0 h 576064"/>
              <a:gd name="connsiteX3" fmla="*/ 1591682 w 1902336"/>
              <a:gd name="connsiteY3" fmla="*/ 0 h 576064"/>
              <a:gd name="connsiteX4" fmla="*/ 1902336 w 1902336"/>
              <a:gd name="connsiteY4" fmla="*/ 288032 h 576064"/>
              <a:gd name="connsiteX5" fmla="*/ 1591682 w 1902336"/>
              <a:gd name="connsiteY5" fmla="*/ 576064 h 576064"/>
              <a:gd name="connsiteX6" fmla="*/ 1570667 w 1902336"/>
              <a:gd name="connsiteY6" fmla="*/ 576064 h 576064"/>
              <a:gd name="connsiteX7" fmla="*/ 1281028 w 1902336"/>
              <a:gd name="connsiteY7" fmla="*/ 576064 h 576064"/>
              <a:gd name="connsiteX8" fmla="*/ 0 w 1902336"/>
              <a:gd name="connsiteY8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2336" h="576064">
                <a:moveTo>
                  <a:pt x="0" y="0"/>
                </a:moveTo>
                <a:lnTo>
                  <a:pt x="1281028" y="0"/>
                </a:lnTo>
                <a:lnTo>
                  <a:pt x="1570667" y="0"/>
                </a:lnTo>
                <a:lnTo>
                  <a:pt x="1591682" y="0"/>
                </a:lnTo>
                <a:cubicBezTo>
                  <a:pt x="1763251" y="0"/>
                  <a:pt x="1902336" y="128956"/>
                  <a:pt x="1902336" y="288032"/>
                </a:cubicBezTo>
                <a:cubicBezTo>
                  <a:pt x="1902336" y="447108"/>
                  <a:pt x="1763251" y="576064"/>
                  <a:pt x="1591682" y="576064"/>
                </a:cubicBezTo>
                <a:lnTo>
                  <a:pt x="1570667" y="576064"/>
                </a:lnTo>
                <a:lnTo>
                  <a:pt x="1281028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169" y="1608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跟踪训练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35206" y="807662"/>
            <a:ext cx="11520000" cy="435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0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 userDrawn="1"/>
        </p:nvSpPr>
        <p:spPr>
          <a:xfrm>
            <a:off x="0" y="165574"/>
            <a:ext cx="1474210" cy="476086"/>
          </a:xfrm>
          <a:custGeom>
            <a:avLst/>
            <a:gdLst>
              <a:gd name="connsiteX0" fmla="*/ 0 w 1902336"/>
              <a:gd name="connsiteY0" fmla="*/ 0 h 576064"/>
              <a:gd name="connsiteX1" fmla="*/ 1281028 w 1902336"/>
              <a:gd name="connsiteY1" fmla="*/ 0 h 576064"/>
              <a:gd name="connsiteX2" fmla="*/ 1570667 w 1902336"/>
              <a:gd name="connsiteY2" fmla="*/ 0 h 576064"/>
              <a:gd name="connsiteX3" fmla="*/ 1591682 w 1902336"/>
              <a:gd name="connsiteY3" fmla="*/ 0 h 576064"/>
              <a:gd name="connsiteX4" fmla="*/ 1902336 w 1902336"/>
              <a:gd name="connsiteY4" fmla="*/ 288032 h 576064"/>
              <a:gd name="connsiteX5" fmla="*/ 1591682 w 1902336"/>
              <a:gd name="connsiteY5" fmla="*/ 576064 h 576064"/>
              <a:gd name="connsiteX6" fmla="*/ 1570667 w 1902336"/>
              <a:gd name="connsiteY6" fmla="*/ 576064 h 576064"/>
              <a:gd name="connsiteX7" fmla="*/ 1281028 w 1902336"/>
              <a:gd name="connsiteY7" fmla="*/ 576064 h 576064"/>
              <a:gd name="connsiteX8" fmla="*/ 0 w 1902336"/>
              <a:gd name="connsiteY8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2336" h="576064">
                <a:moveTo>
                  <a:pt x="0" y="0"/>
                </a:moveTo>
                <a:lnTo>
                  <a:pt x="1281028" y="0"/>
                </a:lnTo>
                <a:lnTo>
                  <a:pt x="1570667" y="0"/>
                </a:lnTo>
                <a:lnTo>
                  <a:pt x="1591682" y="0"/>
                </a:lnTo>
                <a:cubicBezTo>
                  <a:pt x="1763251" y="0"/>
                  <a:pt x="1902336" y="128956"/>
                  <a:pt x="1902336" y="288032"/>
                </a:cubicBezTo>
                <a:cubicBezTo>
                  <a:pt x="1902336" y="447108"/>
                  <a:pt x="1763251" y="576064"/>
                  <a:pt x="1591682" y="576064"/>
                </a:cubicBezTo>
                <a:lnTo>
                  <a:pt x="1570667" y="576064"/>
                </a:lnTo>
                <a:lnTo>
                  <a:pt x="1281028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169" y="1608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跟踪训练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35206" y="807662"/>
            <a:ext cx="11520000" cy="3918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3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 userDrawn="1"/>
        </p:nvSpPr>
        <p:spPr>
          <a:xfrm>
            <a:off x="0" y="165574"/>
            <a:ext cx="1474210" cy="476086"/>
          </a:xfrm>
          <a:custGeom>
            <a:avLst/>
            <a:gdLst>
              <a:gd name="connsiteX0" fmla="*/ 0 w 1902336"/>
              <a:gd name="connsiteY0" fmla="*/ 0 h 576064"/>
              <a:gd name="connsiteX1" fmla="*/ 1281028 w 1902336"/>
              <a:gd name="connsiteY1" fmla="*/ 0 h 576064"/>
              <a:gd name="connsiteX2" fmla="*/ 1570667 w 1902336"/>
              <a:gd name="connsiteY2" fmla="*/ 0 h 576064"/>
              <a:gd name="connsiteX3" fmla="*/ 1591682 w 1902336"/>
              <a:gd name="connsiteY3" fmla="*/ 0 h 576064"/>
              <a:gd name="connsiteX4" fmla="*/ 1902336 w 1902336"/>
              <a:gd name="connsiteY4" fmla="*/ 288032 h 576064"/>
              <a:gd name="connsiteX5" fmla="*/ 1591682 w 1902336"/>
              <a:gd name="connsiteY5" fmla="*/ 576064 h 576064"/>
              <a:gd name="connsiteX6" fmla="*/ 1570667 w 1902336"/>
              <a:gd name="connsiteY6" fmla="*/ 576064 h 576064"/>
              <a:gd name="connsiteX7" fmla="*/ 1281028 w 1902336"/>
              <a:gd name="connsiteY7" fmla="*/ 576064 h 576064"/>
              <a:gd name="connsiteX8" fmla="*/ 0 w 1902336"/>
              <a:gd name="connsiteY8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2336" h="576064">
                <a:moveTo>
                  <a:pt x="0" y="0"/>
                </a:moveTo>
                <a:lnTo>
                  <a:pt x="1281028" y="0"/>
                </a:lnTo>
                <a:lnTo>
                  <a:pt x="1570667" y="0"/>
                </a:lnTo>
                <a:lnTo>
                  <a:pt x="1591682" y="0"/>
                </a:lnTo>
                <a:cubicBezTo>
                  <a:pt x="1763251" y="0"/>
                  <a:pt x="1902336" y="128956"/>
                  <a:pt x="1902336" y="288032"/>
                </a:cubicBezTo>
                <a:cubicBezTo>
                  <a:pt x="1902336" y="447108"/>
                  <a:pt x="1763251" y="576064"/>
                  <a:pt x="1591682" y="576064"/>
                </a:cubicBezTo>
                <a:lnTo>
                  <a:pt x="1570667" y="576064"/>
                </a:lnTo>
                <a:lnTo>
                  <a:pt x="1281028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169" y="1608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跟踪训练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35206" y="807662"/>
            <a:ext cx="11520000" cy="3558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76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 userDrawn="1"/>
        </p:nvSpPr>
        <p:spPr>
          <a:xfrm>
            <a:off x="0" y="165574"/>
            <a:ext cx="1474210" cy="476086"/>
          </a:xfrm>
          <a:custGeom>
            <a:avLst/>
            <a:gdLst>
              <a:gd name="connsiteX0" fmla="*/ 0 w 1902336"/>
              <a:gd name="connsiteY0" fmla="*/ 0 h 576064"/>
              <a:gd name="connsiteX1" fmla="*/ 1281028 w 1902336"/>
              <a:gd name="connsiteY1" fmla="*/ 0 h 576064"/>
              <a:gd name="connsiteX2" fmla="*/ 1570667 w 1902336"/>
              <a:gd name="connsiteY2" fmla="*/ 0 h 576064"/>
              <a:gd name="connsiteX3" fmla="*/ 1591682 w 1902336"/>
              <a:gd name="connsiteY3" fmla="*/ 0 h 576064"/>
              <a:gd name="connsiteX4" fmla="*/ 1902336 w 1902336"/>
              <a:gd name="connsiteY4" fmla="*/ 288032 h 576064"/>
              <a:gd name="connsiteX5" fmla="*/ 1591682 w 1902336"/>
              <a:gd name="connsiteY5" fmla="*/ 576064 h 576064"/>
              <a:gd name="connsiteX6" fmla="*/ 1570667 w 1902336"/>
              <a:gd name="connsiteY6" fmla="*/ 576064 h 576064"/>
              <a:gd name="connsiteX7" fmla="*/ 1281028 w 1902336"/>
              <a:gd name="connsiteY7" fmla="*/ 576064 h 576064"/>
              <a:gd name="connsiteX8" fmla="*/ 0 w 1902336"/>
              <a:gd name="connsiteY8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2336" h="576064">
                <a:moveTo>
                  <a:pt x="0" y="0"/>
                </a:moveTo>
                <a:lnTo>
                  <a:pt x="1281028" y="0"/>
                </a:lnTo>
                <a:lnTo>
                  <a:pt x="1570667" y="0"/>
                </a:lnTo>
                <a:lnTo>
                  <a:pt x="1591682" y="0"/>
                </a:lnTo>
                <a:cubicBezTo>
                  <a:pt x="1763251" y="0"/>
                  <a:pt x="1902336" y="128956"/>
                  <a:pt x="1902336" y="288032"/>
                </a:cubicBezTo>
                <a:cubicBezTo>
                  <a:pt x="1902336" y="447108"/>
                  <a:pt x="1763251" y="576064"/>
                  <a:pt x="1591682" y="576064"/>
                </a:cubicBezTo>
                <a:lnTo>
                  <a:pt x="1570667" y="576064"/>
                </a:lnTo>
                <a:lnTo>
                  <a:pt x="1281028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169" y="1608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跟踪训练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35206" y="807662"/>
            <a:ext cx="11520000" cy="3054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61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 userDrawn="1"/>
        </p:nvSpPr>
        <p:spPr>
          <a:xfrm>
            <a:off x="0" y="165574"/>
            <a:ext cx="1474210" cy="476086"/>
          </a:xfrm>
          <a:custGeom>
            <a:avLst/>
            <a:gdLst>
              <a:gd name="connsiteX0" fmla="*/ 0 w 1902336"/>
              <a:gd name="connsiteY0" fmla="*/ 0 h 576064"/>
              <a:gd name="connsiteX1" fmla="*/ 1281028 w 1902336"/>
              <a:gd name="connsiteY1" fmla="*/ 0 h 576064"/>
              <a:gd name="connsiteX2" fmla="*/ 1570667 w 1902336"/>
              <a:gd name="connsiteY2" fmla="*/ 0 h 576064"/>
              <a:gd name="connsiteX3" fmla="*/ 1591682 w 1902336"/>
              <a:gd name="connsiteY3" fmla="*/ 0 h 576064"/>
              <a:gd name="connsiteX4" fmla="*/ 1902336 w 1902336"/>
              <a:gd name="connsiteY4" fmla="*/ 288032 h 576064"/>
              <a:gd name="connsiteX5" fmla="*/ 1591682 w 1902336"/>
              <a:gd name="connsiteY5" fmla="*/ 576064 h 576064"/>
              <a:gd name="connsiteX6" fmla="*/ 1570667 w 1902336"/>
              <a:gd name="connsiteY6" fmla="*/ 576064 h 576064"/>
              <a:gd name="connsiteX7" fmla="*/ 1281028 w 1902336"/>
              <a:gd name="connsiteY7" fmla="*/ 576064 h 576064"/>
              <a:gd name="connsiteX8" fmla="*/ 0 w 1902336"/>
              <a:gd name="connsiteY8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2336" h="576064">
                <a:moveTo>
                  <a:pt x="0" y="0"/>
                </a:moveTo>
                <a:lnTo>
                  <a:pt x="1281028" y="0"/>
                </a:lnTo>
                <a:lnTo>
                  <a:pt x="1570667" y="0"/>
                </a:lnTo>
                <a:lnTo>
                  <a:pt x="1591682" y="0"/>
                </a:lnTo>
                <a:cubicBezTo>
                  <a:pt x="1763251" y="0"/>
                  <a:pt x="1902336" y="128956"/>
                  <a:pt x="1902336" y="288032"/>
                </a:cubicBezTo>
                <a:cubicBezTo>
                  <a:pt x="1902336" y="447108"/>
                  <a:pt x="1763251" y="576064"/>
                  <a:pt x="1591682" y="576064"/>
                </a:cubicBezTo>
                <a:lnTo>
                  <a:pt x="1570667" y="576064"/>
                </a:lnTo>
                <a:lnTo>
                  <a:pt x="1281028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169" y="1608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跟踪训练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5880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241498" y="-170606"/>
            <a:ext cx="12431911" cy="70301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14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34566" y="513470"/>
            <a:ext cx="11521280" cy="6228692"/>
          </a:xfrm>
          <a:prstGeom prst="rect">
            <a:avLst/>
          </a:prstGeom>
          <a:solidFill>
            <a:srgbClr val="F5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622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34566" y="513470"/>
            <a:ext cx="11521280" cy="5832648"/>
          </a:xfrm>
          <a:prstGeom prst="rect">
            <a:avLst/>
          </a:prstGeom>
          <a:solidFill>
            <a:srgbClr val="F5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4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34566" y="513470"/>
            <a:ext cx="11521280" cy="5436604"/>
          </a:xfrm>
          <a:prstGeom prst="rect">
            <a:avLst/>
          </a:prstGeom>
          <a:solidFill>
            <a:srgbClr val="F5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43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34566" y="513470"/>
            <a:ext cx="11521280" cy="5148572"/>
          </a:xfrm>
          <a:prstGeom prst="rect">
            <a:avLst/>
          </a:prstGeom>
          <a:solidFill>
            <a:srgbClr val="F5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96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34566" y="513470"/>
            <a:ext cx="11521280" cy="4788532"/>
          </a:xfrm>
          <a:prstGeom prst="rect">
            <a:avLst/>
          </a:prstGeom>
          <a:solidFill>
            <a:srgbClr val="F5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85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34566" y="513470"/>
            <a:ext cx="11521280" cy="4284476"/>
          </a:xfrm>
          <a:prstGeom prst="rect">
            <a:avLst/>
          </a:prstGeom>
          <a:solidFill>
            <a:srgbClr val="F5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95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34566" y="513470"/>
            <a:ext cx="11521280" cy="3708412"/>
          </a:xfrm>
          <a:prstGeom prst="rect">
            <a:avLst/>
          </a:prstGeom>
          <a:solidFill>
            <a:srgbClr val="F5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9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34566" y="513470"/>
            <a:ext cx="11521280" cy="2988332"/>
          </a:xfrm>
          <a:prstGeom prst="rect">
            <a:avLst/>
          </a:prstGeom>
          <a:solidFill>
            <a:srgbClr val="F5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23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9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3" r:id="rId2"/>
    <p:sldLayoutId id="2147483696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01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0" r:id="rId17"/>
    <p:sldLayoutId id="2147483699" r:id="rId18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13.emf"/><Relationship Id="rId3" Type="http://schemas.openxmlformats.org/officeDocument/2006/relationships/slide" Target="slide9.xml"/><Relationship Id="rId7" Type="http://schemas.openxmlformats.org/officeDocument/2006/relationships/slide" Target="slide19.xml"/><Relationship Id="rId12" Type="http://schemas.openxmlformats.org/officeDocument/2006/relationships/package" Target="../embeddings/Microsoft_Word___7.docx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6" Type="http://schemas.openxmlformats.org/officeDocument/2006/relationships/slide" Target="slide16.xml"/><Relationship Id="rId11" Type="http://schemas.openxmlformats.org/officeDocument/2006/relationships/oleObject" Target="../embeddings/oleObject7.bin"/><Relationship Id="rId5" Type="http://schemas.openxmlformats.org/officeDocument/2006/relationships/slide" Target="slide13.xml"/><Relationship Id="rId15" Type="http://schemas.openxmlformats.org/officeDocument/2006/relationships/package" Target="../embeddings/Microsoft_Word___8.docx"/><Relationship Id="rId10" Type="http://schemas.openxmlformats.org/officeDocument/2006/relationships/image" Target="../media/image12.png"/><Relationship Id="rId4" Type="http://schemas.openxmlformats.org/officeDocument/2006/relationships/slide" Target="slide12.xml"/><Relationship Id="rId9" Type="http://schemas.openxmlformats.org/officeDocument/2006/relationships/slide" Target="slide26.xml"/><Relationship Id="rId1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9.xml"/><Relationship Id="rId7" Type="http://schemas.openxmlformats.org/officeDocument/2006/relationships/slide" Target="slide19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6" Type="http://schemas.openxmlformats.org/officeDocument/2006/relationships/slide" Target="slide16.xml"/><Relationship Id="rId11" Type="http://schemas.openxmlformats.org/officeDocument/2006/relationships/image" Target="../media/image15.emf"/><Relationship Id="rId5" Type="http://schemas.openxmlformats.org/officeDocument/2006/relationships/slide" Target="slide13.xml"/><Relationship Id="rId10" Type="http://schemas.openxmlformats.org/officeDocument/2006/relationships/package" Target="../embeddings/Microsoft_Word___9.docx"/><Relationship Id="rId4" Type="http://schemas.openxmlformats.org/officeDocument/2006/relationships/slide" Target="slide12.xml"/><Relationship Id="rId9" Type="http://schemas.openxmlformats.org/officeDocument/2006/relationships/slide" Target="slide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12.xml"/><Relationship Id="rId7" Type="http://schemas.openxmlformats.org/officeDocument/2006/relationships/slide" Target="slide2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9.xml"/><Relationship Id="rId5" Type="http://schemas.openxmlformats.org/officeDocument/2006/relationships/slide" Target="slide16.xml"/><Relationship Id="rId4" Type="http://schemas.openxmlformats.org/officeDocument/2006/relationships/slide" Target="slide13.xml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12.xml"/><Relationship Id="rId7" Type="http://schemas.openxmlformats.org/officeDocument/2006/relationships/slide" Target="slide2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19.xml"/><Relationship Id="rId5" Type="http://schemas.openxmlformats.org/officeDocument/2006/relationships/slide" Target="slide16.xml"/><Relationship Id="rId4" Type="http://schemas.openxmlformats.org/officeDocument/2006/relationships/slide" Target="slide13.xml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18.emf"/><Relationship Id="rId18" Type="http://schemas.openxmlformats.org/officeDocument/2006/relationships/package" Target="../embeddings/Microsoft_Word___12.docx"/><Relationship Id="rId3" Type="http://schemas.openxmlformats.org/officeDocument/2006/relationships/slide" Target="slide9.xml"/><Relationship Id="rId7" Type="http://schemas.openxmlformats.org/officeDocument/2006/relationships/slide" Target="slide19.xml"/><Relationship Id="rId12" Type="http://schemas.openxmlformats.org/officeDocument/2006/relationships/package" Target="../embeddings/Microsoft_Word___10.docx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9.emf"/><Relationship Id="rId1" Type="http://schemas.openxmlformats.org/officeDocument/2006/relationships/vmlDrawing" Target="../drawings/vmlDrawing6.vml"/><Relationship Id="rId6" Type="http://schemas.openxmlformats.org/officeDocument/2006/relationships/slide" Target="slide16.xml"/><Relationship Id="rId11" Type="http://schemas.openxmlformats.org/officeDocument/2006/relationships/oleObject" Target="../embeddings/oleObject9.bin"/><Relationship Id="rId5" Type="http://schemas.openxmlformats.org/officeDocument/2006/relationships/slide" Target="slide13.xml"/><Relationship Id="rId15" Type="http://schemas.openxmlformats.org/officeDocument/2006/relationships/package" Target="../embeddings/Microsoft_Word___11.docx"/><Relationship Id="rId10" Type="http://schemas.openxmlformats.org/officeDocument/2006/relationships/image" Target="../media/image17.png"/><Relationship Id="rId19" Type="http://schemas.openxmlformats.org/officeDocument/2006/relationships/image" Target="../media/image20.emf"/><Relationship Id="rId4" Type="http://schemas.openxmlformats.org/officeDocument/2006/relationships/slide" Target="slide12.xml"/><Relationship Id="rId9" Type="http://schemas.openxmlformats.org/officeDocument/2006/relationships/slide" Target="slide26.xml"/><Relationship Id="rId1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21.emf"/><Relationship Id="rId3" Type="http://schemas.openxmlformats.org/officeDocument/2006/relationships/slide" Target="slide9.xml"/><Relationship Id="rId7" Type="http://schemas.openxmlformats.org/officeDocument/2006/relationships/slide" Target="slide19.xml"/><Relationship Id="rId12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7.vml"/><Relationship Id="rId6" Type="http://schemas.openxmlformats.org/officeDocument/2006/relationships/slide" Target="slide16.xml"/><Relationship Id="rId11" Type="http://schemas.openxmlformats.org/officeDocument/2006/relationships/oleObject" Target="../embeddings/oleObject12.bin"/><Relationship Id="rId5" Type="http://schemas.openxmlformats.org/officeDocument/2006/relationships/slide" Target="slide13.xml"/><Relationship Id="rId10" Type="http://schemas.openxmlformats.org/officeDocument/2006/relationships/image" Target="../media/image17.png"/><Relationship Id="rId4" Type="http://schemas.openxmlformats.org/officeDocument/2006/relationships/slide" Target="slide12.xml"/><Relationship Id="rId9" Type="http://schemas.openxmlformats.org/officeDocument/2006/relationships/slide" Target="slide2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25.png"/><Relationship Id="rId18" Type="http://schemas.openxmlformats.org/officeDocument/2006/relationships/package" Target="../embeddings/Microsoft_Word___16.docx"/><Relationship Id="rId3" Type="http://schemas.openxmlformats.org/officeDocument/2006/relationships/oleObject" Target="../embeddings/oleObject13.bin"/><Relationship Id="rId7" Type="http://schemas.openxmlformats.org/officeDocument/2006/relationships/slide" Target="slide12.xml"/><Relationship Id="rId12" Type="http://schemas.openxmlformats.org/officeDocument/2006/relationships/slide" Target="slide26.xml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23.emf"/><Relationship Id="rId1" Type="http://schemas.openxmlformats.org/officeDocument/2006/relationships/vmlDrawing" Target="../drawings/vmlDrawing8.vml"/><Relationship Id="rId6" Type="http://schemas.openxmlformats.org/officeDocument/2006/relationships/slide" Target="slide9.xml"/><Relationship Id="rId11" Type="http://schemas.openxmlformats.org/officeDocument/2006/relationships/slide" Target="slide22.xml"/><Relationship Id="rId5" Type="http://schemas.openxmlformats.org/officeDocument/2006/relationships/image" Target="../media/image22.emf"/><Relationship Id="rId15" Type="http://schemas.openxmlformats.org/officeDocument/2006/relationships/package" Target="../embeddings/Microsoft_Word___15.docx"/><Relationship Id="rId10" Type="http://schemas.openxmlformats.org/officeDocument/2006/relationships/slide" Target="slide19.xml"/><Relationship Id="rId19" Type="http://schemas.openxmlformats.org/officeDocument/2006/relationships/image" Target="../media/image24.emf"/><Relationship Id="rId4" Type="http://schemas.openxmlformats.org/officeDocument/2006/relationships/package" Target="../embeddings/Microsoft_Word___14.docx"/><Relationship Id="rId9" Type="http://schemas.openxmlformats.org/officeDocument/2006/relationships/slide" Target="slide16.xml"/><Relationship Id="rId1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23.emf"/><Relationship Id="rId18" Type="http://schemas.openxmlformats.org/officeDocument/2006/relationships/package" Target="../embeddings/Microsoft_Word___19.docx"/><Relationship Id="rId3" Type="http://schemas.openxmlformats.org/officeDocument/2006/relationships/slide" Target="slide9.xml"/><Relationship Id="rId7" Type="http://schemas.openxmlformats.org/officeDocument/2006/relationships/slide" Target="slide19.xml"/><Relationship Id="rId12" Type="http://schemas.openxmlformats.org/officeDocument/2006/relationships/package" Target="../embeddings/Microsoft_Word___17.docx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24.emf"/><Relationship Id="rId1" Type="http://schemas.openxmlformats.org/officeDocument/2006/relationships/vmlDrawing" Target="../drawings/vmlDrawing9.vml"/><Relationship Id="rId6" Type="http://schemas.openxmlformats.org/officeDocument/2006/relationships/slide" Target="slide16.xml"/><Relationship Id="rId11" Type="http://schemas.openxmlformats.org/officeDocument/2006/relationships/oleObject" Target="../embeddings/oleObject16.bin"/><Relationship Id="rId5" Type="http://schemas.openxmlformats.org/officeDocument/2006/relationships/slide" Target="slide13.xml"/><Relationship Id="rId15" Type="http://schemas.openxmlformats.org/officeDocument/2006/relationships/package" Target="../embeddings/Microsoft_Word___18.docx"/><Relationship Id="rId10" Type="http://schemas.openxmlformats.org/officeDocument/2006/relationships/image" Target="../media/image25.png"/><Relationship Id="rId4" Type="http://schemas.openxmlformats.org/officeDocument/2006/relationships/slide" Target="slide12.xml"/><Relationship Id="rId9" Type="http://schemas.openxmlformats.org/officeDocument/2006/relationships/slide" Target="slide26.xml"/><Relationship Id="rId1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26.emf"/><Relationship Id="rId3" Type="http://schemas.openxmlformats.org/officeDocument/2006/relationships/slide" Target="slide9.xml"/><Relationship Id="rId7" Type="http://schemas.openxmlformats.org/officeDocument/2006/relationships/slide" Target="slide19.xml"/><Relationship Id="rId12" Type="http://schemas.openxmlformats.org/officeDocument/2006/relationships/package" Target="../embeddings/Microsoft_Word___20.docx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0.vml"/><Relationship Id="rId6" Type="http://schemas.openxmlformats.org/officeDocument/2006/relationships/slide" Target="slide16.xml"/><Relationship Id="rId11" Type="http://schemas.openxmlformats.org/officeDocument/2006/relationships/oleObject" Target="../embeddings/oleObject19.bin"/><Relationship Id="rId5" Type="http://schemas.openxmlformats.org/officeDocument/2006/relationships/slide" Target="slide13.xml"/><Relationship Id="rId10" Type="http://schemas.openxmlformats.org/officeDocument/2006/relationships/image" Target="../media/image25.png"/><Relationship Id="rId4" Type="http://schemas.openxmlformats.org/officeDocument/2006/relationships/slide" Target="slide12.xml"/><Relationship Id="rId9" Type="http://schemas.openxmlformats.org/officeDocument/2006/relationships/slide" Target="slide2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27.emf"/><Relationship Id="rId18" Type="http://schemas.openxmlformats.org/officeDocument/2006/relationships/package" Target="../embeddings/Microsoft_Word___23.docx"/><Relationship Id="rId3" Type="http://schemas.openxmlformats.org/officeDocument/2006/relationships/slide" Target="slide9.xml"/><Relationship Id="rId21" Type="http://schemas.openxmlformats.org/officeDocument/2006/relationships/oleObject" Target="../embeddings/oleObject24.bin"/><Relationship Id="rId7" Type="http://schemas.openxmlformats.org/officeDocument/2006/relationships/slide" Target="slide19.xml"/><Relationship Id="rId12" Type="http://schemas.openxmlformats.org/officeDocument/2006/relationships/package" Target="../embeddings/Microsoft_Word___21.docx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28.emf"/><Relationship Id="rId20" Type="http://schemas.openxmlformats.org/officeDocument/2006/relationships/package" Target="../embeddings/Microsoft_Word___24.docx"/><Relationship Id="rId1" Type="http://schemas.openxmlformats.org/officeDocument/2006/relationships/vmlDrawing" Target="../drawings/vmlDrawing11.vml"/><Relationship Id="rId6" Type="http://schemas.openxmlformats.org/officeDocument/2006/relationships/slide" Target="slide16.xml"/><Relationship Id="rId11" Type="http://schemas.openxmlformats.org/officeDocument/2006/relationships/oleObject" Target="../embeddings/oleObject20.bin"/><Relationship Id="rId5" Type="http://schemas.openxmlformats.org/officeDocument/2006/relationships/slide" Target="slide13.xml"/><Relationship Id="rId15" Type="http://schemas.openxmlformats.org/officeDocument/2006/relationships/package" Target="../embeddings/Microsoft_Word___22.docx"/><Relationship Id="rId10" Type="http://schemas.openxmlformats.org/officeDocument/2006/relationships/image" Target="../media/image29.png"/><Relationship Id="rId19" Type="http://schemas.openxmlformats.org/officeDocument/2006/relationships/oleObject" Target="../embeddings/oleObject23.bin"/><Relationship Id="rId4" Type="http://schemas.openxmlformats.org/officeDocument/2006/relationships/slide" Target="slide12.xml"/><Relationship Id="rId9" Type="http://schemas.openxmlformats.org/officeDocument/2006/relationships/slide" Target="slide26.xml"/><Relationship Id="rId14" Type="http://schemas.openxmlformats.org/officeDocument/2006/relationships/oleObject" Target="../embeddings/oleObject21.bin"/><Relationship Id="rId22" Type="http://schemas.openxmlformats.org/officeDocument/2006/relationships/package" Target="../embeddings/Microsoft_Word___25.docx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.docx"/><Relationship Id="rId3" Type="http://schemas.openxmlformats.org/officeDocument/2006/relationships/image" Target="../media/image3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Word___1.docx"/><Relationship Id="rId4" Type="http://schemas.openxmlformats.org/officeDocument/2006/relationships/oleObject" Target="../embeddings/oleObject1.bin"/><Relationship Id="rId9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30.emf"/><Relationship Id="rId18" Type="http://schemas.openxmlformats.org/officeDocument/2006/relationships/package" Target="../embeddings/Microsoft_Word___28.docx"/><Relationship Id="rId3" Type="http://schemas.openxmlformats.org/officeDocument/2006/relationships/slide" Target="slide9.xml"/><Relationship Id="rId7" Type="http://schemas.openxmlformats.org/officeDocument/2006/relationships/slide" Target="slide19.xml"/><Relationship Id="rId12" Type="http://schemas.openxmlformats.org/officeDocument/2006/relationships/package" Target="../embeddings/Microsoft_Word___26.docx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31.emf"/><Relationship Id="rId1" Type="http://schemas.openxmlformats.org/officeDocument/2006/relationships/vmlDrawing" Target="../drawings/vmlDrawing12.vml"/><Relationship Id="rId6" Type="http://schemas.openxmlformats.org/officeDocument/2006/relationships/slide" Target="slide16.xml"/><Relationship Id="rId11" Type="http://schemas.openxmlformats.org/officeDocument/2006/relationships/oleObject" Target="../embeddings/oleObject25.bin"/><Relationship Id="rId5" Type="http://schemas.openxmlformats.org/officeDocument/2006/relationships/slide" Target="slide13.xml"/><Relationship Id="rId15" Type="http://schemas.openxmlformats.org/officeDocument/2006/relationships/package" Target="../embeddings/Microsoft_Word___27.docx"/><Relationship Id="rId10" Type="http://schemas.openxmlformats.org/officeDocument/2006/relationships/image" Target="../media/image29.png"/><Relationship Id="rId19" Type="http://schemas.openxmlformats.org/officeDocument/2006/relationships/image" Target="../media/image32.emf"/><Relationship Id="rId4" Type="http://schemas.openxmlformats.org/officeDocument/2006/relationships/slide" Target="slide12.xml"/><Relationship Id="rId9" Type="http://schemas.openxmlformats.org/officeDocument/2006/relationships/slide" Target="slide26.xml"/><Relationship Id="rId14" Type="http://schemas.openxmlformats.org/officeDocument/2006/relationships/oleObject" Target="../embeddings/oleObject2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29.png"/><Relationship Id="rId3" Type="http://schemas.openxmlformats.org/officeDocument/2006/relationships/slide" Target="slide9.xml"/><Relationship Id="rId7" Type="http://schemas.openxmlformats.org/officeDocument/2006/relationships/slide" Target="slide19.xml"/><Relationship Id="rId12" Type="http://schemas.openxmlformats.org/officeDocument/2006/relationships/image" Target="../media/image33.e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3.vml"/><Relationship Id="rId6" Type="http://schemas.openxmlformats.org/officeDocument/2006/relationships/slide" Target="slide16.xml"/><Relationship Id="rId11" Type="http://schemas.openxmlformats.org/officeDocument/2006/relationships/package" Target="../embeddings/Microsoft_Word___29.docx"/><Relationship Id="rId5" Type="http://schemas.openxmlformats.org/officeDocument/2006/relationships/slide" Target="slide13.xml"/><Relationship Id="rId10" Type="http://schemas.openxmlformats.org/officeDocument/2006/relationships/oleObject" Target="../embeddings/oleObject28.bin"/><Relationship Id="rId4" Type="http://schemas.openxmlformats.org/officeDocument/2006/relationships/slide" Target="slide12.xml"/><Relationship Id="rId9" Type="http://schemas.openxmlformats.org/officeDocument/2006/relationships/slide" Target="slide2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9.bin"/><Relationship Id="rId7" Type="http://schemas.openxmlformats.org/officeDocument/2006/relationships/slide" Target="slide12.xml"/><Relationship Id="rId12" Type="http://schemas.openxmlformats.org/officeDocument/2006/relationships/slide" Target="slide26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6" Type="http://schemas.openxmlformats.org/officeDocument/2006/relationships/slide" Target="slide9.xml"/><Relationship Id="rId11" Type="http://schemas.openxmlformats.org/officeDocument/2006/relationships/slide" Target="slide22.xml"/><Relationship Id="rId5" Type="http://schemas.openxmlformats.org/officeDocument/2006/relationships/image" Target="../media/image34.emf"/><Relationship Id="rId15" Type="http://schemas.openxmlformats.org/officeDocument/2006/relationships/image" Target="../media/image35.png"/><Relationship Id="rId10" Type="http://schemas.openxmlformats.org/officeDocument/2006/relationships/slide" Target="slide19.xml"/><Relationship Id="rId4" Type="http://schemas.openxmlformats.org/officeDocument/2006/relationships/package" Target="../embeddings/Microsoft_Word___30.docx"/><Relationship Id="rId9" Type="http://schemas.openxmlformats.org/officeDocument/2006/relationships/slide" Target="slide16.xml"/><Relationship Id="rId14" Type="http://schemas.openxmlformats.org/officeDocument/2006/relationships/package" Target="../embeddings/Microsoft_Word___31.docx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36.emf"/><Relationship Id="rId3" Type="http://schemas.openxmlformats.org/officeDocument/2006/relationships/slide" Target="slide9.xml"/><Relationship Id="rId7" Type="http://schemas.openxmlformats.org/officeDocument/2006/relationships/slide" Target="slide19.xml"/><Relationship Id="rId12" Type="http://schemas.openxmlformats.org/officeDocument/2006/relationships/package" Target="../embeddings/Microsoft_Word___32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5.vml"/><Relationship Id="rId6" Type="http://schemas.openxmlformats.org/officeDocument/2006/relationships/slide" Target="slide16.xml"/><Relationship Id="rId11" Type="http://schemas.openxmlformats.org/officeDocument/2006/relationships/oleObject" Target="../embeddings/oleObject31.bin"/><Relationship Id="rId5" Type="http://schemas.openxmlformats.org/officeDocument/2006/relationships/slide" Target="slide13.xml"/><Relationship Id="rId10" Type="http://schemas.openxmlformats.org/officeDocument/2006/relationships/image" Target="../media/image35.png"/><Relationship Id="rId4" Type="http://schemas.openxmlformats.org/officeDocument/2006/relationships/slide" Target="slide12.xml"/><Relationship Id="rId9" Type="http://schemas.openxmlformats.org/officeDocument/2006/relationships/slide" Target="slide2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34.emf"/><Relationship Id="rId3" Type="http://schemas.openxmlformats.org/officeDocument/2006/relationships/slide" Target="slide9.xml"/><Relationship Id="rId7" Type="http://schemas.openxmlformats.org/officeDocument/2006/relationships/slide" Target="slide19.xml"/><Relationship Id="rId12" Type="http://schemas.openxmlformats.org/officeDocument/2006/relationships/package" Target="../embeddings/Microsoft_Word___33.docx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6.vml"/><Relationship Id="rId6" Type="http://schemas.openxmlformats.org/officeDocument/2006/relationships/slide" Target="slide16.xml"/><Relationship Id="rId11" Type="http://schemas.openxmlformats.org/officeDocument/2006/relationships/oleObject" Target="../embeddings/oleObject32.bin"/><Relationship Id="rId5" Type="http://schemas.openxmlformats.org/officeDocument/2006/relationships/slide" Target="slide13.xml"/><Relationship Id="rId15" Type="http://schemas.openxmlformats.org/officeDocument/2006/relationships/package" Target="../embeddings/Microsoft_Word___34.docx"/><Relationship Id="rId10" Type="http://schemas.openxmlformats.org/officeDocument/2006/relationships/image" Target="../media/image35.png"/><Relationship Id="rId4" Type="http://schemas.openxmlformats.org/officeDocument/2006/relationships/slide" Target="slide12.xml"/><Relationship Id="rId9" Type="http://schemas.openxmlformats.org/officeDocument/2006/relationships/slide" Target="slide26.xml"/><Relationship Id="rId14" Type="http://schemas.openxmlformats.org/officeDocument/2006/relationships/oleObject" Target="../embeddings/oleObject3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37.emf"/><Relationship Id="rId3" Type="http://schemas.openxmlformats.org/officeDocument/2006/relationships/slide" Target="slide9.xml"/><Relationship Id="rId7" Type="http://schemas.openxmlformats.org/officeDocument/2006/relationships/slide" Target="slide19.xml"/><Relationship Id="rId12" Type="http://schemas.openxmlformats.org/officeDocument/2006/relationships/package" Target="../embeddings/Microsoft_Word___35.docx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7.vml"/><Relationship Id="rId6" Type="http://schemas.openxmlformats.org/officeDocument/2006/relationships/slide" Target="slide16.xml"/><Relationship Id="rId11" Type="http://schemas.openxmlformats.org/officeDocument/2006/relationships/oleObject" Target="../embeddings/oleObject34.bin"/><Relationship Id="rId5" Type="http://schemas.openxmlformats.org/officeDocument/2006/relationships/slide" Target="slide13.xml"/><Relationship Id="rId10" Type="http://schemas.openxmlformats.org/officeDocument/2006/relationships/image" Target="../media/image35.png"/><Relationship Id="rId4" Type="http://schemas.openxmlformats.org/officeDocument/2006/relationships/slide" Target="slide12.xml"/><Relationship Id="rId9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12.xml"/><Relationship Id="rId7" Type="http://schemas.openxmlformats.org/officeDocument/2006/relationships/slide" Target="slide2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9.xml"/><Relationship Id="rId5" Type="http://schemas.openxmlformats.org/officeDocument/2006/relationships/slide" Target="slide16.xml"/><Relationship Id="rId4" Type="http://schemas.openxmlformats.org/officeDocument/2006/relationships/slide" Target="slide13.xml"/><Relationship Id="rId9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12.xml"/><Relationship Id="rId7" Type="http://schemas.openxmlformats.org/officeDocument/2006/relationships/slide" Target="slide2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9.xml"/><Relationship Id="rId5" Type="http://schemas.openxmlformats.org/officeDocument/2006/relationships/slide" Target="slide16.xml"/><Relationship Id="rId4" Type="http://schemas.openxmlformats.org/officeDocument/2006/relationships/slide" Target="slide13.xml"/><Relationship Id="rId9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12.xml"/><Relationship Id="rId7" Type="http://schemas.openxmlformats.org/officeDocument/2006/relationships/slide" Target="slide2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19.xml"/><Relationship Id="rId5" Type="http://schemas.openxmlformats.org/officeDocument/2006/relationships/slide" Target="slide16.xml"/><Relationship Id="rId4" Type="http://schemas.openxmlformats.org/officeDocument/2006/relationships/slide" Target="slide13.xml"/><Relationship Id="rId9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12.xml"/><Relationship Id="rId7" Type="http://schemas.openxmlformats.org/officeDocument/2006/relationships/slide" Target="slide2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19.xml"/><Relationship Id="rId5" Type="http://schemas.openxmlformats.org/officeDocument/2006/relationships/slide" Target="slide16.xml"/><Relationship Id="rId4" Type="http://schemas.openxmlformats.org/officeDocument/2006/relationships/slide" Target="slide13.xml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12.xml"/><Relationship Id="rId7" Type="http://schemas.openxmlformats.org/officeDocument/2006/relationships/slide" Target="slide2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9.xml"/><Relationship Id="rId5" Type="http://schemas.openxmlformats.org/officeDocument/2006/relationships/slide" Target="slide16.xml"/><Relationship Id="rId4" Type="http://schemas.openxmlformats.org/officeDocument/2006/relationships/slide" Target="slide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12.xml"/><Relationship Id="rId7" Type="http://schemas.openxmlformats.org/officeDocument/2006/relationships/slide" Target="slide2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19.xml"/><Relationship Id="rId5" Type="http://schemas.openxmlformats.org/officeDocument/2006/relationships/slide" Target="slide16.xml"/><Relationship Id="rId4" Type="http://schemas.openxmlformats.org/officeDocument/2006/relationships/slide" Target="slide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4.docx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11" Type="http://schemas.openxmlformats.org/officeDocument/2006/relationships/package" Target="../embeddings/Microsoft_Word___5.docx"/><Relationship Id="rId5" Type="http://schemas.openxmlformats.org/officeDocument/2006/relationships/image" Target="../media/image7.emf"/><Relationship Id="rId10" Type="http://schemas.openxmlformats.org/officeDocument/2006/relationships/oleObject" Target="../embeddings/oleObject5.bin"/><Relationship Id="rId4" Type="http://schemas.openxmlformats.org/officeDocument/2006/relationships/package" Target="../embeddings/Microsoft_Word___3.docx"/><Relationship Id="rId9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Word___6.docx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12.xml"/><Relationship Id="rId7" Type="http://schemas.openxmlformats.org/officeDocument/2006/relationships/slide" Target="slide2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19.xml"/><Relationship Id="rId5" Type="http://schemas.openxmlformats.org/officeDocument/2006/relationships/slide" Target="slide16.xml"/><Relationship Id="rId4" Type="http://schemas.openxmlformats.org/officeDocument/2006/relationships/slide" Target="slide13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979078"/>
            <a:ext cx="12188389" cy="37473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5B6B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24084" y="-14224"/>
            <a:ext cx="1296144" cy="13557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479582" y="2032025"/>
            <a:ext cx="153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EEECE1"/>
                </a:solidFill>
              </a:rPr>
              <a:t>微专题</a:t>
            </a:r>
            <a:r>
              <a:rPr lang="en-US" altLang="zh-CN" dirty="0" smtClean="0">
                <a:solidFill>
                  <a:srgbClr val="EEECE1"/>
                </a:solidFill>
              </a:rPr>
              <a:t>13</a:t>
            </a:r>
            <a:endParaRPr lang="zh-CN" altLang="en-US" dirty="0">
              <a:solidFill>
                <a:srgbClr val="EEECE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38353" y="1884354"/>
            <a:ext cx="94933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rgbClr val="EEECE1"/>
                </a:solidFill>
              </a:rPr>
              <a:t>WEIZHUANTISHISAN</a:t>
            </a:r>
            <a:endParaRPr lang="zh-CN" altLang="en-US" sz="6600" dirty="0">
              <a:solidFill>
                <a:srgbClr val="EEECE1"/>
              </a:solidFill>
            </a:endParaRPr>
          </a:p>
        </p:txBody>
      </p:sp>
      <p:sp>
        <p:nvSpPr>
          <p:cNvPr id="11" name="标题 24">
            <a:extLst>
              <a:ext uri="{FF2B5EF4-FFF2-40B4-BE49-F238E27FC236}">
                <a16:creationId xmlns:a16="http://schemas.microsoft.com/office/drawing/2014/main" xmlns="" id="{E9AFFBA8-8A6F-B141-88C0-14A3F8E3BC74}"/>
              </a:ext>
            </a:extLst>
          </p:cNvPr>
          <p:cNvSpPr txBox="1">
            <a:spLocks/>
          </p:cNvSpPr>
          <p:nvPr/>
        </p:nvSpPr>
        <p:spPr>
          <a:xfrm>
            <a:off x="1077809" y="2519817"/>
            <a:ext cx="10706029" cy="919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defRPr/>
            </a:pPr>
            <a:r>
              <a:rPr lang="zh-CN" altLang="zh-CN" sz="5400" b="1" dirty="0">
                <a:solidFill>
                  <a:prstClr val="black"/>
                </a:solidFill>
                <a:latin typeface="Arial"/>
              </a:rPr>
              <a:t>常见的沉淀溶解平衡图像类型总结</a:t>
            </a:r>
            <a:endParaRPr lang="zh-CN" altLang="en-US" sz="54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98308" y="787470"/>
            <a:ext cx="153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prstClr val="white"/>
                </a:solidFill>
              </a:rPr>
              <a:t>专题</a:t>
            </a:r>
            <a:r>
              <a:rPr lang="en-US" altLang="zh-CN" dirty="0" smtClean="0">
                <a:solidFill>
                  <a:prstClr val="white"/>
                </a:solidFill>
              </a:rPr>
              <a:t>3</a:t>
            </a:r>
            <a:endParaRPr lang="en-US" altLang="zh-CN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3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335206" y="1197545"/>
            <a:ext cx="11520000" cy="4176465"/>
            <a:chOff x="335206" y="875209"/>
            <a:chExt cx="11520000" cy="4176465"/>
          </a:xfrm>
        </p:grpSpPr>
        <p:sp>
          <p:nvSpPr>
            <p:cNvPr id="23" name="圆角矩形 22">
              <a:extLst>
                <a:ext uri="{FF2B5EF4-FFF2-40B4-BE49-F238E27FC236}">
                  <a16:creationId xmlns:a16="http://schemas.microsoft.com/office/drawing/2014/main" xmlns="" id="{E595429C-FC91-844C-93CF-CDF13B79A00E}"/>
                </a:ext>
              </a:extLst>
            </p:cNvPr>
            <p:cNvSpPr/>
            <p:nvPr/>
          </p:nvSpPr>
          <p:spPr>
            <a:xfrm>
              <a:off x="335206" y="996242"/>
              <a:ext cx="11520000" cy="4055432"/>
            </a:xfrm>
            <a:prstGeom prst="roundRect">
              <a:avLst>
                <a:gd name="adj" fmla="val 301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dirty="0" smtClean="0">
                <a:solidFill>
                  <a:prstClr val="white"/>
                </a:solidFill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FB65ABD8-6080-B245-B7CB-5CF76B33E96C}"/>
                </a:ext>
              </a:extLst>
            </p:cNvPr>
            <p:cNvSpPr/>
            <p:nvPr/>
          </p:nvSpPr>
          <p:spPr>
            <a:xfrm>
              <a:off x="920948" y="943678"/>
              <a:ext cx="714645" cy="174555"/>
            </a:xfrm>
            <a:prstGeom prst="rect">
              <a:avLst/>
            </a:prstGeom>
            <a:solidFill>
              <a:srgbClr val="383E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88957DF7-A6C0-3848-B485-D6CCBD5F92BE}"/>
                </a:ext>
              </a:extLst>
            </p:cNvPr>
            <p:cNvSpPr txBox="1"/>
            <p:nvPr/>
          </p:nvSpPr>
          <p:spPr>
            <a:xfrm>
              <a:off x="884604" y="875209"/>
              <a:ext cx="787333" cy="236026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16" name="Picture 27" descr="S4-1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422" y="1845617"/>
            <a:ext cx="3118337" cy="24501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365277"/>
              </p:ext>
            </p:extLst>
          </p:nvPr>
        </p:nvGraphicFramePr>
        <p:xfrm>
          <a:off x="474663" y="1557585"/>
          <a:ext cx="7780337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0" name="文档" r:id="rId12" imgW="7788118" imgH="1483851" progId="Word.Document.12">
                  <p:embed/>
                </p:oleObj>
              </mc:Choice>
              <mc:Fallback>
                <p:oleObj name="文档" r:id="rId12" imgW="7788118" imgH="14838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4663" y="1557585"/>
                        <a:ext cx="7780337" cy="147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895102"/>
              </p:ext>
            </p:extLst>
          </p:nvPr>
        </p:nvGraphicFramePr>
        <p:xfrm>
          <a:off x="474663" y="2842393"/>
          <a:ext cx="7853362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1" name="文档" r:id="rId15" imgW="7877007" imgH="2185950" progId="Word.Document.12">
                  <p:embed/>
                </p:oleObj>
              </mc:Choice>
              <mc:Fallback>
                <p:oleObj name="文档" r:id="rId15" imgW="7877007" imgH="21859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74663" y="2842393"/>
                        <a:ext cx="7853362" cy="216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06574" y="4581921"/>
            <a:ext cx="1130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点溶液的温度相同，则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</a:rPr>
              <a:t>sp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相同，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项正确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842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335206" y="909514"/>
            <a:ext cx="11520000" cy="5654367"/>
            <a:chOff x="335206" y="875209"/>
            <a:chExt cx="11520000" cy="5654367"/>
          </a:xfrm>
        </p:grpSpPr>
        <p:sp>
          <p:nvSpPr>
            <p:cNvPr id="23" name="圆角矩形 22">
              <a:extLst>
                <a:ext uri="{FF2B5EF4-FFF2-40B4-BE49-F238E27FC236}">
                  <a16:creationId xmlns:a16="http://schemas.microsoft.com/office/drawing/2014/main" xmlns="" id="{E595429C-FC91-844C-93CF-CDF13B79A00E}"/>
                </a:ext>
              </a:extLst>
            </p:cNvPr>
            <p:cNvSpPr/>
            <p:nvPr/>
          </p:nvSpPr>
          <p:spPr>
            <a:xfrm>
              <a:off x="335206" y="996241"/>
              <a:ext cx="11520000" cy="5533335"/>
            </a:xfrm>
            <a:prstGeom prst="roundRect">
              <a:avLst>
                <a:gd name="adj" fmla="val 301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dirty="0" smtClean="0">
                <a:solidFill>
                  <a:prstClr val="white"/>
                </a:solidFill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FB65ABD8-6080-B245-B7CB-5CF76B33E96C}"/>
                </a:ext>
              </a:extLst>
            </p:cNvPr>
            <p:cNvSpPr/>
            <p:nvPr/>
          </p:nvSpPr>
          <p:spPr>
            <a:xfrm>
              <a:off x="920948" y="943678"/>
              <a:ext cx="714645" cy="174555"/>
            </a:xfrm>
            <a:prstGeom prst="rect">
              <a:avLst/>
            </a:prstGeom>
            <a:solidFill>
              <a:srgbClr val="383E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88957DF7-A6C0-3848-B485-D6CCBD5F92BE}"/>
                </a:ext>
              </a:extLst>
            </p:cNvPr>
            <p:cNvSpPr txBox="1"/>
            <p:nvPr/>
          </p:nvSpPr>
          <p:spPr>
            <a:xfrm>
              <a:off x="884604" y="875209"/>
              <a:ext cx="787333" cy="236026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</a:p>
        </p:txBody>
      </p:sp>
      <p:graphicFrame>
        <p:nvGraphicFramePr>
          <p:cNvPr id="34" name="对象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281640"/>
              </p:ext>
            </p:extLst>
          </p:nvPr>
        </p:nvGraphicFramePr>
        <p:xfrm>
          <a:off x="526299" y="1269554"/>
          <a:ext cx="11026775" cy="26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" name="文档" r:id="rId10" imgW="11135530" imgH="2656921" progId="Word.Document.12">
                  <p:embed/>
                </p:oleObj>
              </mc:Choice>
              <mc:Fallback>
                <p:oleObj name="文档" r:id="rId10" imgW="11135530" imgH="26569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6299" y="1269554"/>
                        <a:ext cx="11026775" cy="2635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27" descr="S4-1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38" y="3904804"/>
            <a:ext cx="3118337" cy="24501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40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3206" y="968946"/>
            <a:ext cx="112990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2.25 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℃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FeS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饱和溶液中，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Fe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的物质的量浓度的负对数关系如图所示。对于图中的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点，下列说法正确的是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点表示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FeS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的饱和溶液，且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(Fe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(S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点表示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FeS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的不饱和溶液，且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(Fe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(S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点表示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FeS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的不饱和溶液，且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(Fe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(S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点表示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FeS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的饱和溶液，且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(Fe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(S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271985" y="2976723"/>
            <a:ext cx="756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13339" name="Picture 27" descr="S4-1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454" y="1989634"/>
            <a:ext cx="3121864" cy="24256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335206" y="4797946"/>
            <a:ext cx="11520000" cy="1728192"/>
            <a:chOff x="335206" y="909514"/>
            <a:chExt cx="11520000" cy="1728192"/>
          </a:xfrm>
        </p:grpSpPr>
        <p:sp>
          <p:nvSpPr>
            <p:cNvPr id="15" name="圆角矩形 14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335206" y="1030546"/>
              <a:ext cx="11520000" cy="1607160"/>
            </a:xfrm>
            <a:prstGeom prst="roundRect">
              <a:avLst>
                <a:gd name="adj" fmla="val 533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dirty="0" smtClean="0">
                <a:solidFill>
                  <a:prstClr val="white"/>
                </a:solidFill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884604" y="909514"/>
              <a:ext cx="787333" cy="243024"/>
              <a:chOff x="884604" y="909514"/>
              <a:chExt cx="787333" cy="243024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FB65ABD8-6080-B245-B7CB-5CF76B33E96C}"/>
                  </a:ext>
                </a:extLst>
              </p:cNvPr>
              <p:cNvSpPr/>
              <p:nvPr/>
            </p:nvSpPr>
            <p:spPr>
              <a:xfrm>
                <a:off x="920948" y="977983"/>
                <a:ext cx="714645" cy="1745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="" xmlns:a16="http://schemas.microsoft.com/office/drawing/2014/main" id="{88957DF7-A6C0-3848-B485-D6CCBD5F92BE}"/>
                  </a:ext>
                </a:extLst>
              </p:cNvPr>
              <p:cNvSpPr txBox="1"/>
              <p:nvPr/>
            </p:nvSpPr>
            <p:spPr>
              <a:xfrm>
                <a:off x="884604" y="909514"/>
                <a:ext cx="787333" cy="236026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white"/>
                  </a:solidFill>
                  <a:latin typeface="DOUYU Font" pitchFamily="2" charset="-122"/>
                  <a:ea typeface="DOUYU Font" pitchFamily="2" charset="-122"/>
                </a:endParaRPr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443206" y="5085978"/>
            <a:ext cx="1130400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(Fe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mol·L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(S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12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mol·L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，表示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FeS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的不饱和溶液，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项正确。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0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5701" y="912411"/>
            <a:ext cx="1129901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常温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下，用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0.100 </a:t>
            </a:r>
            <a:r>
              <a:rPr lang="en-US" altLang="zh-CN" sz="2600" kern="100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mol·L</a:t>
            </a:r>
            <a:r>
              <a:rPr lang="zh-CN" altLang="zh-CN" sz="26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AgNO</a:t>
            </a:r>
            <a:r>
              <a:rPr lang="en-US" altLang="zh-CN" sz="26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溶液滴定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50.0 mL 0.050 0 </a:t>
            </a:r>
            <a:r>
              <a:rPr lang="en-US" altLang="zh-CN" sz="2600" kern="100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mol·L</a:t>
            </a:r>
            <a:r>
              <a:rPr lang="zh-CN" altLang="zh-CN" sz="26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KCl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溶液，以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6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CrO</a:t>
            </a:r>
            <a:r>
              <a:rPr lang="en-US" altLang="zh-CN" sz="26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为指示剂，测得溶液中</a:t>
            </a:r>
            <a:r>
              <a:rPr lang="en-US" altLang="zh-CN" sz="2600" kern="100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pCl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600" kern="100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lg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6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600" kern="100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zh-CN" altLang="zh-CN" sz="26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600" kern="100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pAg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600" kern="100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lg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6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(Ag</a:t>
            </a:r>
            <a:r>
              <a:rPr lang="zh-CN" altLang="zh-CN" sz="26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随加入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AgNO</a:t>
            </a:r>
            <a:r>
              <a:rPr lang="en-US" altLang="zh-CN" sz="26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的体积变化如图所示，已知溶液中离子浓度小于等于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1.0</a:t>
            </a:r>
            <a:r>
              <a:rPr lang="en-US" altLang="zh-CN" sz="26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6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mol·L</a:t>
            </a:r>
            <a:r>
              <a:rPr lang="zh-CN" altLang="zh-CN" sz="26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，则沉淀完全，</a:t>
            </a:r>
            <a:r>
              <a:rPr lang="en-US" altLang="zh-CN" sz="2600" i="1" kern="100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600" kern="100" spc="-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(Ag</a:t>
            </a:r>
            <a:r>
              <a:rPr lang="en-US" altLang="zh-CN" sz="26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CrO</a:t>
            </a:r>
            <a:r>
              <a:rPr lang="en-US" altLang="zh-CN" sz="26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2.0</a:t>
            </a:r>
            <a:r>
              <a:rPr lang="en-US" altLang="zh-CN" sz="2600" kern="100" spc="-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6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6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600" i="1" kern="100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600" kern="100" spc="-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(Ag</a:t>
            </a:r>
            <a:r>
              <a:rPr lang="en-US" altLang="zh-CN" sz="26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SO</a:t>
            </a:r>
            <a:r>
              <a:rPr lang="en-US" altLang="zh-CN" sz="26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1.4</a:t>
            </a:r>
            <a:r>
              <a:rPr lang="en-US" altLang="zh-CN" sz="26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6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，下列说法错误的</a:t>
            </a:r>
            <a:r>
              <a:rPr lang="zh-CN" altLang="zh-CN" sz="26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2600" kern="100" spc="-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A.AgCl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的沉淀溶解平衡常数</a:t>
            </a:r>
            <a:r>
              <a:rPr lang="en-US" altLang="zh-CN" sz="26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6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的数量级为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6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为防止指示剂失效，溶液应维持中性或弱碱性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滴定中指示剂的有效浓度应维持在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2.0</a:t>
            </a:r>
            <a:r>
              <a:rPr lang="en-US" altLang="zh-CN" sz="26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6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6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mol·L</a:t>
            </a:r>
            <a:r>
              <a:rPr lang="zh-CN" altLang="zh-CN" sz="26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滴定完后加入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mL 0.01 </a:t>
            </a:r>
            <a:r>
              <a:rPr lang="en-US" altLang="zh-CN" sz="26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mol·L</a:t>
            </a:r>
            <a:r>
              <a:rPr lang="zh-CN" altLang="zh-CN" sz="26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H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SO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会产生新的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沉淀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TextBox 9"/>
          <p:cNvSpPr txBox="1"/>
          <p:nvPr/>
        </p:nvSpPr>
        <p:spPr>
          <a:xfrm>
            <a:off x="289219" y="5618315"/>
            <a:ext cx="756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39950" name="Picture 14" descr="S4-1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372" y="3360115"/>
            <a:ext cx="4251466" cy="17910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40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335206" y="837506"/>
            <a:ext cx="11520000" cy="5904656"/>
            <a:chOff x="335206" y="875209"/>
            <a:chExt cx="11520000" cy="5904656"/>
          </a:xfrm>
        </p:grpSpPr>
        <p:sp>
          <p:nvSpPr>
            <p:cNvPr id="23" name="圆角矩形 22">
              <a:extLst>
                <a:ext uri="{FF2B5EF4-FFF2-40B4-BE49-F238E27FC236}">
                  <a16:creationId xmlns:a16="http://schemas.microsoft.com/office/drawing/2014/main" xmlns="" id="{E595429C-FC91-844C-93CF-CDF13B79A00E}"/>
                </a:ext>
              </a:extLst>
            </p:cNvPr>
            <p:cNvSpPr/>
            <p:nvPr/>
          </p:nvSpPr>
          <p:spPr>
            <a:xfrm>
              <a:off x="335206" y="996241"/>
              <a:ext cx="11520000" cy="5783624"/>
            </a:xfrm>
            <a:prstGeom prst="roundRect">
              <a:avLst>
                <a:gd name="adj" fmla="val 301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dirty="0" smtClean="0">
                <a:solidFill>
                  <a:prstClr val="white"/>
                </a:solidFill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FB65ABD8-6080-B245-B7CB-5CF76B33E96C}"/>
                </a:ext>
              </a:extLst>
            </p:cNvPr>
            <p:cNvSpPr/>
            <p:nvPr/>
          </p:nvSpPr>
          <p:spPr>
            <a:xfrm>
              <a:off x="920948" y="943678"/>
              <a:ext cx="714645" cy="174555"/>
            </a:xfrm>
            <a:prstGeom prst="rect">
              <a:avLst/>
            </a:prstGeom>
            <a:solidFill>
              <a:srgbClr val="383E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88957DF7-A6C0-3848-B485-D6CCBD5F92BE}"/>
                </a:ext>
              </a:extLst>
            </p:cNvPr>
            <p:cNvSpPr txBox="1"/>
            <p:nvPr/>
          </p:nvSpPr>
          <p:spPr>
            <a:xfrm>
              <a:off x="884604" y="875209"/>
              <a:ext cx="787333" cy="236026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443206" y="1125538"/>
            <a:ext cx="70525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根据图像，当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pCl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pAg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时，溶液中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(Ag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mol·L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AgCl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的沉淀溶解平衡常数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的数量级为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3205" y="3069754"/>
            <a:ext cx="1130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指示剂使用的是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CrO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，溶液中存在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Ag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，如果溶液呈酸性，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易形成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如果溶液呈碱性，则易生成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Ag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，因此溶液需维持中性或弱碱性，故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溶液中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Ag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沉淀完全时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(Ag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 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mol·L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，形成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Ag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CrO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时，所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需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2.0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 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mol·L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16" name="Picture 14" descr="S4-1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739" y="1350719"/>
            <a:ext cx="4251466" cy="17910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586229"/>
              </p:ext>
            </p:extLst>
          </p:nvPr>
        </p:nvGraphicFramePr>
        <p:xfrm>
          <a:off x="10487694" y="3166138"/>
          <a:ext cx="1576388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6" name="文档" r:id="rId12" imgW="1575687" imgH="683649" progId="Word.Document.12">
                  <p:embed/>
                </p:oleObj>
              </mc:Choice>
              <mc:Fallback>
                <p:oleObj name="文档" r:id="rId12" imgW="1575687" imgH="6836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487694" y="3166138"/>
                        <a:ext cx="1576388" cy="684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249904"/>
              </p:ext>
            </p:extLst>
          </p:nvPr>
        </p:nvGraphicFramePr>
        <p:xfrm>
          <a:off x="1299407" y="3807960"/>
          <a:ext cx="1576388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7" name="文档" r:id="rId15" imgW="1575687" imgH="685451" progId="Word.Document.12">
                  <p:embed/>
                </p:oleObj>
              </mc:Choice>
              <mc:Fallback>
                <p:oleObj name="文档" r:id="rId15" imgW="1575687" imgH="6854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299407" y="3807960"/>
                        <a:ext cx="1576388" cy="684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451097"/>
              </p:ext>
            </p:extLst>
          </p:nvPr>
        </p:nvGraphicFramePr>
        <p:xfrm>
          <a:off x="579683" y="5580607"/>
          <a:ext cx="420052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8" name="文档" r:id="rId18" imgW="4201233" imgH="1133645" progId="Word.Document.12">
                  <p:embed/>
                </p:oleObj>
              </mc:Choice>
              <mc:Fallback>
                <p:oleObj name="文档" r:id="rId18" imgW="4201233" imgH="11336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79683" y="5580607"/>
                        <a:ext cx="4200525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784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335206" y="837506"/>
            <a:ext cx="11520000" cy="4824536"/>
            <a:chOff x="335206" y="875209"/>
            <a:chExt cx="11520000" cy="4824536"/>
          </a:xfrm>
        </p:grpSpPr>
        <p:sp>
          <p:nvSpPr>
            <p:cNvPr id="23" name="圆角矩形 22">
              <a:extLst>
                <a:ext uri="{FF2B5EF4-FFF2-40B4-BE49-F238E27FC236}">
                  <a16:creationId xmlns:a16="http://schemas.microsoft.com/office/drawing/2014/main" xmlns="" id="{E595429C-FC91-844C-93CF-CDF13B79A00E}"/>
                </a:ext>
              </a:extLst>
            </p:cNvPr>
            <p:cNvSpPr/>
            <p:nvPr/>
          </p:nvSpPr>
          <p:spPr>
            <a:xfrm>
              <a:off x="335206" y="996241"/>
              <a:ext cx="11520000" cy="4703504"/>
            </a:xfrm>
            <a:prstGeom prst="roundRect">
              <a:avLst>
                <a:gd name="adj" fmla="val 301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dirty="0" smtClean="0">
                <a:solidFill>
                  <a:prstClr val="white"/>
                </a:solidFill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FB65ABD8-6080-B245-B7CB-5CF76B33E96C}"/>
                </a:ext>
              </a:extLst>
            </p:cNvPr>
            <p:cNvSpPr/>
            <p:nvPr/>
          </p:nvSpPr>
          <p:spPr>
            <a:xfrm>
              <a:off x="920948" y="943678"/>
              <a:ext cx="714645" cy="174555"/>
            </a:xfrm>
            <a:prstGeom prst="rect">
              <a:avLst/>
            </a:prstGeom>
            <a:solidFill>
              <a:srgbClr val="383E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88957DF7-A6C0-3848-B485-D6CCBD5F92BE}"/>
                </a:ext>
              </a:extLst>
            </p:cNvPr>
            <p:cNvSpPr txBox="1"/>
            <p:nvPr/>
          </p:nvSpPr>
          <p:spPr>
            <a:xfrm>
              <a:off x="884604" y="875209"/>
              <a:ext cx="787333" cy="236026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443205" y="1288999"/>
            <a:ext cx="1130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滴定完后，溶液中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(Ag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mol·L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，加入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 mL 0.01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mol·L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，则产生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Ag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需要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1.4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mol·L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显然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SO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的量是不够的，所以不能产生新的沉淀，故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16" name="Picture 14" descr="S4-1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473" y="3438951"/>
            <a:ext cx="4251466" cy="17910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766380"/>
              </p:ext>
            </p:extLst>
          </p:nvPr>
        </p:nvGraphicFramePr>
        <p:xfrm>
          <a:off x="3832525" y="1793055"/>
          <a:ext cx="3935412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3" name="文档" r:id="rId12" imgW="3937779" imgH="1124631" progId="Word.Document.12">
                  <p:embed/>
                </p:oleObj>
              </mc:Choice>
              <mc:Fallback>
                <p:oleObj name="文档" r:id="rId12" imgW="3937779" imgH="11246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32525" y="1793055"/>
                        <a:ext cx="3935412" cy="112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375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3003" y="975564"/>
            <a:ext cx="11344407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4.25 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℃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PbR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(R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的沉淀溶解平衡关系如图所示。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25 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℃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(PbCO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)&lt;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(PbSO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，下列说法不正确的是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曲线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PbCO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的沉淀溶解平衡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点溶液可为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PbCO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的过饱和溶液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PbSO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PbCO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沉淀共存时，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溶液中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 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的比是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点对应的饱和溶液中加入少量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(NO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固体，可转化为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点对应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267514" y="4826227"/>
            <a:ext cx="756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442178"/>
              </p:ext>
            </p:extLst>
          </p:nvPr>
        </p:nvGraphicFramePr>
        <p:xfrm>
          <a:off x="4004806" y="1116111"/>
          <a:ext cx="3478212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7" name="文档" r:id="rId4" imgW="3477813" imgH="1052516" progId="Word.Document.12">
                  <p:embed/>
                </p:oleObj>
              </mc:Choice>
              <mc:Fallback>
                <p:oleObj name="文档" r:id="rId4" imgW="3477813" imgH="10525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4806" y="1116111"/>
                        <a:ext cx="3478212" cy="1049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14412" name="Picture 76" descr="+15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999" y="2345585"/>
            <a:ext cx="3860799" cy="25243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057664"/>
              </p:ext>
            </p:extLst>
          </p:nvPr>
        </p:nvGraphicFramePr>
        <p:xfrm>
          <a:off x="1168914" y="4312655"/>
          <a:ext cx="12906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" name="文档" r:id="rId15" imgW="1292438" imgH="611894" progId="Word.Document.12">
                  <p:embed/>
                </p:oleObj>
              </mc:Choice>
              <mc:Fallback>
                <p:oleObj name="文档" r:id="rId15" imgW="1292438" imgH="6118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68914" y="4312655"/>
                        <a:ext cx="1290637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512350"/>
              </p:ext>
            </p:extLst>
          </p:nvPr>
        </p:nvGraphicFramePr>
        <p:xfrm>
          <a:off x="2716337" y="4312655"/>
          <a:ext cx="12906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" name="文档" r:id="rId18" imgW="1292438" imgH="612255" progId="Word.Document.12">
                  <p:embed/>
                </p:oleObj>
              </mc:Choice>
              <mc:Fallback>
                <p:oleObj name="文档" r:id="rId18" imgW="1292438" imgH="6122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716337" y="4312655"/>
                        <a:ext cx="1290637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145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335206" y="928216"/>
            <a:ext cx="11520000" cy="4589810"/>
            <a:chOff x="335206" y="875209"/>
            <a:chExt cx="11520000" cy="4589810"/>
          </a:xfrm>
        </p:grpSpPr>
        <p:sp>
          <p:nvSpPr>
            <p:cNvPr id="42" name="圆角矩形 41">
              <a:extLst>
                <a:ext uri="{FF2B5EF4-FFF2-40B4-BE49-F238E27FC236}">
                  <a16:creationId xmlns:a16="http://schemas.microsoft.com/office/drawing/2014/main" xmlns="" id="{E595429C-FC91-844C-93CF-CDF13B79A00E}"/>
                </a:ext>
              </a:extLst>
            </p:cNvPr>
            <p:cNvSpPr/>
            <p:nvPr/>
          </p:nvSpPr>
          <p:spPr>
            <a:xfrm>
              <a:off x="335206" y="996242"/>
              <a:ext cx="11520000" cy="4468777"/>
            </a:xfrm>
            <a:prstGeom prst="roundRect">
              <a:avLst>
                <a:gd name="adj" fmla="val 3621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dirty="0" smtClean="0">
                <a:solidFill>
                  <a:prstClr val="white"/>
                </a:solidFill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xmlns="" id="{FB65ABD8-6080-B245-B7CB-5CF76B33E96C}"/>
                </a:ext>
              </a:extLst>
            </p:cNvPr>
            <p:cNvSpPr/>
            <p:nvPr/>
          </p:nvSpPr>
          <p:spPr>
            <a:xfrm>
              <a:off x="920948" y="943678"/>
              <a:ext cx="714645" cy="174555"/>
            </a:xfrm>
            <a:prstGeom prst="rect">
              <a:avLst/>
            </a:prstGeom>
            <a:solidFill>
              <a:srgbClr val="383E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xmlns="" id="{88957DF7-A6C0-3848-B485-D6CCBD5F92BE}"/>
                </a:ext>
              </a:extLst>
            </p:cNvPr>
            <p:cNvSpPr txBox="1"/>
            <p:nvPr/>
          </p:nvSpPr>
          <p:spPr>
            <a:xfrm>
              <a:off x="884604" y="875209"/>
              <a:ext cx="787333" cy="236026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78583" y="1341562"/>
            <a:ext cx="69127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25 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℃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(PbCO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)&lt;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(PbSO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可知，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(Pb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相同时，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        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大于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         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，则由图可知，曲线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表示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PbCO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的沉淀溶解平衡，故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17" name="Picture 76" descr="+15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879" y="1338178"/>
            <a:ext cx="3860799" cy="25243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995320"/>
              </p:ext>
            </p:extLst>
          </p:nvPr>
        </p:nvGraphicFramePr>
        <p:xfrm>
          <a:off x="3430456" y="2133650"/>
          <a:ext cx="12906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1" name="文档" r:id="rId12" imgW="1292438" imgH="611894" progId="Word.Document.12">
                  <p:embed/>
                </p:oleObj>
              </mc:Choice>
              <mc:Fallback>
                <p:oleObj name="文档" r:id="rId12" imgW="1292438" imgH="6118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430456" y="2133650"/>
                        <a:ext cx="1290637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729543"/>
              </p:ext>
            </p:extLst>
          </p:nvPr>
        </p:nvGraphicFramePr>
        <p:xfrm>
          <a:off x="5249964" y="2133650"/>
          <a:ext cx="12906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2" name="文档" r:id="rId15" imgW="1292438" imgH="612255" progId="Word.Document.12">
                  <p:embed/>
                </p:oleObj>
              </mc:Choice>
              <mc:Fallback>
                <p:oleObj name="文档" r:id="rId15" imgW="1292438" imgH="6122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249964" y="2133650"/>
                        <a:ext cx="1290637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矩形 29"/>
          <p:cNvSpPr/>
          <p:nvPr/>
        </p:nvSpPr>
        <p:spPr>
          <a:xfrm>
            <a:off x="488010" y="3898536"/>
            <a:ext cx="11205614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由图可知，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(Pb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)·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         )&gt;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(PbCO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点溶液是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PbCO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过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饱和溶液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1" name="对象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617616"/>
              </p:ext>
            </p:extLst>
          </p:nvPr>
        </p:nvGraphicFramePr>
        <p:xfrm>
          <a:off x="4482749" y="4038122"/>
          <a:ext cx="12906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3" name="文档" r:id="rId18" imgW="1292438" imgH="612255" progId="Word.Document.12">
                  <p:embed/>
                </p:oleObj>
              </mc:Choice>
              <mc:Fallback>
                <p:oleObj name="文档" r:id="rId18" imgW="1292438" imgH="6122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482749" y="4038122"/>
                        <a:ext cx="1290637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114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335206" y="928216"/>
            <a:ext cx="11520000" cy="5309890"/>
            <a:chOff x="335206" y="875209"/>
            <a:chExt cx="11520000" cy="5309890"/>
          </a:xfrm>
        </p:grpSpPr>
        <p:sp>
          <p:nvSpPr>
            <p:cNvPr id="42" name="圆角矩形 41">
              <a:extLst>
                <a:ext uri="{FF2B5EF4-FFF2-40B4-BE49-F238E27FC236}">
                  <a16:creationId xmlns:a16="http://schemas.microsoft.com/office/drawing/2014/main" xmlns="" id="{E595429C-FC91-844C-93CF-CDF13B79A00E}"/>
                </a:ext>
              </a:extLst>
            </p:cNvPr>
            <p:cNvSpPr/>
            <p:nvPr/>
          </p:nvSpPr>
          <p:spPr>
            <a:xfrm>
              <a:off x="335206" y="996242"/>
              <a:ext cx="11520000" cy="5188857"/>
            </a:xfrm>
            <a:prstGeom prst="roundRect">
              <a:avLst>
                <a:gd name="adj" fmla="val 3621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dirty="0" smtClean="0">
                <a:solidFill>
                  <a:prstClr val="white"/>
                </a:solidFill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xmlns="" id="{FB65ABD8-6080-B245-B7CB-5CF76B33E96C}"/>
                </a:ext>
              </a:extLst>
            </p:cNvPr>
            <p:cNvSpPr/>
            <p:nvPr/>
          </p:nvSpPr>
          <p:spPr>
            <a:xfrm>
              <a:off x="920948" y="943678"/>
              <a:ext cx="714645" cy="174555"/>
            </a:xfrm>
            <a:prstGeom prst="rect">
              <a:avLst/>
            </a:prstGeom>
            <a:solidFill>
              <a:srgbClr val="383E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xmlns="" id="{88957DF7-A6C0-3848-B485-D6CCBD5F92BE}"/>
                </a:ext>
              </a:extLst>
            </p:cNvPr>
            <p:cNvSpPr txBox="1"/>
            <p:nvPr/>
          </p:nvSpPr>
          <p:spPr>
            <a:xfrm>
              <a:off x="884604" y="875209"/>
              <a:ext cx="787333" cy="236026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17" name="Picture 76" descr="+15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302" y="3304600"/>
            <a:ext cx="3860799" cy="25243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543626"/>
              </p:ext>
            </p:extLst>
          </p:nvPr>
        </p:nvGraphicFramePr>
        <p:xfrm>
          <a:off x="474663" y="1201738"/>
          <a:ext cx="11098212" cy="277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2" name="文档" r:id="rId12" imgW="11112765" imgH="2780941" progId="Word.Document.12">
                  <p:embed/>
                </p:oleObj>
              </mc:Choice>
              <mc:Fallback>
                <p:oleObj name="文档" r:id="rId12" imgW="11112765" imgH="27809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4663" y="1201738"/>
                        <a:ext cx="11098212" cy="277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520455" y="3272418"/>
            <a:ext cx="600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向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点对应的饱和溶液中加入少量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Pb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(NO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固体，溶液中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(Pb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增大，由图可知，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(Pb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小于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02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206" y="799798"/>
            <a:ext cx="1131871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一定温度下，三种碳酸盐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MCO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Mg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的沉淀溶解平衡曲线如图所示。已知：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lg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(M)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p(         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lg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A.MgCO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CaCO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MnCO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依次增大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点可表示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MnCO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的饱和溶液，且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(Mn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点可表示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CaCO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的饱和溶液，且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(Ca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&lt;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点可表示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MgCO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的不饱和溶液，且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(Mg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)&gt;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  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41995" name="Picture 11" descr="S4-2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446" y="2273682"/>
            <a:ext cx="3290452" cy="31723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153025"/>
              </p:ext>
            </p:extLst>
          </p:nvPr>
        </p:nvGraphicFramePr>
        <p:xfrm>
          <a:off x="7740298" y="1582459"/>
          <a:ext cx="135096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3" name="文档" r:id="rId12" imgW="1351463" imgH="692663" progId="Word.Document.12">
                  <p:embed/>
                </p:oleObj>
              </mc:Choice>
              <mc:Fallback>
                <p:oleObj name="文档" r:id="rId12" imgW="1351463" imgH="6926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740298" y="1582459"/>
                        <a:ext cx="1350963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743933"/>
              </p:ext>
            </p:extLst>
          </p:nvPr>
        </p:nvGraphicFramePr>
        <p:xfrm>
          <a:off x="10040200" y="1566798"/>
          <a:ext cx="135096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4" name="文档" r:id="rId15" imgW="1351463" imgH="692663" progId="Word.Document.12">
                  <p:embed/>
                </p:oleObj>
              </mc:Choice>
              <mc:Fallback>
                <p:oleObj name="文档" r:id="rId15" imgW="1351463" imgH="6926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040200" y="1566798"/>
                        <a:ext cx="1350963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902741"/>
              </p:ext>
            </p:extLst>
          </p:nvPr>
        </p:nvGraphicFramePr>
        <p:xfrm>
          <a:off x="1518246" y="4124650"/>
          <a:ext cx="135096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5" name="文档" r:id="rId18" imgW="1351463" imgH="692663" progId="Word.Document.12">
                  <p:embed/>
                </p:oleObj>
              </mc:Choice>
              <mc:Fallback>
                <p:oleObj name="文档" r:id="rId18" imgW="1351463" imgH="6926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18246" y="4124650"/>
                        <a:ext cx="1350963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540590"/>
              </p:ext>
            </p:extLst>
          </p:nvPr>
        </p:nvGraphicFramePr>
        <p:xfrm>
          <a:off x="1365590" y="5374010"/>
          <a:ext cx="135096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6" name="文档" r:id="rId20" imgW="1351463" imgH="692663" progId="Word.Document.12">
                  <p:embed/>
                </p:oleObj>
              </mc:Choice>
              <mc:Fallback>
                <p:oleObj name="文档" r:id="rId20" imgW="1351463" imgH="6926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365590" y="5374010"/>
                        <a:ext cx="1350963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66057"/>
              </p:ext>
            </p:extLst>
          </p:nvPr>
        </p:nvGraphicFramePr>
        <p:xfrm>
          <a:off x="8210054" y="6035812"/>
          <a:ext cx="135096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7" name="文档" r:id="rId22" imgW="1351463" imgH="692663" progId="Word.Document.12">
                  <p:embed/>
                </p:oleObj>
              </mc:Choice>
              <mc:Fallback>
                <p:oleObj name="文档" r:id="rId22" imgW="1351463" imgH="6926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210054" y="6035812"/>
                        <a:ext cx="1350963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9"/>
          <p:cNvSpPr txBox="1"/>
          <p:nvPr/>
        </p:nvSpPr>
        <p:spPr>
          <a:xfrm>
            <a:off x="289219" y="3392086"/>
            <a:ext cx="756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82456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43206" y="549474"/>
            <a:ext cx="1130400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类型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b="1" i="1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b="1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(A</a:t>
            </a:r>
            <a:r>
              <a:rPr lang="en-US" altLang="zh-CN" sz="2800" b="1" i="1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b="1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型图像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BaSO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沉淀溶解平衡曲线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温度一定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8130" name="Picture 2" descr="S4-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984" y="2078694"/>
            <a:ext cx="2932723" cy="30255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443206" y="1829220"/>
            <a:ext cx="8172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曲线上的任意一点均为达到沉淀溶解平衡的平衡点，可利用曲线上点的坐标来计算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(BaSO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曲线上方的点为过饱和溶液，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(Ba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)·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＞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(BaSO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，有沉淀生成。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曲线下方的点为不饱和溶液，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(Ba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)·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＜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(BaSO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，无沉淀生成，加入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BaSO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可继续溶解。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225877"/>
              </p:ext>
            </p:extLst>
          </p:nvPr>
        </p:nvGraphicFramePr>
        <p:xfrm>
          <a:off x="7192744" y="3250942"/>
          <a:ext cx="1325563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8" name="文档" r:id="rId5" imgW="1333108" imgH="683649" progId="Word.Document.12">
                  <p:embed/>
                </p:oleObj>
              </mc:Choice>
              <mc:Fallback>
                <p:oleObj name="文档" r:id="rId5" imgW="1333108" imgH="6836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92744" y="3250942"/>
                        <a:ext cx="1325563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781352"/>
              </p:ext>
            </p:extLst>
          </p:nvPr>
        </p:nvGraphicFramePr>
        <p:xfrm>
          <a:off x="7228340" y="4530688"/>
          <a:ext cx="1325563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9" name="文档" r:id="rId8" imgW="1333108" imgH="683649" progId="Word.Document.12">
                  <p:embed/>
                </p:oleObj>
              </mc:Choice>
              <mc:Fallback>
                <p:oleObj name="文档" r:id="rId8" imgW="1333108" imgH="6836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28340" y="4530688"/>
                        <a:ext cx="1325563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237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335206" y="1101154"/>
            <a:ext cx="11520000" cy="5136952"/>
            <a:chOff x="335206" y="875209"/>
            <a:chExt cx="11520000" cy="5876954"/>
          </a:xfrm>
        </p:grpSpPr>
        <p:sp>
          <p:nvSpPr>
            <p:cNvPr id="29" name="圆角矩形 28">
              <a:extLst>
                <a:ext uri="{FF2B5EF4-FFF2-40B4-BE49-F238E27FC236}">
                  <a16:creationId xmlns:a16="http://schemas.microsoft.com/office/drawing/2014/main" xmlns="" id="{E595429C-FC91-844C-93CF-CDF13B79A00E}"/>
                </a:ext>
              </a:extLst>
            </p:cNvPr>
            <p:cNvSpPr/>
            <p:nvPr/>
          </p:nvSpPr>
          <p:spPr>
            <a:xfrm>
              <a:off x="335206" y="996241"/>
              <a:ext cx="11520000" cy="5755922"/>
            </a:xfrm>
            <a:prstGeom prst="roundRect">
              <a:avLst>
                <a:gd name="adj" fmla="val 301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dirty="0" smtClean="0">
                <a:solidFill>
                  <a:prstClr val="white"/>
                </a:solidFill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xmlns="" id="{FB65ABD8-6080-B245-B7CB-5CF76B33E96C}"/>
                </a:ext>
              </a:extLst>
            </p:cNvPr>
            <p:cNvSpPr/>
            <p:nvPr/>
          </p:nvSpPr>
          <p:spPr>
            <a:xfrm>
              <a:off x="920948" y="943678"/>
              <a:ext cx="714645" cy="174555"/>
            </a:xfrm>
            <a:prstGeom prst="rect">
              <a:avLst/>
            </a:prstGeom>
            <a:solidFill>
              <a:srgbClr val="383E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88957DF7-A6C0-3848-B485-D6CCBD5F92BE}"/>
                </a:ext>
              </a:extLst>
            </p:cNvPr>
            <p:cNvSpPr txBox="1"/>
            <p:nvPr/>
          </p:nvSpPr>
          <p:spPr>
            <a:xfrm>
              <a:off x="884604" y="875209"/>
              <a:ext cx="787333" cy="236026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24" name="Picture 11" descr="S4-2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378" y="1485577"/>
            <a:ext cx="3290452" cy="31723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537269"/>
              </p:ext>
            </p:extLst>
          </p:nvPr>
        </p:nvGraphicFramePr>
        <p:xfrm>
          <a:off x="571990" y="1537218"/>
          <a:ext cx="7759700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3" name="文档" r:id="rId12" imgW="7758967" imgH="2194600" progId="Word.Document.12">
                  <p:embed/>
                </p:oleObj>
              </mc:Choice>
              <mc:Fallback>
                <p:oleObj name="文档" r:id="rId12" imgW="7758967" imgH="2194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71990" y="1537218"/>
                        <a:ext cx="7759700" cy="219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737533"/>
              </p:ext>
            </p:extLst>
          </p:nvPr>
        </p:nvGraphicFramePr>
        <p:xfrm>
          <a:off x="571990" y="3333402"/>
          <a:ext cx="7759700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4" name="文档" r:id="rId15" imgW="7758967" imgH="2196402" progId="Word.Document.12">
                  <p:embed/>
                </p:oleObj>
              </mc:Choice>
              <mc:Fallback>
                <p:oleObj name="文档" r:id="rId15" imgW="7758967" imgH="21964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71990" y="3333402"/>
                        <a:ext cx="7759700" cy="219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573845"/>
              </p:ext>
            </p:extLst>
          </p:nvPr>
        </p:nvGraphicFramePr>
        <p:xfrm>
          <a:off x="571990" y="4629546"/>
          <a:ext cx="11115675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5" name="文档" r:id="rId18" imgW="11129332" imgH="1237891" progId="Word.Document.12">
                  <p:embed/>
                </p:oleObj>
              </mc:Choice>
              <mc:Fallback>
                <p:oleObj name="文档" r:id="rId18" imgW="11129332" imgH="12378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71990" y="4629546"/>
                        <a:ext cx="11115675" cy="1236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56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335206" y="1029147"/>
            <a:ext cx="11520000" cy="5136952"/>
            <a:chOff x="335206" y="875209"/>
            <a:chExt cx="11520000" cy="5876954"/>
          </a:xfrm>
        </p:grpSpPr>
        <p:sp>
          <p:nvSpPr>
            <p:cNvPr id="25" name="圆角矩形 24">
              <a:extLst>
                <a:ext uri="{FF2B5EF4-FFF2-40B4-BE49-F238E27FC236}">
                  <a16:creationId xmlns:a16="http://schemas.microsoft.com/office/drawing/2014/main" xmlns="" id="{E595429C-FC91-844C-93CF-CDF13B79A00E}"/>
                </a:ext>
              </a:extLst>
            </p:cNvPr>
            <p:cNvSpPr/>
            <p:nvPr/>
          </p:nvSpPr>
          <p:spPr>
            <a:xfrm>
              <a:off x="335206" y="996241"/>
              <a:ext cx="11520000" cy="5755922"/>
            </a:xfrm>
            <a:prstGeom prst="roundRect">
              <a:avLst>
                <a:gd name="adj" fmla="val 301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dirty="0" smtClean="0">
                <a:solidFill>
                  <a:prstClr val="white"/>
                </a:solidFill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xmlns="" id="{FB65ABD8-6080-B245-B7CB-5CF76B33E96C}"/>
                </a:ext>
              </a:extLst>
            </p:cNvPr>
            <p:cNvSpPr/>
            <p:nvPr/>
          </p:nvSpPr>
          <p:spPr>
            <a:xfrm>
              <a:off x="920948" y="943678"/>
              <a:ext cx="714645" cy="174555"/>
            </a:xfrm>
            <a:prstGeom prst="rect">
              <a:avLst/>
            </a:prstGeom>
            <a:solidFill>
              <a:srgbClr val="383E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="" id="{88957DF7-A6C0-3848-B485-D6CCBD5F92BE}"/>
                </a:ext>
              </a:extLst>
            </p:cNvPr>
            <p:cNvSpPr txBox="1"/>
            <p:nvPr/>
          </p:nvSpPr>
          <p:spPr>
            <a:xfrm>
              <a:off x="884604" y="875209"/>
              <a:ext cx="787333" cy="236026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12168"/>
              </p:ext>
            </p:extLst>
          </p:nvPr>
        </p:nvGraphicFramePr>
        <p:xfrm>
          <a:off x="698971" y="1557586"/>
          <a:ext cx="10364787" cy="214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5" name="文档" r:id="rId11" imgW="10365456" imgH="2144024" progId="Word.Document.12">
                  <p:embed/>
                </p:oleObj>
              </mc:Choice>
              <mc:Fallback>
                <p:oleObj name="文档" r:id="rId11" imgW="10365456" imgH="21440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98971" y="1557586"/>
                        <a:ext cx="10364787" cy="2144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11" descr="S4-2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980" y="2849746"/>
            <a:ext cx="3290452" cy="31723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32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3206" y="837506"/>
            <a:ext cx="112990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向湿法炼锌的电解液中同时加入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Cu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CuSO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，可生成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CuCl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沉淀除去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降低对电解的影响，反应原理如下：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Cu(s)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Cu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aq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ZBFH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ZBFH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2Cu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aq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kJ·mol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aq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Cu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aq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ZBFH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ZBFH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CuCl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kJ·mol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实验测得电解液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对溶液中残留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影响如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图所示。下列说法正确的是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719816"/>
              </p:ext>
            </p:extLst>
          </p:nvPr>
        </p:nvGraphicFramePr>
        <p:xfrm>
          <a:off x="3062125" y="2277666"/>
          <a:ext cx="9144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1" name="文档" r:id="rId4" imgW="917411" imgH="666341" progId="Word.Document.12">
                  <p:embed/>
                </p:oleObj>
              </mc:Choice>
              <mc:Fallback>
                <p:oleObj name="文档" r:id="rId4" imgW="917411" imgH="6663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62125" y="2277666"/>
                        <a:ext cx="914400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225472"/>
              </p:ext>
            </p:extLst>
          </p:nvPr>
        </p:nvGraphicFramePr>
        <p:xfrm>
          <a:off x="3214886" y="2907755"/>
          <a:ext cx="9144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2" name="文档" r:id="rId14" imgW="917411" imgH="666341" progId="Word.Document.12">
                  <p:embed/>
                </p:oleObj>
              </mc:Choice>
              <mc:Fallback>
                <p:oleObj name="文档" r:id="rId14" imgW="917411" imgH="6663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14886" y="2907755"/>
                        <a:ext cx="914400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78" name="Picture 22" descr="+160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932" y="4158505"/>
            <a:ext cx="4328548" cy="20826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7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3206" y="3069754"/>
            <a:ext cx="11299010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向电解液中加入稀硫酸，有利于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的去除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越大，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CuCl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越大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反应达到平衡，增大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(Cu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减小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18" name="Picture 22" descr="+16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932" y="981522"/>
            <a:ext cx="4328548" cy="20826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324"/>
              </p:ext>
            </p:extLst>
          </p:nvPr>
        </p:nvGraphicFramePr>
        <p:xfrm>
          <a:off x="532729" y="5023397"/>
          <a:ext cx="1038701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0" name="文档" r:id="rId12" imgW="10387785" imgH="1372319" progId="Word.Document.12">
                  <p:embed/>
                </p:oleObj>
              </mc:Choice>
              <mc:Fallback>
                <p:oleObj name="文档" r:id="rId12" imgW="10387785" imgH="13723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2729" y="5023397"/>
                        <a:ext cx="10387013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9"/>
          <p:cNvSpPr txBox="1"/>
          <p:nvPr/>
        </p:nvSpPr>
        <p:spPr>
          <a:xfrm>
            <a:off x="300266" y="4373156"/>
            <a:ext cx="756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54108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35206" y="1101155"/>
            <a:ext cx="11520000" cy="5136951"/>
            <a:chOff x="335206" y="875209"/>
            <a:chExt cx="11520000" cy="5136951"/>
          </a:xfrm>
        </p:grpSpPr>
        <p:sp>
          <p:nvSpPr>
            <p:cNvPr id="9" name="圆角矩形 8">
              <a:extLst>
                <a:ext uri="{FF2B5EF4-FFF2-40B4-BE49-F238E27FC236}">
                  <a16:creationId xmlns:a16="http://schemas.microsoft.com/office/drawing/2014/main" xmlns="" id="{E595429C-FC91-844C-93CF-CDF13B79A00E}"/>
                </a:ext>
              </a:extLst>
            </p:cNvPr>
            <p:cNvSpPr/>
            <p:nvPr/>
          </p:nvSpPr>
          <p:spPr>
            <a:xfrm>
              <a:off x="335206" y="996241"/>
              <a:ext cx="11520000" cy="5015919"/>
            </a:xfrm>
            <a:prstGeom prst="roundRect">
              <a:avLst>
                <a:gd name="adj" fmla="val 301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dirty="0" smtClean="0">
                <a:solidFill>
                  <a:prstClr val="white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FB65ABD8-6080-B245-B7CB-5CF76B33E96C}"/>
                </a:ext>
              </a:extLst>
            </p:cNvPr>
            <p:cNvSpPr/>
            <p:nvPr/>
          </p:nvSpPr>
          <p:spPr>
            <a:xfrm>
              <a:off x="920948" y="943678"/>
              <a:ext cx="714645" cy="174555"/>
            </a:xfrm>
            <a:prstGeom prst="rect">
              <a:avLst/>
            </a:prstGeom>
            <a:solidFill>
              <a:srgbClr val="383E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88957DF7-A6C0-3848-B485-D6CCBD5F92BE}"/>
                </a:ext>
              </a:extLst>
            </p:cNvPr>
            <p:cNvSpPr txBox="1"/>
            <p:nvPr/>
          </p:nvSpPr>
          <p:spPr>
            <a:xfrm>
              <a:off x="884604" y="875209"/>
              <a:ext cx="787333" cy="236026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443206" y="1428491"/>
            <a:ext cx="6975452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根据图像，溶液的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越小，溶液中残留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越大，因此向电解液中加入稀硫酸，不利于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的去除，故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zh-CN" altLang="zh-CN" sz="1050" kern="100" spc="-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3206" y="3357786"/>
            <a:ext cx="1130400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CuCl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只与温度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有关，与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溶液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无关，故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19" name="Picture 22" descr="+16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658" y="1347189"/>
            <a:ext cx="4328548" cy="20826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9"/>
          <p:cNvSpPr/>
          <p:nvPr/>
        </p:nvSpPr>
        <p:spPr>
          <a:xfrm>
            <a:off x="443206" y="4035285"/>
            <a:ext cx="1130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根据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Cu(s)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Cu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aq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   </a:t>
            </a:r>
            <a:r>
              <a:rPr lang="en-US" altLang="zh-CN" sz="2800" kern="100" dirty="0" smtClean="0">
                <a:latin typeface="ZBFH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2Cu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aq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，增大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(Cu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，平衡正向移动，使得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(Cu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增大，促进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aq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Cu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aq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ZBFH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ZBFH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CuCl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(s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右移，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减小，故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209472"/>
              </p:ext>
            </p:extLst>
          </p:nvPr>
        </p:nvGraphicFramePr>
        <p:xfrm>
          <a:off x="3756702" y="4149874"/>
          <a:ext cx="9144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8" name="文档" r:id="rId12" imgW="917411" imgH="666341" progId="Word.Document.12">
                  <p:embed/>
                </p:oleObj>
              </mc:Choice>
              <mc:Fallback>
                <p:oleObj name="文档" r:id="rId12" imgW="917411" imgH="6663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756702" y="4149874"/>
                        <a:ext cx="914400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830950"/>
              </p:ext>
            </p:extLst>
          </p:nvPr>
        </p:nvGraphicFramePr>
        <p:xfrm>
          <a:off x="6097925" y="4804022"/>
          <a:ext cx="9144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9" name="文档" r:id="rId15" imgW="917411" imgH="666341" progId="Word.Document.12">
                  <p:embed/>
                </p:oleObj>
              </mc:Choice>
              <mc:Fallback>
                <p:oleObj name="文档" r:id="rId15" imgW="917411" imgH="6663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097925" y="4804022"/>
                        <a:ext cx="914400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152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35206" y="1101155"/>
            <a:ext cx="11520000" cy="5496991"/>
            <a:chOff x="335206" y="875209"/>
            <a:chExt cx="11520000" cy="5496991"/>
          </a:xfrm>
        </p:grpSpPr>
        <p:sp>
          <p:nvSpPr>
            <p:cNvPr id="9" name="圆角矩形 8">
              <a:extLst>
                <a:ext uri="{FF2B5EF4-FFF2-40B4-BE49-F238E27FC236}">
                  <a16:creationId xmlns:a16="http://schemas.microsoft.com/office/drawing/2014/main" xmlns="" id="{E595429C-FC91-844C-93CF-CDF13B79A00E}"/>
                </a:ext>
              </a:extLst>
            </p:cNvPr>
            <p:cNvSpPr/>
            <p:nvPr/>
          </p:nvSpPr>
          <p:spPr>
            <a:xfrm>
              <a:off x="335206" y="996241"/>
              <a:ext cx="11520000" cy="5375959"/>
            </a:xfrm>
            <a:prstGeom prst="roundRect">
              <a:avLst>
                <a:gd name="adj" fmla="val 301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dirty="0" smtClean="0">
                <a:solidFill>
                  <a:prstClr val="white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FB65ABD8-6080-B245-B7CB-5CF76B33E96C}"/>
                </a:ext>
              </a:extLst>
            </p:cNvPr>
            <p:cNvSpPr/>
            <p:nvPr/>
          </p:nvSpPr>
          <p:spPr>
            <a:xfrm>
              <a:off x="920948" y="943678"/>
              <a:ext cx="714645" cy="174555"/>
            </a:xfrm>
            <a:prstGeom prst="rect">
              <a:avLst/>
            </a:prstGeom>
            <a:solidFill>
              <a:srgbClr val="383E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88957DF7-A6C0-3848-B485-D6CCBD5F92BE}"/>
                </a:ext>
              </a:extLst>
            </p:cNvPr>
            <p:cNvSpPr txBox="1"/>
            <p:nvPr/>
          </p:nvSpPr>
          <p:spPr>
            <a:xfrm>
              <a:off x="884604" y="875209"/>
              <a:ext cx="787333" cy="236026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19" name="Picture 22" descr="+16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932" y="4221882"/>
            <a:ext cx="4328548" cy="20826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586443"/>
              </p:ext>
            </p:extLst>
          </p:nvPr>
        </p:nvGraphicFramePr>
        <p:xfrm>
          <a:off x="622299" y="1557586"/>
          <a:ext cx="10945813" cy="321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6" name="文档" r:id="rId12" imgW="10946376" imgH="3206510" progId="Word.Document.12">
                  <p:embed/>
                </p:oleObj>
              </mc:Choice>
              <mc:Fallback>
                <p:oleObj name="文档" r:id="rId12" imgW="10946376" imgH="32065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22299" y="1557586"/>
                        <a:ext cx="10945813" cy="321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339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5701" y="909514"/>
            <a:ext cx="75217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金属氢氧化物在酸中的溶解度不同，因此可以利用这一性质，控制溶液的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，达到分离金属离子的目的。难溶金属的氢氧化物在不同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下的溶解度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[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/(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mol·L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)]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47119" name="Picture 15" descr="S4-2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478" y="877057"/>
            <a:ext cx="3136901" cy="28584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443206" y="3501802"/>
            <a:ext cx="1130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(1)pH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时溶液中铜元素的主要存在形式是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365331" y="3612777"/>
            <a:ext cx="962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Cu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endParaRPr lang="zh-CN" altLang="en-US" dirty="0"/>
          </a:p>
        </p:txBody>
      </p:sp>
      <p:grpSp>
        <p:nvGrpSpPr>
          <p:cNvPr id="29" name="组合 28"/>
          <p:cNvGrpSpPr/>
          <p:nvPr/>
        </p:nvGrpSpPr>
        <p:grpSpPr>
          <a:xfrm>
            <a:off x="335206" y="4221882"/>
            <a:ext cx="11520000" cy="1656184"/>
            <a:chOff x="335206" y="909514"/>
            <a:chExt cx="11520000" cy="1656184"/>
          </a:xfrm>
        </p:grpSpPr>
        <p:sp>
          <p:nvSpPr>
            <p:cNvPr id="30" name="圆角矩形 29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335206" y="1030546"/>
              <a:ext cx="11520000" cy="1535152"/>
            </a:xfrm>
            <a:prstGeom prst="roundRect">
              <a:avLst>
                <a:gd name="adj" fmla="val 533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dirty="0" smtClean="0">
                <a:solidFill>
                  <a:prstClr val="white"/>
                </a:solidFill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884604" y="909514"/>
              <a:ext cx="787333" cy="243024"/>
              <a:chOff x="884604" y="909514"/>
              <a:chExt cx="787333" cy="243024"/>
            </a:xfrm>
          </p:grpSpPr>
          <p:sp>
            <p:nvSpPr>
              <p:cNvPr id="32" name="矩形 31">
                <a:extLst>
                  <a:ext uri="{FF2B5EF4-FFF2-40B4-BE49-F238E27FC236}">
                    <a16:creationId xmlns="" xmlns:a16="http://schemas.microsoft.com/office/drawing/2014/main" id="{FB65ABD8-6080-B245-B7CB-5CF76B33E96C}"/>
                  </a:ext>
                </a:extLst>
              </p:cNvPr>
              <p:cNvSpPr/>
              <p:nvPr/>
            </p:nvSpPr>
            <p:spPr>
              <a:xfrm>
                <a:off x="920948" y="977983"/>
                <a:ext cx="714645" cy="1745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="" xmlns:a16="http://schemas.microsoft.com/office/drawing/2014/main" id="{88957DF7-A6C0-3848-B485-D6CCBD5F92BE}"/>
                  </a:ext>
                </a:extLst>
              </p:cNvPr>
              <p:cNvSpPr txBox="1"/>
              <p:nvPr/>
            </p:nvSpPr>
            <p:spPr>
              <a:xfrm>
                <a:off x="884604" y="909514"/>
                <a:ext cx="787333" cy="236026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white"/>
                  </a:solidFill>
                  <a:latin typeface="DOUYU Font" pitchFamily="2" charset="-122"/>
                  <a:ea typeface="DOUYU Font" pitchFamily="2" charset="-122"/>
                </a:endParaRPr>
              </a:p>
            </p:txBody>
          </p:sp>
        </p:grpSp>
      </p:grpSp>
      <p:sp>
        <p:nvSpPr>
          <p:cNvPr id="34" name="矩形 33"/>
          <p:cNvSpPr/>
          <p:nvPr/>
        </p:nvSpPr>
        <p:spPr>
          <a:xfrm>
            <a:off x="443206" y="4509914"/>
            <a:ext cx="1130400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据图知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Cu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开始沉淀为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Cu(OH)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，因此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时，溶液中铜元素主要以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Cu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的形式存在。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6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5701" y="909514"/>
            <a:ext cx="752171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若要除去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CuCl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溶液中的少量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Fe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，应该控制溶液的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填字母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A.&lt;1  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左右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.&gt;6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47119" name="Picture 15" descr="S4-2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478" y="877057"/>
            <a:ext cx="3136901" cy="28584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575348" y="1657875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B</a:t>
            </a:r>
            <a:endParaRPr lang="zh-CN" altLang="en-US" sz="2800" dirty="0"/>
          </a:p>
        </p:txBody>
      </p:sp>
      <p:grpSp>
        <p:nvGrpSpPr>
          <p:cNvPr id="20" name="组合 19"/>
          <p:cNvGrpSpPr/>
          <p:nvPr/>
        </p:nvGrpSpPr>
        <p:grpSpPr>
          <a:xfrm>
            <a:off x="335206" y="4221882"/>
            <a:ext cx="11520000" cy="1656184"/>
            <a:chOff x="335206" y="909514"/>
            <a:chExt cx="11520000" cy="1656184"/>
          </a:xfrm>
        </p:grpSpPr>
        <p:sp>
          <p:nvSpPr>
            <p:cNvPr id="21" name="圆角矩形 20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335206" y="1030546"/>
              <a:ext cx="11520000" cy="1535152"/>
            </a:xfrm>
            <a:prstGeom prst="roundRect">
              <a:avLst>
                <a:gd name="adj" fmla="val 533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dirty="0" smtClean="0">
                <a:solidFill>
                  <a:prstClr val="white"/>
                </a:solidFill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884604" y="909514"/>
              <a:ext cx="787333" cy="243024"/>
              <a:chOff x="884604" y="909514"/>
              <a:chExt cx="787333" cy="243024"/>
            </a:xfrm>
          </p:grpSpPr>
          <p:sp>
            <p:nvSpPr>
              <p:cNvPr id="30" name="矩形 29">
                <a:extLst>
                  <a:ext uri="{FF2B5EF4-FFF2-40B4-BE49-F238E27FC236}">
                    <a16:creationId xmlns="" xmlns:a16="http://schemas.microsoft.com/office/drawing/2014/main" id="{FB65ABD8-6080-B245-B7CB-5CF76B33E96C}"/>
                  </a:ext>
                </a:extLst>
              </p:cNvPr>
              <p:cNvSpPr/>
              <p:nvPr/>
            </p:nvSpPr>
            <p:spPr>
              <a:xfrm>
                <a:off x="920948" y="977983"/>
                <a:ext cx="714645" cy="1745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="" xmlns:a16="http://schemas.microsoft.com/office/drawing/2014/main" id="{88957DF7-A6C0-3848-B485-D6CCBD5F92BE}"/>
                  </a:ext>
                </a:extLst>
              </p:cNvPr>
              <p:cNvSpPr txBox="1"/>
              <p:nvPr/>
            </p:nvSpPr>
            <p:spPr>
              <a:xfrm>
                <a:off x="884604" y="909514"/>
                <a:ext cx="787333" cy="236026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white"/>
                  </a:solidFill>
                  <a:latin typeface="DOUYU Font" pitchFamily="2" charset="-122"/>
                  <a:ea typeface="DOUYU Font" pitchFamily="2" charset="-122"/>
                </a:endParaRPr>
              </a:p>
            </p:txBody>
          </p:sp>
        </p:grpSp>
      </p:grpSp>
      <p:sp>
        <p:nvSpPr>
          <p:cNvPr id="32" name="矩形 31"/>
          <p:cNvSpPr/>
          <p:nvPr/>
        </p:nvSpPr>
        <p:spPr>
          <a:xfrm>
            <a:off x="443206" y="4509914"/>
            <a:ext cx="1130400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若要除去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CuCl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溶液中的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Fe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，应保证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Fe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完全沉淀，而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Cu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还未沉淀，据图知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左右。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32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5701" y="1040170"/>
            <a:ext cx="75217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Ni(OH)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溶液中含有少量的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杂质，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不能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通过调节溶液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的方法来除去，理由是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47119" name="Picture 15" descr="S4-2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470" y="859348"/>
            <a:ext cx="3136901" cy="28584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622598" y="181868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不能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4529884" y="2398895"/>
            <a:ext cx="3116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Co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Ni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沉淀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endParaRPr lang="en-US" altLang="zh-CN" sz="2800" kern="100" dirty="0" smtClean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9072" y="3069444"/>
            <a:ext cx="2778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pH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范围相差太小</a:t>
            </a:r>
            <a:endParaRPr lang="zh-CN" altLang="en-US" sz="2800" dirty="0"/>
          </a:p>
        </p:txBody>
      </p:sp>
      <p:grpSp>
        <p:nvGrpSpPr>
          <p:cNvPr id="21" name="组合 20"/>
          <p:cNvGrpSpPr/>
          <p:nvPr/>
        </p:nvGrpSpPr>
        <p:grpSpPr>
          <a:xfrm>
            <a:off x="335206" y="3861842"/>
            <a:ext cx="11520000" cy="1656184"/>
            <a:chOff x="335206" y="909514"/>
            <a:chExt cx="11520000" cy="1656184"/>
          </a:xfrm>
        </p:grpSpPr>
        <p:sp>
          <p:nvSpPr>
            <p:cNvPr id="29" name="圆角矩形 28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335206" y="1030546"/>
              <a:ext cx="11520000" cy="1535152"/>
            </a:xfrm>
            <a:prstGeom prst="roundRect">
              <a:avLst>
                <a:gd name="adj" fmla="val 533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dirty="0" smtClean="0">
                <a:solidFill>
                  <a:prstClr val="white"/>
                </a:solidFill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884604" y="909514"/>
              <a:ext cx="787333" cy="243024"/>
              <a:chOff x="884604" y="909514"/>
              <a:chExt cx="787333" cy="243024"/>
            </a:xfrm>
          </p:grpSpPr>
          <p:sp>
            <p:nvSpPr>
              <p:cNvPr id="31" name="矩形 30">
                <a:extLst>
                  <a:ext uri="{FF2B5EF4-FFF2-40B4-BE49-F238E27FC236}">
                    <a16:creationId xmlns="" xmlns:a16="http://schemas.microsoft.com/office/drawing/2014/main" id="{FB65ABD8-6080-B245-B7CB-5CF76B33E96C}"/>
                  </a:ext>
                </a:extLst>
              </p:cNvPr>
              <p:cNvSpPr/>
              <p:nvPr/>
            </p:nvSpPr>
            <p:spPr>
              <a:xfrm>
                <a:off x="920948" y="977983"/>
                <a:ext cx="714645" cy="1745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="" xmlns:a16="http://schemas.microsoft.com/office/drawing/2014/main" id="{88957DF7-A6C0-3848-B485-D6CCBD5F92BE}"/>
                  </a:ext>
                </a:extLst>
              </p:cNvPr>
              <p:cNvSpPr txBox="1"/>
              <p:nvPr/>
            </p:nvSpPr>
            <p:spPr>
              <a:xfrm>
                <a:off x="884604" y="909514"/>
                <a:ext cx="787333" cy="236026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white"/>
                  </a:solidFill>
                  <a:latin typeface="DOUYU Font" pitchFamily="2" charset="-122"/>
                  <a:ea typeface="DOUYU Font" pitchFamily="2" charset="-122"/>
                </a:endParaRPr>
              </a:p>
            </p:txBody>
          </p:sp>
        </p:grpSp>
      </p:grpSp>
      <p:sp>
        <p:nvSpPr>
          <p:cNvPr id="33" name="矩形 32"/>
          <p:cNvSpPr/>
          <p:nvPr/>
        </p:nvSpPr>
        <p:spPr>
          <a:xfrm>
            <a:off x="443206" y="4149874"/>
            <a:ext cx="1130400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据图知，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Co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Ni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沉淀的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pH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范围相差太小，无法通过调节溶液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pH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的方法除去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Ni(OH)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溶液中的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Co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27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5701" y="909514"/>
            <a:ext cx="75217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要使氢氧化铜沉淀溶解，除了加入酸之外，还可以加入氨水，生成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[Cu(NH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，写出反应的离子方程式：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47119" name="Picture 15" descr="S4-2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478" y="877057"/>
            <a:ext cx="3136901" cy="28584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3047416" y="2133650"/>
            <a:ext cx="44879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Cu(OH)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4NH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·H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O</a:t>
            </a:r>
            <a:r>
              <a:rPr lang="en-US" altLang="zh-CN" sz="2800" kern="100" spc="-8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==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=</a:t>
            </a:r>
          </a:p>
        </p:txBody>
      </p:sp>
      <p:sp>
        <p:nvSpPr>
          <p:cNvPr id="12" name="矩形 11"/>
          <p:cNvSpPr/>
          <p:nvPr/>
        </p:nvSpPr>
        <p:spPr>
          <a:xfrm>
            <a:off x="527137" y="2763138"/>
            <a:ext cx="52080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[Cu(NH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]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2OH</a:t>
            </a:r>
            <a:r>
              <a:rPr lang="zh-CN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O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21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43206" y="806000"/>
            <a:ext cx="1130400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类型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—pH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b="1" i="1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b="1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)—pH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Fe(OH)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Cu(OH)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—pH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关系如图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温度一定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9154" name="Picture 2" descr="S4-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225" y="1259377"/>
            <a:ext cx="3112880" cy="28164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443206" y="2190557"/>
            <a:ext cx="76682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图中曲线为相应金属离子氢氧化物的沉淀溶解平衡曲线，可利用图像判断有关氢氧化物的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的大小以及离子分离方法的选择。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2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5701" y="909514"/>
            <a:ext cx="7521713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(5)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已知一些难溶物的溶度积常数如下表：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942214"/>
              </p:ext>
            </p:extLst>
          </p:nvPr>
        </p:nvGraphicFramePr>
        <p:xfrm>
          <a:off x="550590" y="1701762"/>
          <a:ext cx="8811082" cy="1440000"/>
        </p:xfrm>
        <a:graphic>
          <a:graphicData uri="http://schemas.openxmlformats.org/drawingml/2006/table">
            <a:tbl>
              <a:tblPr/>
              <a:tblGrid>
                <a:gridCol w="1026160"/>
                <a:gridCol w="1947139"/>
                <a:gridCol w="1947139"/>
                <a:gridCol w="1945322"/>
                <a:gridCol w="1945322"/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物质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FeS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CuS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PbS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HgS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sp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6.3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18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1.3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36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3.4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28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6.4</a:t>
                      </a: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53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445700" y="3285778"/>
            <a:ext cx="1130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某工业废水中含有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Cu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Hg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，最适宜向此工业废水中加入过量的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填字母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除去它们。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A.NaOH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B.FeS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C.Na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95228" y="4058684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15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335206" y="1173163"/>
            <a:ext cx="11520000" cy="3120727"/>
            <a:chOff x="335206" y="875209"/>
            <a:chExt cx="11520000" cy="3120727"/>
          </a:xfrm>
        </p:grpSpPr>
        <p:sp>
          <p:nvSpPr>
            <p:cNvPr id="23" name="圆角矩形 22">
              <a:extLst>
                <a:ext uri="{FF2B5EF4-FFF2-40B4-BE49-F238E27FC236}">
                  <a16:creationId xmlns:a16="http://schemas.microsoft.com/office/drawing/2014/main" xmlns="" id="{E595429C-FC91-844C-93CF-CDF13B79A00E}"/>
                </a:ext>
              </a:extLst>
            </p:cNvPr>
            <p:cNvSpPr/>
            <p:nvPr/>
          </p:nvSpPr>
          <p:spPr>
            <a:xfrm>
              <a:off x="335206" y="996241"/>
              <a:ext cx="11520000" cy="2999695"/>
            </a:xfrm>
            <a:prstGeom prst="roundRect">
              <a:avLst>
                <a:gd name="adj" fmla="val 301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dirty="0" smtClean="0">
                <a:solidFill>
                  <a:prstClr val="white"/>
                </a:solidFill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FB65ABD8-6080-B245-B7CB-5CF76B33E96C}"/>
                </a:ext>
              </a:extLst>
            </p:cNvPr>
            <p:cNvSpPr/>
            <p:nvPr/>
          </p:nvSpPr>
          <p:spPr>
            <a:xfrm>
              <a:off x="920948" y="943678"/>
              <a:ext cx="714645" cy="174555"/>
            </a:xfrm>
            <a:prstGeom prst="rect">
              <a:avLst/>
            </a:prstGeom>
            <a:solidFill>
              <a:srgbClr val="383E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88957DF7-A6C0-3848-B485-D6CCBD5F92BE}"/>
                </a:ext>
              </a:extLst>
            </p:cNvPr>
            <p:cNvSpPr txBox="1"/>
            <p:nvPr/>
          </p:nvSpPr>
          <p:spPr>
            <a:xfrm>
              <a:off x="884604" y="875209"/>
              <a:ext cx="787333" cy="236026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443206" y="1472218"/>
            <a:ext cx="11304000" cy="257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FeS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CuS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PbS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HgS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四种硫化物中，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FeS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的溶度积最大，且与其他三种物质的溶度积差别较大，在废水中加入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FeS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Cu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Hg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均可分别转化为溶度积更小的沉淀，过量的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FeS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也可一起过滤除去，且不会引入新的杂质。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1450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979078"/>
            <a:ext cx="12188389" cy="37473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5B6B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24084" y="-14224"/>
            <a:ext cx="1296144" cy="13557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98308" y="787470"/>
            <a:ext cx="153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prstClr val="white"/>
                </a:solidFill>
              </a:rPr>
              <a:t>专题</a:t>
            </a:r>
            <a:r>
              <a:rPr lang="en-US" altLang="zh-CN" dirty="0" smtClean="0">
                <a:solidFill>
                  <a:prstClr val="white"/>
                </a:solidFill>
              </a:rPr>
              <a:t>3</a:t>
            </a:r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26654" y="1772112"/>
            <a:ext cx="2623932" cy="812498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600" b="1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本课结束</a:t>
            </a:r>
          </a:p>
        </p:txBody>
      </p:sp>
      <p:sp>
        <p:nvSpPr>
          <p:cNvPr id="17" name="标题 1"/>
          <p:cNvSpPr txBox="1">
            <a:spLocks/>
          </p:cNvSpPr>
          <p:nvPr/>
        </p:nvSpPr>
        <p:spPr>
          <a:xfrm>
            <a:off x="982638" y="2660755"/>
            <a:ext cx="7465308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微软雅黑" pitchFamily="34" charset="-122"/>
              </a:rPr>
              <a:t>更多精彩内容请登录：</a:t>
            </a:r>
            <a:r>
              <a:rPr lang="en-US" altLang="zh-CN" sz="2700" b="1" dirty="0" smtClean="0">
                <a:latin typeface="微软雅黑" pitchFamily="34" charset="-122"/>
              </a:rPr>
              <a:t>www.xinjiaoyu.com</a:t>
            </a:r>
            <a:endParaRPr lang="zh-CN" altLang="en-US" sz="2700" b="1" dirty="0">
              <a:latin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149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43206" y="549474"/>
            <a:ext cx="11304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类型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离子浓度负对数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pX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溶液体积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V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图像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206" y="1256631"/>
            <a:ext cx="1130400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0.1 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mol·L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AgNO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溶液滴定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20.00 mL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含有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Br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且浓度均为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0.1 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</a:t>
            </a:r>
            <a:r>
              <a:rPr lang="en-US" altLang="zh-CN" sz="28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的混合溶液，滴定曲线如图所示：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0178" name="Picture 2" descr="S4-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042" y="3020345"/>
            <a:ext cx="3112780" cy="27137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443206" y="2610410"/>
            <a:ext cx="8028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图中曲线的起始部分，滴入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(Ag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不足，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(X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变化较小，在恰好反应时出现突跃，突跃后的三条曲线为相应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的沉淀溶解平衡曲线。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若已知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所代表的卤素离子的曲线，则可比较相应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的大小或利用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的大小分析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分别代表哪种卤素离子的曲线。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89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43206" y="615087"/>
            <a:ext cx="1130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类型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离子浓度对数或负对数曲线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解题时要理解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pOH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的含义，以及图像横、纵坐标代表的含义，通过曲线的变化趋势，找到图像与已学化学知识间的联系。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(1)pH(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pOH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)—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横坐标：将溶液中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(H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取负对数，即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lg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(H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，反映到图像中是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(H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越大，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越小，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pOH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则相反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纵坐标：将溶液中某一微粒浓度</a:t>
            </a:r>
            <a:r>
              <a:rPr lang="en-US" altLang="zh-CN" sz="2800" kern="100" dirty="0"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[</a:t>
            </a:r>
            <a:r>
              <a:rPr lang="zh-CN" altLang="zh-CN" sz="2800" kern="100" dirty="0"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</a:t>
            </a:r>
            <a:r>
              <a:rPr lang="en-US" altLang="zh-CN" sz="2800" i="1" kern="100" dirty="0"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kern="100" dirty="0"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(A)]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或某些微粒浓度的比值取负对数，即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lg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(A)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，反映到图像中是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(A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越大，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越小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51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43206" y="909514"/>
            <a:ext cx="77402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例如：常温下，几种难溶氢氧化物的饱和溶液中金属离子浓度的负对数与溶液的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关系如图所示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800" kern="100" dirty="0">
                <a:solidFill>
                  <a:prstClr val="black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直线上的任意一点都达到沉淀溶解平衡。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800" kern="100" dirty="0">
                <a:solidFill>
                  <a:prstClr val="black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由图像可得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Fe</a:t>
            </a:r>
            <a:r>
              <a:rPr lang="en-US" altLang="zh-CN" sz="2800" kern="1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Al</a:t>
            </a:r>
            <a:r>
              <a:rPr lang="en-US" altLang="zh-CN" sz="2800" kern="1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Fe</a:t>
            </a:r>
            <a:r>
              <a:rPr lang="en-US" altLang="zh-CN" sz="2800" kern="1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Mg</a:t>
            </a:r>
            <a:r>
              <a:rPr lang="en-US" altLang="zh-CN" sz="2800" kern="1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完全沉淀的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分别为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3.7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4.8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8.3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11.2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1202" name="Picture 2" descr="S4-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502" y="1125538"/>
            <a:ext cx="2635740" cy="25986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92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43206" y="615087"/>
            <a:ext cx="1130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纵、横坐标均为一定温度下，溶解平衡粒子浓度的负对数。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例如：已知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p(Ba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lg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(Ba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p(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酸根离子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lg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酸根离子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，酸根离子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某温度下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BaSO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BaCO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的沉淀溶解关系如图所示，</a:t>
            </a:r>
            <a:endParaRPr lang="zh-CN" altLang="zh-CN" sz="105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3206" y="3357786"/>
            <a:ext cx="82258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直线上的任意一点都达到沉淀溶解平衡。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p(Ba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(Ba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mol·L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p(        )&gt;p(        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，从而可知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(BaSO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)&lt;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(BaCO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450438"/>
              </p:ext>
            </p:extLst>
          </p:nvPr>
        </p:nvGraphicFramePr>
        <p:xfrm>
          <a:off x="1558702" y="2682238"/>
          <a:ext cx="256222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2" name="文档" r:id="rId4" imgW="2561482" imgH="701677" progId="Word.Document.12">
                  <p:embed/>
                </p:oleObj>
              </mc:Choice>
              <mc:Fallback>
                <p:oleObj name="文档" r:id="rId4" imgW="2561482" imgH="7016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8702" y="2682238"/>
                        <a:ext cx="2562225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226" name="Picture 2" descr="S4-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502" y="3285778"/>
            <a:ext cx="2897271" cy="24031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755170"/>
              </p:ext>
            </p:extLst>
          </p:nvPr>
        </p:nvGraphicFramePr>
        <p:xfrm>
          <a:off x="869090" y="4778375"/>
          <a:ext cx="14065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3" name="文档" r:id="rId8" imgW="1416247" imgH="701677" progId="Word.Document.12">
                  <p:embed/>
                </p:oleObj>
              </mc:Choice>
              <mc:Fallback>
                <p:oleObj name="文档" r:id="rId8" imgW="1416247" imgH="7016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9090" y="4778375"/>
                        <a:ext cx="1406525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027710"/>
              </p:ext>
            </p:extLst>
          </p:nvPr>
        </p:nvGraphicFramePr>
        <p:xfrm>
          <a:off x="2337447" y="4780528"/>
          <a:ext cx="124618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4" name="文档" r:id="rId11" imgW="1255007" imgH="629923" progId="Word.Document.12">
                  <p:embed/>
                </p:oleObj>
              </mc:Choice>
              <mc:Fallback>
                <p:oleObj name="文档" r:id="rId11" imgW="1255007" imgH="6299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37447" y="4780528"/>
                        <a:ext cx="1246188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918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3206" y="3270677"/>
            <a:ext cx="82258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此类图像沉淀溶解平衡直线上任意一点都表示饱和溶液，直线上方或下方的任意一点则表示不饱和溶液或过饱和溶液。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2226" name="Picture 2" descr="S4-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502" y="3186874"/>
            <a:ext cx="2897271" cy="24031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479008"/>
              </p:ext>
            </p:extLst>
          </p:nvPr>
        </p:nvGraphicFramePr>
        <p:xfrm>
          <a:off x="550590" y="822405"/>
          <a:ext cx="10877550" cy="318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8" name="文档" r:id="rId5" imgW="10876868" imgH="3184585" progId="Word.Document.12">
                  <p:embed/>
                </p:oleObj>
              </mc:Choice>
              <mc:Fallback>
                <p:oleObj name="文档" r:id="rId5" imgW="10876868" imgH="31845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0590" y="822405"/>
                        <a:ext cx="10877550" cy="318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33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矩形 3"/>
          <p:cNvSpPr/>
          <p:nvPr/>
        </p:nvSpPr>
        <p:spPr>
          <a:xfrm>
            <a:off x="443206" y="929246"/>
            <a:ext cx="11304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℃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CrO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橘红色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在水溶液中的沉淀溶解平衡曲线如图所示。又知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AgCl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1.8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。下列说法不正确的是</a:t>
            </a:r>
            <a:endParaRPr lang="zh-CN" altLang="zh-CN" sz="1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℃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CrO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endParaRPr lang="zh-CN" altLang="zh-CN" sz="1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饱和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CrO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溶液中加入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CrO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不能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使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点变为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endParaRPr lang="zh-CN" altLang="zh-CN" sz="1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℃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CrO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相等</a:t>
            </a:r>
            <a:endParaRPr lang="zh-CN" altLang="zh-CN" sz="1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℃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zh-CN" altLang="zh-CN" sz="2800" kern="100" spc="-1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0.01 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mol·L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AgNO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溶液滴入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 mL 0.01 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mol·L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KCl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0.01 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</a:t>
            </a:r>
            <a:r>
              <a:rPr lang="en-US" altLang="zh-CN" sz="28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K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CrO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的混合溶液中，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先沉淀</a:t>
            </a:r>
            <a:endParaRPr lang="zh-CN" altLang="zh-CN" sz="1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TextBox 9"/>
          <p:cNvSpPr txBox="1"/>
          <p:nvPr/>
        </p:nvSpPr>
        <p:spPr>
          <a:xfrm>
            <a:off x="279792" y="2205658"/>
            <a:ext cx="756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12315" name="Picture 27" descr="S4-1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74" y="2347825"/>
            <a:ext cx="3118337" cy="24501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20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8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16072</TotalTime>
  <Words>2189</Words>
  <Application>Microsoft Office PowerPoint</Application>
  <PresentationFormat>自定义</PresentationFormat>
  <Paragraphs>291</Paragraphs>
  <Slides>32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9" baseType="lpstr">
      <vt:lpstr>DOUYU Font</vt:lpstr>
      <vt:lpstr>方正中等线简体</vt:lpstr>
      <vt:lpstr>黑体</vt:lpstr>
      <vt:lpstr>华文细黑</vt:lpstr>
      <vt:lpstr>楷体</vt:lpstr>
      <vt:lpstr>楷体_GB2312</vt:lpstr>
      <vt:lpstr>宋体</vt:lpstr>
      <vt:lpstr>微软雅黑</vt:lpstr>
      <vt:lpstr>Arial</vt:lpstr>
      <vt:lpstr>Calibri</vt:lpstr>
      <vt:lpstr>Courier New</vt:lpstr>
      <vt:lpstr>IPAPANNEW</vt:lpstr>
      <vt:lpstr>Times New Roman</vt:lpstr>
      <vt:lpstr>ZBFH</vt:lpstr>
      <vt:lpstr>8_Office 主题</vt:lpstr>
      <vt:lpstr>文档</vt:lpstr>
      <vt:lpstr>Microsoft Word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7439</cp:revision>
  <dcterms:created xsi:type="dcterms:W3CDTF">2014-11-27T01:03:00Z</dcterms:created>
  <dcterms:modified xsi:type="dcterms:W3CDTF">2022-04-19T07:47:33Z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2052-10.1.0.5458</vt:lpwstr>
  </property>
</Properties>
</file>