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doc" ContentType="application/msword"/>
  <Default Extension="wav" ContentType="audio/wav"/>
  <Default Extension="png" ContentType="image/png"/>
  <Default Extension="wmf" ContentType="image/x-wmf"/>
  <Default Extension="emf" ContentType="image/x-emf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3.3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50" r:id="rId1"/>
    <p:sldMasterId id="2147483654" r:id="rId2"/>
    <p:sldMasterId id="2147483659" r:id="rId3"/>
    <p:sldMasterId id="2147483742" r:id="rId4"/>
    <p:sldMasterId id="2147483788" r:id="rId5"/>
  </p:sldMasterIdLst>
  <p:notesMasterIdLst>
    <p:notesMasterId r:id="rId6"/>
  </p:notesMasterIdLst>
  <p:handoutMasterIdLst>
    <p:handoutMasterId r:id="rId7"/>
  </p:handoutMasterIdLst>
  <p:sldIdLst>
    <p:sldId id="294" r:id="rId8"/>
    <p:sldId id="337" r:id="rId9"/>
    <p:sldId id="440" r:id="rId10"/>
    <p:sldId id="475" r:id="rId11"/>
    <p:sldId id="479" r:id="rId12"/>
    <p:sldId id="480" r:id="rId13"/>
    <p:sldId id="477" r:id="rId14"/>
    <p:sldId id="476" r:id="rId15"/>
    <p:sldId id="478" r:id="rId16"/>
    <p:sldId id="481" r:id="rId17"/>
    <p:sldId id="482" r:id="rId18"/>
    <p:sldId id="448" r:id="rId19"/>
    <p:sldId id="385" r:id="rId20"/>
    <p:sldId id="449" r:id="rId21"/>
    <p:sldId id="324" r:id="rId22"/>
  </p:sldIdLst>
  <p:sldSz cx="12241212" cy="6858000"/>
  <p:notesSz cx="6858000" cy="9144000"/>
  <p:custDataLst>
    <p:tags r:id="rId23"/>
  </p:custDataLst>
  <p:defaultTextStyle>
    <a:defPPr>
      <a:defRPr lang="zh-CN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2400" b="0" i="0" u="none" baseline="0">
        <a:solidFill>
          <a:schemeClr val="tx1"/>
        </a:solidFill>
        <a:effectLst/>
        <a:latin typeface="Times New Roman" pitchFamily="18" charset="0"/>
        <a:ea typeface="宋体" pitchFamily="2" charset="-122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2400" b="0" i="0" u="none" baseline="0">
        <a:solidFill>
          <a:schemeClr val="tx1"/>
        </a:solidFill>
        <a:effectLst/>
        <a:latin typeface="Times New Roman" pitchFamily="18" charset="0"/>
        <a:ea typeface="宋体" pitchFamily="2" charset="-122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2400" b="0" i="0" u="none" baseline="0">
        <a:solidFill>
          <a:schemeClr val="tx1"/>
        </a:solidFill>
        <a:effectLst/>
        <a:latin typeface="Times New Roman" pitchFamily="18" charset="0"/>
        <a:ea typeface="宋体" pitchFamily="2" charset="-122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2400" b="0" i="0" u="none" baseline="0">
        <a:solidFill>
          <a:schemeClr val="tx1"/>
        </a:solidFill>
        <a:effectLst/>
        <a:latin typeface="Times New Roman" pitchFamily="18" charset="0"/>
        <a:ea typeface="宋体" pitchFamily="2" charset="-122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2400" b="0" i="0" u="none" baseline="0">
        <a:solidFill>
          <a:schemeClr val="tx1"/>
        </a:solidFill>
        <a:effectLst/>
        <a:latin typeface="Times New Roman" pitchFamily="18" charset="0"/>
        <a:ea typeface="宋体" pitchFamily="2" charset="-122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fill>
          <a:solidFill>
            <a:schemeClr val="dk1">
              <a:tint val="40000"/>
            </a:schemeClr>
          </a:solidFill>
        </a:fill>
      </a:tcStyle>
    </a:band1H>
    <a:band1V>
      <a:tcStyle>
        <a:fill>
          <a:solidFill>
            <a:schemeClr val="dk1">
              <a:tint val="40000"/>
            </a:schemeClr>
          </a:solidFill>
        </a:fill>
      </a:tcStyle>
    </a:band1V>
    <a:lastCol>
      <a:tcTxStyle b="on"/>
    </a:lastCol>
    <a:firstCol>
      <a:tcTxStyle b="on"/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fill>
          <a:solidFill>
            <a:schemeClr val="tx1">
              <a:alpha val="20000"/>
            </a:schemeClr>
          </a:solidFill>
        </a:fill>
      </a:tcStyle>
    </a:band1H>
    <a:band1V>
      <a:tcStyle>
        <a:fill>
          <a:solidFill>
            <a:schemeClr val="tx1">
              <a:alpha val="20000"/>
            </a:schemeClr>
          </a:solidFill>
        </a:fill>
      </a:tcStyle>
    </a:band1V>
    <a:lastCol>
      <a:tcTxStyle b="on"/>
    </a:lastCol>
    <a:firstCol>
      <a:tcTxStyle b="on"/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7" autoAdjust="0"/>
    <p:restoredTop sz="91411" autoAdjust="0"/>
  </p:normalViewPr>
  <p:slideViewPr>
    <p:cSldViewPr>
      <p:cViewPr>
        <p:scale>
          <a:sx n="66" d="100"/>
          <a:sy n="66" d="100"/>
        </p:scale>
        <p:origin x="0" y="0"/>
      </p:cViewPr>
    </p:cSldViewPr>
  </p:slideViewPr>
  <p:notesViewPr>
    <p:cSldViewPr>
      <p:cViewPr varScale="1">
        <p:scale>
          <a:sx n="54" d="100"/>
          <a:sy n="54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3.xml" /><Relationship Id="rId11" Type="http://schemas.openxmlformats.org/officeDocument/2006/relationships/slide" Target="slides/slide4.xml" /><Relationship Id="rId12" Type="http://schemas.openxmlformats.org/officeDocument/2006/relationships/slide" Target="slides/slide5.xml" /><Relationship Id="rId13" Type="http://schemas.openxmlformats.org/officeDocument/2006/relationships/slide" Target="slides/slide6.xml" /><Relationship Id="rId14" Type="http://schemas.openxmlformats.org/officeDocument/2006/relationships/slide" Target="slides/slide7.xml" /><Relationship Id="rId15" Type="http://schemas.openxmlformats.org/officeDocument/2006/relationships/slide" Target="slides/slide8.xml" /><Relationship Id="rId16" Type="http://schemas.openxmlformats.org/officeDocument/2006/relationships/slide" Target="slides/slide9.xml" /><Relationship Id="rId17" Type="http://schemas.openxmlformats.org/officeDocument/2006/relationships/slide" Target="slides/slide10.xml" /><Relationship Id="rId18" Type="http://schemas.openxmlformats.org/officeDocument/2006/relationships/slide" Target="slides/slide11.xml" /><Relationship Id="rId19" Type="http://schemas.openxmlformats.org/officeDocument/2006/relationships/slide" Target="slides/slide12.xml" /><Relationship Id="rId2" Type="http://schemas.openxmlformats.org/officeDocument/2006/relationships/slideMaster" Target="slideMasters/slideMaster2.xml" /><Relationship Id="rId20" Type="http://schemas.openxmlformats.org/officeDocument/2006/relationships/slide" Target="slides/slide13.xml" /><Relationship Id="rId21" Type="http://schemas.openxmlformats.org/officeDocument/2006/relationships/slide" Target="slides/slide14.xml" /><Relationship Id="rId22" Type="http://schemas.openxmlformats.org/officeDocument/2006/relationships/slide" Target="slides/slide15.xml" /><Relationship Id="rId23" Type="http://schemas.openxmlformats.org/officeDocument/2006/relationships/tags" Target="tags/tag1.xml" /><Relationship Id="rId24" Type="http://schemas.openxmlformats.org/officeDocument/2006/relationships/presProps" Target="presProps.xml" /><Relationship Id="rId25" Type="http://schemas.openxmlformats.org/officeDocument/2006/relationships/viewProps" Target="viewProps.xml" /><Relationship Id="rId26" Type="http://schemas.openxmlformats.org/officeDocument/2006/relationships/theme" Target="theme/theme1.xml" /><Relationship Id="rId27" Type="http://schemas.openxmlformats.org/officeDocument/2006/relationships/tableStyles" Target="tableStyles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slideMaster" Target="slideMasters/slideMaster5.xml" /><Relationship Id="rId6" Type="http://schemas.openxmlformats.org/officeDocument/2006/relationships/notesMaster" Target="notesMasters/notesMaster1.xml" /><Relationship Id="rId7" Type="http://schemas.openxmlformats.org/officeDocument/2006/relationships/handoutMaster" Target="handoutMasters/handoutMaster1.xml" /><Relationship Id="rId8" Type="http://schemas.openxmlformats.org/officeDocument/2006/relationships/slide" Target="slides/slide1.xml" /><Relationship Id="rId9" Type="http://schemas.openxmlformats.org/officeDocument/2006/relationships/slide" Target="slides/slide2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7.w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7.w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7.e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7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 title=""/>
        <p:cNvGrpSpPr/>
        <p:nvPr/>
      </p:nvGrpSpPr>
      <p:grpSpPr/>
      <p:sp>
        <p:nvSpPr>
          <p:cNvPr id="23554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rtlCol="0">
            <a:noAutofit/>
          </a:bodyPr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/>
            <a:endParaRPr lang="zh-CN" altLang="en-US" sz="1200"/>
          </a:p>
        </p:txBody>
      </p:sp>
      <p:sp>
        <p:nvSpPr>
          <p:cNvPr id="23555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rtlCol="0">
            <a:noAutofit/>
          </a:bodyPr>
          <a:lstStyle>
            <a:defPPr>
              <a:defRPr lang="zh-CN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r" eaLnBrk="1" hangingPunct="1"/>
            <a:fld id="{A8072095-9AF5-4000-90B9-6A4E08B76ED6}" type="datetime">
              <a:rPr lang="zh-CN" altLang="en-US" sz="1200"/>
              <a:t>*</a:t>
            </a:fld>
            <a:endParaRPr lang="zh-CN" altLang="en-US" sz="1200"/>
          </a:p>
        </p:txBody>
      </p:sp>
      <p:sp>
        <p:nvSpPr>
          <p:cNvPr id="23556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rtlCol="0" anchor="b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endParaRPr lang="zh-CN" altLang="en-US" sz="1200"/>
          </a:p>
        </p:txBody>
      </p:sp>
      <p:sp>
        <p:nvSpPr>
          <p:cNvPr id="23557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rtlCol="0" anchor="b" anchorCtr="0">
            <a:noAutofit/>
          </a:bodyPr>
          <a:lstStyle>
            <a:defPPr>
              <a:defRPr lang="zh-CN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r" eaLnBrk="1" hangingPunct="1"/>
            <a:fld id="{AF4B98B2-60DE-49EC-8716-E1ACD4C4034A}" type="slidenum">
              <a:rPr lang="zh-CN" altLang="en-US" sz="1200"/>
              <a:t>‹#›</a:t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6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 title=""/>
        <p:cNvGrpSpPr/>
        <p:nvPr/>
      </p:nvGrpSpPr>
      <p:grpSpPr/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numCol="1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/>
            <a:endParaRPr lang="en-US" altLang="zh-CN" sz="1200">
              <a:latin typeface="Arial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numCol="1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r" eaLnBrk="1" hangingPunct="1"/>
            <a:endParaRPr lang="en-US" altLang="zh-CN" sz="1200">
              <a:latin typeface="Arial" pitchFamily="34" charset="0"/>
            </a:endParaRPr>
          </a:p>
        </p:txBody>
      </p:sp>
      <p:sp>
        <p:nvSpPr>
          <p:cNvPr id="21508" name="Rectangle 4" title=""/>
          <p:cNvSpPr>
            <a:spLocks noRot="1" noTextEdit="1"/>
          </p:cNvSpPr>
          <p:nvPr>
            <p:ph type="sldImg" idx="2"/>
          </p:nvPr>
        </p:nvSpPr>
        <p:spPr>
          <a:xfrm>
            <a:off x="369888" y="685800"/>
            <a:ext cx="6118225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numCol="1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t>单击此处编辑母版文本样式</a:t>
            </a:r>
          </a:p>
          <a:p>
            <a:pPr lvl="1"/>
            <a:r>
              <a:t>第二级</a:t>
            </a:r>
          </a:p>
          <a:p>
            <a:pPr lvl="2"/>
            <a:r>
              <a:t>第三级</a:t>
            </a:r>
          </a:p>
          <a:p>
            <a:pPr lvl="3"/>
            <a:r>
              <a:t>第四级</a:t>
            </a:r>
          </a:p>
          <a:p>
            <a:pPr lvl="4"/>
            <a:r>
              <a:t>第五级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endParaRPr lang="en-US" altLang="zh-CN" sz="1200">
              <a:latin typeface="Arial" pitchFamily="34" charset="0"/>
            </a:endParaRP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r" eaLnBrk="1" hangingPunct="1"/>
            <a:fld id="{66826F9F-0C7C-4B0D-AC8F-07AD531A46E3}" type="slidenum">
              <a:rPr lang="en-US" altLang="zh-CN" sz="1200">
                <a:latin typeface="Arial" pitchFamily="34" charset="0"/>
              </a:rPr>
              <a:t>‹#›</a:t>
            </a:fld>
            <a:endParaRPr lang="en-US" altLang="zh-CN" sz="120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2530" name="幻灯片图像占位符 1" title="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69888" y="685800"/>
            <a:ext cx="6118225" cy="3429000"/>
          </a:xfrm>
          <a:noFill/>
          <a:ln>
            <a:miter lim="800000"/>
          </a:ln>
        </p:spPr>
      </p:sp>
      <p:sp>
        <p:nvSpPr>
          <p:cNvPr id="22531" name="备注占位符 2" title=""/>
          <p:cNvSpPr txBox="1"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5pPr>
          </a:lstStyle>
          <a:p>
            <a:pPr marL="0" indent="0"/>
          </a:p>
        </p:txBody>
      </p:sp>
      <p:sp>
        <p:nvSpPr>
          <p:cNvPr id="22532" name="灯片编号占位符 3" title=""/>
          <p:cNvSpPr txBox="1"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5pPr>
          </a:lstStyle>
          <a:p>
            <a:pPr marL="0" lvl="0" indent="0" algn="r" eaLnBrk="1" hangingPunct="1">
              <a:spcBef>
                <a:spcPct val="0"/>
              </a:spcBef>
            </a:pPr>
            <a:fld id="{D3E8CE95-F673-48B9-9BC4-9C60ED958B2C}" type="slidenum">
              <a:rPr lang="en-US" altLang="zh-CN"/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7575" y="2130425"/>
            <a:ext cx="10406063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36738" y="3886200"/>
            <a:ext cx="8567737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 spd="slow"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4638"/>
            <a:ext cx="11015663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12775" y="1600200"/>
            <a:ext cx="11015663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75713" y="274638"/>
            <a:ext cx="2752725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12775" y="274638"/>
            <a:ext cx="8110538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7575" y="2130425"/>
            <a:ext cx="10406063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36738" y="3886200"/>
            <a:ext cx="8567737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4638"/>
            <a:ext cx="11015663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2775" y="1600200"/>
            <a:ext cx="11015663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6788" y="4406900"/>
            <a:ext cx="10404475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6788" y="2906713"/>
            <a:ext cx="10404475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4638"/>
            <a:ext cx="11015663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12775" y="1600200"/>
            <a:ext cx="5430838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013" y="1600200"/>
            <a:ext cx="54324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4638"/>
            <a:ext cx="11015663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12775" y="1535113"/>
            <a:ext cx="540861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2775" y="2174875"/>
            <a:ext cx="540861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18238" y="1535113"/>
            <a:ext cx="54102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18238" y="2174875"/>
            <a:ext cx="541020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3050"/>
            <a:ext cx="4025900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86313" y="273050"/>
            <a:ext cx="6842125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12775" y="1435100"/>
            <a:ext cx="4025900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4638"/>
            <a:ext cx="11015663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2775" y="1600200"/>
            <a:ext cx="11015663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8713" y="4800600"/>
            <a:ext cx="734536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8713" y="612775"/>
            <a:ext cx="7345362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8713" y="5367338"/>
            <a:ext cx="7345362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4638"/>
            <a:ext cx="11015663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12775" y="1600200"/>
            <a:ext cx="11015663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75713" y="274638"/>
            <a:ext cx="2752725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12775" y="274638"/>
            <a:ext cx="8110538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7575" y="2130425"/>
            <a:ext cx="10406063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36738" y="3886200"/>
            <a:ext cx="8567737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4638"/>
            <a:ext cx="11015663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2775" y="1600200"/>
            <a:ext cx="11015663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6788" y="4406900"/>
            <a:ext cx="10404475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6788" y="2906713"/>
            <a:ext cx="10404475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4638"/>
            <a:ext cx="11015663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12775" y="1600200"/>
            <a:ext cx="5430838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013" y="1600200"/>
            <a:ext cx="54324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4638"/>
            <a:ext cx="11015663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12775" y="1535113"/>
            <a:ext cx="540861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2775" y="2174875"/>
            <a:ext cx="540861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18238" y="1535113"/>
            <a:ext cx="54102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18238" y="2174875"/>
            <a:ext cx="541020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4638"/>
            <a:ext cx="11015663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6788" y="4406900"/>
            <a:ext cx="10404475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6788" y="2906713"/>
            <a:ext cx="10404475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 spd="slow"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3050"/>
            <a:ext cx="4025900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86313" y="273050"/>
            <a:ext cx="6842125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12775" y="1435100"/>
            <a:ext cx="4025900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8713" y="4800600"/>
            <a:ext cx="734536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8713" y="612775"/>
            <a:ext cx="7345362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8713" y="5367338"/>
            <a:ext cx="7345362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4638"/>
            <a:ext cx="11015663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12775" y="1600200"/>
            <a:ext cx="11015663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75713" y="274638"/>
            <a:ext cx="2752725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12775" y="274638"/>
            <a:ext cx="8110538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12775" y="274638"/>
            <a:ext cx="11015663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8091" y="2130428"/>
            <a:ext cx="10405031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36182" y="3886200"/>
            <a:ext cx="8568849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d"/>
  </p:transition>
  <p:timing/>
</p:sldLayout>
</file>

<file path=ppt/slideLayouts/slideLayout3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061" y="274638"/>
            <a:ext cx="11017092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2061" y="1600203"/>
            <a:ext cx="11017092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d"/>
  </p:transition>
  <p:timing/>
</p:sldLayout>
</file>

<file path=ppt/slideLayouts/slideLayout3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6973" y="4406903"/>
            <a:ext cx="1040503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6973" y="2906713"/>
            <a:ext cx="10405031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d"/>
  </p:transition>
  <p:timing/>
</p:sldLayout>
</file>

<file path=ppt/slideLayouts/slideLayout3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061" y="274638"/>
            <a:ext cx="11017092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12061" y="1600203"/>
            <a:ext cx="5406536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22616" y="1600203"/>
            <a:ext cx="5406536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d"/>
  </p:transition>
  <p:timing/>
</p:sldLayout>
</file>

<file path=ppt/slideLayouts/slideLayout3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061" y="274638"/>
            <a:ext cx="11017092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12060" y="1535113"/>
            <a:ext cx="540866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2060" y="2174875"/>
            <a:ext cx="5408662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18368" y="1535113"/>
            <a:ext cx="541078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18368" y="2174875"/>
            <a:ext cx="5410786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d"/>
  </p:transition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4638"/>
            <a:ext cx="11015663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12775" y="1600200"/>
            <a:ext cx="5430838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013" y="1600200"/>
            <a:ext cx="54324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/>
  <p:timing/>
</p:sldLayout>
</file>

<file path=ppt/slideLayouts/slideLayout4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061" y="274638"/>
            <a:ext cx="11017092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d"/>
  </p:transition>
  <p:timing/>
</p:sldLayout>
</file>

<file path=ppt/slideLayouts/slideLayout4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>
    <p:wipe dir="d"/>
  </p:transition>
  <p:timing/>
</p:sldLayout>
</file>

<file path=ppt/slideLayouts/slideLayout4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063" y="273050"/>
            <a:ext cx="4027275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85974" y="273053"/>
            <a:ext cx="6843178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12063" y="1435103"/>
            <a:ext cx="4027275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d"/>
  </p:transition>
  <p:timing/>
</p:sldLayout>
</file>

<file path=ppt/slideLayouts/slideLayout4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9363" y="4800600"/>
            <a:ext cx="7344728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9363" y="612775"/>
            <a:ext cx="7344728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9363" y="5367338"/>
            <a:ext cx="7344728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d"/>
  </p:transition>
  <p:timing/>
</p:sldLayout>
</file>

<file path=ppt/slideLayouts/slideLayout4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061" y="274638"/>
            <a:ext cx="11017092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12061" y="1600203"/>
            <a:ext cx="11017092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d"/>
  </p:transition>
  <p:timing/>
</p:sldLayout>
</file>

<file path=ppt/slideLayouts/slideLayout4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74879" y="274641"/>
            <a:ext cx="2754273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12060" y="274641"/>
            <a:ext cx="8058799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d"/>
  </p:transition>
  <p:timing/>
</p:sldLayout>
</file>

<file path=ppt/slideLayouts/slideLayout4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7575" y="2130425"/>
            <a:ext cx="10406063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36738" y="3886200"/>
            <a:ext cx="8567737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4638"/>
            <a:ext cx="11015663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2775" y="1600200"/>
            <a:ext cx="11015663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6788" y="4406900"/>
            <a:ext cx="10404475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6788" y="2906713"/>
            <a:ext cx="10404475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/>
  <p:timing/>
</p:sldLayout>
</file>

<file path=ppt/slideLayouts/slideLayout4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4638"/>
            <a:ext cx="11015663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12775" y="1600200"/>
            <a:ext cx="5430838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013" y="1600200"/>
            <a:ext cx="54324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 spd="slow"/>
  <p:timing/>
</p:sldLayout>
</file>

<file path=ppt/slideLayouts/slideLayout5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4638"/>
            <a:ext cx="11015663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12775" y="1535113"/>
            <a:ext cx="540861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2775" y="2174875"/>
            <a:ext cx="540861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18238" y="1535113"/>
            <a:ext cx="54102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18238" y="2174875"/>
            <a:ext cx="541020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5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5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3050"/>
            <a:ext cx="4025900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86313" y="273050"/>
            <a:ext cx="6842125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12775" y="1435100"/>
            <a:ext cx="4025900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/>
  <p:timing/>
</p:sldLayout>
</file>

<file path=ppt/slideLayouts/slideLayout5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8713" y="4800600"/>
            <a:ext cx="734536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8713" y="612775"/>
            <a:ext cx="7345362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8713" y="5367338"/>
            <a:ext cx="7345362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/>
  <p:timing/>
</p:sldLayout>
</file>

<file path=ppt/slideLayouts/slideLayout5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4638"/>
            <a:ext cx="11015663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12775" y="1600200"/>
            <a:ext cx="11015663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75713" y="274638"/>
            <a:ext cx="2752725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12775" y="274638"/>
            <a:ext cx="8110538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4638"/>
            <a:ext cx="11015663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 spd="slow"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775" y="273050"/>
            <a:ext cx="4025900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86313" y="273050"/>
            <a:ext cx="6842125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12775" y="1435100"/>
            <a:ext cx="4025900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 spd="slow"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8713" y="4800600"/>
            <a:ext cx="734536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8713" y="612775"/>
            <a:ext cx="7345362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8713" y="5367338"/>
            <a:ext cx="7345362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 spd="slow"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1.png" /><Relationship Id="rId13" Type="http://schemas.openxmlformats.org/officeDocument/2006/relationships/image" Target="../media/image2.jpeg" /><Relationship Id="rId14" Type="http://schemas.openxmlformats.org/officeDocument/2006/relationships/image" Target="../media/image3.jpeg" /><Relationship Id="rId15" Type="http://schemas.openxmlformats.org/officeDocument/2006/relationships/image" Target="../media/image4.png" /><Relationship Id="rId16" Type="http://schemas.openxmlformats.org/officeDocument/2006/relationships/image" Target="../media/image5.png" /><Relationship Id="rId17" Type="http://schemas.openxmlformats.org/officeDocument/2006/relationships/image" Target="file:///D:\qq&#25991;&#20214;\712321467\Image\C2C\Image2\%7b75232B38-A165-1FB7-499C-2E1C792CACB5%7d.png" TargetMode="External" /><Relationship Id="rId18" Type="http://schemas.openxmlformats.org/officeDocument/2006/relationships/image" Target="../media/image6.png" /><Relationship Id="rId19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oleObject" Target="../embeddings/oleObject1.bin" TargetMode="Internal" /><Relationship Id="rId13" Type="http://schemas.openxmlformats.org/officeDocument/2006/relationships/image" Target="../media/image7.wmf" /><Relationship Id="rId14" Type="http://schemas.openxmlformats.org/officeDocument/2006/relationships/oleObject" Target="../embeddings/oleObject2.bin" TargetMode="Internal" /><Relationship Id="rId15" Type="http://schemas.openxmlformats.org/officeDocument/2006/relationships/image" Target="../media/image8.jpeg" /><Relationship Id="rId16" Type="http://schemas.openxmlformats.org/officeDocument/2006/relationships/image" Target="file:///D:\qq&#25991;&#20214;\712321467\Image\C2C\Image2\%7b75232B38-A165-1FB7-499C-2E1C792CACB5%7d.png" TargetMode="External" /><Relationship Id="rId17" Type="http://schemas.openxmlformats.org/officeDocument/2006/relationships/image" Target="../media/image6.png" /><Relationship Id="rId18" Type="http://schemas.openxmlformats.org/officeDocument/2006/relationships/vmlDrawing" Target="../drawings/vmlDrawing1.vml" /><Relationship Id="rId19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10" Type="http://schemas.openxmlformats.org/officeDocument/2006/relationships/slideLayout" Target="../slideLayouts/slideLayout32.xml" /><Relationship Id="rId11" Type="http://schemas.openxmlformats.org/officeDocument/2006/relationships/slideLayout" Target="../slideLayouts/slideLayout33.xml" /><Relationship Id="rId12" Type="http://schemas.openxmlformats.org/officeDocument/2006/relationships/slideLayout" Target="../slideLayouts/slideLayout34.xml" /><Relationship Id="rId13" Type="http://schemas.openxmlformats.org/officeDocument/2006/relationships/image" Target="file:///D:\qq&#25991;&#20214;\712321467\Image\C2C\Image2\%7b75232B38-A165-1FB7-499C-2E1C792CACB5%7d.png" TargetMode="External" /><Relationship Id="rId14" Type="http://schemas.openxmlformats.org/officeDocument/2006/relationships/image" Target="../media/image6.png" /><Relationship Id="rId15" Type="http://schemas.openxmlformats.org/officeDocument/2006/relationships/theme" Target="../theme/theme3.xml" /><Relationship Id="rId2" Type="http://schemas.openxmlformats.org/officeDocument/2006/relationships/slideLayout" Target="../slideLayouts/slideLayout24.xml" /><Relationship Id="rId3" Type="http://schemas.openxmlformats.org/officeDocument/2006/relationships/slideLayout" Target="../slideLayouts/slideLayout25.xml" /><Relationship Id="rId4" Type="http://schemas.openxmlformats.org/officeDocument/2006/relationships/slideLayout" Target="../slideLayouts/slideLayout26.xml" /><Relationship Id="rId5" Type="http://schemas.openxmlformats.org/officeDocument/2006/relationships/slideLayout" Target="../slideLayouts/slideLayout27.xml" /><Relationship Id="rId6" Type="http://schemas.openxmlformats.org/officeDocument/2006/relationships/slideLayout" Target="../slideLayouts/slideLayout28.xml" /><Relationship Id="rId7" Type="http://schemas.openxmlformats.org/officeDocument/2006/relationships/slideLayout" Target="../slideLayouts/slideLayout29.xml" /><Relationship Id="rId8" Type="http://schemas.openxmlformats.org/officeDocument/2006/relationships/slideLayout" Target="../slideLayouts/slideLayout30.xml" /><Relationship Id="rId9" Type="http://schemas.openxmlformats.org/officeDocument/2006/relationships/slideLayout" Target="../slideLayouts/slideLayout31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 /><Relationship Id="rId10" Type="http://schemas.openxmlformats.org/officeDocument/2006/relationships/slideLayout" Target="../slideLayouts/slideLayout44.xml" /><Relationship Id="rId11" Type="http://schemas.openxmlformats.org/officeDocument/2006/relationships/slideLayout" Target="../slideLayouts/slideLayout45.xml" /><Relationship Id="rId12" Type="http://schemas.openxmlformats.org/officeDocument/2006/relationships/image" Target="../media/image9.png" /><Relationship Id="rId13" Type="http://schemas.openxmlformats.org/officeDocument/2006/relationships/image" Target="../media/image10.png" /><Relationship Id="rId14" Type="http://schemas.openxmlformats.org/officeDocument/2006/relationships/image" Target="../media/image11.png" /><Relationship Id="rId15" Type="http://schemas.openxmlformats.org/officeDocument/2006/relationships/image" Target="../media/image12.png" /><Relationship Id="rId16" Type="http://schemas.openxmlformats.org/officeDocument/2006/relationships/image" Target="file:///D:\qq&#25991;&#20214;\712321467\Image\C2C\Image2\%7b75232B38-A165-1FB7-499C-2E1C792CACB5%7d.png" TargetMode="External" /><Relationship Id="rId17" Type="http://schemas.openxmlformats.org/officeDocument/2006/relationships/image" Target="../media/image6.png" /><Relationship Id="rId18" Type="http://schemas.openxmlformats.org/officeDocument/2006/relationships/theme" Target="../theme/theme4.xml" /><Relationship Id="rId2" Type="http://schemas.openxmlformats.org/officeDocument/2006/relationships/slideLayout" Target="../slideLayouts/slideLayout36.xml" /><Relationship Id="rId3" Type="http://schemas.openxmlformats.org/officeDocument/2006/relationships/slideLayout" Target="../slideLayouts/slideLayout37.xml" /><Relationship Id="rId4" Type="http://schemas.openxmlformats.org/officeDocument/2006/relationships/slideLayout" Target="../slideLayouts/slideLayout38.xml" /><Relationship Id="rId5" Type="http://schemas.openxmlformats.org/officeDocument/2006/relationships/slideLayout" Target="../slideLayouts/slideLayout39.xml" /><Relationship Id="rId6" Type="http://schemas.openxmlformats.org/officeDocument/2006/relationships/slideLayout" Target="../slideLayouts/slideLayout40.xml" /><Relationship Id="rId7" Type="http://schemas.openxmlformats.org/officeDocument/2006/relationships/slideLayout" Target="../slideLayouts/slideLayout41.xml" /><Relationship Id="rId8" Type="http://schemas.openxmlformats.org/officeDocument/2006/relationships/slideLayout" Target="../slideLayouts/slideLayout42.xml" /><Relationship Id="rId9" Type="http://schemas.openxmlformats.org/officeDocument/2006/relationships/slideLayout" Target="../slideLayouts/slideLayout43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6.xml" /><Relationship Id="rId10" Type="http://schemas.openxmlformats.org/officeDocument/2006/relationships/slideLayout" Target="../slideLayouts/slideLayout55.xml" /><Relationship Id="rId11" Type="http://schemas.openxmlformats.org/officeDocument/2006/relationships/slideLayout" Target="../slideLayouts/slideLayout56.xml" /><Relationship Id="rId12" Type="http://schemas.openxmlformats.org/officeDocument/2006/relationships/oleObject" Target="../embeddings/oleObject3.bin" TargetMode="Internal" /><Relationship Id="rId13" Type="http://schemas.openxmlformats.org/officeDocument/2006/relationships/image" Target="../media/image7.wmf" /><Relationship Id="rId14" Type="http://schemas.openxmlformats.org/officeDocument/2006/relationships/oleObject" Target="../embeddings/oleObject4.bin" TargetMode="Internal" /><Relationship Id="rId15" Type="http://schemas.openxmlformats.org/officeDocument/2006/relationships/image" Target="../media/image13.wmf" /><Relationship Id="rId16" Type="http://schemas.openxmlformats.org/officeDocument/2006/relationships/image" Target="file:///D:\qq&#25991;&#20214;\712321467\Image\C2C\Image2\%7b75232B38-A165-1FB7-499C-2E1C792CACB5%7d.png" TargetMode="External" /><Relationship Id="rId17" Type="http://schemas.openxmlformats.org/officeDocument/2006/relationships/image" Target="../media/image6.png" /><Relationship Id="rId18" Type="http://schemas.openxmlformats.org/officeDocument/2006/relationships/vmlDrawing" Target="../drawings/vmlDrawing2.vml" /><Relationship Id="rId19" Type="http://schemas.openxmlformats.org/officeDocument/2006/relationships/theme" Target="../theme/theme5.xml" /><Relationship Id="rId2" Type="http://schemas.openxmlformats.org/officeDocument/2006/relationships/slideLayout" Target="../slideLayouts/slideLayout47.xml" /><Relationship Id="rId3" Type="http://schemas.openxmlformats.org/officeDocument/2006/relationships/slideLayout" Target="../slideLayouts/slideLayout48.xml" /><Relationship Id="rId4" Type="http://schemas.openxmlformats.org/officeDocument/2006/relationships/slideLayout" Target="../slideLayouts/slideLayout49.xml" /><Relationship Id="rId5" Type="http://schemas.openxmlformats.org/officeDocument/2006/relationships/slideLayout" Target="../slideLayouts/slideLayout50.xml" /><Relationship Id="rId6" Type="http://schemas.openxmlformats.org/officeDocument/2006/relationships/slideLayout" Target="../slideLayouts/slideLayout51.xml" /><Relationship Id="rId7" Type="http://schemas.openxmlformats.org/officeDocument/2006/relationships/slideLayout" Target="../slideLayouts/slideLayout52.xml" /><Relationship Id="rId8" Type="http://schemas.openxmlformats.org/officeDocument/2006/relationships/slideLayout" Target="../slideLayouts/slideLayout53.xml" /><Relationship Id="rId9" Type="http://schemas.openxmlformats.org/officeDocument/2006/relationships/slideLayout" Target="../slideLayouts/slideLayout5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33CCFF"/>
        </a:solidFill>
      </p:bgPr>
    </p:bg>
    <p:spTree>
      <p:nvGrpSpPr>
        <p:cNvPr id="1" name="" title=""/>
        <p:cNvGrpSpPr/>
        <p:nvPr/>
      </p:nvGrpSpPr>
      <p:grpSpPr/>
      <p:grpSp>
        <p:nvGrpSpPr>
          <p:cNvPr id="1028" name="Freeform 26" title=""/>
          <p:cNvGrpSpPr/>
          <p:nvPr/>
        </p:nvGrpSpPr>
        <p:grpSpPr>
          <a:xfrm>
            <a:off x="0" y="3968750"/>
            <a:ext cx="12241213" cy="2889250"/>
            <a:chOff x="0" y="2500"/>
            <a:chExt cx="7711" cy="1820"/>
          </a:xfrm>
        </p:grpSpPr>
        <p:pic>
          <p:nvPicPr>
            <p:cNvPr id="1026" name="Freeform 26" title=""/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0" y="2500"/>
              <a:ext cx="7711" cy="1820"/>
            </a:xfrm>
            <a:prstGeom prst="rect">
              <a:avLst/>
            </a:prstGeom>
            <a:noFill/>
            <a:ln>
              <a:miter lim="800000"/>
            </a:ln>
          </p:spPr>
        </p:pic>
        <p:sp>
          <p:nvSpPr>
            <p:cNvPr id="1027" name="Text Box 3" title=""/>
            <p:cNvSpPr txBox="1"/>
            <p:nvPr/>
          </p:nvSpPr>
          <p:spPr>
            <a:xfrm>
              <a:off x="0" y="2500"/>
              <a:ext cx="7711" cy="182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>
              <a:no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eaLnBrk="1" hangingPunct="1"/>
              <a:endParaRPr lang="zh-CN" altLang="en-US" sz="1800">
                <a:latin typeface="Calibri" pitchFamily="34" charset="0"/>
              </a:endParaRPr>
            </a:p>
          </p:txBody>
        </p:sp>
      </p:grpSp>
      <p:sp>
        <p:nvSpPr>
          <p:cNvPr id="1029" name="Rectangle 17" title=""/>
          <p:cNvSpPr/>
          <p:nvPr/>
        </p:nvSpPr>
        <p:spPr>
          <a:xfrm>
            <a:off x="0" y="0"/>
            <a:ext cx="12241213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2700000" scaled="1"/>
          </a:gradFill>
          <a:ln>
            <a:noFill/>
            <a:miter lim="800000"/>
          </a:ln>
        </p:spPr>
        <p:txBody>
          <a:bodyPr wrap="none" anchor="ctr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r" eaLnBrk="1" hangingPunct="1">
              <a:lnSpc>
                <a:spcPct val="120000"/>
              </a:lnSpc>
            </a:pPr>
            <a:endParaRPr lang="zh-CN" altLang="zh-CN" sz="10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30" name="五边形 18" title=""/>
          <p:cNvSpPr/>
          <p:nvPr/>
        </p:nvSpPr>
        <p:spPr>
          <a:xfrm rot="5400000">
            <a:off x="787400" y="220663"/>
            <a:ext cx="741363" cy="1252537"/>
          </a:xfrm>
          <a:prstGeom prst="homePlate">
            <a:avLst>
              <a:gd name="adj" fmla="val 50000"/>
            </a:avLst>
          </a:prstGeom>
          <a:solidFill>
            <a:srgbClr val="00B0F0"/>
          </a:solidFill>
          <a:ln w="25400">
            <a:noFill/>
            <a:miter lim="800000"/>
          </a:ln>
        </p:spPr>
        <p:txBody>
          <a:bodyPr rot="10800000" vert="eaVert" anchor="ctr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ctr" eaLnBrk="1" hangingPunct="1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矩形 19"/>
          <p:cNvSpPr/>
          <p:nvPr/>
        </p:nvSpPr>
        <p:spPr>
          <a:xfrm>
            <a:off x="1354138" y="82550"/>
            <a:ext cx="1252537" cy="5508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ctr" eaLnBrk="1" hangingPunct="1"/>
            <a:endParaRPr lang="zh-CN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2" name="Freeform 27" title=""/>
          <p:cNvSpPr/>
          <p:nvPr/>
        </p:nvSpPr>
        <p:spPr bwMode="auto">
          <a:xfrm>
            <a:off x="0" y="3141663"/>
            <a:ext cx="12241213" cy="1779587"/>
          </a:xfrm>
          <a:custGeom>
            <a:cxnLst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r" b="b"/>
            <a:pathLst>
              <a:path w="2861" h="557">
                <a:moveTo>
                  <a:pt x="2861" y="225"/>
                </a:moveTo>
                <a:cubicBezTo>
                  <a:pt x="2861" y="0"/>
                  <a:pt x="2861" y="0"/>
                  <a:pt x="2861" y="0"/>
                </a:cubicBezTo>
                <a:cubicBezTo>
                  <a:pt x="2436" y="344"/>
                  <a:pt x="1954" y="516"/>
                  <a:pt x="1415" y="516"/>
                </a:cubicBezTo>
                <a:cubicBezTo>
                  <a:pt x="889" y="516"/>
                  <a:pt x="417" y="352"/>
                  <a:pt x="0" y="25"/>
                </a:cubicBezTo>
                <a:cubicBezTo>
                  <a:pt x="0" y="271"/>
                  <a:pt x="0" y="271"/>
                  <a:pt x="0" y="271"/>
                </a:cubicBezTo>
                <a:cubicBezTo>
                  <a:pt x="421" y="462"/>
                  <a:pt x="882" y="557"/>
                  <a:pt x="1382" y="557"/>
                </a:cubicBezTo>
                <a:cubicBezTo>
                  <a:pt x="1921" y="557"/>
                  <a:pt x="2414" y="446"/>
                  <a:pt x="2861" y="225"/>
                </a:cubicBezTo>
                <a:close/>
              </a:path>
            </a:pathLst>
          </a:custGeom>
          <a:solidFill>
            <a:srgbClr val="0099FF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033" name="Freeform 28" title=""/>
          <p:cNvSpPr/>
          <p:nvPr/>
        </p:nvSpPr>
        <p:spPr bwMode="auto">
          <a:xfrm>
            <a:off x="0" y="3840163"/>
            <a:ext cx="12241213" cy="1189037"/>
          </a:xfrm>
          <a:custGeom>
            <a:cxnLst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r" b="b"/>
            <a:pathLst>
              <a:path w="2861" h="372">
                <a:moveTo>
                  <a:pt x="2861" y="40"/>
                </a:moveTo>
                <a:cubicBezTo>
                  <a:pt x="2861" y="0"/>
                  <a:pt x="2861" y="0"/>
                  <a:pt x="2861" y="0"/>
                </a:cubicBezTo>
                <a:cubicBezTo>
                  <a:pt x="2414" y="221"/>
                  <a:pt x="1921" y="332"/>
                  <a:pt x="1382" y="332"/>
                </a:cubicBezTo>
                <a:cubicBezTo>
                  <a:pt x="882" y="332"/>
                  <a:pt x="421" y="237"/>
                  <a:pt x="0" y="46"/>
                </a:cubicBezTo>
                <a:cubicBezTo>
                  <a:pt x="0" y="86"/>
                  <a:pt x="0" y="86"/>
                  <a:pt x="0" y="86"/>
                </a:cubicBezTo>
                <a:cubicBezTo>
                  <a:pt x="421" y="277"/>
                  <a:pt x="882" y="372"/>
                  <a:pt x="1382" y="372"/>
                </a:cubicBezTo>
                <a:cubicBezTo>
                  <a:pt x="1921" y="372"/>
                  <a:pt x="2414" y="261"/>
                  <a:pt x="2861" y="40"/>
                </a:cubicBezTo>
                <a:close/>
              </a:path>
            </a:pathLst>
          </a:custGeom>
          <a:solidFill>
            <a:srgbClr val="97BD4F"/>
          </a:solidFill>
          <a:ln w="9525">
            <a:noFill/>
            <a:round/>
          </a:ln>
        </p:spPr>
        <p:txBody>
          <a:bodyPr/>
          <a:lstStyle/>
          <a:p/>
        </p:txBody>
      </p:sp>
      <p:sp>
        <p:nvSpPr>
          <p:cNvPr id="1034" name="Text Box 29"/>
          <p:cNvSpPr txBox="1">
            <a:spLocks noChangeArrowheads="1"/>
          </p:cNvSpPr>
          <p:nvPr/>
        </p:nvSpPr>
        <p:spPr bwMode="auto">
          <a:xfrm>
            <a:off x="8821738" y="3068638"/>
            <a:ext cx="3419475" cy="3743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marL="0" lvl="0" indent="0" eaLnBrk="1" hangingPunct="1">
              <a:spcBef>
                <a:spcPct val="50000"/>
              </a:spcBef>
            </a:pPr>
            <a:endParaRPr lang="en-US" altLang="zh-CN"/>
          </a:p>
          <a:p>
            <a:pPr marL="0" lvl="0" indent="0" eaLnBrk="1" hangingPunct="1">
              <a:spcBef>
                <a:spcPct val="50000"/>
              </a:spcBef>
            </a:pPr>
            <a:endParaRPr lang="en-US" altLang="zh-CN"/>
          </a:p>
          <a:p>
            <a:pPr marL="0" lvl="0" indent="0" eaLnBrk="1" hangingPunct="1">
              <a:spcBef>
                <a:spcPct val="50000"/>
              </a:spcBef>
            </a:pPr>
            <a:endParaRPr lang="en-US" altLang="zh-CN"/>
          </a:p>
          <a:p>
            <a:pPr marL="0" lvl="0" indent="0" eaLnBrk="1" hangingPunct="1">
              <a:spcBef>
                <a:spcPct val="50000"/>
              </a:spcBef>
            </a:pPr>
            <a:endParaRPr lang="en-US" altLang="zh-CN"/>
          </a:p>
          <a:p>
            <a:pPr marL="0" lvl="0" indent="0" eaLnBrk="1" hangingPunct="1">
              <a:spcBef>
                <a:spcPct val="50000"/>
              </a:spcBef>
            </a:pPr>
            <a:endParaRPr lang="en-US" altLang="zh-CN"/>
          </a:p>
          <a:p>
            <a:pPr marL="0" lvl="0" indent="0" eaLnBrk="1" hangingPunct="1">
              <a:spcBef>
                <a:spcPct val="50000"/>
              </a:spcBef>
            </a:pPr>
            <a:endParaRPr lang="en-US" altLang="zh-CN"/>
          </a:p>
          <a:p>
            <a:pPr marL="0" lvl="0" indent="0" eaLnBrk="1" hangingPunct="1">
              <a:spcBef>
                <a:spcPct val="50000"/>
              </a:spcBef>
            </a:pPr>
            <a:endParaRPr lang="en-US" altLang="zh-CN"/>
          </a:p>
        </p:txBody>
      </p:sp>
      <p:pic>
        <p:nvPicPr>
          <p:cNvPr id="1035" name="Picture 27" descr="图片1_副本" title=""/>
          <p:cNvPicPr>
            <a:picLocks noChangeAspect="1"/>
          </p:cNvPicPr>
          <p:nvPr/>
        </p:nvPicPr>
        <p:blipFill>
          <a:blip r:embed="rId13"/>
          <a:srcRect r="1376"/>
          <a:stretch>
            <a:fillRect/>
          </a:stretch>
        </p:blipFill>
        <p:spPr>
          <a:xfrm>
            <a:off x="0" y="2792413"/>
            <a:ext cx="5761038" cy="4065587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036" name="Picture 24" descr="图片1" title=""/>
          <p:cNvPicPr>
            <a:picLocks noChangeAspect="1"/>
          </p:cNvPicPr>
          <p:nvPr/>
        </p:nvPicPr>
        <p:blipFill>
          <a:blip r:embed="rId14"/>
          <a:srcRect l="10732" t="40264" r="49250" b="31369"/>
          <a:stretch>
            <a:fillRect/>
          </a:stretch>
        </p:blipFill>
        <p:spPr>
          <a:xfrm>
            <a:off x="4697413" y="4508500"/>
            <a:ext cx="4124325" cy="2349500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1037" name="Group 106" title=""/>
          <p:cNvGrpSpPr>
            <a:grpSpLocks noChangeAspect="1"/>
          </p:cNvGrpSpPr>
          <p:nvPr/>
        </p:nvGrpSpPr>
        <p:grpSpPr>
          <a:xfrm>
            <a:off x="0" y="0"/>
            <a:ext cx="12241213" cy="4786313"/>
            <a:chOff x="1602" y="283"/>
            <a:chExt cx="5028" cy="2711"/>
          </a:xfrm>
        </p:grpSpPr>
        <p:grpSp>
          <p:nvGrpSpPr>
            <p:cNvPr id="1042" name="Freeform 107" title=""/>
            <p:cNvGrpSpPr/>
            <p:nvPr/>
          </p:nvGrpSpPr>
          <p:grpSpPr>
            <a:xfrm>
              <a:off x="1602" y="425"/>
              <a:ext cx="5028" cy="2569"/>
              <a:chOff x="0" y="249936"/>
              <a:chExt cx="12240768" cy="4535424"/>
            </a:xfrm>
          </p:grpSpPr>
          <p:pic>
            <p:nvPicPr>
              <p:cNvPr id="1040" name="Freeform 107" title="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0" y="249936"/>
                <a:ext cx="12240768" cy="4535424"/>
              </a:xfrm>
              <a:prstGeom prst="rect">
                <a:avLst/>
              </a:prstGeom>
              <a:noFill/>
              <a:ln>
                <a:miter lim="800000"/>
              </a:ln>
            </p:spPr>
          </p:pic>
          <p:sp>
            <p:nvSpPr>
              <p:cNvPr id="1041" name="Text Box 11" title=""/>
              <p:cNvSpPr txBox="1"/>
              <p:nvPr/>
            </p:nvSpPr>
            <p:spPr>
              <a:xfrm>
                <a:off x="0" y="252469"/>
                <a:ext cx="12241213" cy="4533844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>
                <a:no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/>
                <a:endParaRPr lang="zh-CN" altLang="en-US" sz="1800">
                  <a:latin typeface="Calibri" pitchFamily="34" charset="0"/>
                </a:endParaRPr>
              </a:p>
            </p:txBody>
          </p:sp>
        </p:grpSp>
        <p:sp>
          <p:nvSpPr>
            <p:cNvPr id="1043" name="Freeform 108" title=""/>
            <p:cNvSpPr/>
            <p:nvPr/>
          </p:nvSpPr>
          <p:spPr bwMode="auto">
            <a:xfrm>
              <a:off x="1602" y="283"/>
              <a:ext cx="5028" cy="2200"/>
            </a:xfrm>
            <a:custGeom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0" y="0"/>
                </a:cxn>
                <a:cxn ang="0">
                  <a:pos x="0" y="2147483647"/>
                </a:cxn>
                <a:cxn ang="0">
                  <a:pos x="2147483647" y="2147483647"/>
                </a:cxn>
              </a:cxnLst>
              <a:rect l="l" t="t" r="r" b="b"/>
              <a:pathLst>
                <a:path w="2129" h="885">
                  <a:moveTo>
                    <a:pt x="2129" y="697"/>
                  </a:moveTo>
                  <a:cubicBezTo>
                    <a:pt x="2129" y="623"/>
                    <a:pt x="2129" y="623"/>
                    <a:pt x="2129" y="623"/>
                  </a:cubicBezTo>
                  <a:cubicBezTo>
                    <a:pt x="1448" y="642"/>
                    <a:pt x="1132" y="434"/>
                    <a:pt x="118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360" y="674"/>
                    <a:pt x="1070" y="887"/>
                    <a:pt x="2129" y="697"/>
                  </a:cubicBezTo>
                  <a:close/>
                </a:path>
              </a:pathLst>
            </a:custGeom>
            <a:gradFill rotWithShape="1">
              <a:gsLst>
                <a:gs pos="0">
                  <a:srgbClr val="21D6E0"/>
                </a:gs>
                <a:gs pos="17000">
                  <a:srgbClr val="21D6E0"/>
                </a:gs>
                <a:gs pos="27000">
                  <a:srgbClr val="0D7AB9"/>
                </a:gs>
                <a:gs pos="100000">
                  <a:srgbClr val="0087E6"/>
                </a:gs>
              </a:gsLst>
              <a:lin ang="7200000"/>
            </a:gradFill>
            <a:ln w="9525">
              <a:noFill/>
              <a:round/>
            </a:ln>
          </p:spPr>
          <p:txBody>
            <a:bodyPr/>
            <a:lstStyle/>
            <a:p/>
          </p:txBody>
        </p:sp>
        <p:grpSp>
          <p:nvGrpSpPr>
            <p:cNvPr id="1046" name="Freeform 109" title=""/>
            <p:cNvGrpSpPr/>
            <p:nvPr/>
          </p:nvGrpSpPr>
          <p:grpSpPr>
            <a:xfrm>
              <a:off x="4359" y="283"/>
              <a:ext cx="2271" cy="1606"/>
              <a:chOff x="6711696" y="0"/>
              <a:chExt cx="5529072" cy="2834640"/>
            </a:xfrm>
          </p:grpSpPr>
          <p:pic>
            <p:nvPicPr>
              <p:cNvPr id="1044" name="Freeform 109" title="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711696" y="0"/>
                <a:ext cx="5529072" cy="2834640"/>
              </a:xfrm>
              <a:prstGeom prst="rect">
                <a:avLst/>
              </a:prstGeom>
              <a:noFill/>
              <a:ln>
                <a:miter lim="800000"/>
              </a:ln>
            </p:spPr>
          </p:pic>
          <p:sp>
            <p:nvSpPr>
              <p:cNvPr id="1045" name="Text Box 15" title=""/>
              <p:cNvSpPr txBox="1"/>
              <p:nvPr/>
            </p:nvSpPr>
            <p:spPr>
              <a:xfrm>
                <a:off x="6459017" y="0"/>
                <a:ext cx="5782196" cy="2913101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>
                <a:no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/>
                <a:endParaRPr lang="zh-CN" altLang="en-US" sz="1800">
                  <a:latin typeface="Calibri" pitchFamily="34" charset="0"/>
                </a:endParaRPr>
              </a:p>
            </p:txBody>
          </p:sp>
        </p:grpSp>
      </p:grpSp>
      <p:sp>
        <p:nvSpPr>
          <p:cNvPr id="1038" name="Text Box 33"/>
          <p:cNvSpPr txBox="1">
            <a:spLocks noChangeArrowheads="1"/>
          </p:cNvSpPr>
          <p:nvPr/>
        </p:nvSpPr>
        <p:spPr bwMode="auto">
          <a:xfrm>
            <a:off x="134938" y="144463"/>
            <a:ext cx="36909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81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marL="0" lvl="0" indent="0" algn="dist" eaLnBrk="1" hangingPunct="1">
              <a:spcBef>
                <a:spcPct val="50000"/>
              </a:spcBef>
            </a:pPr>
            <a:r>
              <a:rPr lang="zh-CN" altLang="en-US" b="1">
                <a:solidFill>
                  <a:schemeClr val="bg1"/>
                </a:solidFill>
                <a:latin typeface="华文中宋" pitchFamily="2" charset="-122"/>
                <a:ea typeface="华文中宋" panose="02010600040101010101" pitchFamily="2" charset="-122"/>
              </a:rPr>
              <a:t>高中化学</a:t>
            </a:r>
            <a:r>
              <a:rPr lang="en-US" altLang="zh-CN" b="1">
                <a:solidFill>
                  <a:schemeClr val="bg1"/>
                </a:solidFill>
                <a:latin typeface="华文中宋" pitchFamily="2" charset="-122"/>
                <a:ea typeface="华文中宋" panose="02010600040101010101" pitchFamily="2" charset="-122"/>
              </a:rPr>
              <a:t>·</a:t>
            </a:r>
            <a:r>
              <a:rPr lang="zh-CN" altLang="en-US" b="1">
                <a:solidFill>
                  <a:schemeClr val="bg1"/>
                </a:solidFill>
                <a:latin typeface="华文中宋" pitchFamily="2" charset="-122"/>
                <a:ea typeface="华文中宋" panose="02010600040101010101" pitchFamily="2" charset="-122"/>
              </a:rPr>
              <a:t>选择性必修一</a:t>
            </a:r>
            <a:endParaRPr lang="zh-CN" altLang="en-US" b="1">
              <a:solidFill>
                <a:schemeClr val="bg1"/>
              </a:solidFill>
              <a:latin typeface="华文中宋" pitchFamily="2" charset="-122"/>
              <a:ea typeface="华文中宋" panose="02010600040101010101" pitchFamily="2" charset="-122"/>
            </a:endParaRPr>
          </a:p>
        </p:txBody>
      </p:sp>
      <p:sp>
        <p:nvSpPr>
          <p:cNvPr id="1039" name="圆角矩形 1"/>
          <p:cNvSpPr/>
          <p:nvPr/>
        </p:nvSpPr>
        <p:spPr>
          <a:xfrm>
            <a:off x="90488" y="111125"/>
            <a:ext cx="3779837" cy="527050"/>
          </a:xfrm>
          <a:prstGeom prst="roundRect">
            <a:avLst/>
          </a:prstGeom>
          <a:noFill/>
          <a:ln w="19050" cmpd="thinThick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ctr" eaLnBrk="1" hangingPunct="1"/>
            <a:endParaRPr lang="zh-CN" altLang="en-US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47" name="图片 1073743875" descr="学科网 zxxk.com" title=""/>
          <p:cNvPicPr>
            <a:picLocks noChangeAspect="1"/>
          </p:cNvPicPr>
          <p:nvPr/>
        </p:nvPicPr>
        <p:blipFill>
          <a:blip r:embed="rId18" r:link="rId17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ransition spd="slow"/>
  <p:timing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4400" b="0" i="0" u="none" baseline="0">
          <a:solidFill>
            <a:schemeClr val="tx1"/>
          </a:solidFill>
          <a:effectLst/>
          <a:latin typeface="Calibri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32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2800" b="0" i="0" u="none" baseline="0">
          <a:solidFill>
            <a:schemeClr val="tx1"/>
          </a:solidFill>
          <a:effectLst/>
          <a:latin typeface="+mn-lt"/>
          <a:ea typeface="+mn-ea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2400" b="0" i="0" u="none" baseline="0">
          <a:solidFill>
            <a:schemeClr val="tx1"/>
          </a:solidFill>
          <a:effectLst/>
          <a:latin typeface="+mn-lt"/>
          <a:ea typeface="+mn-ea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2000" b="0" i="0" u="none" baseline="0">
          <a:solidFill>
            <a:schemeClr val="tx1"/>
          </a:solidFill>
          <a:effectLst/>
          <a:latin typeface="+mn-lt"/>
          <a:ea typeface="+mn-ea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2000" b="0" i="0" u="none" baseline="0">
          <a:solidFill>
            <a:schemeClr val="tx1"/>
          </a:solidFill>
          <a:effectLst/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 title=""/>
        <p:cNvGrpSpPr/>
        <p:nvPr/>
      </p:nvGrpSpPr>
      <p:grpSpPr/>
      <p:grpSp>
        <p:nvGrpSpPr>
          <p:cNvPr id="2050" name="Group 17" title=""/>
          <p:cNvGrpSpPr/>
          <p:nvPr/>
        </p:nvGrpSpPr>
        <p:grpSpPr>
          <a:xfrm>
            <a:off x="0" y="7938"/>
            <a:ext cx="12242800" cy="6842125"/>
            <a:chOff x="0" y="5"/>
            <a:chExt cx="7712" cy="4310"/>
          </a:xfrm>
        </p:grpSpPr>
        <p:graphicFrame>
          <p:nvGraphicFramePr>
            <p:cNvPr id="2053" name="Object 2" title=""/>
            <p:cNvGraphicFramePr>
              <a:graphicFrameLocks noChangeAspect="1"/>
            </p:cNvGraphicFramePr>
            <p:nvPr/>
          </p:nvGraphicFramePr>
          <p:xfrm>
            <a:off x="0" y="1195"/>
            <a:ext cx="7712" cy="312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38" name="Flash 文档" r:id="rId12" imgW="12242799" imgH="4953000" progId="Flash.Movie">
                    <p:embed/>
                  </p:oleObj>
                </mc:Choice>
                <mc:Fallback>
                  <p:oleObj name="Flash 文档" r:id="rId12" imgW="12242799" imgH="4953000" progId="Flash.Movie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3"/>
                        <a:srcRect l="2083" t="30277" r="3465"/>
                        <a:stretch>
                          <a:fillRect/>
                        </a:stretch>
                      </p:blipFill>
                      <p:spPr>
                        <a:xfrm>
                          <a:off x="0" y="1195"/>
                          <a:ext cx="7712" cy="31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  <a:miter lim="800000"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4" name="Object 3" title=""/>
            <p:cNvGraphicFramePr>
              <a:graphicFrameLocks noChangeAspect="1"/>
            </p:cNvGraphicFramePr>
            <p:nvPr/>
          </p:nvGraphicFramePr>
          <p:xfrm>
            <a:off x="0" y="5"/>
            <a:ext cx="7712" cy="2268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39" name="Flash 文档" r:id="rId14" imgW="12242799" imgH="3600450" progId="Flash.Movie">
                    <p:embed/>
                  </p:oleObj>
                </mc:Choice>
                <mc:Fallback>
                  <p:oleObj name="Flash 文档" r:id="rId14" imgW="12242799" imgH="3600450" progId="Flash.Movie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3"/>
                        <a:srcRect l="2083" t="-114" r="3465" b="59556"/>
                        <a:stretch>
                          <a:fillRect/>
                        </a:stretch>
                      </p:blipFill>
                      <p:spPr>
                        <a:xfrm>
                          <a:off x="0" y="5"/>
                          <a:ext cx="7712" cy="22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  <a:miter lim="800000"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5" name="AutoShape 4"/>
            <p:cNvSpPr>
              <a:spLocks noChangeArrowheads="1"/>
            </p:cNvSpPr>
            <p:nvPr/>
          </p:nvSpPr>
          <p:spPr bwMode="auto">
            <a:xfrm>
              <a:off x="57" y="289"/>
              <a:ext cx="7597" cy="3856"/>
            </a:xfrm>
            <a:prstGeom prst="roundRect">
              <a:avLst>
                <a:gd name="adj" fmla="val 3157"/>
              </a:avLst>
            </a:prstGeom>
            <a:solidFill>
              <a:schemeClr val="bg1"/>
            </a:solidFill>
            <a:ln w="38100" cmpd="dbl">
              <a:solidFill>
                <a:srgbClr val="FFFF00"/>
              </a:solidFill>
              <a:round/>
            </a:ln>
            <a:effectLst>
              <a:outerShdw dist="35921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 anchorCtr="0">
              <a:no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742950" indent="-28575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1143000" indent="-22860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600200" indent="-22860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2057400" indent="-22860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lang="zh-CN" altLang="en-US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lang="zh-CN" altLang="en-US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lang="zh-CN" altLang="en-US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lang="zh-CN" altLang="en-US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marL="0" lvl="0" indent="0" eaLnBrk="1" hangingPunct="1"/>
              <a:endParaRPr lang="zh-CN" altLang="en-US"/>
            </a:p>
          </p:txBody>
        </p:sp>
      </p:grpSp>
      <p:pic>
        <p:nvPicPr>
          <p:cNvPr id="2051" name="Picture 6" descr="200851273819966_2" title=""/>
          <p:cNvPicPr>
            <a:picLocks noChangeAspect="1"/>
          </p:cNvPicPr>
          <p:nvPr/>
        </p:nvPicPr>
        <p:blipFill>
          <a:blip r:embed="rId15"/>
          <a:srcRect l="22318" t="22644" r="8261" b="25661"/>
          <a:stretch>
            <a:fillRect/>
          </a:stretch>
        </p:blipFill>
        <p:spPr>
          <a:xfrm>
            <a:off x="9901238" y="549275"/>
            <a:ext cx="2065337" cy="21748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052" name="TextBox 2"/>
          <p:cNvSpPr txBox="1">
            <a:spLocks noChangeArrowheads="1"/>
          </p:cNvSpPr>
          <p:nvPr/>
        </p:nvSpPr>
        <p:spPr bwMode="auto">
          <a:xfrm>
            <a:off x="88900" y="482600"/>
            <a:ext cx="3060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marL="0" lvl="0" indent="0" eaLnBrk="1" hangingPunct="1"/>
            <a:r>
              <a:rPr lang="en-US" altLang="zh-CN" sz="3600" b="1">
                <a:solidFill>
                  <a:srgbClr val="FF0000"/>
                </a:solidFill>
                <a:latin typeface="华文中宋" pitchFamily="2" charset="-122"/>
                <a:ea typeface="华文中宋" panose="02010600040101010101" pitchFamily="2" charset="-122"/>
              </a:rPr>
              <a:t>【</a:t>
            </a:r>
            <a:r>
              <a:rPr lang="zh-CN" altLang="en-US" sz="3600" b="1">
                <a:solidFill>
                  <a:srgbClr val="FF0000"/>
                </a:solidFill>
                <a:latin typeface="华文中宋" pitchFamily="2" charset="-122"/>
                <a:ea typeface="华文中宋" panose="02010600040101010101" pitchFamily="2" charset="-122"/>
              </a:rPr>
              <a:t>归纳总结</a:t>
            </a:r>
            <a:r>
              <a:rPr lang="en-US" altLang="zh-CN" sz="3600" b="1">
                <a:solidFill>
                  <a:srgbClr val="FF0000"/>
                </a:solidFill>
                <a:latin typeface="华文中宋" pitchFamily="2" charset="-122"/>
                <a:ea typeface="华文中宋" panose="02010600040101010101" pitchFamily="2" charset="-122"/>
              </a:rPr>
              <a:t>】</a:t>
            </a:r>
            <a:endParaRPr lang="zh-CN" altLang="en-US" sz="3600" b="1">
              <a:solidFill>
                <a:srgbClr val="FF0000"/>
              </a:solidFill>
              <a:latin typeface="华文中宋" pitchFamily="2" charset="-122"/>
              <a:ea typeface="华文中宋" panose="02010600040101010101" pitchFamily="2" charset="-122"/>
            </a:endParaRPr>
          </a:p>
        </p:txBody>
      </p:sp>
      <p:pic>
        <p:nvPicPr>
          <p:cNvPr id="2056" name="图片 1073743875" descr="学科网 zxxk.com" title=""/>
          <p:cNvPicPr>
            <a:picLocks noChangeAspect="1"/>
          </p:cNvPicPr>
          <p:nvPr/>
        </p:nvPicPr>
        <p:blipFill>
          <a:blip r:embed="rId17" r:link="rId16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ransition/>
  <p:timing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4400" b="0" i="0" u="none" baseline="0">
          <a:solidFill>
            <a:schemeClr val="tx2"/>
          </a:solidFill>
          <a:effectLst/>
          <a:latin typeface="Arial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32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800" b="0" i="0" u="none" baseline="0">
          <a:solidFill>
            <a:schemeClr val="tx1"/>
          </a:solidFill>
          <a:effectLst/>
          <a:latin typeface="+mn-lt"/>
          <a:ea typeface="+mn-ea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2400" b="0" i="0" u="none" baseline="0">
          <a:solidFill>
            <a:schemeClr val="tx1"/>
          </a:solidFill>
          <a:effectLst/>
          <a:latin typeface="+mn-lt"/>
          <a:ea typeface="+mn-ea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000" b="0" i="0" u="none" baseline="0">
          <a:solidFill>
            <a:schemeClr val="tx1"/>
          </a:solidFill>
          <a:effectLst/>
          <a:latin typeface="+mn-lt"/>
          <a:ea typeface="+mn-ea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000" b="0" i="0" u="none" baseline="0">
          <a:solidFill>
            <a:schemeClr val="tx1"/>
          </a:solidFill>
          <a:effectLst/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 title=""/>
        <p:cNvGrpSpPr/>
        <p:nvPr/>
      </p:nvGrpSpPr>
      <p:grpSpPr/>
      <p:grpSp>
        <p:nvGrpSpPr>
          <p:cNvPr id="3074" name="组合 4" title=""/>
          <p:cNvGrpSpPr/>
          <p:nvPr/>
        </p:nvGrpSpPr>
        <p:grpSpPr>
          <a:xfrm>
            <a:off x="261938" y="914400"/>
            <a:ext cx="11679237" cy="53975"/>
            <a:chOff x="765506" y="908720"/>
            <a:chExt cx="5305500" cy="66485"/>
          </a:xfrm>
        </p:grpSpPr>
        <p:cxnSp>
          <p:nvCxnSpPr>
            <p:cNvPr id="3075" name="直接连接符 5" title=""/>
            <p:cNvCxnSpPr/>
            <p:nvPr/>
          </p:nvCxnSpPr>
          <p:spPr>
            <a:xfrm>
              <a:off x="765506" y="908720"/>
              <a:ext cx="5305500" cy="0"/>
            </a:xfrm>
            <a:prstGeom prst="line">
              <a:avLst/>
            </a:prstGeom>
            <a:noFill/>
            <a:ln>
              <a:solidFill>
                <a:srgbClr val="36B2E6"/>
              </a:solidFill>
              <a:miter lim="800000"/>
            </a:ln>
          </p:spPr>
        </p:cxnSp>
        <p:cxnSp>
          <p:nvCxnSpPr>
            <p:cNvPr id="3076" name="直接连接符 6" title=""/>
            <p:cNvCxnSpPr/>
            <p:nvPr/>
          </p:nvCxnSpPr>
          <p:spPr>
            <a:xfrm>
              <a:off x="765506" y="975205"/>
              <a:ext cx="5305500" cy="0"/>
            </a:xfrm>
            <a:prstGeom prst="line">
              <a:avLst/>
            </a:prstGeom>
            <a:noFill/>
            <a:ln w="57150">
              <a:solidFill>
                <a:srgbClr val="36B2E6"/>
              </a:solidFill>
              <a:miter lim="800000"/>
            </a:ln>
          </p:spPr>
        </p:cxnSp>
      </p:grpSp>
      <p:pic>
        <p:nvPicPr>
          <p:cNvPr id="3077" name="图片 1073743875" descr="学科网 zxxk.com" title=""/>
          <p:cNvPicPr>
            <a:picLocks noChangeAspect="1"/>
          </p:cNvPicPr>
          <p:nvPr/>
        </p:nvPicPr>
        <p:blipFill>
          <a:blip r:embed="rId14"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</p:sldLayoutIdLst>
  <p:transition/>
  <p:timing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4400" b="0" i="0" u="none" baseline="0">
          <a:solidFill>
            <a:schemeClr val="tx2"/>
          </a:solidFill>
          <a:effectLst/>
          <a:latin typeface="Arial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32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800" b="0" i="0" u="none" baseline="0">
          <a:solidFill>
            <a:schemeClr val="tx1"/>
          </a:solidFill>
          <a:effectLst/>
          <a:latin typeface="+mn-lt"/>
          <a:ea typeface="+mn-ea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2400" b="0" i="0" u="none" baseline="0">
          <a:solidFill>
            <a:schemeClr val="tx1"/>
          </a:solidFill>
          <a:effectLst/>
          <a:latin typeface="+mn-lt"/>
          <a:ea typeface="+mn-ea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000" b="0" i="0" u="none" baseline="0">
          <a:solidFill>
            <a:schemeClr val="tx1"/>
          </a:solidFill>
          <a:effectLst/>
          <a:latin typeface="+mn-lt"/>
          <a:ea typeface="+mn-ea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000" b="0" i="0" u="none" baseline="0">
          <a:solidFill>
            <a:schemeClr val="tx1"/>
          </a:solidFill>
          <a:effectLst/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 title=""/>
        <p:cNvGrpSpPr/>
        <p:nvPr/>
      </p:nvGrpSpPr>
      <p:grpSpPr/>
      <p:grpSp>
        <p:nvGrpSpPr>
          <p:cNvPr id="4100" name="矩形 10" title=""/>
          <p:cNvGrpSpPr/>
          <p:nvPr/>
        </p:nvGrpSpPr>
        <p:grpSpPr>
          <a:xfrm>
            <a:off x="0" y="0"/>
            <a:ext cx="4194175" cy="2706688"/>
            <a:chExt cx="2642" cy="1705"/>
          </a:xfrm>
        </p:grpSpPr>
        <p:pic>
          <p:nvPicPr>
            <p:cNvPr id="4098" name="矩形 10" title=""/>
            <p:cNvPicPr/>
            <p:nvPr/>
          </p:nvPicPr>
          <p:blipFill>
            <a:blip r:embed="rId12"/>
            <a:stretch>
              <a:fillRect/>
            </a:stretch>
          </p:blipFill>
          <p:spPr>
            <a:xfrm>
              <a:off x="0" y="0"/>
              <a:ext cx="2642" cy="1705"/>
            </a:xfrm>
            <a:prstGeom prst="rect">
              <a:avLst/>
            </a:prstGeom>
            <a:noFill/>
            <a:ln>
              <a:miter lim="800000"/>
            </a:ln>
          </p:spPr>
        </p:pic>
        <p:sp>
          <p:nvSpPr>
            <p:cNvPr id="4099" name="Text Box 3" title=""/>
            <p:cNvSpPr txBox="1"/>
            <p:nvPr/>
          </p:nvSpPr>
          <p:spPr>
            <a:xfrm>
              <a:off x="0" y="0"/>
              <a:ext cx="2641" cy="1706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ctr" anchorCtr="0">
              <a:no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algn="ctr" eaLnBrk="1" hangingPunct="1"/>
              <a:endParaRPr lang="zh-CN" altLang="en-US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grpSp>
        <p:nvGrpSpPr>
          <p:cNvPr id="4101" name="Group 13" title=""/>
          <p:cNvGrpSpPr/>
          <p:nvPr/>
        </p:nvGrpSpPr>
        <p:grpSpPr>
          <a:xfrm flipH="1">
            <a:off x="3036888" y="722313"/>
            <a:ext cx="9196387" cy="15875"/>
            <a:chExt cx="4499992" cy="66"/>
          </a:xfrm>
        </p:grpSpPr>
        <p:pic>
          <p:nvPicPr>
            <p:cNvPr id="4104" name="直接连接符 7" title=""/>
            <p:cNvPicPr/>
            <p:nvPr/>
          </p:nvPicPr>
          <p:blipFill>
            <a:blip r:embed="rId13"/>
            <a:stretch>
              <a:fillRect/>
            </a:stretch>
          </p:blipFill>
          <p:spPr>
            <a:xfrm flipH="1">
              <a:off x="-4160" y="-202"/>
              <a:ext cx="4508687" cy="101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pic>
          <p:nvPicPr>
            <p:cNvPr id="4105" name="直接连接符 8" title=""/>
            <p:cNvPicPr/>
            <p:nvPr/>
          </p:nvPicPr>
          <p:blipFill>
            <a:blip r:embed="rId14"/>
            <a:stretch>
              <a:fillRect/>
            </a:stretch>
          </p:blipFill>
          <p:spPr>
            <a:xfrm flipH="1">
              <a:off x="-4160" y="-126"/>
              <a:ext cx="4508687" cy="101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</p:grpSp>
      <p:sp>
        <p:nvSpPr>
          <p:cNvPr id="4102" name="Rectangle 16" title=""/>
          <p:cNvSpPr/>
          <p:nvPr/>
        </p:nvSpPr>
        <p:spPr>
          <a:xfrm>
            <a:off x="0" y="0"/>
            <a:ext cx="12242800" cy="609600"/>
          </a:xfrm>
          <a:prstGeom prst="rect">
            <a:avLst/>
          </a:prstGeom>
          <a:gradFill rotWithShape="1">
            <a:gsLst>
              <a:gs pos="0">
                <a:srgbClr val="001D31"/>
              </a:gs>
              <a:gs pos="100000">
                <a:srgbClr val="0099FF"/>
              </a:gs>
            </a:gsLst>
            <a:lin ang="18900000" scaled="1"/>
          </a:gradFill>
          <a:ln>
            <a:noFill/>
            <a:miter lim="800000"/>
          </a:ln>
          <a:effectLst/>
        </p:spPr>
        <p:txBody>
          <a:bodyPr wrap="none" anchor="ctr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ctr" eaLnBrk="1" hangingPunct="1"/>
            <a:endParaRPr lang="zh-CN" altLang="en-US" sz="1800">
              <a:latin typeface="Calibri" pitchFamily="34" charset="0"/>
            </a:endParaRPr>
          </a:p>
        </p:txBody>
      </p:sp>
      <p:pic>
        <p:nvPicPr>
          <p:cNvPr id="4103" name="Picture 2" descr="样" title=""/>
          <p:cNvPicPr>
            <a:picLocks noChangeAspect="1"/>
          </p:cNvPicPr>
          <p:nvPr/>
        </p:nvPicPr>
        <p:blipFill>
          <a:blip r:embed="rId15"/>
          <a:srcRect t="2518"/>
          <a:stretch>
            <a:fillRect/>
          </a:stretch>
        </p:blipFill>
        <p:spPr>
          <a:xfrm>
            <a:off x="0" y="0"/>
            <a:ext cx="12342813" cy="69151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106" name="图片 1073743875" descr="学科网 zxxk.com" title=""/>
          <p:cNvPicPr>
            <a:picLocks noChangeAspect="1"/>
          </p:cNvPicPr>
          <p:nvPr/>
        </p:nvPicPr>
        <p:blipFill>
          <a:blip r:embed="rId17" r:link="rId16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ransition>
    <p:wipe dir="d"/>
  </p:transition>
  <p:timing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4400" b="0" i="0" u="none" baseline="0">
          <a:solidFill>
            <a:schemeClr val="tx2"/>
          </a:solidFill>
          <a:effectLst/>
          <a:latin typeface="Arial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32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800" b="0" i="0" u="none" baseline="0">
          <a:solidFill>
            <a:schemeClr val="tx1"/>
          </a:solidFill>
          <a:effectLst/>
          <a:latin typeface="+mn-lt"/>
          <a:ea typeface="+mn-ea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2400" b="0" i="0" u="none" baseline="0">
          <a:solidFill>
            <a:schemeClr val="tx1"/>
          </a:solidFill>
          <a:effectLst/>
          <a:latin typeface="+mn-lt"/>
          <a:ea typeface="+mn-ea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000" b="0" i="0" u="none" baseline="0">
          <a:solidFill>
            <a:schemeClr val="tx1"/>
          </a:solidFill>
          <a:effectLst/>
          <a:latin typeface="+mn-lt"/>
          <a:ea typeface="+mn-ea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000" b="0" i="0" u="none" baseline="0">
          <a:solidFill>
            <a:schemeClr val="tx1"/>
          </a:solidFill>
          <a:effectLst/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 title=""/>
        <p:cNvGrpSpPr/>
        <p:nvPr/>
      </p:nvGrpSpPr>
      <p:grpSpPr/>
      <p:grpSp>
        <p:nvGrpSpPr>
          <p:cNvPr id="5122" name="Group 17" title=""/>
          <p:cNvGrpSpPr/>
          <p:nvPr/>
        </p:nvGrpSpPr>
        <p:grpSpPr>
          <a:xfrm>
            <a:off x="0" y="7938"/>
            <a:ext cx="12242800" cy="6842125"/>
            <a:chOff x="0" y="5"/>
            <a:chExt cx="7712" cy="4310"/>
          </a:xfrm>
        </p:grpSpPr>
        <p:graphicFrame>
          <p:nvGraphicFramePr>
            <p:cNvPr id="5124" name="Object 2" title=""/>
            <p:cNvGraphicFramePr>
              <a:graphicFrameLocks noChangeAspect="1"/>
            </p:cNvGraphicFramePr>
            <p:nvPr/>
          </p:nvGraphicFramePr>
          <p:xfrm>
            <a:off x="0" y="1195"/>
            <a:ext cx="7712" cy="312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0" name="Flash 文档" r:id="rId12" imgW="12242799" imgH="4953000" progId="Flash.Movie">
                    <p:embed/>
                  </p:oleObj>
                </mc:Choice>
                <mc:Fallback>
                  <p:oleObj name="Flash 文档" r:id="rId12" imgW="12242799" imgH="4953000" progId="Flash.Movie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3"/>
                        <a:srcRect l="2083" t="30277" r="3465"/>
                        <a:stretch>
                          <a:fillRect/>
                        </a:stretch>
                      </p:blipFill>
                      <p:spPr>
                        <a:xfrm>
                          <a:off x="0" y="1195"/>
                          <a:ext cx="7712" cy="31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  <a:miter lim="800000"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5" name="Object 3" title=""/>
            <p:cNvGraphicFramePr>
              <a:graphicFrameLocks noChangeAspect="1"/>
            </p:cNvGraphicFramePr>
            <p:nvPr/>
          </p:nvGraphicFramePr>
          <p:xfrm>
            <a:off x="0" y="5"/>
            <a:ext cx="7712" cy="2268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1" name="Flash 文档" r:id="rId14" imgW="12242799" imgH="3600450" progId="Flash.Movie">
                    <p:embed/>
                  </p:oleObj>
                </mc:Choice>
                <mc:Fallback>
                  <p:oleObj name="Flash 文档" r:id="rId14" imgW="12242799" imgH="3600450" progId="Flash.Movie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3"/>
                        <a:srcRect l="2083" t="-114" r="3465" b="59556"/>
                        <a:stretch>
                          <a:fillRect/>
                        </a:stretch>
                      </p:blipFill>
                      <p:spPr>
                        <a:xfrm>
                          <a:off x="0" y="5"/>
                          <a:ext cx="7712" cy="22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  <a:miter lim="800000"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26" name="AutoShape 4"/>
            <p:cNvSpPr>
              <a:spLocks noChangeArrowheads="1"/>
            </p:cNvSpPr>
            <p:nvPr/>
          </p:nvSpPr>
          <p:spPr bwMode="auto">
            <a:xfrm>
              <a:off x="57" y="289"/>
              <a:ext cx="7597" cy="3856"/>
            </a:xfrm>
            <a:prstGeom prst="roundRect">
              <a:avLst>
                <a:gd name="adj" fmla="val 3157"/>
              </a:avLst>
            </a:prstGeom>
            <a:solidFill>
              <a:schemeClr val="bg1"/>
            </a:solidFill>
            <a:ln w="38100" cmpd="dbl">
              <a:solidFill>
                <a:srgbClr val="FFFF00"/>
              </a:solidFill>
              <a:round/>
            </a:ln>
            <a:effectLst>
              <a:outerShdw dist="35921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 anchorCtr="0">
              <a:no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742950" indent="-28575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1143000" indent="-22860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600200" indent="-22860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2057400" indent="-22860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lang="zh-CN" altLang="en-US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lang="zh-CN" altLang="en-US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lang="zh-CN" altLang="en-US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lang="zh-CN" altLang="en-US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marL="0" lvl="0" indent="0" eaLnBrk="1" hangingPunct="1"/>
              <a:endParaRPr lang="zh-CN" altLang="en-US"/>
            </a:p>
          </p:txBody>
        </p:sp>
      </p:grpSp>
      <p:pic>
        <p:nvPicPr>
          <p:cNvPr id="5123" name="Picture 194" descr="BD06663_" title="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526588" y="4238625"/>
            <a:ext cx="2613025" cy="2268538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7" name="图片 1073743875" descr="学科网 zxxk.com" title=""/>
          <p:cNvPicPr>
            <a:picLocks noChangeAspect="1"/>
          </p:cNvPicPr>
          <p:nvPr/>
        </p:nvPicPr>
        <p:blipFill>
          <a:blip r:embed="rId17" r:link="rId16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ransition/>
  <p:timing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4400" b="0" i="0" u="none" baseline="0">
          <a:solidFill>
            <a:schemeClr val="tx2"/>
          </a:solidFill>
          <a:effectLst/>
          <a:latin typeface="Arial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32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800" b="0" i="0" u="none" baseline="0">
          <a:solidFill>
            <a:schemeClr val="tx1"/>
          </a:solidFill>
          <a:effectLst/>
          <a:latin typeface="+mn-lt"/>
          <a:ea typeface="+mn-ea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2400" b="0" i="0" u="none" baseline="0">
          <a:solidFill>
            <a:schemeClr val="tx1"/>
          </a:solidFill>
          <a:effectLst/>
          <a:latin typeface="+mn-lt"/>
          <a:ea typeface="+mn-ea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000" b="0" i="0" u="none" baseline="0">
          <a:solidFill>
            <a:schemeClr val="tx1"/>
          </a:solidFill>
          <a:effectLst/>
          <a:latin typeface="+mn-lt"/>
          <a:ea typeface="+mn-ea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000" b="0" i="0" u="none" baseline="0">
          <a:solidFill>
            <a:schemeClr val="tx1"/>
          </a:solidFill>
          <a:effectLst/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Relationship Id="rId2" Type="http://schemas.openxmlformats.org/officeDocument/2006/relationships/image" Target="../media/image14.png" /><Relationship Id="rId3" Type="http://schemas.openxmlformats.org/officeDocument/2006/relationships/image" Target="../media/image15.png" /><Relationship Id="rId4" Type="http://schemas.openxmlformats.org/officeDocument/2006/relationships/image" Target="../media/image18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Relationship Id="rId2" Type="http://schemas.openxmlformats.org/officeDocument/2006/relationships/image" Target="../media/image19.png" /><Relationship Id="rId3" Type="http://schemas.openxmlformats.org/officeDocument/2006/relationships/audio" Target="../media/chimes1111.wav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 /><Relationship Id="rId2" Type="http://schemas.openxmlformats.org/officeDocument/2006/relationships/image" Target="../media/image14.png" /><Relationship Id="rId3" Type="http://schemas.openxmlformats.org/officeDocument/2006/relationships/image" Target="../media/image15.png" /><Relationship Id="rId4" Type="http://schemas.openxmlformats.org/officeDocument/2006/relationships/image" Target="../media/image18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 /><Relationship Id="rId2" Type="http://schemas.openxmlformats.org/officeDocument/2006/relationships/image" Target="../media/image14.png" /><Relationship Id="rId3" Type="http://schemas.openxmlformats.org/officeDocument/2006/relationships/image" Target="../media/image15.png" /><Relationship Id="rId4" Type="http://schemas.openxmlformats.org/officeDocument/2006/relationships/image" Target="../media/image18.pn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 /><Relationship Id="rId2" Type="http://schemas.openxmlformats.org/officeDocument/2006/relationships/image" Target="../media/image20.gif" /><Relationship Id="rId3" Type="http://schemas.openxmlformats.org/officeDocument/2006/relationships/image" Target="../media/image21.wmf" /><Relationship Id="rId4" Type="http://schemas.openxmlformats.org/officeDocument/2006/relationships/image" Target="../media/image2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Relationship Id="rId2" Type="http://schemas.openxmlformats.org/officeDocument/2006/relationships/image" Target="../media/image14.png" /><Relationship Id="rId3" Type="http://schemas.openxmlformats.org/officeDocument/2006/relationships/image" Target="../media/image15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2.xml" /><Relationship Id="rId2" Type="http://schemas.openxmlformats.org/officeDocument/2006/relationships/image" Target="../media/image16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Relationship Id="rId2" Type="http://schemas.openxmlformats.org/officeDocument/2006/relationships/notesSlide" Target="../notesSlides/notesSlide1.xml" /><Relationship Id="rId3" Type="http://schemas.openxmlformats.org/officeDocument/2006/relationships/oleObject" Target="../embeddings/oleObject5.doc" TargetMode="Internal" /><Relationship Id="rId4" Type="http://schemas.openxmlformats.org/officeDocument/2006/relationships/image" Target="../media/image17.emf" /><Relationship Id="rId5" Type="http://schemas.openxmlformats.org/officeDocument/2006/relationships/vmlDrawing" Target="../drawings/vmlDrawing3.v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 /><Relationship Id="rId2" Type="http://schemas.openxmlformats.org/officeDocument/2006/relationships/image" Target="../media/image14.png" /><Relationship Id="rId3" Type="http://schemas.openxmlformats.org/officeDocument/2006/relationships/image" Target="../media/image15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Relationship Id="rId2" Type="http://schemas.openxmlformats.org/officeDocument/2006/relationships/image" Target="../media/image14.png" /><Relationship Id="rId3" Type="http://schemas.openxmlformats.org/officeDocument/2006/relationships/image" Target="../media/image15.png" /><Relationship Id="rId4" Type="http://schemas.openxmlformats.org/officeDocument/2006/relationships/image" Target="../media/image18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6146" name="Rectangle 30" title=""/>
          <p:cNvSpPr/>
          <p:nvPr/>
        </p:nvSpPr>
        <p:spPr>
          <a:xfrm>
            <a:off x="0" y="2665413"/>
            <a:ext cx="12241213" cy="1717675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tIns="165048" bIns="165048" anchor="ctr" anchorCtr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ctr" eaLnBrk="1" hangingPunct="1">
              <a:lnSpc>
                <a:spcPct val="150000"/>
              </a:lnSpc>
            </a:pPr>
            <a:r>
              <a:rPr lang="zh-CN" altLang="en-US" sz="3200" b="1"/>
              <a:t>第</a:t>
            </a:r>
            <a:r>
              <a:rPr lang="en-US" altLang="zh-CN" sz="3200" b="1"/>
              <a:t>1</a:t>
            </a:r>
            <a:r>
              <a:rPr lang="zh-CN" altLang="en-US" sz="3200" b="1"/>
              <a:t>节  水与水溶液</a:t>
            </a:r>
            <a:endParaRPr lang="en-US" altLang="zh-CN" sz="3200" b="1"/>
          </a:p>
          <a:p>
            <a:pPr marL="0" lvl="0" indent="0" algn="ctr" eaLnBrk="1" hangingPunct="1">
              <a:lnSpc>
                <a:spcPct val="150000"/>
              </a:lnSpc>
            </a:pPr>
            <a:r>
              <a:rPr lang="zh-CN" altLang="en-US" sz="3200" b="1"/>
              <a:t>第</a:t>
            </a:r>
            <a:r>
              <a:rPr lang="en-US" altLang="zh-CN" sz="3200" b="1"/>
              <a:t>2</a:t>
            </a:r>
            <a:r>
              <a:rPr lang="zh-CN" altLang="en-US" sz="3200" b="1"/>
              <a:t>课时  溶液的酸碱性与</a:t>
            </a:r>
            <a:r>
              <a:rPr lang="en-US" altLang="zh-CN" sz="3200" b="1"/>
              <a:t>PH</a:t>
            </a:r>
            <a:r>
              <a:rPr lang="zh-CN" altLang="en-US" sz="3200" b="1"/>
              <a:t>值的计算</a:t>
            </a:r>
            <a:endParaRPr lang="zh-CN" altLang="en-US" sz="3200" b="1"/>
          </a:p>
        </p:txBody>
      </p:sp>
      <p:sp>
        <p:nvSpPr>
          <p:cNvPr id="6147" name="Rectangle 32" title=""/>
          <p:cNvSpPr/>
          <p:nvPr/>
        </p:nvSpPr>
        <p:spPr>
          <a:xfrm>
            <a:off x="0" y="1851025"/>
            <a:ext cx="12241213" cy="76835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anchor="ctr" anchorCtr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ctr" eaLnBrk="1" hangingPunct="1"/>
            <a:r>
              <a:rPr lang="zh-CN" altLang="en-US" sz="4400" b="1">
                <a:solidFill>
                  <a:srgbClr val="FF0000"/>
                </a:solidFill>
                <a:ea typeface="黑体" pitchFamily="49" charset="-122"/>
              </a:rPr>
              <a:t>第</a:t>
            </a:r>
            <a:r>
              <a:rPr lang="en-US" altLang="zh-CN" sz="4400" b="1">
                <a:solidFill>
                  <a:srgbClr val="FF0000"/>
                </a:solidFill>
                <a:ea typeface="黑体" pitchFamily="49" charset="-122"/>
              </a:rPr>
              <a:t>3</a:t>
            </a:r>
            <a:r>
              <a:rPr lang="zh-CN" altLang="en-US" sz="4400" b="1">
                <a:solidFill>
                  <a:srgbClr val="FF0000"/>
                </a:solidFill>
                <a:ea typeface="黑体" pitchFamily="49" charset="-122"/>
              </a:rPr>
              <a:t>章　物质在水溶液中的行为</a:t>
            </a:r>
            <a:endParaRPr lang="zh-CN" altLang="en-US" sz="4400" b="1">
              <a:solidFill>
                <a:srgbClr val="FF0000"/>
              </a:solidFill>
              <a:ea typeface="黑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15362" name="Text Box 3" title=""/>
          <p:cNvSpPr txBox="1"/>
          <p:nvPr/>
        </p:nvSpPr>
        <p:spPr>
          <a:xfrm>
            <a:off x="676275" y="1735138"/>
            <a:ext cx="9945688" cy="523875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zh-CN" altLang="en-US" sz="2800" b="1">
                <a:solidFill>
                  <a:srgbClr val="FF0000"/>
                </a:solidFill>
              </a:rPr>
              <a:t>例</a:t>
            </a:r>
            <a:r>
              <a:rPr lang="en-US" altLang="zh-CN" sz="2800" b="1">
                <a:solidFill>
                  <a:srgbClr val="FF0000"/>
                </a:solidFill>
              </a:rPr>
              <a:t>2</a:t>
            </a:r>
            <a:r>
              <a:rPr lang="zh-CN" altLang="en-US" sz="2800" b="1">
                <a:solidFill>
                  <a:srgbClr val="FF0000"/>
                </a:solidFill>
              </a:rPr>
              <a:t>：室温下，</a:t>
            </a:r>
            <a:r>
              <a:rPr lang="en-US" altLang="zh-CN" sz="2800" b="1">
                <a:solidFill>
                  <a:srgbClr val="FF0000"/>
                </a:solidFill>
              </a:rPr>
              <a:t>0 .05mol/LBa (OH)</a:t>
            </a:r>
            <a:r>
              <a:rPr lang="en-US" altLang="zh-CN" sz="2800" b="1" baseline="-25000">
                <a:solidFill>
                  <a:srgbClr val="FF0000"/>
                </a:solidFill>
              </a:rPr>
              <a:t> 2</a:t>
            </a:r>
            <a:r>
              <a:rPr lang="zh-CN" altLang="en-US" sz="2800" b="1">
                <a:solidFill>
                  <a:srgbClr val="FF0000"/>
                </a:solidFill>
              </a:rPr>
              <a:t>溶液的</a:t>
            </a:r>
            <a:r>
              <a:rPr lang="en-US" altLang="zh-CN" sz="2800" b="1">
                <a:solidFill>
                  <a:srgbClr val="FF0000"/>
                </a:solidFill>
              </a:rPr>
              <a:t>PH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15363" name="Rectangle 12" title=""/>
          <p:cNvSpPr/>
          <p:nvPr/>
        </p:nvSpPr>
        <p:spPr>
          <a:xfrm>
            <a:off x="727075" y="2438400"/>
            <a:ext cx="11244263" cy="523875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zh-CN" altLang="en-US" sz="2800" b="1"/>
              <a:t>练</a:t>
            </a:r>
            <a:r>
              <a:rPr lang="en-US" altLang="zh-CN" sz="2800" b="1"/>
              <a:t>2</a:t>
            </a:r>
            <a:r>
              <a:rPr lang="zh-CN" altLang="en-US" sz="2800" b="1"/>
              <a:t>：室温下，室温下，</a:t>
            </a:r>
            <a:r>
              <a:rPr lang="en-US" altLang="zh-CN" sz="2800" b="1"/>
              <a:t>PH=12</a:t>
            </a:r>
            <a:r>
              <a:rPr lang="zh-CN" altLang="en-US" sz="2800" b="1"/>
              <a:t>的</a:t>
            </a:r>
            <a:r>
              <a:rPr lang="en-US" altLang="zh-CN" sz="2800" b="1"/>
              <a:t>Ba (OH) </a:t>
            </a:r>
            <a:r>
              <a:rPr lang="en-US" altLang="zh-CN" sz="2800" b="1" baseline="-25000"/>
              <a:t>2</a:t>
            </a:r>
            <a:r>
              <a:rPr lang="zh-CN" altLang="en-US" sz="2800" b="1"/>
              <a:t>溶液的物质的量浓度。</a:t>
            </a:r>
            <a:endParaRPr lang="zh-CN" altLang="en-US" sz="2800" b="1"/>
          </a:p>
        </p:txBody>
      </p:sp>
      <p:sp>
        <p:nvSpPr>
          <p:cNvPr id="15364" name="Rectangle 5" title=""/>
          <p:cNvSpPr/>
          <p:nvPr/>
        </p:nvSpPr>
        <p:spPr>
          <a:xfrm>
            <a:off x="2873375" y="3214688"/>
            <a:ext cx="2489200" cy="461962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zh-CN" altLang="en-US" b="1">
                <a:solidFill>
                  <a:srgbClr val="FF0000"/>
                </a:solidFill>
              </a:rPr>
              <a:t>单一溶液</a:t>
            </a:r>
            <a:r>
              <a:rPr lang="en-US" altLang="zh-CN" b="1">
                <a:solidFill>
                  <a:srgbClr val="FF0000"/>
                </a:solidFill>
              </a:rPr>
              <a:t>: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15365" name="Rectangle 6" title=""/>
          <p:cNvSpPr/>
          <p:nvPr/>
        </p:nvSpPr>
        <p:spPr>
          <a:xfrm>
            <a:off x="4500563" y="3879850"/>
            <a:ext cx="7177087" cy="1169988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sz="2800" b="1"/>
              <a:t>                                       </a:t>
            </a:r>
            <a:r>
              <a:rPr lang="en-US" altLang="zh-CN" sz="2800"/>
              <a:t>B(OH)</a:t>
            </a:r>
            <a:r>
              <a:rPr lang="en-US" altLang="zh-CN" sz="2800" baseline="-25000">
                <a:ea typeface="Times New Roman" pitchFamily="18" charset="0"/>
              </a:rPr>
              <a:t>n</a:t>
            </a:r>
            <a:r>
              <a:rPr lang="en-US" altLang="zh-CN" sz="2800"/>
              <a:t> </a:t>
            </a:r>
            <a:r>
              <a:rPr lang="en-US" altLang="zh-CN" sz="2800">
                <a:ea typeface="Times New Roman" pitchFamily="18" charset="0"/>
              </a:rPr>
              <a:t>=B</a:t>
            </a:r>
            <a:r>
              <a:rPr lang="en-US" altLang="zh-CN" sz="2800" baseline="30000">
                <a:ea typeface="Times New Roman" pitchFamily="18" charset="0"/>
              </a:rPr>
              <a:t>n+</a:t>
            </a:r>
            <a:r>
              <a:rPr lang="en-US" altLang="zh-CN" sz="2800">
                <a:ea typeface="Times New Roman" pitchFamily="18" charset="0"/>
              </a:rPr>
              <a:t>+nOH</a:t>
            </a:r>
            <a:endParaRPr lang="en-US" altLang="zh-CN" sz="2800" baseline="40000">
              <a:ea typeface="Times New Roman" pitchFamily="18" charset="0"/>
            </a:endParaRPr>
          </a:p>
          <a:p>
            <a:pPr marL="0" lvl="0" indent="0" eaLnBrk="1" hangingPunct="1">
              <a:spcBef>
                <a:spcPct val="50000"/>
              </a:spcBef>
            </a:pPr>
            <a:r>
              <a:rPr lang="en-US" altLang="zh-CN" sz="2800" b="1"/>
              <a:t> </a:t>
            </a:r>
            <a:r>
              <a:rPr lang="zh-CN" altLang="en-US" sz="2800" b="1"/>
              <a:t>物质的量浓度（</a:t>
            </a:r>
            <a:r>
              <a:rPr lang="en-US" altLang="zh-CN" sz="2800" b="1"/>
              <a:t>mol/L</a:t>
            </a:r>
            <a:r>
              <a:rPr lang="zh-CN" altLang="en-US" sz="2800" b="1"/>
              <a:t>）  </a:t>
            </a:r>
            <a:r>
              <a:rPr lang="en-US" altLang="zh-CN" sz="2800" b="1"/>
              <a:t>C       nC </a:t>
            </a:r>
            <a:r>
              <a:rPr lang="en-US" altLang="zh-CN" sz="2800" b="1">
                <a:ea typeface="Times New Roman" pitchFamily="18" charset="0"/>
              </a:rPr>
              <a:t>     </a:t>
            </a:r>
            <a:endParaRPr lang="en-US" altLang="zh-CN" sz="2800" b="1"/>
          </a:p>
        </p:txBody>
      </p:sp>
      <p:sp>
        <p:nvSpPr>
          <p:cNvPr id="15366" name="Rectangle 10" title=""/>
          <p:cNvSpPr/>
          <p:nvPr/>
        </p:nvSpPr>
        <p:spPr>
          <a:xfrm>
            <a:off x="7200900" y="5378450"/>
            <a:ext cx="3316288" cy="522288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sz="2800" b="1"/>
              <a:t>PH=</a:t>
            </a:r>
            <a:r>
              <a:rPr lang="en-US" altLang="zh-CN" sz="2800" b="1" baseline="50000"/>
              <a:t>_</a:t>
            </a:r>
            <a:r>
              <a:rPr lang="en-US" altLang="zh-CN" sz="2800" b="1"/>
              <a:t>lg[H</a:t>
            </a:r>
            <a:r>
              <a:rPr lang="en-US" altLang="zh-CN" sz="2800" b="1" baseline="30000"/>
              <a:t>+</a:t>
            </a:r>
            <a:r>
              <a:rPr lang="en-US" altLang="zh-CN" sz="2800" b="1"/>
              <a:t>]=</a:t>
            </a:r>
            <a:r>
              <a:rPr lang="en-US" altLang="zh-CN" sz="2800" b="1" baseline="50000"/>
              <a:t>_</a:t>
            </a:r>
            <a:r>
              <a:rPr lang="en-US" altLang="zh-CN" sz="2800" b="1"/>
              <a:t>lgmC </a:t>
            </a:r>
            <a:endParaRPr lang="en-US" altLang="zh-CN" sz="2800" b="1"/>
          </a:p>
        </p:txBody>
      </p:sp>
      <p:sp>
        <p:nvSpPr>
          <p:cNvPr id="15367" name="右箭头 1" title=""/>
          <p:cNvSpPr/>
          <p:nvPr/>
        </p:nvSpPr>
        <p:spPr>
          <a:xfrm>
            <a:off x="6570663" y="5600700"/>
            <a:ext cx="539750" cy="180975"/>
          </a:xfrm>
          <a:prstGeom prst="rightArrow">
            <a:avLst>
              <a:gd name="adj1" fmla="val 50000"/>
              <a:gd name="adj2" fmla="val 49998"/>
            </a:avLst>
          </a:prstGeom>
          <a:solidFill>
            <a:schemeClr val="accent1"/>
          </a:solidFill>
          <a:ln w="25400">
            <a:solidFill>
              <a:srgbClr val="89A4A7"/>
            </a:solidFill>
            <a:miter lim="800000"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ctr" eaLnBrk="1" hangingPunct="0"/>
            <a:endParaRPr lang="zh-CN" altLang="en-US" sz="2800">
              <a:solidFill>
                <a:srgbClr val="FFFFFF"/>
              </a:solidFill>
              <a:latin typeface="Arial" pitchFamily="34" charset="0"/>
            </a:endParaRPr>
          </a:p>
        </p:txBody>
      </p:sp>
      <p:grpSp>
        <p:nvGrpSpPr>
          <p:cNvPr id="15368" name="Group 2" title=""/>
          <p:cNvGrpSpPr/>
          <p:nvPr/>
        </p:nvGrpSpPr>
        <p:grpSpPr>
          <a:xfrm>
            <a:off x="179388" y="2978150"/>
            <a:ext cx="3422650" cy="993775"/>
            <a:chOff x="2297" y="1480"/>
            <a:chExt cx="2645" cy="762"/>
          </a:xfrm>
        </p:grpSpPr>
        <p:pic>
          <p:nvPicPr>
            <p:cNvPr id="15379" name="Picture 3" title="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65" y="1557"/>
              <a:ext cx="1618" cy="644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pic>
          <p:nvPicPr>
            <p:cNvPr id="15380" name="Picture 4" title="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97" y="1480"/>
              <a:ext cx="856" cy="762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15381" name="Rectangle 5" title=""/>
            <p:cNvSpPr/>
            <p:nvPr/>
          </p:nvSpPr>
          <p:spPr>
            <a:xfrm>
              <a:off x="3037" y="1636"/>
              <a:ext cx="1905" cy="330"/>
            </a:xfrm>
            <a:prstGeom prst="rect">
              <a:avLst/>
            </a:prstGeom>
            <a:noFill/>
            <a:ln>
              <a:noFill/>
              <a:miter lim="800000"/>
            </a:ln>
            <a:effectLst/>
          </p:spPr>
          <p:txBody>
            <a:bodyPr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/>
              <a:r>
                <a:rPr lang="zh-CN" altLang="en-US" sz="2800" b="1">
                  <a:ea typeface="黑体" pitchFamily="49" charset="-122"/>
                </a:rPr>
                <a:t>归纳总结</a:t>
              </a:r>
              <a:endParaRPr lang="zh-CN" altLang="en-US" sz="2800" b="1">
                <a:ea typeface="黑体" pitchFamily="49" charset="-122"/>
              </a:endParaRPr>
            </a:p>
          </p:txBody>
        </p:sp>
        <p:pic>
          <p:nvPicPr>
            <p:cNvPr id="15382" name="Picture 6" title="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04" y="1611"/>
              <a:ext cx="373" cy="373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</p:grpSp>
      <p:sp>
        <p:nvSpPr>
          <p:cNvPr id="15369" name="Rectangle 8" title=""/>
          <p:cNvSpPr/>
          <p:nvPr/>
        </p:nvSpPr>
        <p:spPr>
          <a:xfrm>
            <a:off x="4679950" y="3159125"/>
            <a:ext cx="7319963" cy="10160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b="1">
                <a:solidFill>
                  <a:srgbClr val="FF0000"/>
                </a:solidFill>
              </a:rPr>
              <a:t>(b)</a:t>
            </a:r>
            <a:r>
              <a:rPr lang="zh-CN" altLang="en-US" b="1">
                <a:solidFill>
                  <a:srgbClr val="FF0000"/>
                </a:solidFill>
              </a:rPr>
              <a:t>碱性</a:t>
            </a:r>
            <a:r>
              <a:rPr lang="en-US" altLang="zh-CN" b="1">
                <a:solidFill>
                  <a:srgbClr val="FF0000"/>
                </a:solidFill>
              </a:rPr>
              <a:t>B(OH)</a:t>
            </a:r>
            <a:r>
              <a:rPr lang="en-US" altLang="zh-CN" b="1" baseline="-25000">
                <a:solidFill>
                  <a:srgbClr val="FF0000"/>
                </a:solidFill>
              </a:rPr>
              <a:t>n</a:t>
            </a:r>
            <a:r>
              <a:rPr lang="zh-CN" altLang="en-US" b="1"/>
              <a:t>溶液，先求</a:t>
            </a:r>
            <a:r>
              <a:rPr lang="en-US" altLang="zh-CN" b="1">
                <a:solidFill>
                  <a:srgbClr val="FF3300"/>
                </a:solidFill>
              </a:rPr>
              <a:t>[OH </a:t>
            </a:r>
            <a:r>
              <a:rPr lang="en-US" altLang="zh-CN" b="1" baseline="30000">
                <a:solidFill>
                  <a:srgbClr val="FF0066"/>
                </a:solidFill>
              </a:rPr>
              <a:t>-</a:t>
            </a:r>
            <a:r>
              <a:rPr lang="en-US" altLang="zh-CN" b="1">
                <a:solidFill>
                  <a:srgbClr val="FF3300"/>
                </a:solidFill>
                <a:ea typeface="Times New Roman" pitchFamily="18" charset="0"/>
              </a:rPr>
              <a:t>]</a:t>
            </a:r>
            <a:r>
              <a:rPr lang="zh-CN" altLang="en-US" b="1"/>
              <a:t>，再求</a:t>
            </a:r>
            <a:r>
              <a:rPr lang="zh-CN" altLang="en-US" b="1">
                <a:solidFill>
                  <a:srgbClr val="FF3300"/>
                </a:solidFill>
              </a:rPr>
              <a:t> </a:t>
            </a:r>
            <a:r>
              <a:rPr lang="en-US" altLang="zh-CN" b="1">
                <a:solidFill>
                  <a:srgbClr val="FF3300"/>
                </a:solidFill>
              </a:rPr>
              <a:t>[H</a:t>
            </a:r>
            <a:r>
              <a:rPr lang="en-US" altLang="zh-CN" b="1" baseline="30000">
                <a:solidFill>
                  <a:srgbClr val="FF3300"/>
                </a:solidFill>
                <a:ea typeface="Times New Roman" pitchFamily="18" charset="0"/>
              </a:rPr>
              <a:t>+</a:t>
            </a:r>
            <a:r>
              <a:rPr lang="en-US" altLang="zh-CN" b="1">
                <a:solidFill>
                  <a:srgbClr val="FF3300"/>
                </a:solidFill>
              </a:rPr>
              <a:t>]</a:t>
            </a:r>
            <a:r>
              <a:rPr lang="zh-CN" altLang="en-US" b="1"/>
              <a:t>，</a:t>
            </a:r>
            <a:endParaRPr lang="en-US" altLang="zh-CN" b="1"/>
          </a:p>
          <a:p>
            <a:pPr marL="0" lvl="0" indent="0" eaLnBrk="1" hangingPunct="1">
              <a:spcBef>
                <a:spcPct val="50000"/>
              </a:spcBef>
            </a:pPr>
            <a:r>
              <a:rPr lang="zh-CN" altLang="en-US" b="1"/>
              <a:t>最后求</a:t>
            </a:r>
            <a:r>
              <a:rPr lang="en-US" altLang="zh-CN" b="1"/>
              <a:t>PH</a:t>
            </a:r>
            <a:r>
              <a:rPr lang="zh-CN" altLang="en-US" b="1"/>
              <a:t>。</a:t>
            </a:r>
            <a:endParaRPr lang="zh-CN" altLang="en-US" b="1"/>
          </a:p>
        </p:txBody>
      </p:sp>
      <p:sp>
        <p:nvSpPr>
          <p:cNvPr id="15370" name="矩形 3" title=""/>
          <p:cNvSpPr/>
          <p:nvPr/>
        </p:nvSpPr>
        <p:spPr>
          <a:xfrm>
            <a:off x="1439863" y="5399088"/>
            <a:ext cx="1817687" cy="5222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en-US" altLang="zh-CN" sz="2800" b="1">
                <a:solidFill>
                  <a:srgbClr val="000000"/>
                </a:solidFill>
                <a:ea typeface="Times New Roman" pitchFamily="18" charset="0"/>
              </a:rPr>
              <a:t>[OH</a:t>
            </a:r>
            <a:r>
              <a:rPr lang="en-US" altLang="zh-CN" sz="2800" b="1" baseline="30000">
                <a:solidFill>
                  <a:srgbClr val="000000"/>
                </a:solidFill>
                <a:ea typeface="Times New Roman" pitchFamily="18" charset="0"/>
              </a:rPr>
              <a:t>-</a:t>
            </a:r>
            <a:r>
              <a:rPr lang="en-US" altLang="zh-CN" sz="2800" b="1">
                <a:solidFill>
                  <a:srgbClr val="000000"/>
                </a:solidFill>
                <a:ea typeface="Times New Roman" pitchFamily="18" charset="0"/>
              </a:rPr>
              <a:t>]=nC</a:t>
            </a:r>
            <a:r>
              <a:rPr lang="en-US" altLang="zh-CN" sz="2800" b="1">
                <a:solidFill>
                  <a:srgbClr val="000000"/>
                </a:solidFill>
              </a:rPr>
              <a:t> </a:t>
            </a:r>
            <a:endParaRPr lang="zh-CN" altLang="en-US"/>
          </a:p>
        </p:txBody>
      </p:sp>
      <p:grpSp>
        <p:nvGrpSpPr>
          <p:cNvPr id="15371" name="组合 13" title=""/>
          <p:cNvGrpSpPr/>
          <p:nvPr/>
        </p:nvGrpSpPr>
        <p:grpSpPr>
          <a:xfrm>
            <a:off x="3708400" y="5173663"/>
            <a:ext cx="2592388" cy="955675"/>
            <a:chOff x="3708043" y="5426116"/>
            <a:chExt cx="2592587" cy="956428"/>
          </a:xfrm>
        </p:grpSpPr>
        <p:sp>
          <p:nvSpPr>
            <p:cNvPr id="15375" name="矩形 20" title=""/>
            <p:cNvSpPr/>
            <p:nvPr/>
          </p:nvSpPr>
          <p:spPr>
            <a:xfrm>
              <a:off x="3708043" y="5645627"/>
              <a:ext cx="1045479" cy="52322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eaLnBrk="1" hangingPunct="1"/>
              <a:r>
                <a:rPr lang="en-US" altLang="zh-CN" sz="2800" b="1">
                  <a:solidFill>
                    <a:srgbClr val="000000"/>
                  </a:solidFill>
                  <a:ea typeface="Times New Roman" pitchFamily="18" charset="0"/>
                </a:rPr>
                <a:t>[H</a:t>
              </a:r>
              <a:r>
                <a:rPr lang="en-US" altLang="zh-CN" sz="2800" b="1" baseline="30000">
                  <a:solidFill>
                    <a:srgbClr val="000000"/>
                  </a:solidFill>
                  <a:ea typeface="Times New Roman" pitchFamily="18" charset="0"/>
                </a:rPr>
                <a:t>+</a:t>
              </a:r>
              <a:r>
                <a:rPr lang="en-US" altLang="zh-CN" sz="2800" b="1">
                  <a:solidFill>
                    <a:srgbClr val="000000"/>
                  </a:solidFill>
                  <a:ea typeface="Times New Roman" pitchFamily="18" charset="0"/>
                </a:rPr>
                <a:t>]=</a:t>
              </a:r>
              <a:endParaRPr lang="zh-CN" altLang="en-US"/>
            </a:p>
          </p:txBody>
        </p:sp>
        <p:cxnSp>
          <p:nvCxnSpPr>
            <p:cNvPr id="15376" name="直接连接符 10" title=""/>
            <p:cNvCxnSpPr>
              <a:stCxn id="15375" idx="3"/>
            </p:cNvCxnSpPr>
            <p:nvPr/>
          </p:nvCxnSpPr>
          <p:spPr>
            <a:xfrm flipV="1">
              <a:off x="4754286" y="5893209"/>
              <a:ext cx="1546344" cy="14298"/>
            </a:xfrm>
            <a:prstGeom prst="line">
              <a:avLst/>
            </a:prstGeom>
            <a:noFill/>
            <a:ln>
              <a:solidFill>
                <a:schemeClr val="tx1"/>
              </a:solidFill>
              <a:miter lim="800000"/>
            </a:ln>
          </p:spPr>
        </p:cxnSp>
        <p:sp>
          <p:nvSpPr>
            <p:cNvPr id="15377" name="矩形 21" title=""/>
            <p:cNvSpPr/>
            <p:nvPr/>
          </p:nvSpPr>
          <p:spPr>
            <a:xfrm>
              <a:off x="4806066" y="5426116"/>
              <a:ext cx="1404552" cy="52322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eaLnBrk="1" hangingPunct="1"/>
              <a:r>
                <a:rPr kumimoji="1" lang="en-US" altLang="zh-CN" sz="2800" b="1"/>
                <a:t>1×10</a:t>
              </a:r>
              <a:r>
                <a:rPr kumimoji="1" lang="en-US" altLang="zh-CN" sz="2800" b="1" baseline="30000"/>
                <a:t>-14</a:t>
              </a:r>
              <a:endParaRPr lang="zh-CN" altLang="en-US" sz="2800">
                <a:solidFill>
                  <a:srgbClr val="FF0000"/>
                </a:solidFill>
              </a:endParaRPr>
            </a:p>
          </p:txBody>
        </p:sp>
        <p:sp>
          <p:nvSpPr>
            <p:cNvPr id="15378" name="矩形 22" title=""/>
            <p:cNvSpPr/>
            <p:nvPr/>
          </p:nvSpPr>
          <p:spPr>
            <a:xfrm>
              <a:off x="4995520" y="5859324"/>
              <a:ext cx="1063112" cy="52322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eaLnBrk="1" hangingPunct="1"/>
              <a:r>
                <a:rPr lang="en-US" altLang="zh-CN" sz="2800" b="1">
                  <a:solidFill>
                    <a:srgbClr val="000000"/>
                  </a:solidFill>
                  <a:ea typeface="Times New Roman" pitchFamily="18" charset="0"/>
                </a:rPr>
                <a:t>[OH</a:t>
              </a:r>
              <a:r>
                <a:rPr lang="en-US" altLang="zh-CN" sz="2800" b="1" baseline="30000">
                  <a:solidFill>
                    <a:srgbClr val="000000"/>
                  </a:solidFill>
                  <a:ea typeface="Times New Roman" pitchFamily="18" charset="0"/>
                </a:rPr>
                <a:t>-</a:t>
              </a:r>
              <a:r>
                <a:rPr lang="en-US" altLang="zh-CN" sz="2800" b="1">
                  <a:solidFill>
                    <a:srgbClr val="000000"/>
                  </a:solidFill>
                  <a:ea typeface="Times New Roman" pitchFamily="18" charset="0"/>
                </a:rPr>
                <a:t>]</a:t>
              </a:r>
              <a:endParaRPr lang="zh-CN" altLang="en-US"/>
            </a:p>
          </p:txBody>
        </p:sp>
      </p:grpSp>
      <p:sp>
        <p:nvSpPr>
          <p:cNvPr id="15372" name="右箭头 23" title=""/>
          <p:cNvSpPr/>
          <p:nvPr/>
        </p:nvSpPr>
        <p:spPr>
          <a:xfrm>
            <a:off x="3155950" y="5600700"/>
            <a:ext cx="541338" cy="180975"/>
          </a:xfrm>
          <a:prstGeom prst="rightArrow">
            <a:avLst>
              <a:gd name="adj1" fmla="val 50000"/>
              <a:gd name="adj2" fmla="val 50006"/>
            </a:avLst>
          </a:prstGeom>
          <a:solidFill>
            <a:schemeClr val="accent1"/>
          </a:solidFill>
          <a:ln w="25400">
            <a:solidFill>
              <a:srgbClr val="89A4A7"/>
            </a:solidFill>
            <a:miter lim="800000"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ctr" eaLnBrk="1" hangingPunct="0"/>
            <a:endParaRPr lang="zh-CN" altLang="en-US" sz="28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5373" name="Rectangle 5" title=""/>
          <p:cNvSpPr/>
          <p:nvPr/>
        </p:nvSpPr>
        <p:spPr>
          <a:xfrm>
            <a:off x="288925" y="1084263"/>
            <a:ext cx="3394075" cy="461962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en-US" altLang="zh-CN" b="1"/>
              <a:t>3. </a:t>
            </a:r>
            <a:r>
              <a:rPr lang="zh-CN" altLang="en-US" b="1"/>
              <a:t>单一溶液的</a:t>
            </a:r>
            <a:r>
              <a:rPr lang="en-US" altLang="zh-CN" b="1"/>
              <a:t>PH</a:t>
            </a:r>
            <a:r>
              <a:rPr lang="zh-CN" altLang="en-US" b="1"/>
              <a:t>计算：</a:t>
            </a:r>
            <a:endParaRPr lang="zh-CN" altLang="en-US" b="1"/>
          </a:p>
        </p:txBody>
      </p:sp>
      <p:sp>
        <p:nvSpPr>
          <p:cNvPr id="15374" name="Text Box 5" title=""/>
          <p:cNvSpPr txBox="1"/>
          <p:nvPr/>
        </p:nvSpPr>
        <p:spPr>
          <a:xfrm>
            <a:off x="269875" y="274638"/>
            <a:ext cx="7740650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zh-CN" altLang="en-US" sz="3600" b="1">
                <a:latin typeface="黑体" pitchFamily="49" charset="-122"/>
                <a:ea typeface="黑体" pitchFamily="49" charset="-122"/>
              </a:rPr>
              <a:t>三、水溶液的酸碱性与</a:t>
            </a:r>
            <a:r>
              <a:rPr lang="en-US" altLang="zh-CN" sz="3600" b="1">
                <a:latin typeface="黑体" pitchFamily="49" charset="-122"/>
                <a:ea typeface="黑体" pitchFamily="49" charset="-122"/>
              </a:rPr>
              <a:t>PH</a:t>
            </a:r>
            <a:endParaRPr lang="zh-CN" altLang="en-US" sz="3600" b="1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/>
      <p:bldP spid="15364" grpId="0"/>
      <p:bldP spid="15365" grpId="0"/>
      <p:bldP spid="15366" grpId="0"/>
      <p:bldP spid="15367" grpId="0" animBg="1"/>
      <p:bldP spid="15369" grpId="0"/>
      <p:bldP spid="15370" grpId="0"/>
      <p:bldP spid="153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16386" name="Rectangle 5" title=""/>
          <p:cNvSpPr/>
          <p:nvPr/>
        </p:nvSpPr>
        <p:spPr>
          <a:xfrm>
            <a:off x="288925" y="1084263"/>
            <a:ext cx="3311525" cy="461962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en-US" altLang="zh-CN" b="1"/>
              <a:t>4.  </a:t>
            </a:r>
            <a:r>
              <a:rPr lang="zh-CN" altLang="en-US" b="1"/>
              <a:t>溶液的混合：</a:t>
            </a:r>
            <a:endParaRPr lang="zh-CN" altLang="en-US" b="1"/>
          </a:p>
        </p:txBody>
      </p:sp>
      <p:sp>
        <p:nvSpPr>
          <p:cNvPr id="16387" name="Rectangle 5" title=""/>
          <p:cNvSpPr/>
          <p:nvPr/>
        </p:nvSpPr>
        <p:spPr>
          <a:xfrm>
            <a:off x="360363" y="1646238"/>
            <a:ext cx="11652250" cy="5222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</a:rPr>
              <a:t>例</a:t>
            </a:r>
            <a:r>
              <a:rPr lang="en-US" altLang="zh-CN" sz="2800" b="1">
                <a:solidFill>
                  <a:srgbClr val="FF0000"/>
                </a:solidFill>
              </a:rPr>
              <a:t>3</a:t>
            </a:r>
            <a:r>
              <a:rPr lang="zh-CN" altLang="en-US" sz="2800" b="1">
                <a:solidFill>
                  <a:srgbClr val="FF0000"/>
                </a:solidFill>
              </a:rPr>
              <a:t>： </a:t>
            </a:r>
            <a:r>
              <a:rPr lang="en-US" altLang="zh-CN" sz="2800" b="1"/>
              <a:t>0</a:t>
            </a:r>
            <a:r>
              <a:rPr lang="en-US" altLang="zh-CN" sz="2800" b="1">
                <a:ea typeface="Times New Roman" pitchFamily="18" charset="0"/>
              </a:rPr>
              <a:t>.1mol/LHCl</a:t>
            </a:r>
            <a:r>
              <a:rPr lang="zh-CN" altLang="en-US" sz="2800" b="1"/>
              <a:t>溶液与 </a:t>
            </a:r>
            <a:r>
              <a:rPr lang="en-US" altLang="zh-CN" sz="2800" b="1"/>
              <a:t>0</a:t>
            </a:r>
            <a:r>
              <a:rPr lang="en-US" altLang="zh-CN" sz="2800" b="1">
                <a:ea typeface="Times New Roman" pitchFamily="18" charset="0"/>
              </a:rPr>
              <a:t>.</a:t>
            </a:r>
            <a:r>
              <a:rPr lang="en-US" altLang="zh-CN" sz="2800" b="1"/>
              <a:t> 95mol/LH</a:t>
            </a:r>
            <a:r>
              <a:rPr lang="en-US" altLang="zh-CN" sz="2800" b="1" baseline="-25000"/>
              <a:t>2</a:t>
            </a:r>
            <a:r>
              <a:rPr lang="en-US" altLang="zh-CN" sz="2800" b="1"/>
              <a:t>SO</a:t>
            </a:r>
            <a:r>
              <a:rPr lang="en-US" altLang="zh-CN" sz="2800" b="1" baseline="-25000"/>
              <a:t>4</a:t>
            </a:r>
            <a:r>
              <a:rPr lang="zh-CN" altLang="en-US" sz="2800" b="1"/>
              <a:t>溶 液等体积混 合，求</a:t>
            </a:r>
            <a:r>
              <a:rPr lang="en-US" altLang="zh-CN" sz="2800" b="1"/>
              <a:t>PH</a:t>
            </a:r>
            <a:r>
              <a:rPr lang="zh-CN" altLang="en-US" sz="2800" b="1"/>
              <a:t>。</a:t>
            </a:r>
            <a:endParaRPr lang="zh-CN" altLang="en-US" sz="2800" b="1">
              <a:ea typeface="华文新魏" pitchFamily="2" charset="-122"/>
            </a:endParaRPr>
          </a:p>
        </p:txBody>
      </p:sp>
      <p:sp>
        <p:nvSpPr>
          <p:cNvPr id="16388" name="Text Box 3" title=""/>
          <p:cNvSpPr txBox="1"/>
          <p:nvPr/>
        </p:nvSpPr>
        <p:spPr>
          <a:xfrm>
            <a:off x="1260475" y="2349500"/>
            <a:ext cx="10801350" cy="1014413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zh-CN" altLang="en-US" b="1" i="1">
                <a:solidFill>
                  <a:srgbClr val="0000FF"/>
                </a:solidFill>
              </a:rPr>
              <a:t>解：［Ｈ</a:t>
            </a:r>
            <a:r>
              <a:rPr lang="zh-CN" altLang="en-US" b="1" i="1" baseline="30000">
                <a:solidFill>
                  <a:srgbClr val="0000FF"/>
                </a:solidFill>
              </a:rPr>
              <a:t>＋</a:t>
            </a:r>
            <a:r>
              <a:rPr lang="zh-CN" altLang="en-US" b="1" i="1">
                <a:solidFill>
                  <a:srgbClr val="0000FF"/>
                </a:solidFill>
              </a:rPr>
              <a:t>］＝</a:t>
            </a:r>
            <a:r>
              <a:rPr lang="en-US" altLang="zh-CN" b="1" i="1">
                <a:solidFill>
                  <a:srgbClr val="0000FF"/>
                </a:solidFill>
              </a:rPr>
              <a:t>(</a:t>
            </a:r>
            <a:r>
              <a:rPr lang="zh-CN" altLang="en-US" b="1" i="1">
                <a:solidFill>
                  <a:srgbClr val="0000FF"/>
                </a:solidFill>
              </a:rPr>
              <a:t>０</a:t>
            </a:r>
            <a:r>
              <a:rPr lang="en-US" altLang="zh-CN" b="1" i="1">
                <a:solidFill>
                  <a:srgbClr val="0000FF"/>
                </a:solidFill>
              </a:rPr>
              <a:t>.1mol/L×1L+0.95mol/L×1L×2)/2L=1mol/L</a:t>
            </a:r>
            <a:endParaRPr lang="en-US" altLang="zh-CN" b="1" i="1">
              <a:solidFill>
                <a:srgbClr val="0000FF"/>
              </a:solidFill>
            </a:endParaRPr>
          </a:p>
          <a:p>
            <a:pPr marL="0" lvl="0" indent="0" eaLnBrk="1" hangingPunct="1">
              <a:spcBef>
                <a:spcPct val="50000"/>
              </a:spcBef>
            </a:pPr>
            <a:r>
              <a:rPr lang="en-US" altLang="zh-CN" b="1" i="1">
                <a:solidFill>
                  <a:srgbClr val="0000FF"/>
                </a:solidFill>
              </a:rPr>
              <a:t>           PH=</a:t>
            </a:r>
            <a:r>
              <a:rPr lang="en-US" altLang="zh-CN" b="1" i="1" baseline="50000">
                <a:solidFill>
                  <a:srgbClr val="0000FF"/>
                </a:solidFill>
              </a:rPr>
              <a:t>_</a:t>
            </a:r>
            <a:r>
              <a:rPr lang="en-US" altLang="zh-CN" b="1" i="1">
                <a:solidFill>
                  <a:srgbClr val="0000FF"/>
                </a:solidFill>
              </a:rPr>
              <a:t>lg[H</a:t>
            </a:r>
            <a:r>
              <a:rPr lang="en-US" altLang="zh-CN" b="1" i="1" baseline="30000">
                <a:solidFill>
                  <a:srgbClr val="0000FF"/>
                </a:solidFill>
              </a:rPr>
              <a:t>+</a:t>
            </a:r>
            <a:r>
              <a:rPr lang="en-US" altLang="zh-CN" b="1" i="1">
                <a:solidFill>
                  <a:srgbClr val="0000FF"/>
                </a:solidFill>
              </a:rPr>
              <a:t>]= </a:t>
            </a:r>
            <a:r>
              <a:rPr lang="en-US" altLang="zh-CN" b="1" i="1" baseline="50000">
                <a:solidFill>
                  <a:srgbClr val="0000FF"/>
                </a:solidFill>
              </a:rPr>
              <a:t>_</a:t>
            </a:r>
            <a:r>
              <a:rPr lang="en-US" altLang="zh-CN" b="1" i="1">
                <a:solidFill>
                  <a:srgbClr val="0000FF"/>
                </a:solidFill>
              </a:rPr>
              <a:t>lg1=0        </a:t>
            </a:r>
            <a:endParaRPr lang="en-US" altLang="zh-CN" b="1" i="1">
              <a:solidFill>
                <a:srgbClr val="0000FF"/>
              </a:solidFill>
            </a:endParaRPr>
          </a:p>
        </p:txBody>
      </p:sp>
      <p:sp>
        <p:nvSpPr>
          <p:cNvPr id="16389" name="Rectangle 8" title=""/>
          <p:cNvSpPr/>
          <p:nvPr/>
        </p:nvSpPr>
        <p:spPr>
          <a:xfrm>
            <a:off x="360363" y="3519488"/>
            <a:ext cx="11434762" cy="9540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zh-CN" altLang="en-US" sz="2800" b="1">
                <a:solidFill>
                  <a:srgbClr val="FF0000"/>
                </a:solidFill>
              </a:rPr>
              <a:t>例</a:t>
            </a:r>
            <a:r>
              <a:rPr lang="en-US" altLang="zh-CN" sz="2800" b="1">
                <a:solidFill>
                  <a:srgbClr val="FF0000"/>
                </a:solidFill>
              </a:rPr>
              <a:t>4</a:t>
            </a:r>
            <a:r>
              <a:rPr lang="zh-CN" altLang="en-US" sz="2800" b="1">
                <a:solidFill>
                  <a:srgbClr val="FF0000"/>
                </a:solidFill>
              </a:rPr>
              <a:t>： </a:t>
            </a:r>
            <a:r>
              <a:rPr lang="en-US" altLang="zh-CN" sz="2800" b="1">
                <a:ea typeface="Times New Roman" pitchFamily="18" charset="0"/>
              </a:rPr>
              <a:t>0.1mol/LNaOH</a:t>
            </a:r>
            <a:r>
              <a:rPr lang="zh-CN" altLang="en-US" sz="2800" b="1"/>
              <a:t>溶液与</a:t>
            </a:r>
            <a:r>
              <a:rPr lang="en-US" altLang="zh-CN" sz="2800" b="1"/>
              <a:t>0</a:t>
            </a:r>
            <a:r>
              <a:rPr lang="en-US" altLang="zh-CN" sz="2800" b="1">
                <a:ea typeface="Times New Roman" pitchFamily="18" charset="0"/>
              </a:rPr>
              <a:t>.05mol/L</a:t>
            </a:r>
            <a:r>
              <a:rPr lang="en-US" altLang="zh-CN" sz="2800" b="1" baseline="-25000"/>
              <a:t> </a:t>
            </a:r>
            <a:r>
              <a:rPr lang="en-US" altLang="zh-CN" sz="2800" b="1"/>
              <a:t>Ba(OH)</a:t>
            </a:r>
            <a:r>
              <a:rPr lang="en-US" altLang="zh-CN" sz="2800" b="1" baseline="-25000"/>
              <a:t>2 </a:t>
            </a:r>
            <a:r>
              <a:rPr lang="zh-CN" altLang="en-US" sz="2800" b="1"/>
              <a:t>溶液 以</a:t>
            </a:r>
            <a:r>
              <a:rPr lang="en-US" altLang="zh-CN" sz="2800" b="1"/>
              <a:t>1</a:t>
            </a:r>
            <a:r>
              <a:rPr lang="zh-CN" altLang="en-US" sz="2800" b="1"/>
              <a:t>：</a:t>
            </a:r>
            <a:r>
              <a:rPr lang="en-US" altLang="zh-CN" sz="2800" b="1"/>
              <a:t>4</a:t>
            </a:r>
            <a:r>
              <a:rPr lang="zh-CN" altLang="en-US" sz="2800" b="1"/>
              <a:t>体积比混合， 求混合液的</a:t>
            </a:r>
            <a:r>
              <a:rPr lang="en-US" altLang="zh-CN" sz="2800" b="1"/>
              <a:t>PH</a:t>
            </a:r>
            <a:r>
              <a:rPr lang="zh-CN" altLang="en-US" sz="2800" b="1"/>
              <a:t>。</a:t>
            </a:r>
            <a:endParaRPr lang="zh-CN" altLang="en-US" sz="2800" b="1"/>
          </a:p>
        </p:txBody>
      </p:sp>
      <p:sp>
        <p:nvSpPr>
          <p:cNvPr id="16390" name="Rectangle 8" title=""/>
          <p:cNvSpPr/>
          <p:nvPr/>
        </p:nvSpPr>
        <p:spPr>
          <a:xfrm>
            <a:off x="360363" y="4598988"/>
            <a:ext cx="11434762" cy="13858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zh-CN" altLang="en-US" sz="2800" b="1">
                <a:solidFill>
                  <a:srgbClr val="FF0000"/>
                </a:solidFill>
              </a:rPr>
              <a:t>例</a:t>
            </a:r>
            <a:r>
              <a:rPr lang="en-US" altLang="zh-CN" sz="2800" b="1">
                <a:solidFill>
                  <a:srgbClr val="FF0000"/>
                </a:solidFill>
              </a:rPr>
              <a:t>5</a:t>
            </a:r>
            <a:r>
              <a:rPr lang="zh-CN" altLang="en-US" sz="2800" b="1">
                <a:solidFill>
                  <a:srgbClr val="FF0000"/>
                </a:solidFill>
              </a:rPr>
              <a:t>：</a:t>
            </a:r>
            <a:r>
              <a:rPr lang="zh-CN" altLang="en-US" sz="2800" b="1"/>
              <a:t>将</a:t>
            </a:r>
            <a:r>
              <a:rPr lang="en-US" altLang="zh-CN" sz="2800" b="1"/>
              <a:t>0</a:t>
            </a:r>
            <a:r>
              <a:rPr lang="en-US" altLang="zh-CN" sz="2800" b="1">
                <a:ea typeface="Times New Roman" pitchFamily="18" charset="0"/>
              </a:rPr>
              <a:t>.1mol/LHCl</a:t>
            </a:r>
            <a:r>
              <a:rPr lang="zh-CN" altLang="en-US" sz="2800" b="1"/>
              <a:t>溶液和</a:t>
            </a:r>
            <a:r>
              <a:rPr lang="en-US" altLang="zh-CN" sz="2800" b="1"/>
              <a:t>0</a:t>
            </a:r>
            <a:r>
              <a:rPr lang="en-US" altLang="zh-CN" sz="2800" b="1" baseline="-25000">
                <a:ea typeface="Times New Roman" pitchFamily="18" charset="0"/>
              </a:rPr>
              <a:t>·   </a:t>
            </a:r>
            <a:r>
              <a:rPr lang="en-US" altLang="zh-CN" sz="2800" b="1">
                <a:ea typeface="Times New Roman" pitchFamily="18" charset="0"/>
              </a:rPr>
              <a:t>06mol/L</a:t>
            </a:r>
            <a:r>
              <a:rPr lang="zh-CN" altLang="en-US" sz="2800" b="1"/>
              <a:t>的</a:t>
            </a:r>
            <a:r>
              <a:rPr lang="en-US" altLang="zh-CN" sz="2800" b="1"/>
              <a:t>Ba(OH)</a:t>
            </a:r>
            <a:r>
              <a:rPr lang="en-US" altLang="zh-CN" sz="2800" b="1" baseline="-25000"/>
              <a:t>2          </a:t>
            </a:r>
            <a:r>
              <a:rPr lang="zh-CN" altLang="en-US" sz="2800" b="1"/>
              <a:t>溶液等体积混合后，则该溶液的</a:t>
            </a:r>
            <a:r>
              <a:rPr lang="en-US" altLang="zh-CN" sz="2800" b="1"/>
              <a:t>PH</a:t>
            </a:r>
            <a:r>
              <a:rPr lang="zh-CN" altLang="en-US" sz="2800" b="1"/>
              <a:t>是（　）</a:t>
            </a:r>
            <a:br>
              <a:rPr lang="zh-CN" altLang="en-US" sz="2800" b="1"/>
            </a:br>
            <a:r>
              <a:rPr lang="zh-CN" altLang="en-US" sz="2800" b="1"/>
              <a:t>（</a:t>
            </a:r>
            <a:r>
              <a:rPr lang="en-US" altLang="zh-CN" sz="2800" b="1"/>
              <a:t>A</a:t>
            </a:r>
            <a:r>
              <a:rPr lang="zh-CN" altLang="en-US" sz="2800" b="1"/>
              <a:t>）</a:t>
            </a:r>
            <a:r>
              <a:rPr lang="en-US" altLang="zh-CN" sz="2800" b="1"/>
              <a:t>1.7</a:t>
            </a:r>
            <a:r>
              <a:rPr lang="zh-CN" altLang="en-US" sz="2800" b="1"/>
              <a:t>（</a:t>
            </a:r>
            <a:r>
              <a:rPr lang="en-US" altLang="zh-CN" sz="2800" b="1"/>
              <a:t>B</a:t>
            </a:r>
            <a:r>
              <a:rPr lang="zh-CN" altLang="en-US" sz="2800" b="1"/>
              <a:t>）</a:t>
            </a:r>
            <a:r>
              <a:rPr lang="en-US" altLang="zh-CN" sz="2800" b="1"/>
              <a:t>12.3</a:t>
            </a:r>
            <a:r>
              <a:rPr lang="zh-CN" altLang="en-US" sz="2800" b="1"/>
              <a:t>（</a:t>
            </a:r>
            <a:r>
              <a:rPr lang="en-US" altLang="zh-CN" sz="2800" b="1"/>
              <a:t>c</a:t>
            </a:r>
            <a:r>
              <a:rPr lang="zh-CN" altLang="en-US" sz="2800" b="1"/>
              <a:t>）</a:t>
            </a:r>
            <a:r>
              <a:rPr lang="en-US" altLang="zh-CN" sz="2800" b="1"/>
              <a:t>12</a:t>
            </a:r>
            <a:r>
              <a:rPr lang="zh-CN" altLang="en-US" sz="2800" b="1"/>
              <a:t>（</a:t>
            </a:r>
            <a:r>
              <a:rPr lang="en-US" altLang="zh-CN" sz="2800" b="1"/>
              <a:t>D</a:t>
            </a:r>
            <a:r>
              <a:rPr lang="zh-CN" altLang="en-US" sz="2800" b="1"/>
              <a:t>）</a:t>
            </a:r>
            <a:r>
              <a:rPr lang="en-US" altLang="zh-CN" sz="2800" b="1"/>
              <a:t>l</a:t>
            </a:r>
            <a:endParaRPr lang="en-US" altLang="zh-CN" b="1"/>
          </a:p>
        </p:txBody>
      </p:sp>
      <p:sp>
        <p:nvSpPr>
          <p:cNvPr id="16391" name="Text Box 5" title=""/>
          <p:cNvSpPr txBox="1"/>
          <p:nvPr/>
        </p:nvSpPr>
        <p:spPr>
          <a:xfrm>
            <a:off x="269875" y="274638"/>
            <a:ext cx="7740650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zh-CN" altLang="en-US" sz="3600" b="1">
                <a:latin typeface="黑体" pitchFamily="49" charset="-122"/>
                <a:ea typeface="黑体" pitchFamily="49" charset="-122"/>
              </a:rPr>
              <a:t>三、水溶液的酸碱性与</a:t>
            </a:r>
            <a:r>
              <a:rPr lang="en-US" altLang="zh-CN" sz="3600" b="1">
                <a:latin typeface="黑体" pitchFamily="49" charset="-122"/>
                <a:ea typeface="黑体" pitchFamily="49" charset="-122"/>
              </a:rPr>
              <a:t>PH</a:t>
            </a:r>
            <a:endParaRPr lang="zh-CN" altLang="en-US" sz="3600" b="1"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0236200" y="11023600"/>
            <a:ext cx="0" cy="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showWhenStopped="0"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showWhenStopped="0"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8" grpId="0"/>
      <p:bldP spid="16389" grpId="0"/>
      <p:bldP spid="163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17410" name="Rectangle 6" title=""/>
          <p:cNvSpPr>
            <a:spLocks noChangeArrowheads="1"/>
          </p:cNvSpPr>
          <p:nvPr/>
        </p:nvSpPr>
        <p:spPr bwMode="auto">
          <a:xfrm>
            <a:off x="0" y="0"/>
            <a:ext cx="12241213" cy="0"/>
          </a:xfrm>
          <a:prstGeom prst="rect">
            <a:avLst/>
          </a:prstGeom>
          <a:noFill/>
          <a:ln>
            <a:noFill/>
          </a:ln>
          <a:effectLst>
            <a:prstShdw prst="shdw12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0"/>
            <a:endParaRPr lang="zh-CN" altLang="en-US"/>
          </a:p>
        </p:txBody>
      </p:sp>
      <p:sp>
        <p:nvSpPr>
          <p:cNvPr id="17411" name="Rectangle 7" title=""/>
          <p:cNvSpPr/>
          <p:nvPr/>
        </p:nvSpPr>
        <p:spPr>
          <a:xfrm>
            <a:off x="809625" y="3071813"/>
            <a:ext cx="10261600" cy="1077912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</a:rPr>
              <a:t>首先判断溶液显什么性</a:t>
            </a:r>
            <a:r>
              <a:rPr lang="zh-CN" altLang="en-US" sz="3200" b="1"/>
              <a:t>，若为</a:t>
            </a:r>
            <a:r>
              <a:rPr lang="zh-CN" altLang="en-US" sz="3200" b="1">
                <a:solidFill>
                  <a:srgbClr val="0000FF"/>
                </a:solidFill>
              </a:rPr>
              <a:t>酸性溶液先求</a:t>
            </a:r>
            <a:r>
              <a:rPr lang="en-US" altLang="zh-CN" sz="3200" b="1">
                <a:solidFill>
                  <a:srgbClr val="0000FF"/>
                </a:solidFill>
              </a:rPr>
              <a:t>[H</a:t>
            </a:r>
            <a:r>
              <a:rPr lang="en-US" altLang="zh-CN" sz="3200" b="1" baseline="30000">
                <a:solidFill>
                  <a:srgbClr val="0000FF"/>
                </a:solidFill>
                <a:ea typeface="Times New Roman" pitchFamily="18" charset="0"/>
              </a:rPr>
              <a:t>+</a:t>
            </a:r>
            <a:r>
              <a:rPr lang="en-US" altLang="zh-CN" sz="3200" b="1">
                <a:solidFill>
                  <a:srgbClr val="0000FF"/>
                </a:solidFill>
                <a:ea typeface="Times New Roman" pitchFamily="18" charset="0"/>
              </a:rPr>
              <a:t> ]</a:t>
            </a:r>
            <a:r>
              <a:rPr lang="zh-CN" altLang="en-US" sz="3200" b="1"/>
              <a:t>，若为</a:t>
            </a:r>
            <a:r>
              <a:rPr lang="zh-CN" altLang="en-US" sz="3200" b="1">
                <a:solidFill>
                  <a:srgbClr val="D60093"/>
                </a:solidFill>
              </a:rPr>
              <a:t>碱性溶液，先求</a:t>
            </a:r>
            <a:r>
              <a:rPr lang="en-US" altLang="zh-CN" sz="3200" b="1">
                <a:solidFill>
                  <a:srgbClr val="D60093"/>
                </a:solidFill>
              </a:rPr>
              <a:t>[OH</a:t>
            </a:r>
            <a:r>
              <a:rPr lang="en-US" altLang="zh-CN" sz="3200" b="1" baseline="30000">
                <a:solidFill>
                  <a:srgbClr val="D60093"/>
                </a:solidFill>
                <a:ea typeface="Times New Roman" pitchFamily="18" charset="0"/>
              </a:rPr>
              <a:t>–</a:t>
            </a:r>
            <a:r>
              <a:rPr lang="en-US" altLang="zh-CN" sz="3200" b="1">
                <a:solidFill>
                  <a:srgbClr val="D60093"/>
                </a:solidFill>
              </a:rPr>
              <a:t>]</a:t>
            </a:r>
            <a:r>
              <a:rPr lang="zh-CN" altLang="en-US" sz="3200" b="1">
                <a:solidFill>
                  <a:srgbClr val="D60093"/>
                </a:solidFill>
              </a:rPr>
              <a:t>，再求</a:t>
            </a:r>
            <a:r>
              <a:rPr lang="en-US" altLang="zh-CN" sz="3200" b="1">
                <a:solidFill>
                  <a:srgbClr val="D60093"/>
                </a:solidFill>
              </a:rPr>
              <a:t>[H</a:t>
            </a:r>
            <a:r>
              <a:rPr lang="en-US" altLang="zh-CN" sz="3200" b="1" baseline="30000">
                <a:solidFill>
                  <a:srgbClr val="D60093"/>
                </a:solidFill>
                <a:ea typeface="Times New Roman" pitchFamily="18" charset="0"/>
              </a:rPr>
              <a:t>+</a:t>
            </a:r>
            <a:r>
              <a:rPr lang="en-US" altLang="zh-CN" sz="3200" b="1">
                <a:solidFill>
                  <a:srgbClr val="D60093"/>
                </a:solidFill>
                <a:ea typeface="Times New Roman" pitchFamily="18" charset="0"/>
              </a:rPr>
              <a:t> ]</a:t>
            </a:r>
            <a:r>
              <a:rPr lang="en-US" altLang="zh-CN" sz="3200" b="1">
                <a:solidFill>
                  <a:srgbClr val="D60093"/>
                </a:solidFill>
              </a:rPr>
              <a:t> ,</a:t>
            </a:r>
            <a:r>
              <a:rPr lang="zh-CN" altLang="en-US" sz="3200" b="1"/>
              <a:t>最后求</a:t>
            </a:r>
            <a:r>
              <a:rPr lang="en-US" altLang="zh-CN" sz="3200" b="1"/>
              <a:t>PH</a:t>
            </a:r>
            <a:r>
              <a:rPr lang="zh-CN" altLang="en-US" sz="3200" b="1"/>
              <a:t>。</a:t>
            </a:r>
            <a:endParaRPr lang="zh-CN" altLang="en-US" sz="3200" b="1"/>
          </a:p>
        </p:txBody>
      </p:sp>
      <p:grpSp>
        <p:nvGrpSpPr>
          <p:cNvPr id="17412" name="Group 2" title=""/>
          <p:cNvGrpSpPr/>
          <p:nvPr/>
        </p:nvGrpSpPr>
        <p:grpSpPr>
          <a:xfrm>
            <a:off x="179388" y="1808163"/>
            <a:ext cx="3422650" cy="993775"/>
            <a:chOff x="2297" y="1480"/>
            <a:chExt cx="2645" cy="762"/>
          </a:xfrm>
        </p:grpSpPr>
        <p:pic>
          <p:nvPicPr>
            <p:cNvPr id="17415" name="Picture 3" title="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65" y="1557"/>
              <a:ext cx="1618" cy="644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pic>
          <p:nvPicPr>
            <p:cNvPr id="17416" name="Picture 4" title="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97" y="1480"/>
              <a:ext cx="856" cy="762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17417" name="Rectangle 5" title=""/>
            <p:cNvSpPr/>
            <p:nvPr/>
          </p:nvSpPr>
          <p:spPr>
            <a:xfrm>
              <a:off x="3037" y="1636"/>
              <a:ext cx="1905" cy="330"/>
            </a:xfrm>
            <a:prstGeom prst="rect">
              <a:avLst/>
            </a:prstGeom>
            <a:noFill/>
            <a:ln>
              <a:noFill/>
              <a:miter lim="800000"/>
            </a:ln>
            <a:effectLst/>
          </p:spPr>
          <p:txBody>
            <a:bodyPr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/>
              <a:r>
                <a:rPr lang="zh-CN" altLang="en-US" sz="2800" b="1">
                  <a:ea typeface="黑体" pitchFamily="49" charset="-122"/>
                </a:rPr>
                <a:t>归纳总结</a:t>
              </a:r>
              <a:endParaRPr lang="zh-CN" altLang="en-US" sz="2800" b="1">
                <a:ea typeface="黑体" pitchFamily="49" charset="-122"/>
              </a:endParaRPr>
            </a:p>
          </p:txBody>
        </p:sp>
        <p:pic>
          <p:nvPicPr>
            <p:cNvPr id="17418" name="Picture 6" title="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04" y="1611"/>
              <a:ext cx="373" cy="373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</p:grpSp>
      <p:sp>
        <p:nvSpPr>
          <p:cNvPr id="17413" name="Rectangle 5" title=""/>
          <p:cNvSpPr/>
          <p:nvPr/>
        </p:nvSpPr>
        <p:spPr>
          <a:xfrm>
            <a:off x="288925" y="1084263"/>
            <a:ext cx="3311525" cy="461962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en-US" altLang="zh-CN" b="1"/>
              <a:t>4.  </a:t>
            </a:r>
            <a:r>
              <a:rPr lang="zh-CN" altLang="en-US" b="1"/>
              <a:t>溶液的混合：</a:t>
            </a:r>
            <a:endParaRPr lang="zh-CN" altLang="en-US" b="1"/>
          </a:p>
        </p:txBody>
      </p:sp>
      <p:sp>
        <p:nvSpPr>
          <p:cNvPr id="17414" name="Text Box 5" title=""/>
          <p:cNvSpPr txBox="1"/>
          <p:nvPr/>
        </p:nvSpPr>
        <p:spPr>
          <a:xfrm>
            <a:off x="269875" y="274638"/>
            <a:ext cx="7740650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zh-CN" altLang="en-US" sz="3600" b="1">
                <a:latin typeface="黑体" pitchFamily="49" charset="-122"/>
                <a:ea typeface="黑体" pitchFamily="49" charset="-122"/>
              </a:rPr>
              <a:t>三、水溶液的酸碱性与</a:t>
            </a:r>
            <a:r>
              <a:rPr lang="en-US" altLang="zh-CN" sz="3600" b="1">
                <a:latin typeface="黑体" pitchFamily="49" charset="-122"/>
                <a:ea typeface="黑体" pitchFamily="49" charset="-122"/>
              </a:rPr>
              <a:t>PH</a:t>
            </a:r>
            <a:endParaRPr lang="zh-CN" altLang="en-US" sz="3600" b="1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18434" name="Rectangle 5" title=""/>
          <p:cNvSpPr/>
          <p:nvPr/>
        </p:nvSpPr>
        <p:spPr>
          <a:xfrm>
            <a:off x="288925" y="1084263"/>
            <a:ext cx="2347913" cy="461962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en-US" altLang="zh-CN" b="1"/>
              <a:t>5. </a:t>
            </a:r>
            <a:r>
              <a:rPr lang="zh-CN" altLang="en-US" b="1"/>
              <a:t>溶液的稀释：</a:t>
            </a:r>
            <a:endParaRPr lang="zh-CN" altLang="en-US" b="1"/>
          </a:p>
        </p:txBody>
      </p:sp>
      <p:sp>
        <p:nvSpPr>
          <p:cNvPr id="18435" name="Text Box 3" title=""/>
          <p:cNvSpPr txBox="1"/>
          <p:nvPr/>
        </p:nvSpPr>
        <p:spPr>
          <a:xfrm>
            <a:off x="481013" y="1628775"/>
            <a:ext cx="11220450" cy="1169988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</a:rPr>
              <a:t>例</a:t>
            </a:r>
            <a:r>
              <a:rPr lang="en-US" altLang="zh-CN" sz="2800" b="1">
                <a:solidFill>
                  <a:srgbClr val="FF0000"/>
                </a:solidFill>
              </a:rPr>
              <a:t>6</a:t>
            </a:r>
            <a:r>
              <a:rPr lang="zh-CN" altLang="en-US" sz="2800" b="1">
                <a:solidFill>
                  <a:srgbClr val="FF0000"/>
                </a:solidFill>
              </a:rPr>
              <a:t>： </a:t>
            </a:r>
            <a:r>
              <a:rPr lang="en-US" altLang="zh-CN" sz="2800" b="1"/>
              <a:t>0.</a:t>
            </a:r>
            <a:r>
              <a:rPr lang="en-US" altLang="zh-CN" sz="2800" b="1">
                <a:ea typeface="Times New Roman" pitchFamily="18" charset="0"/>
              </a:rPr>
              <a:t>1mol/LHCl</a:t>
            </a:r>
            <a:r>
              <a:rPr lang="zh-CN" altLang="en-US" sz="2800" b="1"/>
              <a:t>溶液，加水稀释</a:t>
            </a:r>
            <a:r>
              <a:rPr lang="zh-CN" altLang="en-US" sz="2800" b="1" baseline="-25000"/>
              <a:t>：</a:t>
            </a:r>
            <a:endParaRPr lang="zh-CN" altLang="en-US" sz="2800" b="1" baseline="-25000"/>
          </a:p>
          <a:p>
            <a:pPr marL="0" lvl="0" indent="0" eaLnBrk="1" hangingPunct="1">
              <a:spcBef>
                <a:spcPct val="50000"/>
              </a:spcBef>
            </a:pPr>
            <a:r>
              <a:rPr lang="zh-CN" altLang="en-US" sz="2800" b="1"/>
              <a:t>               （</a:t>
            </a:r>
            <a:r>
              <a:rPr lang="en-US" altLang="zh-CN" sz="2800" b="1"/>
              <a:t>1</a:t>
            </a:r>
            <a:r>
              <a:rPr lang="zh-CN" altLang="en-US" sz="2800" b="1"/>
              <a:t>）</a:t>
            </a:r>
            <a:r>
              <a:rPr lang="en-US" altLang="zh-CN" sz="2800" b="1"/>
              <a:t>1000</a:t>
            </a:r>
            <a:r>
              <a:rPr lang="zh-CN" altLang="en-US" sz="2800" b="1"/>
              <a:t>倍（</a:t>
            </a:r>
            <a:r>
              <a:rPr lang="en-US" altLang="zh-CN" sz="2800" b="1"/>
              <a:t>2</a:t>
            </a:r>
            <a:r>
              <a:rPr lang="zh-CN" altLang="en-US" sz="2800" b="1"/>
              <a:t>）</a:t>
            </a:r>
            <a:r>
              <a:rPr lang="en-US" altLang="zh-CN" sz="2800" b="1"/>
              <a:t>10</a:t>
            </a:r>
            <a:r>
              <a:rPr lang="en-US" altLang="zh-CN" sz="2800" b="1" baseline="30000"/>
              <a:t>5</a:t>
            </a:r>
            <a:r>
              <a:rPr lang="zh-CN" altLang="en-US" sz="2800" b="1"/>
              <a:t>倍（</a:t>
            </a:r>
            <a:r>
              <a:rPr lang="en-US" altLang="zh-CN" sz="2800" b="1"/>
              <a:t>3</a:t>
            </a:r>
            <a:r>
              <a:rPr lang="zh-CN" altLang="en-US" sz="2800" b="1"/>
              <a:t>）</a:t>
            </a:r>
            <a:r>
              <a:rPr lang="en-US" altLang="zh-CN" sz="2800" b="1"/>
              <a:t>10</a:t>
            </a:r>
            <a:r>
              <a:rPr lang="en-US" altLang="zh-CN" sz="2800" b="1" baseline="30000"/>
              <a:t>8</a:t>
            </a:r>
            <a:r>
              <a:rPr lang="zh-CN" altLang="en-US" sz="2800" b="1"/>
              <a:t>倍     </a:t>
            </a:r>
            <a:r>
              <a:rPr lang="en-US" altLang="zh-CN" sz="2800" b="1"/>
              <a:t>(4)2</a:t>
            </a:r>
            <a:r>
              <a:rPr lang="zh-CN" altLang="en-US" sz="2800" b="1"/>
              <a:t>倍</a:t>
            </a:r>
            <a:endParaRPr lang="zh-CN" altLang="en-US" sz="2800" b="1"/>
          </a:p>
        </p:txBody>
      </p:sp>
      <p:sp>
        <p:nvSpPr>
          <p:cNvPr id="18436" name="Text Box 7" title=""/>
          <p:cNvSpPr txBox="1"/>
          <p:nvPr/>
        </p:nvSpPr>
        <p:spPr>
          <a:xfrm>
            <a:off x="630238" y="3089275"/>
            <a:ext cx="8153400" cy="519113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zh-CN" altLang="en-US" sz="2800" b="1"/>
              <a:t>练</a:t>
            </a:r>
            <a:r>
              <a:rPr lang="en-US" altLang="zh-CN" sz="2800" b="1"/>
              <a:t>3</a:t>
            </a:r>
            <a:r>
              <a:rPr lang="zh-CN" altLang="en-US" sz="2800" b="1"/>
              <a:t>：如果换为</a:t>
            </a:r>
            <a:r>
              <a:rPr lang="en-US" altLang="zh-CN" sz="2800" b="1"/>
              <a:t>0</a:t>
            </a:r>
            <a:r>
              <a:rPr lang="en-US" altLang="zh-CN" sz="2800" b="1">
                <a:ea typeface="Times New Roman" pitchFamily="18" charset="0"/>
              </a:rPr>
              <a:t>.1mol/LNaOH</a:t>
            </a:r>
            <a:r>
              <a:rPr lang="zh-CN" altLang="en-US" sz="2800" b="1"/>
              <a:t>溶液</a:t>
            </a:r>
            <a:r>
              <a:rPr lang="en-US" altLang="zh-CN" sz="2800" b="1"/>
              <a:t>,</a:t>
            </a:r>
            <a:r>
              <a:rPr lang="zh-CN" altLang="en-US" sz="2800" b="1"/>
              <a:t>结果如何</a:t>
            </a:r>
            <a:r>
              <a:rPr lang="en-US" altLang="zh-CN" sz="2800" b="1"/>
              <a:t>?</a:t>
            </a:r>
            <a:endParaRPr lang="en-US" altLang="zh-CN" b="1"/>
          </a:p>
        </p:txBody>
      </p:sp>
      <p:sp>
        <p:nvSpPr>
          <p:cNvPr id="18437" name="Text Box 5" title=""/>
          <p:cNvSpPr txBox="1"/>
          <p:nvPr/>
        </p:nvSpPr>
        <p:spPr>
          <a:xfrm>
            <a:off x="269875" y="274638"/>
            <a:ext cx="7740650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zh-CN" altLang="en-US" sz="3600" b="1">
                <a:latin typeface="黑体" pitchFamily="49" charset="-122"/>
                <a:ea typeface="黑体" pitchFamily="49" charset="-122"/>
              </a:rPr>
              <a:t>三、水溶液的酸碱性与</a:t>
            </a:r>
            <a:r>
              <a:rPr lang="en-US" altLang="zh-CN" sz="3600" b="1">
                <a:latin typeface="黑体" pitchFamily="49" charset="-122"/>
                <a:ea typeface="黑体" pitchFamily="49" charset="-122"/>
              </a:rPr>
              <a:t>PH</a:t>
            </a:r>
            <a:endParaRPr lang="zh-CN" altLang="en-US" sz="3600" b="1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19458" name="Rectangle 6" title=""/>
          <p:cNvSpPr>
            <a:spLocks noChangeArrowheads="1"/>
          </p:cNvSpPr>
          <p:nvPr/>
        </p:nvSpPr>
        <p:spPr bwMode="auto">
          <a:xfrm>
            <a:off x="0" y="0"/>
            <a:ext cx="12241213" cy="0"/>
          </a:xfrm>
          <a:prstGeom prst="rect">
            <a:avLst/>
          </a:prstGeom>
          <a:noFill/>
          <a:ln>
            <a:noFill/>
          </a:ln>
          <a:effectLst>
            <a:prstShdw prst="shdw12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0"/>
            <a:endParaRPr lang="zh-CN" altLang="en-US"/>
          </a:p>
        </p:txBody>
      </p:sp>
      <p:sp>
        <p:nvSpPr>
          <p:cNvPr id="19459" name="Text Box 2" title=""/>
          <p:cNvSpPr txBox="1"/>
          <p:nvPr/>
        </p:nvSpPr>
        <p:spPr>
          <a:xfrm>
            <a:off x="1169988" y="2570163"/>
            <a:ext cx="8305800" cy="3109912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sz="2800" b="1"/>
              <a:t>(</a:t>
            </a:r>
            <a:r>
              <a:rPr lang="en-US" altLang="zh-CN" sz="2800" b="1">
                <a:ea typeface="Times New Roman" pitchFamily="18" charset="0"/>
              </a:rPr>
              <a:t>a)</a:t>
            </a:r>
            <a:r>
              <a:rPr lang="zh-CN" altLang="en-US" sz="2800" b="1"/>
              <a:t>当加水稀释后</a:t>
            </a:r>
            <a:r>
              <a:rPr lang="en-US" altLang="zh-CN" sz="2800" b="1"/>
              <a:t>,</a:t>
            </a:r>
            <a:r>
              <a:rPr lang="zh-CN" altLang="en-US" sz="2800" b="1"/>
              <a:t>溶液中</a:t>
            </a:r>
            <a:r>
              <a:rPr lang="en-US" altLang="zh-CN" sz="2800" b="1"/>
              <a:t>[H</a:t>
            </a:r>
            <a:r>
              <a:rPr lang="en-US" altLang="zh-CN" sz="2800" b="1" baseline="30000"/>
              <a:t>+</a:t>
            </a:r>
            <a:r>
              <a:rPr lang="en-US" altLang="zh-CN" sz="2800" b="1"/>
              <a:t>](</a:t>
            </a:r>
            <a:r>
              <a:rPr lang="zh-CN" altLang="en-US" sz="2800" b="1"/>
              <a:t>或</a:t>
            </a:r>
            <a:r>
              <a:rPr lang="en-US" altLang="zh-CN" sz="2800" b="1"/>
              <a:t>[OH</a:t>
            </a:r>
            <a:r>
              <a:rPr lang="en-US" altLang="zh-CN" sz="2800" b="1" baseline="30000"/>
              <a:t>-</a:t>
            </a:r>
            <a:r>
              <a:rPr lang="en-US" altLang="zh-CN" sz="2800" b="1"/>
              <a:t>]) ≥10</a:t>
            </a:r>
            <a:r>
              <a:rPr lang="en-US" altLang="zh-CN" sz="2800" b="1" baseline="30000"/>
              <a:t>-6</a:t>
            </a:r>
            <a:r>
              <a:rPr lang="en-US" altLang="zh-CN" sz="2800" b="1">
                <a:ea typeface="Times New Roman" pitchFamily="18" charset="0"/>
              </a:rPr>
              <a:t>mol/L</a:t>
            </a:r>
            <a:r>
              <a:rPr lang="zh-CN" altLang="en-US" sz="2800" b="1"/>
              <a:t>时</a:t>
            </a:r>
            <a:r>
              <a:rPr lang="en-US" altLang="zh-CN" sz="2800" b="1"/>
              <a:t>,</a:t>
            </a:r>
            <a:endParaRPr lang="en-US" altLang="zh-CN" sz="2800" b="1"/>
          </a:p>
          <a:p>
            <a:pPr marL="0" lvl="0" indent="0" eaLnBrk="1" hangingPunct="1">
              <a:spcBef>
                <a:spcPct val="50000"/>
              </a:spcBef>
            </a:pPr>
            <a:r>
              <a:rPr lang="en-US" altLang="zh-CN" sz="2800" b="1"/>
              <a:t> </a:t>
            </a:r>
            <a:r>
              <a:rPr lang="zh-CN" altLang="en-US" sz="2800" b="1">
                <a:solidFill>
                  <a:srgbClr val="FF0000"/>
                </a:solidFill>
              </a:rPr>
              <a:t>强酸</a:t>
            </a:r>
            <a:r>
              <a:rPr lang="en-US" altLang="zh-CN" sz="2800" b="1">
                <a:solidFill>
                  <a:srgbClr val="FF0000"/>
                </a:solidFill>
              </a:rPr>
              <a:t>:PH</a:t>
            </a:r>
            <a:r>
              <a:rPr lang="zh-CN" altLang="en-US" sz="2800" b="1" baseline="-25000">
                <a:solidFill>
                  <a:srgbClr val="FF0000"/>
                </a:solidFill>
              </a:rPr>
              <a:t>混</a:t>
            </a:r>
            <a:r>
              <a:rPr lang="en-US" altLang="zh-CN" sz="2800" b="1">
                <a:solidFill>
                  <a:srgbClr val="FF0000"/>
                </a:solidFill>
              </a:rPr>
              <a:t>=PH</a:t>
            </a:r>
            <a:r>
              <a:rPr lang="zh-CN" altLang="en-US" sz="2800" b="1" baseline="-25000">
                <a:solidFill>
                  <a:srgbClr val="FF0000"/>
                </a:solidFill>
              </a:rPr>
              <a:t>原</a:t>
            </a:r>
            <a:r>
              <a:rPr lang="en-US" altLang="zh-CN" sz="2800" b="1">
                <a:solidFill>
                  <a:srgbClr val="FF0000"/>
                </a:solidFill>
              </a:rPr>
              <a:t>+</a:t>
            </a:r>
            <a:r>
              <a:rPr lang="en-US" altLang="zh-CN" sz="2800" b="1">
                <a:solidFill>
                  <a:srgbClr val="FF0000"/>
                </a:solidFill>
                <a:ea typeface="Times New Roman" pitchFamily="18" charset="0"/>
              </a:rPr>
              <a:t>n</a:t>
            </a:r>
            <a:endParaRPr lang="en-US" altLang="zh-CN" sz="2800" b="1">
              <a:solidFill>
                <a:srgbClr val="FF0000"/>
              </a:solidFill>
              <a:ea typeface="Times New Roman" pitchFamily="18" charset="0"/>
            </a:endParaRPr>
          </a:p>
          <a:p>
            <a:pPr marL="0" lvl="0" indent="0" eaLnBrk="1" hangingPunct="1">
              <a:spcBef>
                <a:spcPct val="50000"/>
              </a:spcBef>
            </a:pPr>
            <a:r>
              <a:rPr lang="en-US" altLang="zh-CN" sz="2800" b="1"/>
              <a:t> </a:t>
            </a:r>
            <a:r>
              <a:rPr lang="zh-CN" altLang="en-US" sz="2800" b="1">
                <a:solidFill>
                  <a:srgbClr val="FF0000"/>
                </a:solidFill>
              </a:rPr>
              <a:t>强碱</a:t>
            </a:r>
            <a:r>
              <a:rPr lang="en-US" altLang="zh-CN" sz="2800" b="1">
                <a:solidFill>
                  <a:srgbClr val="FF0000"/>
                </a:solidFill>
              </a:rPr>
              <a:t>:PH</a:t>
            </a:r>
            <a:r>
              <a:rPr lang="zh-CN" altLang="en-US" sz="2800" b="1" baseline="-25000">
                <a:solidFill>
                  <a:srgbClr val="FF0000"/>
                </a:solidFill>
              </a:rPr>
              <a:t>混</a:t>
            </a:r>
            <a:r>
              <a:rPr lang="en-US" altLang="zh-CN" sz="2800" b="1">
                <a:solidFill>
                  <a:srgbClr val="FF0000"/>
                </a:solidFill>
              </a:rPr>
              <a:t>=PH</a:t>
            </a:r>
            <a:r>
              <a:rPr lang="zh-CN" altLang="en-US" sz="2800" b="1" baseline="-25000">
                <a:solidFill>
                  <a:srgbClr val="FF0000"/>
                </a:solidFill>
              </a:rPr>
              <a:t>原</a:t>
            </a:r>
            <a:r>
              <a:rPr lang="en-US" altLang="zh-CN" sz="2800" b="1">
                <a:solidFill>
                  <a:srgbClr val="FF0000"/>
                </a:solidFill>
                <a:ea typeface="Times New Roman" pitchFamily="18" charset="0"/>
              </a:rPr>
              <a:t>–n</a:t>
            </a:r>
            <a:endParaRPr lang="en-US" altLang="zh-CN" sz="2800" b="1">
              <a:solidFill>
                <a:srgbClr val="FF0000"/>
              </a:solidFill>
            </a:endParaRPr>
          </a:p>
          <a:p>
            <a:pPr marL="0" lvl="0" indent="0" eaLnBrk="1" hangingPunct="1">
              <a:spcBef>
                <a:spcPct val="50000"/>
              </a:spcBef>
            </a:pPr>
            <a:r>
              <a:rPr lang="en-US" altLang="zh-CN" sz="2800" b="1"/>
              <a:t>(</a:t>
            </a:r>
            <a:r>
              <a:rPr lang="en-US" altLang="zh-CN" sz="2800" b="1">
                <a:ea typeface="Times New Roman" pitchFamily="18" charset="0"/>
              </a:rPr>
              <a:t>b)</a:t>
            </a:r>
            <a:r>
              <a:rPr lang="zh-CN" altLang="en-US" sz="2800" b="1"/>
              <a:t>当加水稀释倍数很大时，</a:t>
            </a:r>
            <a:endParaRPr lang="zh-CN" altLang="en-US" sz="2800" b="1"/>
          </a:p>
          <a:p>
            <a:pPr marL="0" lvl="0" indent="0" eaLnBrk="1" hangingPunct="1">
              <a:spcBef>
                <a:spcPct val="50000"/>
              </a:spcBef>
            </a:pPr>
            <a:r>
              <a:rPr lang="zh-CN" altLang="en-US" sz="2800" b="1"/>
              <a:t> </a:t>
            </a:r>
            <a:r>
              <a:rPr lang="zh-CN" altLang="en-US" sz="2800" b="1">
                <a:solidFill>
                  <a:srgbClr val="D60093"/>
                </a:solidFill>
              </a:rPr>
              <a:t>酸</a:t>
            </a:r>
            <a:r>
              <a:rPr lang="en-US" altLang="zh-CN" sz="2800" b="1">
                <a:solidFill>
                  <a:srgbClr val="D60093"/>
                </a:solidFill>
              </a:rPr>
              <a:t>:PH</a:t>
            </a:r>
            <a:r>
              <a:rPr lang="zh-CN" altLang="en-US" sz="2800" b="1">
                <a:solidFill>
                  <a:srgbClr val="D60093"/>
                </a:solidFill>
              </a:rPr>
              <a:t>略小于</a:t>
            </a:r>
            <a:r>
              <a:rPr lang="en-US" altLang="zh-CN" sz="2800" b="1">
                <a:solidFill>
                  <a:srgbClr val="D60093"/>
                </a:solidFill>
              </a:rPr>
              <a:t>7;     </a:t>
            </a:r>
            <a:r>
              <a:rPr lang="zh-CN" altLang="en-US" sz="2800" b="1">
                <a:solidFill>
                  <a:srgbClr val="D60093"/>
                </a:solidFill>
              </a:rPr>
              <a:t>碱</a:t>
            </a:r>
            <a:r>
              <a:rPr lang="en-US" altLang="zh-CN" sz="2800" b="1">
                <a:solidFill>
                  <a:srgbClr val="D60093"/>
                </a:solidFill>
              </a:rPr>
              <a:t>:PH</a:t>
            </a:r>
            <a:r>
              <a:rPr lang="zh-CN" altLang="en-US" sz="2800" b="1">
                <a:solidFill>
                  <a:srgbClr val="D60093"/>
                </a:solidFill>
              </a:rPr>
              <a:t>略大于</a:t>
            </a:r>
            <a:r>
              <a:rPr lang="en-US" altLang="zh-CN" sz="2800" b="1">
                <a:solidFill>
                  <a:srgbClr val="D60093"/>
                </a:solidFill>
              </a:rPr>
              <a:t>7</a:t>
            </a:r>
            <a:endParaRPr lang="en-US" altLang="zh-CN" b="1"/>
          </a:p>
        </p:txBody>
      </p:sp>
      <p:grpSp>
        <p:nvGrpSpPr>
          <p:cNvPr id="19460" name="Group 2" title=""/>
          <p:cNvGrpSpPr/>
          <p:nvPr/>
        </p:nvGrpSpPr>
        <p:grpSpPr>
          <a:xfrm>
            <a:off x="179388" y="1628775"/>
            <a:ext cx="3422650" cy="993775"/>
            <a:chOff x="2297" y="1480"/>
            <a:chExt cx="2645" cy="762"/>
          </a:xfrm>
        </p:grpSpPr>
        <p:pic>
          <p:nvPicPr>
            <p:cNvPr id="19464" name="Picture 3" title="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65" y="1557"/>
              <a:ext cx="1618" cy="644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pic>
          <p:nvPicPr>
            <p:cNvPr id="19465" name="Picture 4" title="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97" y="1480"/>
              <a:ext cx="856" cy="762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19466" name="Rectangle 5" title=""/>
            <p:cNvSpPr/>
            <p:nvPr/>
          </p:nvSpPr>
          <p:spPr>
            <a:xfrm>
              <a:off x="3037" y="1636"/>
              <a:ext cx="1905" cy="330"/>
            </a:xfrm>
            <a:prstGeom prst="rect">
              <a:avLst/>
            </a:prstGeom>
            <a:noFill/>
            <a:ln>
              <a:noFill/>
              <a:miter lim="800000"/>
            </a:ln>
            <a:effectLst/>
          </p:spPr>
          <p:txBody>
            <a:bodyPr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/>
              <a:r>
                <a:rPr lang="zh-CN" altLang="en-US" sz="2800" b="1">
                  <a:ea typeface="黑体" pitchFamily="49" charset="-122"/>
                </a:rPr>
                <a:t>归纳总结</a:t>
              </a:r>
              <a:endParaRPr lang="zh-CN" altLang="en-US" sz="2800" b="1">
                <a:ea typeface="黑体" pitchFamily="49" charset="-122"/>
              </a:endParaRPr>
            </a:p>
          </p:txBody>
        </p:sp>
        <p:pic>
          <p:nvPicPr>
            <p:cNvPr id="19467" name="Picture 6" title="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04" y="1611"/>
              <a:ext cx="373" cy="373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</p:grpSp>
      <p:sp>
        <p:nvSpPr>
          <p:cNvPr id="19461" name="矩形 1" title=""/>
          <p:cNvSpPr/>
          <p:nvPr/>
        </p:nvSpPr>
        <p:spPr>
          <a:xfrm>
            <a:off x="2790825" y="1898650"/>
            <a:ext cx="7196138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en-US" altLang="zh-CN" sz="2800" b="1">
                <a:solidFill>
                  <a:srgbClr val="000000"/>
                </a:solidFill>
              </a:rPr>
              <a:t> </a:t>
            </a:r>
            <a:r>
              <a:rPr lang="zh-CN" altLang="en-US" sz="2800" b="1">
                <a:solidFill>
                  <a:srgbClr val="000000"/>
                </a:solidFill>
              </a:rPr>
              <a:t>强酸、强碱加水稀释</a:t>
            </a:r>
            <a:r>
              <a:rPr lang="en-US" altLang="zh-CN" sz="2800" b="1">
                <a:solidFill>
                  <a:srgbClr val="000000"/>
                </a:solidFill>
              </a:rPr>
              <a:t>10</a:t>
            </a:r>
            <a:r>
              <a:rPr lang="en-US" altLang="zh-CN" sz="2800" b="1" baseline="30000">
                <a:solidFill>
                  <a:srgbClr val="000000"/>
                </a:solidFill>
                <a:ea typeface="Times New Roman" pitchFamily="18" charset="0"/>
              </a:rPr>
              <a:t>n</a:t>
            </a:r>
            <a:r>
              <a:rPr lang="zh-CN" altLang="en-US" sz="2800" b="1">
                <a:solidFill>
                  <a:srgbClr val="000000"/>
                </a:solidFill>
              </a:rPr>
              <a:t>倍</a:t>
            </a:r>
            <a:r>
              <a:rPr lang="en-US" altLang="zh-CN" sz="2800" b="1">
                <a:solidFill>
                  <a:srgbClr val="000000"/>
                </a:solidFill>
              </a:rPr>
              <a:t>:</a:t>
            </a:r>
            <a:endParaRPr lang="zh-CN" altLang="en-US"/>
          </a:p>
        </p:txBody>
      </p:sp>
      <p:sp>
        <p:nvSpPr>
          <p:cNvPr id="19462" name="Rectangle 5" title=""/>
          <p:cNvSpPr/>
          <p:nvPr/>
        </p:nvSpPr>
        <p:spPr>
          <a:xfrm>
            <a:off x="288925" y="1084263"/>
            <a:ext cx="2347913" cy="461962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en-US" altLang="zh-CN" b="1"/>
              <a:t>5. </a:t>
            </a:r>
            <a:r>
              <a:rPr lang="zh-CN" altLang="en-US" b="1"/>
              <a:t>溶液的稀释：</a:t>
            </a:r>
            <a:endParaRPr lang="zh-CN" altLang="en-US" b="1"/>
          </a:p>
        </p:txBody>
      </p:sp>
      <p:sp>
        <p:nvSpPr>
          <p:cNvPr id="19463" name="Text Box 5" title=""/>
          <p:cNvSpPr txBox="1"/>
          <p:nvPr/>
        </p:nvSpPr>
        <p:spPr>
          <a:xfrm>
            <a:off x="269875" y="274638"/>
            <a:ext cx="7740650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zh-CN" altLang="en-US" sz="3600" b="1">
                <a:latin typeface="黑体" pitchFamily="49" charset="-122"/>
                <a:ea typeface="黑体" pitchFamily="49" charset="-122"/>
              </a:rPr>
              <a:t>三、水溶液的酸碱性与</a:t>
            </a:r>
            <a:r>
              <a:rPr lang="en-US" altLang="zh-CN" sz="3600" b="1">
                <a:latin typeface="黑体" pitchFamily="49" charset="-122"/>
                <a:ea typeface="黑体" pitchFamily="49" charset="-122"/>
              </a:rPr>
              <a:t>PH</a:t>
            </a:r>
            <a:endParaRPr lang="zh-CN" altLang="en-US" sz="3600" b="1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0482" name="AutoShape 4" title=""/>
          <p:cNvSpPr>
            <a:spLocks noChangeArrowheads="1"/>
          </p:cNvSpPr>
          <p:nvPr/>
        </p:nvSpPr>
        <p:spPr bwMode="auto">
          <a:xfrm>
            <a:off x="3149600" y="1628775"/>
            <a:ext cx="5943600" cy="2209800"/>
          </a:xfrm>
          <a:prstGeom prst="roundRect">
            <a:avLst>
              <a:gd name="adj" fmla="val 9671"/>
            </a:avLst>
          </a:prstGeom>
          <a:solidFill>
            <a:srgbClr val="66FF66">
              <a:alpha val="94000"/>
            </a:srgbClr>
          </a:solidFill>
          <a:ln w="57150" cmpd="thinThick" algn="ctr">
            <a:solidFill>
              <a:srgbClr val="FF0000"/>
            </a:solidFill>
            <a:round/>
            <a:headEnd type="none" w="sm" len="sm"/>
            <a:tailEnd type="none" w="sm" len="sm"/>
          </a:ln>
          <a:effectLst>
            <a:prstShdw prst="shdw12">
              <a:srgbClr val="808080">
                <a:alpha val="50000"/>
              </a:srgbClr>
            </a:prstShdw>
          </a:effectLst>
        </p:spPr>
        <p:txBody>
          <a:bodyPr tIns="0" bIns="0" anchor="ctr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ctr" eaLnBrk="1" hangingPunct="0">
              <a:lnSpc>
                <a:spcPct val="150000"/>
              </a:lnSpc>
              <a:tabLst>
                <a:tab pos="403225"/>
              </a:tabLst>
            </a:pPr>
            <a:r>
              <a:rPr lang="zh-CN" altLang="en-US" sz="3600" b="1" spc="0">
                <a:solidFill>
                  <a:srgbClr val="FF0000"/>
                </a:solidFill>
                <a:latin typeface="Arial" pitchFamily="34" charset="0"/>
              </a:rPr>
              <a:t>本讲内容结束</a:t>
            </a:r>
            <a:endParaRPr lang="zh-CN" altLang="en-US" sz="3600" b="1">
              <a:solidFill>
                <a:srgbClr val="FF0000"/>
              </a:solidFill>
              <a:latin typeface="Arial" pitchFamily="34" charset="0"/>
            </a:endParaRPr>
          </a:p>
          <a:p>
            <a:pPr marL="0" lvl="0" indent="0" algn="ctr" eaLnBrk="1" hangingPunct="0">
              <a:lnSpc>
                <a:spcPct val="150000"/>
              </a:lnSpc>
              <a:tabLst>
                <a:tab pos="403225"/>
              </a:tabLst>
            </a:pPr>
            <a:r>
              <a:rPr lang="zh-CN" altLang="en-US" sz="3600" b="1" spc="0">
                <a:solidFill>
                  <a:srgbClr val="FF0000"/>
                </a:solidFill>
                <a:latin typeface="Arial" pitchFamily="34" charset="0"/>
              </a:rPr>
              <a:t>请完成课时作业</a:t>
            </a:r>
            <a:endParaRPr lang="zh-CN" altLang="en-US" sz="36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anklin Gothic Medium" pitchFamily="34" charset="0"/>
              <a:ea typeface="黑体" pitchFamily="49" charset="-122"/>
            </a:endParaRPr>
          </a:p>
        </p:txBody>
      </p:sp>
      <p:pic>
        <p:nvPicPr>
          <p:cNvPr id="20483" name="Picture 9" title=""/>
          <p:cNvPicPr>
            <a:picLocks noChangeAspect="1" noCrop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0296525" y="908050"/>
            <a:ext cx="1944688" cy="18764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0484" name="Picture 9" title=""/>
          <p:cNvPicPr>
            <a:picLocks noChangeAspect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0487" y="819150"/>
            <a:ext cx="1871662" cy="1804988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0485" name="Picture 4" title="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363" y="5049838"/>
            <a:ext cx="1828800" cy="12795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0486" name="Picture 5" title=""/>
          <p:cNvPicPr>
            <a:picLocks noChangeAspect="1"/>
          </p:cNvPicPr>
          <p:nvPr/>
        </p:nvPicPr>
        <p:blipFill>
          <a:blip r:embed="rId4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lum bright="-6000" contrast="18000"/>
          </a:blip>
          <a:stretch>
            <a:fillRect/>
          </a:stretch>
        </p:blipFill>
        <p:spPr>
          <a:xfrm>
            <a:off x="0" y="4149725"/>
            <a:ext cx="2635250" cy="279400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>
    <p:wipe dir="d"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7170" name="Rectangle 6" title=""/>
          <p:cNvSpPr>
            <a:spLocks noChangeArrowheads="1"/>
          </p:cNvSpPr>
          <p:nvPr/>
        </p:nvSpPr>
        <p:spPr bwMode="auto">
          <a:xfrm>
            <a:off x="0" y="0"/>
            <a:ext cx="12241213" cy="0"/>
          </a:xfrm>
          <a:prstGeom prst="rect">
            <a:avLst/>
          </a:prstGeom>
          <a:noFill/>
          <a:ln>
            <a:noFill/>
          </a:ln>
          <a:effectLst>
            <a:prstShdw prst="shdw12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0"/>
            <a:endParaRPr lang="zh-CN" altLang="en-US"/>
          </a:p>
        </p:txBody>
      </p:sp>
      <p:grpSp>
        <p:nvGrpSpPr>
          <p:cNvPr id="7171" name="Group 2" title=""/>
          <p:cNvGrpSpPr/>
          <p:nvPr/>
        </p:nvGrpSpPr>
        <p:grpSpPr>
          <a:xfrm>
            <a:off x="179388" y="1089025"/>
            <a:ext cx="2522537" cy="993775"/>
            <a:chOff x="2297" y="1480"/>
            <a:chExt cx="2180" cy="762"/>
          </a:xfrm>
        </p:grpSpPr>
        <p:pic>
          <p:nvPicPr>
            <p:cNvPr id="7176" name="Picture 3" title="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65" y="1557"/>
              <a:ext cx="1618" cy="644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pic>
          <p:nvPicPr>
            <p:cNvPr id="7177" name="Picture 4" title="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97" y="1480"/>
              <a:ext cx="856" cy="762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7178" name="Rectangle 5" title=""/>
            <p:cNvSpPr/>
            <p:nvPr/>
          </p:nvSpPr>
          <p:spPr>
            <a:xfrm>
              <a:off x="3231" y="1618"/>
              <a:ext cx="1246" cy="401"/>
            </a:xfrm>
            <a:prstGeom prst="rect">
              <a:avLst/>
            </a:prstGeom>
            <a:noFill/>
            <a:ln>
              <a:noFill/>
              <a:miter lim="800000"/>
            </a:ln>
            <a:effectLst/>
          </p:spPr>
          <p:txBody>
            <a:bodyPr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/>
              <a:r>
                <a:rPr lang="zh-CN" altLang="en-US" sz="2800" b="1">
                  <a:solidFill>
                    <a:srgbClr val="FF0000"/>
                  </a:solidFill>
                  <a:ea typeface="黑体" pitchFamily="49" charset="-122"/>
                </a:rPr>
                <a:t>思考</a:t>
              </a:r>
              <a:endParaRPr lang="zh-CN" altLang="en-US" sz="2800" b="1">
                <a:solidFill>
                  <a:srgbClr val="FF0000"/>
                </a:solidFill>
                <a:ea typeface="黑体" pitchFamily="49" charset="-122"/>
              </a:endParaRPr>
            </a:p>
          </p:txBody>
        </p:sp>
        <p:sp>
          <p:nvSpPr>
            <p:cNvPr id="7179" name="Picture 6" title=""/>
            <p:cNvSpPr>
              <a:spLocks noChangeAspect="1"/>
            </p:cNvSpPr>
            <p:nvPr/>
          </p:nvSpPr>
          <p:spPr>
            <a:xfrm>
              <a:off x="2604" y="1611"/>
              <a:ext cx="373" cy="37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>
              <a:no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eaLnBrk="1" hangingPunct="1"/>
              <a:endParaRPr lang="zh-CN" altLang="en-US"/>
            </a:p>
          </p:txBody>
        </p:sp>
      </p:grpSp>
      <p:sp>
        <p:nvSpPr>
          <p:cNvPr id="7172" name="矩形 23" title=""/>
          <p:cNvSpPr/>
          <p:nvPr/>
        </p:nvSpPr>
        <p:spPr>
          <a:xfrm>
            <a:off x="533400" y="2082800"/>
            <a:ext cx="5586413" cy="7381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lnSpc>
                <a:spcPct val="150000"/>
              </a:lnSpc>
            </a:pPr>
            <a:r>
              <a:rPr lang="en-US" altLang="zh-CN" sz="2800" b="1">
                <a:ea typeface="Times New Roman" pitchFamily="18" charset="0"/>
                <a:sym typeface="+mn-ea"/>
              </a:rPr>
              <a:t>1. 1mol/L HCl</a:t>
            </a:r>
            <a:r>
              <a:rPr lang="zh-CN" altLang="en-US" sz="2800" b="1">
                <a:ea typeface="Times New Roman" pitchFamily="18" charset="0"/>
                <a:sym typeface="+mn-ea"/>
              </a:rPr>
              <a:t>溶液的酸碱性如何？</a:t>
            </a:r>
            <a:endParaRPr lang="zh-CN" altLang="en-US" sz="2800" b="1">
              <a:ea typeface="Times New Roman" pitchFamily="18" charset="0"/>
            </a:endParaRPr>
          </a:p>
        </p:txBody>
      </p:sp>
      <p:sp>
        <p:nvSpPr>
          <p:cNvPr id="7173" name="矩形 23" title=""/>
          <p:cNvSpPr/>
          <p:nvPr/>
        </p:nvSpPr>
        <p:spPr>
          <a:xfrm>
            <a:off x="6119813" y="2097088"/>
            <a:ext cx="3960812" cy="739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lnSpc>
                <a:spcPct val="150000"/>
              </a:lnSpc>
            </a:pPr>
            <a:r>
              <a:rPr lang="zh-CN" altLang="en-US" sz="2800" b="1">
                <a:ea typeface="Times New Roman" pitchFamily="18" charset="0"/>
                <a:sym typeface="+mn-ea"/>
              </a:rPr>
              <a:t>如何确定其酸碱性？</a:t>
            </a:r>
            <a:endParaRPr lang="zh-CN" altLang="en-US" sz="2800" b="1">
              <a:ea typeface="Times New Roman" pitchFamily="18" charset="0"/>
            </a:endParaRPr>
          </a:p>
        </p:txBody>
      </p:sp>
      <p:sp>
        <p:nvSpPr>
          <p:cNvPr id="7174" name="矩形 23" title=""/>
          <p:cNvSpPr/>
          <p:nvPr/>
        </p:nvSpPr>
        <p:spPr>
          <a:xfrm>
            <a:off x="6119813" y="2808288"/>
            <a:ext cx="3960812" cy="657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lnSpc>
                <a:spcPct val="150000"/>
              </a:lnSpc>
            </a:pPr>
            <a:r>
              <a:rPr lang="zh-CN" altLang="en-US" sz="2800" b="1">
                <a:ea typeface="Times New Roman" pitchFamily="18" charset="0"/>
                <a:sym typeface="+mn-ea"/>
              </a:rPr>
              <a:t>为什么显酸性？</a:t>
            </a:r>
            <a:endParaRPr lang="zh-CN" altLang="en-US" sz="2800" b="1">
              <a:ea typeface="Times New Roman" pitchFamily="18" charset="0"/>
            </a:endParaRPr>
          </a:p>
        </p:txBody>
      </p:sp>
      <p:sp>
        <p:nvSpPr>
          <p:cNvPr id="7175" name="矩形 23" title=""/>
          <p:cNvSpPr/>
          <p:nvPr/>
        </p:nvSpPr>
        <p:spPr>
          <a:xfrm>
            <a:off x="533400" y="4779963"/>
            <a:ext cx="11888788" cy="7381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lnSpc>
                <a:spcPct val="150000"/>
              </a:lnSpc>
            </a:pPr>
            <a:r>
              <a:rPr lang="en-US" altLang="zh-CN" sz="2800" b="1">
                <a:ea typeface="Times New Roman" pitchFamily="18" charset="0"/>
                <a:sym typeface="+mn-ea"/>
              </a:rPr>
              <a:t>2. </a:t>
            </a:r>
            <a:r>
              <a:rPr lang="zh-CN" altLang="en-US" sz="2800" b="1">
                <a:ea typeface="Times New Roman" pitchFamily="18" charset="0"/>
                <a:sym typeface="+mn-ea"/>
              </a:rPr>
              <a:t>水的离子积表达式是什么？其数值大小与谁有关？</a:t>
            </a:r>
            <a:endParaRPr lang="zh-CN" altLang="en-US" sz="2800" b="1">
              <a:ea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8194" name="Rectangle 6" title=""/>
          <p:cNvSpPr>
            <a:spLocks noChangeArrowheads="1"/>
          </p:cNvSpPr>
          <p:nvPr/>
        </p:nvSpPr>
        <p:spPr bwMode="auto">
          <a:xfrm>
            <a:off x="0" y="0"/>
            <a:ext cx="12241213" cy="0"/>
          </a:xfrm>
          <a:prstGeom prst="rect">
            <a:avLst/>
          </a:prstGeom>
          <a:noFill/>
          <a:ln>
            <a:noFill/>
          </a:ln>
          <a:effectLst>
            <a:prstShdw prst="shdw12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0"/>
            <a:endParaRPr lang="zh-CN" altLang="en-US"/>
          </a:p>
        </p:txBody>
      </p:sp>
      <p:sp>
        <p:nvSpPr>
          <p:cNvPr id="8195" name="Text Box 5" title=""/>
          <p:cNvSpPr txBox="1"/>
          <p:nvPr/>
        </p:nvSpPr>
        <p:spPr>
          <a:xfrm>
            <a:off x="269875" y="274638"/>
            <a:ext cx="7740650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zh-CN" altLang="en-US" sz="3600" b="1">
                <a:latin typeface="黑体" pitchFamily="49" charset="-122"/>
                <a:ea typeface="黑体" pitchFamily="49" charset="-122"/>
              </a:rPr>
              <a:t>三、水溶液的酸碱性与</a:t>
            </a:r>
            <a:r>
              <a:rPr lang="en-US" altLang="zh-CN" sz="3600" b="1">
                <a:latin typeface="黑体" pitchFamily="49" charset="-122"/>
                <a:ea typeface="黑体" pitchFamily="49" charset="-122"/>
              </a:rPr>
              <a:t>PH</a:t>
            </a:r>
            <a:endParaRPr lang="zh-CN" altLang="en-US" sz="3600" b="1">
              <a:latin typeface="黑体" pitchFamily="49" charset="-122"/>
              <a:ea typeface="黑体" pitchFamily="49" charset="-122"/>
            </a:endParaRPr>
          </a:p>
        </p:txBody>
      </p:sp>
      <p:graphicFrame>
        <p:nvGraphicFramePr>
          <p:cNvPr id="8196" name="Group 2" title=""/>
          <p:cNvGraphicFramePr>
            <a:graphicFrameLocks noGrp="1"/>
          </p:cNvGraphicFramePr>
          <p:nvPr/>
        </p:nvGraphicFramePr>
        <p:xfrm>
          <a:off x="3619500" y="2351088"/>
          <a:ext cx="5208588" cy="2594792"/>
        </p:xfrm>
        <a:graphic>
          <a:graphicData uri="http://schemas.openxmlformats.org/drawingml/2006/table">
            <a:tbl>
              <a:tblPr/>
              <a:tblGrid>
                <a:gridCol w="2605088"/>
                <a:gridCol w="2603500"/>
              </a:tblGrid>
              <a:tr h="517525">
                <a:tc>
                  <a:txBody>
                    <a:bodyPr vert="horz" wrap="square" tIns="45703" bIns="45703">
                      <a:no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lang="en-US" altLang="zh-CN" sz="2800" b="1">
                          <a:latin typeface="Arial" pitchFamily="34" charset="0"/>
                        </a:rPr>
                        <a:t>t/℃</a:t>
                      </a:r>
                      <a:endParaRPr lang="en-US" altLang="zh-CN" sz="2800" b="1">
                        <a:latin typeface="Arial" pitchFamily="34" charset="0"/>
                      </a:endParaRPr>
                    </a:p>
                  </a:txBody>
                  <a:tcPr marT="45703" marB="45703">
                    <a:lnL w="28575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28575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vert="horz" wrap="square" tIns="45703" bIns="45703">
                      <a:no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lang="en-US" altLang="zh-CN" sz="2800" b="1" i="1">
                          <a:latin typeface="Arial" pitchFamily="34" charset="0"/>
                        </a:rPr>
                        <a:t>K </a:t>
                      </a:r>
                      <a:r>
                        <a:rPr lang="en-US" altLang="zh-CN" sz="2800" b="1" i="1" baseline="-25000">
                          <a:latin typeface="Arial" pitchFamily="34" charset="0"/>
                        </a:rPr>
                        <a:t>W</a:t>
                      </a:r>
                      <a:r>
                        <a:rPr lang="en-US" altLang="zh-CN" sz="2800" b="1">
                          <a:latin typeface="Arial" pitchFamily="34" charset="0"/>
                        </a:rPr>
                        <a:t>/mol</a:t>
                      </a:r>
                      <a:r>
                        <a:rPr lang="en-US" altLang="zh-CN" sz="2800" b="1" baseline="30000">
                          <a:latin typeface="Arial" pitchFamily="34" charset="0"/>
                        </a:rPr>
                        <a:t>2</a:t>
                      </a:r>
                      <a:r>
                        <a:rPr lang="en-US" altLang="zh-CN" sz="2800" b="1">
                          <a:latin typeface="Arial" pitchFamily="34" charset="0"/>
                        </a:rPr>
                        <a:t>·L</a:t>
                      </a:r>
                      <a:r>
                        <a:rPr lang="en-US" altLang="zh-CN" sz="2800" b="1" baseline="30000">
                          <a:latin typeface="Arial" pitchFamily="34" charset="0"/>
                        </a:rPr>
                        <a:t>-2</a:t>
                      </a:r>
                      <a:endParaRPr lang="en-US" altLang="zh-CN" sz="2800" b="1" baseline="30000">
                        <a:latin typeface="Arial" pitchFamily="34" charset="0"/>
                      </a:endParaRPr>
                    </a:p>
                  </a:txBody>
                  <a:tcPr marT="45703" marB="45703">
                    <a:lnL w="12700">
                      <a:solidFill>
                        <a:schemeClr val="tx1"/>
                      </a:solidFill>
                      <a:miter lim="800000"/>
                    </a:lnL>
                    <a:lnR w="28575">
                      <a:solidFill>
                        <a:schemeClr val="tx1"/>
                      </a:solidFill>
                      <a:miter lim="800000"/>
                    </a:lnR>
                    <a:lnT w="28575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</a:tr>
              <a:tr h="517525">
                <a:tc>
                  <a:txBody>
                    <a:bodyPr vert="horz" wrap="square" tIns="45703" bIns="45703">
                      <a:no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lang="en-US" altLang="zh-CN" sz="2800" b="1">
                          <a:latin typeface="Arial" pitchFamily="34" charset="0"/>
                        </a:rPr>
                        <a:t>25</a:t>
                      </a:r>
                      <a:endParaRPr lang="en-US" altLang="zh-CN" sz="2800" b="1">
                        <a:latin typeface="Arial" pitchFamily="34" charset="0"/>
                      </a:endParaRPr>
                    </a:p>
                  </a:txBody>
                  <a:tcPr marT="45703" marB="45703">
                    <a:lnL w="28575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vert="horz" wrap="square" tIns="45703" bIns="45703">
                      <a:no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lang="en-US" altLang="zh-CN" sz="2800" b="1">
                          <a:latin typeface="Arial" pitchFamily="34" charset="0"/>
                        </a:rPr>
                        <a:t>1.0×10</a:t>
                      </a:r>
                      <a:r>
                        <a:rPr lang="en-US" altLang="zh-CN" sz="2800" b="1" baseline="30000">
                          <a:latin typeface="Arial" pitchFamily="34" charset="0"/>
                        </a:rPr>
                        <a:t>-14</a:t>
                      </a:r>
                      <a:endParaRPr lang="en-US" altLang="zh-CN" sz="2800" b="1" baseline="30000">
                        <a:latin typeface="Arial" pitchFamily="34" charset="0"/>
                      </a:endParaRPr>
                    </a:p>
                  </a:txBody>
                  <a:tcPr marT="45703" marB="45703">
                    <a:lnL w="12700">
                      <a:solidFill>
                        <a:schemeClr val="tx1"/>
                      </a:solidFill>
                      <a:miter lim="800000"/>
                    </a:lnL>
                    <a:lnR w="28575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</a:tr>
              <a:tr h="517525">
                <a:tc>
                  <a:txBody>
                    <a:bodyPr vert="horz" wrap="square" tIns="45703" bIns="45703">
                      <a:no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lang="en-US" altLang="zh-CN" sz="2800" b="1">
                          <a:latin typeface="Arial" pitchFamily="34" charset="0"/>
                        </a:rPr>
                        <a:t>55</a:t>
                      </a:r>
                      <a:endParaRPr lang="en-US" altLang="zh-CN" sz="2800" b="1">
                        <a:latin typeface="Arial" pitchFamily="34" charset="0"/>
                      </a:endParaRPr>
                    </a:p>
                  </a:txBody>
                  <a:tcPr marT="45703" marB="45703">
                    <a:lnL w="28575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vert="horz" wrap="square" tIns="45703" bIns="45703">
                      <a:no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lang="en-US" altLang="zh-CN" sz="2800" b="1">
                          <a:latin typeface="Arial" pitchFamily="34" charset="0"/>
                        </a:rPr>
                        <a:t>7.3×10</a:t>
                      </a:r>
                      <a:r>
                        <a:rPr lang="en-US" altLang="zh-CN" sz="2800" b="1" baseline="30000">
                          <a:latin typeface="Arial" pitchFamily="34" charset="0"/>
                        </a:rPr>
                        <a:t>-14</a:t>
                      </a:r>
                      <a:endParaRPr lang="en-US" altLang="zh-CN" sz="2800" b="1" baseline="30000">
                        <a:latin typeface="Arial" pitchFamily="34" charset="0"/>
                      </a:endParaRPr>
                    </a:p>
                  </a:txBody>
                  <a:tcPr marT="45703" marB="45703">
                    <a:lnL w="12700">
                      <a:solidFill>
                        <a:schemeClr val="tx1"/>
                      </a:solidFill>
                      <a:miter lim="800000"/>
                    </a:lnL>
                    <a:lnR w="28575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</a:tr>
              <a:tr h="517525">
                <a:tc>
                  <a:txBody>
                    <a:bodyPr vert="horz" wrap="square" tIns="45703" bIns="45703">
                      <a:no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lang="en-US" altLang="zh-CN" sz="2800" b="1">
                          <a:latin typeface="Arial" pitchFamily="34" charset="0"/>
                        </a:rPr>
                        <a:t>80</a:t>
                      </a:r>
                      <a:endParaRPr lang="en-US" altLang="zh-CN" sz="2800" b="1">
                        <a:latin typeface="Arial" pitchFamily="34" charset="0"/>
                      </a:endParaRPr>
                    </a:p>
                  </a:txBody>
                  <a:tcPr marT="45703" marB="45703">
                    <a:lnL w="28575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vert="horz" wrap="square" tIns="45703" bIns="45703">
                      <a:no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lang="en-US" altLang="zh-CN" sz="2800" b="1">
                          <a:latin typeface="Arial" pitchFamily="34" charset="0"/>
                        </a:rPr>
                        <a:t>2.5×10</a:t>
                      </a:r>
                      <a:r>
                        <a:rPr lang="en-US" altLang="zh-CN" sz="2800" b="1" baseline="30000">
                          <a:latin typeface="Arial" pitchFamily="34" charset="0"/>
                        </a:rPr>
                        <a:t>-13</a:t>
                      </a:r>
                      <a:endParaRPr lang="en-US" altLang="zh-CN" sz="2800" b="1" baseline="30000">
                        <a:latin typeface="Arial" pitchFamily="34" charset="0"/>
                      </a:endParaRPr>
                    </a:p>
                  </a:txBody>
                  <a:tcPr marT="45703" marB="45703">
                    <a:lnL w="12700">
                      <a:solidFill>
                        <a:schemeClr val="tx1"/>
                      </a:solidFill>
                      <a:miter lim="800000"/>
                    </a:lnL>
                    <a:lnR w="28575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</a:tr>
              <a:tr h="522288">
                <a:tc>
                  <a:txBody>
                    <a:bodyPr vert="horz" wrap="square" tIns="45703" bIns="45703">
                      <a:no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lang="en-US" altLang="zh-CN" sz="2800" b="1">
                          <a:latin typeface="Arial" pitchFamily="34" charset="0"/>
                        </a:rPr>
                        <a:t>100</a:t>
                      </a:r>
                      <a:endParaRPr lang="en-US" altLang="zh-CN" sz="2800" b="1">
                        <a:latin typeface="Arial" pitchFamily="34" charset="0"/>
                      </a:endParaRPr>
                    </a:p>
                  </a:txBody>
                  <a:tcPr marT="45703" marB="45703">
                    <a:lnL w="28575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28575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vert="horz" wrap="square" tIns="45703" bIns="45703">
                      <a:no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2400" b="0" i="0" u="none" baseline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lang="en-US" altLang="zh-CN" sz="2800" b="1">
                          <a:latin typeface="Arial" pitchFamily="34" charset="0"/>
                        </a:rPr>
                        <a:t>1.0×10</a:t>
                      </a:r>
                      <a:r>
                        <a:rPr lang="en-US" altLang="zh-CN" sz="2800" b="1" baseline="30000">
                          <a:latin typeface="Arial" pitchFamily="34" charset="0"/>
                        </a:rPr>
                        <a:t>-12</a:t>
                      </a:r>
                      <a:endParaRPr lang="en-US" altLang="zh-CN" sz="2800" b="1" baseline="30000">
                        <a:latin typeface="Arial" pitchFamily="34" charset="0"/>
                      </a:endParaRPr>
                    </a:p>
                  </a:txBody>
                  <a:tcPr marT="45703" marB="45703">
                    <a:lnL w="12700">
                      <a:solidFill>
                        <a:schemeClr val="tx1"/>
                      </a:solidFill>
                      <a:miter lim="800000"/>
                    </a:lnL>
                    <a:lnR w="28575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28575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216" name="Text Box 22" title=""/>
          <p:cNvSpPr txBox="1"/>
          <p:nvPr/>
        </p:nvSpPr>
        <p:spPr>
          <a:xfrm>
            <a:off x="3763963" y="1630363"/>
            <a:ext cx="4751387" cy="519112"/>
          </a:xfrm>
          <a:prstGeom prst="rect">
            <a:avLst/>
          </a:prstGeom>
          <a:noFill/>
          <a:ln w="12700" cap="sq"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kumimoji="1" lang="zh-CN" altLang="en-US" sz="2800" b="1">
                <a:ea typeface="华文行楷" pitchFamily="2" charset="-122"/>
              </a:rPr>
              <a:t>不同温度下水的离子积常数</a:t>
            </a:r>
            <a:endParaRPr kumimoji="1" lang="zh-CN" altLang="en-US" sz="2800" b="1">
              <a:ea typeface="华文行楷" pitchFamily="2" charset="-122"/>
            </a:endParaRPr>
          </a:p>
        </p:txBody>
      </p:sp>
      <p:sp>
        <p:nvSpPr>
          <p:cNvPr id="8217" name="Text Box 23" title=""/>
          <p:cNvSpPr txBox="1"/>
          <p:nvPr/>
        </p:nvSpPr>
        <p:spPr>
          <a:xfrm>
            <a:off x="847725" y="5230813"/>
            <a:ext cx="9144000" cy="1160462"/>
          </a:xfrm>
          <a:prstGeom prst="rect">
            <a:avLst/>
          </a:prstGeom>
          <a:noFill/>
          <a:ln w="12700" cap="sq"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kumimoji="1" lang="zh-CN" altLang="en-US" sz="2800" b="1"/>
              <a:t>分析上表数据可得出怎样的结论？</a:t>
            </a:r>
            <a:endParaRPr kumimoji="1" lang="zh-CN" altLang="en-US" sz="2800" b="1"/>
          </a:p>
          <a:p>
            <a:pPr marL="0" lvl="0" indent="0" eaLnBrk="1" hangingPunct="1">
              <a:spcBef>
                <a:spcPct val="50000"/>
              </a:spcBef>
            </a:pPr>
            <a:endParaRPr kumimoji="1" lang="en-US" altLang="zh-CN" sz="2800" b="1"/>
          </a:p>
        </p:txBody>
      </p:sp>
      <p:sp>
        <p:nvSpPr>
          <p:cNvPr id="8218" name="Text Box 24" title=""/>
          <p:cNvSpPr txBox="1"/>
          <p:nvPr/>
        </p:nvSpPr>
        <p:spPr>
          <a:xfrm>
            <a:off x="847725" y="5878513"/>
            <a:ext cx="9144000" cy="701675"/>
          </a:xfrm>
          <a:prstGeom prst="rect">
            <a:avLst/>
          </a:prstGeom>
          <a:noFill/>
          <a:ln w="12700" cap="sq"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kumimoji="1" lang="en-US" altLang="zh-CN" sz="4000" b="1" i="1">
                <a:solidFill>
                  <a:srgbClr val="FF0000"/>
                </a:solidFill>
              </a:rPr>
              <a:t>K</a:t>
            </a:r>
            <a:r>
              <a:rPr kumimoji="1" lang="en-US" altLang="zh-CN" sz="4000" b="1" baseline="-25000">
                <a:solidFill>
                  <a:srgbClr val="FF0000"/>
                </a:solidFill>
              </a:rPr>
              <a:t>W</a:t>
            </a:r>
            <a:r>
              <a:rPr kumimoji="1" lang="zh-CN" altLang="en-US" sz="4000" b="1">
                <a:solidFill>
                  <a:srgbClr val="FF0000"/>
                </a:solidFill>
                <a:latin typeface="宋体" pitchFamily="2" charset="-122"/>
              </a:rPr>
              <a:t>只与温度有关，温度越高， </a:t>
            </a:r>
            <a:r>
              <a:rPr kumimoji="1" lang="en-US" altLang="zh-CN" sz="4000" b="1" i="1">
                <a:solidFill>
                  <a:srgbClr val="FF0000"/>
                </a:solidFill>
                <a:ea typeface="黑体" pitchFamily="49" charset="-122"/>
              </a:rPr>
              <a:t>K</a:t>
            </a:r>
            <a:r>
              <a:rPr kumimoji="1" lang="en-US" altLang="zh-CN" sz="4000" b="1" baseline="-25000">
                <a:solidFill>
                  <a:srgbClr val="FF0000"/>
                </a:solidFill>
                <a:ea typeface="黑体" pitchFamily="49" charset="-122"/>
              </a:rPr>
              <a:t>W  </a:t>
            </a:r>
            <a:r>
              <a:rPr kumimoji="1" lang="zh-CN" altLang="en-US" sz="4000" b="1">
                <a:solidFill>
                  <a:srgbClr val="FF0000"/>
                </a:solidFill>
                <a:ea typeface="黑体" pitchFamily="49" charset="-122"/>
              </a:rPr>
              <a:t>越大</a:t>
            </a:r>
            <a:endParaRPr kumimoji="1" lang="zh-CN" altLang="en-US" sz="4000" b="1">
              <a:solidFill>
                <a:srgbClr val="FF0000"/>
              </a:solidFill>
              <a:ea typeface="黑体" pitchFamily="49" charset="-122"/>
            </a:endParaRPr>
          </a:p>
        </p:txBody>
      </p:sp>
      <p:sp>
        <p:nvSpPr>
          <p:cNvPr id="8219" name="WordArt 25" title=""/>
          <p:cNvSpPr>
            <a:spLocks noTextEdit="1"/>
          </p:cNvSpPr>
          <p:nvPr/>
        </p:nvSpPr>
        <p:spPr>
          <a:xfrm rot="21060000">
            <a:off x="847725" y="1009650"/>
            <a:ext cx="2990850" cy="2566988"/>
          </a:xfrm>
          <a:ln>
            <a:noFill/>
          </a:ln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Autofit/>
            <a:scene3d>
              <a:camera prst="legacyPerspectiveFront">
                <a:rot lat="20519996" lon="1080000" rev="0"/>
              </a:camera>
              <a:lightRig rig="legacyHarsh2" dir="b"/>
            </a:scene3d>
            <a:sp3d extrusionH="430200" prstMaterial="legacyMatte">
              <a:bevelT w="0" h="0" prst="angle"/>
              <a:bevelB w="0" h="0" prst="angle"/>
              <a:extrusionClr>
                <a:srgbClr val="FF6600"/>
              </a:extrusionClr>
              <a:contourClr>
                <a:srgbClr val="000000"/>
              </a:contourClr>
            </a:sp3d>
          </a:bodyPr>
          <a:lstStyle/>
          <a:p>
            <a:pPr algn="ctr"/>
            <a:r>
              <a:rPr sz="3600" kern="10"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880000" scaled="1"/>
                </a:gradFill>
                <a:latin typeface="宋体"/>
              </a:rPr>
              <a:t>观察与思考：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6" grpId="0"/>
      <p:bldP spid="8217" grpId="0" build="allAtOnce"/>
      <p:bldP spid="82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9218" name="Rectangle 6" title=""/>
          <p:cNvSpPr>
            <a:spLocks noChangeArrowheads="1"/>
          </p:cNvSpPr>
          <p:nvPr/>
        </p:nvSpPr>
        <p:spPr bwMode="auto">
          <a:xfrm>
            <a:off x="0" y="0"/>
            <a:ext cx="12241213" cy="0"/>
          </a:xfrm>
          <a:prstGeom prst="rect">
            <a:avLst/>
          </a:prstGeom>
          <a:noFill/>
          <a:ln>
            <a:noFill/>
          </a:ln>
          <a:effectLst>
            <a:prstShdw prst="shdw12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0"/>
            <a:endParaRPr lang="zh-CN" altLang="en-US"/>
          </a:p>
        </p:txBody>
      </p:sp>
      <p:sp>
        <p:nvSpPr>
          <p:cNvPr id="9219" name="Text Box 3" title=""/>
          <p:cNvSpPr txBox="1"/>
          <p:nvPr/>
        </p:nvSpPr>
        <p:spPr>
          <a:xfrm>
            <a:off x="630238" y="962025"/>
            <a:ext cx="9467850" cy="64135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sz="3600" b="1"/>
              <a:t>1</a:t>
            </a:r>
            <a:r>
              <a:rPr lang="zh-CN" altLang="en-US" sz="3600" b="1"/>
              <a:t>、纯水中加入酸或碱是否影响水的离子积？</a:t>
            </a:r>
            <a:endParaRPr lang="zh-CN" altLang="en-US" sz="3600" b="1"/>
          </a:p>
        </p:txBody>
      </p:sp>
      <p:sp>
        <p:nvSpPr>
          <p:cNvPr id="9220" name="Text Box 4" title=""/>
          <p:cNvSpPr txBox="1"/>
          <p:nvPr/>
        </p:nvSpPr>
        <p:spPr>
          <a:xfrm>
            <a:off x="630238" y="1898650"/>
            <a:ext cx="9144000" cy="1628775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lnSpc>
                <a:spcPct val="140000"/>
              </a:lnSpc>
              <a:spcBef>
                <a:spcPct val="50000"/>
              </a:spcBef>
            </a:pPr>
            <a:r>
              <a:rPr lang="en-US" altLang="zh-CN" sz="3600" b="1"/>
              <a:t>2</a:t>
            </a:r>
            <a:r>
              <a:rPr lang="zh-CN" altLang="en-US" sz="3600" b="1"/>
              <a:t>、水溶液中</a:t>
            </a:r>
            <a:r>
              <a:rPr lang="en-US" altLang="zh-CN" sz="3600" b="1"/>
              <a:t>K</a:t>
            </a:r>
            <a:r>
              <a:rPr lang="en-US" altLang="zh-CN" sz="3600" b="1" baseline="-25000"/>
              <a:t>W</a:t>
            </a:r>
            <a:r>
              <a:rPr lang="zh-CN" altLang="en-US" sz="3600" b="1"/>
              <a:t>中的</a:t>
            </a:r>
            <a:r>
              <a:rPr kumimoji="1" lang="en-US" altLang="zh-CN" sz="3600" b="1"/>
              <a:t>[H</a:t>
            </a:r>
            <a:r>
              <a:rPr kumimoji="1" lang="en-US" altLang="zh-CN" sz="3600" b="1" baseline="30000"/>
              <a:t>+</a:t>
            </a:r>
            <a:r>
              <a:rPr kumimoji="1" lang="en-US" altLang="zh-CN" sz="3600" b="1"/>
              <a:t>] [OH</a:t>
            </a:r>
            <a:r>
              <a:rPr kumimoji="1" lang="en-US" altLang="zh-CN" sz="3600" b="1" baseline="30000"/>
              <a:t>-</a:t>
            </a:r>
            <a:r>
              <a:rPr kumimoji="1" lang="en-US" altLang="zh-CN" sz="3600" b="1"/>
              <a:t>]</a:t>
            </a:r>
            <a:r>
              <a:rPr lang="zh-CN" altLang="en-US" sz="3600" b="1"/>
              <a:t>是指溶液中的</a:t>
            </a:r>
            <a:r>
              <a:rPr kumimoji="1" lang="en-US" altLang="zh-CN" sz="3600" b="1"/>
              <a:t>[H</a:t>
            </a:r>
            <a:r>
              <a:rPr kumimoji="1" lang="en-US" altLang="zh-CN" sz="3600" b="1" baseline="30000"/>
              <a:t>+</a:t>
            </a:r>
            <a:r>
              <a:rPr kumimoji="1" lang="en-US" altLang="zh-CN" sz="3600" b="1"/>
              <a:t>] [OH</a:t>
            </a:r>
            <a:r>
              <a:rPr kumimoji="1" lang="en-US" altLang="zh-CN" sz="3600" b="1" baseline="30000"/>
              <a:t>-</a:t>
            </a:r>
            <a:r>
              <a:rPr kumimoji="1" lang="en-US" altLang="zh-CN" sz="3600" b="1"/>
              <a:t>]</a:t>
            </a:r>
            <a:r>
              <a:rPr lang="zh-CN" altLang="en-US" sz="3600" b="1"/>
              <a:t>还是指水电离产生的</a:t>
            </a:r>
            <a:r>
              <a:rPr kumimoji="1" lang="en-US" altLang="zh-CN" sz="3600" b="1"/>
              <a:t>[H</a:t>
            </a:r>
            <a:r>
              <a:rPr kumimoji="1" lang="en-US" altLang="zh-CN" sz="3600" b="1" baseline="30000"/>
              <a:t>+</a:t>
            </a:r>
            <a:r>
              <a:rPr kumimoji="1" lang="en-US" altLang="zh-CN" sz="3600" b="1"/>
              <a:t>] [OH</a:t>
            </a:r>
            <a:r>
              <a:rPr kumimoji="1" lang="en-US" altLang="zh-CN" sz="3600" b="1" baseline="30000"/>
              <a:t>-</a:t>
            </a:r>
            <a:r>
              <a:rPr kumimoji="1" lang="en-US" altLang="zh-CN" sz="3600" b="1"/>
              <a:t>]</a:t>
            </a:r>
            <a:r>
              <a:rPr kumimoji="1" lang="zh-CN" altLang="en-US" sz="3600" b="1"/>
              <a:t>？</a:t>
            </a:r>
            <a:endParaRPr kumimoji="1" lang="zh-CN" altLang="en-US" sz="3600" b="1"/>
          </a:p>
        </p:txBody>
      </p:sp>
    </p:spTree>
  </p:cSld>
  <p:clrMapOvr>
    <a:masterClrMapping/>
  </p:clrMapOvr>
  <p:transition spd="slow"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10242" name="Rectangle 6" title=""/>
          <p:cNvSpPr>
            <a:spLocks noChangeArrowheads="1"/>
          </p:cNvSpPr>
          <p:nvPr/>
        </p:nvSpPr>
        <p:spPr bwMode="auto">
          <a:xfrm>
            <a:off x="0" y="0"/>
            <a:ext cx="12241213" cy="0"/>
          </a:xfrm>
          <a:prstGeom prst="rect">
            <a:avLst/>
          </a:prstGeom>
          <a:noFill/>
          <a:ln>
            <a:noFill/>
          </a:ln>
          <a:effectLst>
            <a:prstShdw prst="shdw12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0"/>
            <a:endParaRPr lang="zh-CN" altLang="en-US"/>
          </a:p>
        </p:txBody>
      </p:sp>
      <p:sp>
        <p:nvSpPr>
          <p:cNvPr id="10243" name="Rectangle 2" title=""/>
          <p:cNvSpPr/>
          <p:nvPr/>
        </p:nvSpPr>
        <p:spPr>
          <a:xfrm>
            <a:off x="449263" y="1268413"/>
            <a:ext cx="10802937" cy="3662362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anchor="ctr" anchorCtr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lnSpc>
                <a:spcPct val="120000"/>
              </a:lnSpc>
            </a:pPr>
            <a:r>
              <a:rPr lang="zh-CN" altLang="en-US" sz="2800" b="1"/>
              <a:t>（</a:t>
            </a:r>
            <a:r>
              <a:rPr lang="en-US" altLang="zh-CN" sz="2800" b="1"/>
              <a:t>1</a:t>
            </a:r>
            <a:r>
              <a:rPr lang="zh-CN" altLang="en-US" sz="2800" b="1"/>
              <a:t>）</a:t>
            </a:r>
            <a:r>
              <a:rPr lang="en-US" altLang="zh-CN" sz="2800" b="1"/>
              <a:t>Kw</a:t>
            </a:r>
            <a:r>
              <a:rPr lang="zh-CN" altLang="en-US" sz="2800" b="1"/>
              <a:t>只随温度变化，温度升高则</a:t>
            </a:r>
            <a:r>
              <a:rPr lang="en-US" altLang="zh-CN" sz="2800" b="1"/>
              <a:t>Kw</a:t>
            </a:r>
            <a:r>
              <a:rPr lang="zh-CN" altLang="en-US" sz="2800" b="1"/>
              <a:t>增大。若没有指明温度，通常是指在</a:t>
            </a:r>
            <a:r>
              <a:rPr lang="en-US" altLang="zh-CN" sz="2800" b="1"/>
              <a:t>25℃</a:t>
            </a:r>
            <a:r>
              <a:rPr lang="zh-CN" altLang="en-US" sz="2800" b="1"/>
              <a:t>时，即认为</a:t>
            </a:r>
            <a:r>
              <a:rPr lang="en-US" altLang="zh-CN" sz="2800" b="1"/>
              <a:t>Kw=1×10</a:t>
            </a:r>
            <a:r>
              <a:rPr lang="en-US" altLang="zh-CN" sz="2800" b="1" baseline="30000"/>
              <a:t>-14</a:t>
            </a:r>
            <a:r>
              <a:rPr lang="zh-CN" altLang="en-US" sz="2800" b="1"/>
              <a:t>（</a:t>
            </a:r>
            <a:r>
              <a:rPr lang="en-US" altLang="zh-CN" sz="2800" b="1"/>
              <a:t>mol/L</a:t>
            </a:r>
            <a:r>
              <a:rPr lang="zh-CN" altLang="en-US" sz="2800" b="1"/>
              <a:t>）</a:t>
            </a:r>
            <a:r>
              <a:rPr lang="en-US" altLang="zh-CN" sz="2800" b="1" baseline="30000"/>
              <a:t>2</a:t>
            </a:r>
            <a:r>
              <a:rPr lang="zh-CN" altLang="en-US" sz="2800" b="1"/>
              <a:t>。</a:t>
            </a:r>
            <a:br>
              <a:rPr lang="zh-CN" altLang="en-US" sz="2800" b="1"/>
            </a:br>
            <a:r>
              <a:rPr lang="zh-CN" altLang="en-US" sz="2800" b="1"/>
              <a:t>（</a:t>
            </a:r>
            <a:r>
              <a:rPr lang="en-US" altLang="zh-CN" sz="2800" b="1"/>
              <a:t>2</a:t>
            </a:r>
            <a:r>
              <a:rPr lang="zh-CN" altLang="en-US" sz="2800" b="1"/>
              <a:t>）水的离子积是水电离平衡时的性质，它不仅适用于纯水，也适用于任何酸、碱、盐的稀溶液。即稀</a:t>
            </a:r>
            <a:r>
              <a:rPr lang="zh-CN" altLang="en-US" sz="2800" b="1">
                <a:solidFill>
                  <a:srgbClr val="FF0000"/>
                </a:solidFill>
              </a:rPr>
              <a:t>水溶液中的</a:t>
            </a:r>
            <a:r>
              <a:rPr kumimoji="1" lang="en-US" altLang="zh-CN" sz="2800" b="1"/>
              <a:t>[H</a:t>
            </a:r>
            <a:r>
              <a:rPr kumimoji="1" lang="en-US" altLang="zh-CN" sz="2800" b="1" baseline="30000"/>
              <a:t>+</a:t>
            </a:r>
            <a:r>
              <a:rPr kumimoji="1" lang="en-US" altLang="zh-CN" sz="2800" b="1"/>
              <a:t>]</a:t>
            </a:r>
            <a:r>
              <a:rPr lang="zh-CN" altLang="en-US" sz="2800" b="1"/>
              <a:t>与</a:t>
            </a:r>
            <a:r>
              <a:rPr kumimoji="1" lang="en-US" altLang="zh-CN" sz="2800" b="1"/>
              <a:t>[OH</a:t>
            </a:r>
            <a:r>
              <a:rPr kumimoji="1" lang="en-US" altLang="zh-CN" sz="2800" b="1" baseline="30000"/>
              <a:t>-</a:t>
            </a:r>
            <a:r>
              <a:rPr kumimoji="1" lang="en-US" altLang="zh-CN" sz="2800" b="1"/>
              <a:t>]</a:t>
            </a:r>
            <a:r>
              <a:rPr lang="zh-CN" altLang="en-US" sz="2800" b="1"/>
              <a:t>的乘积是一个常数。</a:t>
            </a:r>
            <a:endParaRPr lang="zh-CN" altLang="en-US" sz="2800" b="1"/>
          </a:p>
          <a:p>
            <a:pPr marL="0" lvl="0" indent="0" eaLnBrk="1" hangingPunct="1">
              <a:lnSpc>
                <a:spcPct val="120000"/>
              </a:lnSpc>
            </a:pPr>
            <a:r>
              <a:rPr lang="zh-CN" altLang="en-US" sz="2800" b="1"/>
              <a:t>（</a:t>
            </a:r>
            <a:r>
              <a:rPr lang="en-US" altLang="zh-CN" sz="2800" b="1"/>
              <a:t>3</a:t>
            </a:r>
            <a:r>
              <a:rPr lang="zh-CN" altLang="en-US" sz="2800" b="1"/>
              <a:t>）不管任何稀的水溶液中，水电离产生的</a:t>
            </a:r>
            <a:r>
              <a:rPr kumimoji="1" lang="en-US" altLang="zh-CN" sz="2800" b="1"/>
              <a:t>[H</a:t>
            </a:r>
            <a:r>
              <a:rPr kumimoji="1" lang="en-US" altLang="zh-CN" sz="2800" b="1" baseline="30000"/>
              <a:t>+</a:t>
            </a:r>
            <a:r>
              <a:rPr kumimoji="1" lang="en-US" altLang="zh-CN" sz="2800" b="1"/>
              <a:t>]</a:t>
            </a:r>
            <a:r>
              <a:rPr lang="zh-CN" altLang="en-US" sz="2800" b="1"/>
              <a:t>和水电离产生的</a:t>
            </a:r>
            <a:r>
              <a:rPr kumimoji="1" lang="en-US" altLang="zh-CN" sz="2800" b="1"/>
              <a:t>[OH</a:t>
            </a:r>
            <a:r>
              <a:rPr kumimoji="1" lang="en-US" altLang="zh-CN" sz="2800" b="1" baseline="30000"/>
              <a:t>-</a:t>
            </a:r>
            <a:r>
              <a:rPr kumimoji="1" lang="en-US" altLang="zh-CN" sz="2800" b="1"/>
              <a:t>]</a:t>
            </a:r>
            <a:r>
              <a:rPr lang="zh-CN" altLang="en-US" sz="2800" b="1"/>
              <a:t>一定相等 </a:t>
            </a:r>
            <a:endParaRPr lang="zh-CN" altLang="en-US" sz="2800" b="1"/>
          </a:p>
        </p:txBody>
      </p:sp>
      <p:pic>
        <p:nvPicPr>
          <p:cNvPr id="10244" name="Picture 27" title=""/>
          <p:cNvPicPr>
            <a:picLocks noChangeAspect="1"/>
          </p:cNvPicPr>
          <p:nvPr/>
        </p:nvPicPr>
        <p:blipFill>
          <a:blip r:embed="rId2"/>
          <a:srcRect l="11421" t="34145" r="9789" b="38915"/>
          <a:stretch>
            <a:fillRect/>
          </a:stretch>
        </p:blipFill>
        <p:spPr>
          <a:xfrm>
            <a:off x="296863" y="549275"/>
            <a:ext cx="2613025" cy="64770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 spd="slow"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11266" name="Rectangle 6" title=""/>
          <p:cNvSpPr>
            <a:spLocks noChangeArrowheads="1"/>
          </p:cNvSpPr>
          <p:nvPr/>
        </p:nvSpPr>
        <p:spPr bwMode="auto">
          <a:xfrm>
            <a:off x="0" y="0"/>
            <a:ext cx="12241213" cy="0"/>
          </a:xfrm>
          <a:prstGeom prst="rect">
            <a:avLst/>
          </a:prstGeom>
          <a:noFill/>
          <a:ln>
            <a:noFill/>
          </a:ln>
          <a:effectLst>
            <a:prstShdw prst="shdw12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0"/>
            <a:endParaRPr lang="zh-CN" altLang="en-US"/>
          </a:p>
        </p:txBody>
      </p:sp>
      <p:sp>
        <p:nvSpPr>
          <p:cNvPr id="11267" name="Text Box 5" title=""/>
          <p:cNvSpPr txBox="1"/>
          <p:nvPr/>
        </p:nvSpPr>
        <p:spPr>
          <a:xfrm>
            <a:off x="269875" y="274638"/>
            <a:ext cx="7740650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zh-CN" altLang="en-US" sz="3600" b="1">
                <a:latin typeface="黑体" pitchFamily="49" charset="-122"/>
                <a:ea typeface="黑体" pitchFamily="49" charset="-122"/>
              </a:rPr>
              <a:t>三、水溶液的酸碱性与</a:t>
            </a:r>
            <a:r>
              <a:rPr lang="en-US" altLang="zh-CN" sz="3600" b="1">
                <a:latin typeface="黑体" pitchFamily="49" charset="-122"/>
                <a:ea typeface="黑体" pitchFamily="49" charset="-122"/>
              </a:rPr>
              <a:t>PH</a:t>
            </a:r>
            <a:endParaRPr lang="zh-CN" altLang="en-US" sz="3600" b="1">
              <a:latin typeface="黑体" pitchFamily="49" charset="-122"/>
              <a:ea typeface="黑体" pitchFamily="49" charset="-122"/>
            </a:endParaRPr>
          </a:p>
        </p:txBody>
      </p:sp>
      <p:grpSp>
        <p:nvGrpSpPr>
          <p:cNvPr id="11268" name="Group 10" title=""/>
          <p:cNvGrpSpPr/>
          <p:nvPr/>
        </p:nvGrpSpPr>
        <p:grpSpPr>
          <a:xfrm>
            <a:off x="450850" y="2963863"/>
            <a:ext cx="11701463" cy="1003300"/>
            <a:chOff x="227" y="1593"/>
            <a:chExt cx="7371" cy="632"/>
          </a:xfrm>
        </p:grpSpPr>
        <p:grpSp>
          <p:nvGrpSpPr>
            <p:cNvPr id="11296" name="Group 11" title=""/>
            <p:cNvGrpSpPr/>
            <p:nvPr/>
          </p:nvGrpSpPr>
          <p:grpSpPr>
            <a:xfrm>
              <a:off x="624" y="1593"/>
              <a:ext cx="6974" cy="632"/>
              <a:chOff x="170" y="1816"/>
              <a:chExt cx="6974" cy="632"/>
            </a:xfrm>
          </p:grpSpPr>
          <p:cxnSp>
            <p:nvCxnSpPr>
              <p:cNvPr id="11299" name="Line 12" title=""/>
              <p:cNvCxnSpPr/>
              <p:nvPr/>
            </p:nvCxnSpPr>
            <p:spPr>
              <a:xfrm>
                <a:off x="227" y="2160"/>
                <a:ext cx="6917" cy="0"/>
              </a:xfrm>
              <a:prstGeom prst="line">
                <a:avLst/>
              </a:prstGeom>
              <a:noFill/>
              <a:ln>
                <a:solidFill>
                  <a:schemeClr val="tx1"/>
                </a:solidFill>
                <a:miter lim="800000"/>
                <a:tailEnd type="triangle"/>
              </a:ln>
              <a:effectLst/>
            </p:spPr>
          </p:cxnSp>
          <p:cxnSp>
            <p:nvCxnSpPr>
              <p:cNvPr id="11300" name="Line 13" title=""/>
              <p:cNvCxnSpPr/>
              <p:nvPr/>
            </p:nvCxnSpPr>
            <p:spPr>
              <a:xfrm flipH="1">
                <a:off x="2721" y="2040"/>
                <a:ext cx="0" cy="113"/>
              </a:xfrm>
              <a:prstGeom prst="line">
                <a:avLst/>
              </a:prstGeom>
              <a:noFill/>
              <a:ln>
                <a:solidFill>
                  <a:schemeClr val="tx1"/>
                </a:solidFill>
                <a:miter lim="800000"/>
              </a:ln>
              <a:effectLst/>
            </p:spPr>
          </p:cxnSp>
          <p:cxnSp>
            <p:nvCxnSpPr>
              <p:cNvPr id="11301" name="Line 14" title=""/>
              <p:cNvCxnSpPr/>
              <p:nvPr/>
            </p:nvCxnSpPr>
            <p:spPr>
              <a:xfrm flipH="1">
                <a:off x="3173" y="2040"/>
                <a:ext cx="0" cy="113"/>
              </a:xfrm>
              <a:prstGeom prst="line">
                <a:avLst/>
              </a:prstGeom>
              <a:noFill/>
              <a:ln>
                <a:solidFill>
                  <a:schemeClr val="tx1"/>
                </a:solidFill>
                <a:miter lim="800000"/>
              </a:ln>
              <a:effectLst/>
            </p:spPr>
          </p:cxnSp>
          <p:cxnSp>
            <p:nvCxnSpPr>
              <p:cNvPr id="11302" name="Line 15" title=""/>
              <p:cNvCxnSpPr/>
              <p:nvPr/>
            </p:nvCxnSpPr>
            <p:spPr>
              <a:xfrm flipH="1">
                <a:off x="3627" y="2040"/>
                <a:ext cx="0" cy="113"/>
              </a:xfrm>
              <a:prstGeom prst="line">
                <a:avLst/>
              </a:prstGeom>
              <a:noFill/>
              <a:ln>
                <a:solidFill>
                  <a:schemeClr val="tx1"/>
                </a:solidFill>
                <a:miter lim="800000"/>
              </a:ln>
              <a:effectLst/>
            </p:spPr>
          </p:cxnSp>
          <p:cxnSp>
            <p:nvCxnSpPr>
              <p:cNvPr id="11303" name="Line 16" title=""/>
              <p:cNvCxnSpPr/>
              <p:nvPr/>
            </p:nvCxnSpPr>
            <p:spPr>
              <a:xfrm flipH="1">
                <a:off x="4080" y="2040"/>
                <a:ext cx="0" cy="113"/>
              </a:xfrm>
              <a:prstGeom prst="line">
                <a:avLst/>
              </a:prstGeom>
              <a:noFill/>
              <a:ln>
                <a:solidFill>
                  <a:schemeClr val="tx1"/>
                </a:solidFill>
                <a:miter lim="800000"/>
              </a:ln>
              <a:effectLst/>
            </p:spPr>
          </p:cxnSp>
          <p:cxnSp>
            <p:nvCxnSpPr>
              <p:cNvPr id="11304" name="Line 17" title=""/>
              <p:cNvCxnSpPr/>
              <p:nvPr/>
            </p:nvCxnSpPr>
            <p:spPr>
              <a:xfrm flipH="1">
                <a:off x="4987" y="2040"/>
                <a:ext cx="0" cy="113"/>
              </a:xfrm>
              <a:prstGeom prst="line">
                <a:avLst/>
              </a:prstGeom>
              <a:noFill/>
              <a:ln>
                <a:solidFill>
                  <a:schemeClr val="tx1"/>
                </a:solidFill>
                <a:miter lim="800000"/>
              </a:ln>
              <a:effectLst/>
            </p:spPr>
          </p:cxnSp>
          <p:cxnSp>
            <p:nvCxnSpPr>
              <p:cNvPr id="11305" name="Line 18" title=""/>
              <p:cNvCxnSpPr/>
              <p:nvPr/>
            </p:nvCxnSpPr>
            <p:spPr>
              <a:xfrm flipH="1">
                <a:off x="1813" y="2040"/>
                <a:ext cx="0" cy="113"/>
              </a:xfrm>
              <a:prstGeom prst="line">
                <a:avLst/>
              </a:prstGeom>
              <a:noFill/>
              <a:ln>
                <a:solidFill>
                  <a:schemeClr val="tx1"/>
                </a:solidFill>
                <a:miter lim="800000"/>
              </a:ln>
              <a:effectLst/>
            </p:spPr>
          </p:cxnSp>
          <p:cxnSp>
            <p:nvCxnSpPr>
              <p:cNvPr id="11306" name="Line 19" title=""/>
              <p:cNvCxnSpPr/>
              <p:nvPr/>
            </p:nvCxnSpPr>
            <p:spPr>
              <a:xfrm flipH="1">
                <a:off x="4534" y="2040"/>
                <a:ext cx="0" cy="113"/>
              </a:xfrm>
              <a:prstGeom prst="line">
                <a:avLst/>
              </a:prstGeom>
              <a:noFill/>
              <a:ln>
                <a:solidFill>
                  <a:schemeClr val="tx1"/>
                </a:solidFill>
                <a:miter lim="800000"/>
              </a:ln>
              <a:effectLst/>
            </p:spPr>
          </p:cxnSp>
          <p:cxnSp>
            <p:nvCxnSpPr>
              <p:cNvPr id="11307" name="Line 20" title=""/>
              <p:cNvCxnSpPr/>
              <p:nvPr/>
            </p:nvCxnSpPr>
            <p:spPr>
              <a:xfrm flipH="1">
                <a:off x="2267" y="2040"/>
                <a:ext cx="0" cy="113"/>
              </a:xfrm>
              <a:prstGeom prst="line">
                <a:avLst/>
              </a:prstGeom>
              <a:noFill/>
              <a:ln>
                <a:solidFill>
                  <a:schemeClr val="tx1"/>
                </a:solidFill>
                <a:miter lim="800000"/>
              </a:ln>
              <a:effectLst/>
            </p:spPr>
          </p:cxnSp>
          <p:cxnSp>
            <p:nvCxnSpPr>
              <p:cNvPr id="11308" name="Line 21" title=""/>
              <p:cNvCxnSpPr/>
              <p:nvPr/>
            </p:nvCxnSpPr>
            <p:spPr>
              <a:xfrm flipH="1">
                <a:off x="1360" y="2040"/>
                <a:ext cx="0" cy="114"/>
              </a:xfrm>
              <a:prstGeom prst="line">
                <a:avLst/>
              </a:prstGeom>
              <a:noFill/>
              <a:ln>
                <a:solidFill>
                  <a:schemeClr val="tx1"/>
                </a:solidFill>
                <a:miter lim="800000"/>
              </a:ln>
              <a:effectLst/>
            </p:spPr>
          </p:cxnSp>
          <p:cxnSp>
            <p:nvCxnSpPr>
              <p:cNvPr id="11309" name="Line 22" title=""/>
              <p:cNvCxnSpPr/>
              <p:nvPr/>
            </p:nvCxnSpPr>
            <p:spPr>
              <a:xfrm flipH="1">
                <a:off x="5894" y="2040"/>
                <a:ext cx="0" cy="113"/>
              </a:xfrm>
              <a:prstGeom prst="line">
                <a:avLst/>
              </a:prstGeom>
              <a:noFill/>
              <a:ln>
                <a:solidFill>
                  <a:schemeClr val="tx1"/>
                </a:solidFill>
                <a:miter lim="800000"/>
              </a:ln>
              <a:effectLst/>
            </p:spPr>
          </p:cxnSp>
          <p:cxnSp>
            <p:nvCxnSpPr>
              <p:cNvPr id="11310" name="Line 23" title=""/>
              <p:cNvCxnSpPr/>
              <p:nvPr/>
            </p:nvCxnSpPr>
            <p:spPr>
              <a:xfrm flipH="1">
                <a:off x="6801" y="2040"/>
                <a:ext cx="0" cy="113"/>
              </a:xfrm>
              <a:prstGeom prst="line">
                <a:avLst/>
              </a:prstGeom>
              <a:noFill/>
              <a:ln>
                <a:solidFill>
                  <a:schemeClr val="tx1"/>
                </a:solidFill>
                <a:miter lim="800000"/>
              </a:ln>
              <a:effectLst/>
            </p:spPr>
          </p:cxnSp>
          <p:cxnSp>
            <p:nvCxnSpPr>
              <p:cNvPr id="11311" name="Line 24" title=""/>
              <p:cNvCxnSpPr/>
              <p:nvPr/>
            </p:nvCxnSpPr>
            <p:spPr>
              <a:xfrm flipH="1">
                <a:off x="5440" y="2040"/>
                <a:ext cx="0" cy="113"/>
              </a:xfrm>
              <a:prstGeom prst="line">
                <a:avLst/>
              </a:prstGeom>
              <a:noFill/>
              <a:ln>
                <a:solidFill>
                  <a:schemeClr val="tx1"/>
                </a:solidFill>
                <a:miter lim="800000"/>
              </a:ln>
              <a:effectLst/>
            </p:spPr>
          </p:cxnSp>
          <p:cxnSp>
            <p:nvCxnSpPr>
              <p:cNvPr id="11312" name="Line 25" title=""/>
              <p:cNvCxnSpPr/>
              <p:nvPr/>
            </p:nvCxnSpPr>
            <p:spPr>
              <a:xfrm flipH="1">
                <a:off x="6347" y="2040"/>
                <a:ext cx="0" cy="113"/>
              </a:xfrm>
              <a:prstGeom prst="line">
                <a:avLst/>
              </a:prstGeom>
              <a:noFill/>
              <a:ln>
                <a:solidFill>
                  <a:schemeClr val="tx1"/>
                </a:solidFill>
                <a:miter lim="800000"/>
              </a:ln>
              <a:effectLst/>
            </p:spPr>
          </p:cxnSp>
          <p:cxnSp>
            <p:nvCxnSpPr>
              <p:cNvPr id="11313" name="Line 26" title=""/>
              <p:cNvCxnSpPr/>
              <p:nvPr/>
            </p:nvCxnSpPr>
            <p:spPr>
              <a:xfrm flipH="1">
                <a:off x="906" y="2040"/>
                <a:ext cx="0" cy="113"/>
              </a:xfrm>
              <a:prstGeom prst="line">
                <a:avLst/>
              </a:prstGeom>
              <a:noFill/>
              <a:ln>
                <a:solidFill>
                  <a:schemeClr val="tx1"/>
                </a:solidFill>
                <a:miter lim="800000"/>
              </a:ln>
              <a:effectLst/>
            </p:spPr>
          </p:cxnSp>
          <p:cxnSp>
            <p:nvCxnSpPr>
              <p:cNvPr id="11314" name="Line 27" title=""/>
              <p:cNvCxnSpPr/>
              <p:nvPr/>
            </p:nvCxnSpPr>
            <p:spPr>
              <a:xfrm flipH="1">
                <a:off x="453" y="2040"/>
                <a:ext cx="0" cy="113"/>
              </a:xfrm>
              <a:prstGeom prst="line">
                <a:avLst/>
              </a:prstGeom>
              <a:noFill/>
              <a:ln>
                <a:solidFill>
                  <a:schemeClr val="tx1"/>
                </a:solidFill>
                <a:miter lim="800000"/>
              </a:ln>
              <a:effectLst/>
            </p:spPr>
          </p:cxnSp>
          <p:sp>
            <p:nvSpPr>
              <p:cNvPr id="11315" name="Text Box 28" title=""/>
              <p:cNvSpPr txBox="1"/>
              <p:nvPr/>
            </p:nvSpPr>
            <p:spPr>
              <a:xfrm>
                <a:off x="3402" y="1816"/>
                <a:ext cx="567" cy="231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en-US" altLang="zh-CN" sz="1800" b="1"/>
                  <a:t>1×10</a:t>
                </a:r>
                <a:r>
                  <a:rPr lang="en-US" altLang="zh-CN" sz="1800" b="1" baseline="30000"/>
                  <a:t>-7</a:t>
                </a:r>
                <a:endParaRPr lang="en-US" altLang="zh-CN" sz="1800" b="1" baseline="30000"/>
              </a:p>
            </p:txBody>
          </p:sp>
          <p:sp>
            <p:nvSpPr>
              <p:cNvPr id="11316" name="Text Box 29" title=""/>
              <p:cNvSpPr txBox="1"/>
              <p:nvPr/>
            </p:nvSpPr>
            <p:spPr>
              <a:xfrm>
                <a:off x="3345" y="2160"/>
                <a:ext cx="453" cy="288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zh-CN" altLang="en-US" b="1"/>
                  <a:t>（  ）</a:t>
                </a:r>
                <a:endParaRPr lang="zh-CN" altLang="en-US" b="1"/>
              </a:p>
            </p:txBody>
          </p:sp>
          <p:sp>
            <p:nvSpPr>
              <p:cNvPr id="11317" name="Text Box 30" title=""/>
              <p:cNvSpPr txBox="1"/>
              <p:nvPr/>
            </p:nvSpPr>
            <p:spPr>
              <a:xfrm>
                <a:off x="2892" y="2160"/>
                <a:ext cx="453" cy="288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zh-CN" altLang="en-US" b="1"/>
                  <a:t>（  ）</a:t>
                </a:r>
                <a:endParaRPr lang="zh-CN" altLang="en-US" b="1"/>
              </a:p>
            </p:txBody>
          </p:sp>
          <p:sp>
            <p:nvSpPr>
              <p:cNvPr id="11318" name="Text Box 31" title=""/>
              <p:cNvSpPr txBox="1"/>
              <p:nvPr/>
            </p:nvSpPr>
            <p:spPr>
              <a:xfrm>
                <a:off x="2438" y="2160"/>
                <a:ext cx="453" cy="288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zh-CN" altLang="en-US" b="1"/>
                  <a:t>（  ）</a:t>
                </a:r>
                <a:endParaRPr lang="zh-CN" altLang="en-US" b="1"/>
              </a:p>
            </p:txBody>
          </p:sp>
          <p:sp>
            <p:nvSpPr>
              <p:cNvPr id="11319" name="Text Box 32" title=""/>
              <p:cNvSpPr txBox="1"/>
              <p:nvPr/>
            </p:nvSpPr>
            <p:spPr>
              <a:xfrm>
                <a:off x="1984" y="2160"/>
                <a:ext cx="511" cy="288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zh-CN" altLang="en-US" b="1"/>
                  <a:t>（  ）</a:t>
                </a:r>
                <a:endParaRPr lang="zh-CN" altLang="en-US" b="1"/>
              </a:p>
            </p:txBody>
          </p:sp>
          <p:sp>
            <p:nvSpPr>
              <p:cNvPr id="11320" name="Text Box 33" title=""/>
              <p:cNvSpPr txBox="1"/>
              <p:nvPr/>
            </p:nvSpPr>
            <p:spPr>
              <a:xfrm>
                <a:off x="1531" y="2160"/>
                <a:ext cx="453" cy="288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zh-CN" altLang="en-US" b="1"/>
                  <a:t>（  ）</a:t>
                </a:r>
                <a:endParaRPr lang="zh-CN" altLang="en-US" b="1"/>
              </a:p>
            </p:txBody>
          </p:sp>
          <p:sp>
            <p:nvSpPr>
              <p:cNvPr id="11321" name="Text Box 34" title=""/>
              <p:cNvSpPr txBox="1"/>
              <p:nvPr/>
            </p:nvSpPr>
            <p:spPr>
              <a:xfrm>
                <a:off x="1077" y="2160"/>
                <a:ext cx="453" cy="288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zh-CN" altLang="en-US" b="1"/>
                  <a:t>（  ）</a:t>
                </a:r>
                <a:endParaRPr lang="zh-CN" altLang="en-US" b="1"/>
              </a:p>
            </p:txBody>
          </p:sp>
          <p:sp>
            <p:nvSpPr>
              <p:cNvPr id="11322" name="Text Box 35" title=""/>
              <p:cNvSpPr txBox="1"/>
              <p:nvPr/>
            </p:nvSpPr>
            <p:spPr>
              <a:xfrm>
                <a:off x="624" y="2160"/>
                <a:ext cx="453" cy="288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zh-CN" altLang="en-US" b="1"/>
                  <a:t>（  ）</a:t>
                </a:r>
                <a:endParaRPr lang="zh-CN" altLang="en-US" b="1"/>
              </a:p>
            </p:txBody>
          </p:sp>
          <p:sp>
            <p:nvSpPr>
              <p:cNvPr id="11323" name="Text Box 36" title=""/>
              <p:cNvSpPr txBox="1"/>
              <p:nvPr/>
            </p:nvSpPr>
            <p:spPr>
              <a:xfrm>
                <a:off x="170" y="2160"/>
                <a:ext cx="453" cy="288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zh-CN" altLang="en-US" b="1"/>
                  <a:t>（  ）</a:t>
                </a:r>
                <a:endParaRPr lang="zh-CN" altLang="en-US" b="1"/>
              </a:p>
            </p:txBody>
          </p:sp>
          <p:sp>
            <p:nvSpPr>
              <p:cNvPr id="11324" name="Text Box 37" title=""/>
              <p:cNvSpPr txBox="1"/>
              <p:nvPr/>
            </p:nvSpPr>
            <p:spPr>
              <a:xfrm>
                <a:off x="3799" y="2160"/>
                <a:ext cx="453" cy="288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zh-CN" altLang="en-US" b="1"/>
                  <a:t>（  ）</a:t>
                </a:r>
                <a:endParaRPr lang="zh-CN" altLang="en-US" b="1"/>
              </a:p>
            </p:txBody>
          </p:sp>
          <p:sp>
            <p:nvSpPr>
              <p:cNvPr id="11325" name="Text Box 38" title=""/>
              <p:cNvSpPr txBox="1"/>
              <p:nvPr/>
            </p:nvSpPr>
            <p:spPr>
              <a:xfrm>
                <a:off x="4252" y="2160"/>
                <a:ext cx="453" cy="288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zh-CN" altLang="en-US" b="1"/>
                  <a:t>（  ）</a:t>
                </a:r>
                <a:endParaRPr lang="zh-CN" altLang="en-US" b="1"/>
              </a:p>
            </p:txBody>
          </p:sp>
          <p:sp>
            <p:nvSpPr>
              <p:cNvPr id="11326" name="Text Box 39" title=""/>
              <p:cNvSpPr txBox="1"/>
              <p:nvPr/>
            </p:nvSpPr>
            <p:spPr>
              <a:xfrm>
                <a:off x="4706" y="2160"/>
                <a:ext cx="453" cy="288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zh-CN" altLang="en-US" b="1"/>
                  <a:t>（  ）</a:t>
                </a:r>
                <a:endParaRPr lang="zh-CN" altLang="en-US" b="1"/>
              </a:p>
            </p:txBody>
          </p:sp>
          <p:sp>
            <p:nvSpPr>
              <p:cNvPr id="11327" name="Text Box 40" title=""/>
              <p:cNvSpPr txBox="1"/>
              <p:nvPr/>
            </p:nvSpPr>
            <p:spPr>
              <a:xfrm>
                <a:off x="5160" y="2160"/>
                <a:ext cx="453" cy="288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zh-CN" altLang="en-US" b="1"/>
                  <a:t>（  ）</a:t>
                </a:r>
                <a:endParaRPr lang="zh-CN" altLang="en-US" b="1"/>
              </a:p>
            </p:txBody>
          </p:sp>
          <p:sp>
            <p:nvSpPr>
              <p:cNvPr id="11328" name="Text Box 41" title=""/>
              <p:cNvSpPr txBox="1"/>
              <p:nvPr/>
            </p:nvSpPr>
            <p:spPr>
              <a:xfrm>
                <a:off x="5613" y="2160"/>
                <a:ext cx="511" cy="288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zh-CN" altLang="en-US" b="1"/>
                  <a:t>（  ）</a:t>
                </a:r>
                <a:endParaRPr lang="zh-CN" altLang="en-US" b="1"/>
              </a:p>
            </p:txBody>
          </p:sp>
          <p:sp>
            <p:nvSpPr>
              <p:cNvPr id="11329" name="Text Box 42" title=""/>
              <p:cNvSpPr txBox="1"/>
              <p:nvPr/>
            </p:nvSpPr>
            <p:spPr>
              <a:xfrm>
                <a:off x="6067" y="2160"/>
                <a:ext cx="453" cy="288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zh-CN" altLang="en-US" b="1"/>
                  <a:t>（  ）</a:t>
                </a:r>
                <a:endParaRPr lang="zh-CN" altLang="en-US" b="1"/>
              </a:p>
            </p:txBody>
          </p:sp>
          <p:sp>
            <p:nvSpPr>
              <p:cNvPr id="11330" name="Text Box 43" title=""/>
              <p:cNvSpPr txBox="1"/>
              <p:nvPr/>
            </p:nvSpPr>
            <p:spPr>
              <a:xfrm>
                <a:off x="6520" y="2160"/>
                <a:ext cx="453" cy="288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zh-CN" altLang="en-US" b="1"/>
                  <a:t>（  ）</a:t>
                </a:r>
                <a:endParaRPr lang="zh-CN" altLang="en-US" b="1"/>
              </a:p>
            </p:txBody>
          </p:sp>
          <p:sp>
            <p:nvSpPr>
              <p:cNvPr id="11331" name="Text Box 44" title=""/>
              <p:cNvSpPr txBox="1"/>
              <p:nvPr/>
            </p:nvSpPr>
            <p:spPr>
              <a:xfrm>
                <a:off x="3005" y="1816"/>
                <a:ext cx="567" cy="231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en-US" altLang="zh-CN" sz="1800" b="1"/>
                  <a:t>10</a:t>
                </a:r>
                <a:r>
                  <a:rPr lang="en-US" altLang="zh-CN" sz="1800" b="1" baseline="30000"/>
                  <a:t>-6</a:t>
                </a:r>
                <a:endParaRPr lang="en-US" altLang="zh-CN" sz="1800" b="1" baseline="30000"/>
              </a:p>
            </p:txBody>
          </p:sp>
          <p:sp>
            <p:nvSpPr>
              <p:cNvPr id="11332" name="Text Box 45" title=""/>
              <p:cNvSpPr txBox="1"/>
              <p:nvPr/>
            </p:nvSpPr>
            <p:spPr>
              <a:xfrm>
                <a:off x="2551" y="1816"/>
                <a:ext cx="567" cy="231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en-US" altLang="zh-CN" sz="1800" b="1"/>
                  <a:t>10</a:t>
                </a:r>
                <a:r>
                  <a:rPr lang="en-US" altLang="zh-CN" sz="1800" b="1" baseline="30000"/>
                  <a:t>-5</a:t>
                </a:r>
                <a:endParaRPr lang="en-US" altLang="zh-CN" sz="1800" b="1" baseline="30000"/>
              </a:p>
            </p:txBody>
          </p:sp>
          <p:sp>
            <p:nvSpPr>
              <p:cNvPr id="11333" name="Text Box 46" title=""/>
              <p:cNvSpPr txBox="1"/>
              <p:nvPr/>
            </p:nvSpPr>
            <p:spPr>
              <a:xfrm>
                <a:off x="2098" y="1820"/>
                <a:ext cx="567" cy="231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en-US" altLang="zh-CN" sz="1800" b="1"/>
                  <a:t>10</a:t>
                </a:r>
                <a:r>
                  <a:rPr lang="en-US" altLang="zh-CN" sz="1800" b="1" baseline="30000"/>
                  <a:t>-4</a:t>
                </a:r>
                <a:endParaRPr lang="en-US" altLang="zh-CN" sz="1800" b="1" baseline="30000"/>
              </a:p>
            </p:txBody>
          </p:sp>
          <p:sp>
            <p:nvSpPr>
              <p:cNvPr id="11334" name="Text Box 47" title=""/>
              <p:cNvSpPr txBox="1"/>
              <p:nvPr/>
            </p:nvSpPr>
            <p:spPr>
              <a:xfrm>
                <a:off x="1644" y="1820"/>
                <a:ext cx="567" cy="231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en-US" altLang="zh-CN" sz="1800" b="1"/>
                  <a:t>10</a:t>
                </a:r>
                <a:r>
                  <a:rPr lang="en-US" altLang="zh-CN" sz="1800" b="1" baseline="30000"/>
                  <a:t>-3</a:t>
                </a:r>
                <a:endParaRPr lang="en-US" altLang="zh-CN" sz="1800" b="1" baseline="30000"/>
              </a:p>
            </p:txBody>
          </p:sp>
          <p:sp>
            <p:nvSpPr>
              <p:cNvPr id="11335" name="Text Box 48" title=""/>
              <p:cNvSpPr txBox="1"/>
              <p:nvPr/>
            </p:nvSpPr>
            <p:spPr>
              <a:xfrm>
                <a:off x="1191" y="1820"/>
                <a:ext cx="567" cy="231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en-US" altLang="zh-CN" sz="1800" b="1"/>
                  <a:t>10</a:t>
                </a:r>
                <a:r>
                  <a:rPr lang="en-US" altLang="zh-CN" sz="1800" b="1" baseline="30000"/>
                  <a:t>-2</a:t>
                </a:r>
                <a:endParaRPr lang="en-US" altLang="zh-CN" sz="1800" b="1" baseline="30000"/>
              </a:p>
            </p:txBody>
          </p:sp>
          <p:sp>
            <p:nvSpPr>
              <p:cNvPr id="11336" name="Text Box 49" title=""/>
              <p:cNvSpPr txBox="1"/>
              <p:nvPr/>
            </p:nvSpPr>
            <p:spPr>
              <a:xfrm>
                <a:off x="737" y="1820"/>
                <a:ext cx="567" cy="231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en-US" altLang="zh-CN" sz="1800" b="1"/>
                  <a:t>10</a:t>
                </a:r>
                <a:r>
                  <a:rPr lang="en-US" altLang="zh-CN" sz="1800" b="1" baseline="30000"/>
                  <a:t>-1</a:t>
                </a:r>
                <a:endParaRPr lang="en-US" altLang="zh-CN" sz="1800" b="1" baseline="30000"/>
              </a:p>
            </p:txBody>
          </p:sp>
          <p:sp>
            <p:nvSpPr>
              <p:cNvPr id="11337" name="Text Box 50" title=""/>
              <p:cNvSpPr txBox="1"/>
              <p:nvPr/>
            </p:nvSpPr>
            <p:spPr>
              <a:xfrm>
                <a:off x="340" y="1820"/>
                <a:ext cx="567" cy="231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en-US" altLang="zh-CN" sz="1800" b="1"/>
                  <a:t>1</a:t>
                </a:r>
                <a:endParaRPr lang="en-US" altLang="zh-CN" sz="1800" b="1" baseline="30000"/>
              </a:p>
            </p:txBody>
          </p:sp>
          <p:sp>
            <p:nvSpPr>
              <p:cNvPr id="11338" name="Text Box 51" title=""/>
              <p:cNvSpPr txBox="1"/>
              <p:nvPr/>
            </p:nvSpPr>
            <p:spPr>
              <a:xfrm>
                <a:off x="3912" y="1816"/>
                <a:ext cx="567" cy="231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en-US" altLang="zh-CN" sz="1800" b="1"/>
                  <a:t>10</a:t>
                </a:r>
                <a:r>
                  <a:rPr lang="en-US" altLang="zh-CN" sz="1800" b="1" baseline="30000"/>
                  <a:t>-8</a:t>
                </a:r>
                <a:endParaRPr lang="en-US" altLang="zh-CN" sz="1800" b="1" baseline="30000"/>
              </a:p>
            </p:txBody>
          </p:sp>
          <p:sp>
            <p:nvSpPr>
              <p:cNvPr id="11339" name="Text Box 52" title=""/>
              <p:cNvSpPr txBox="1"/>
              <p:nvPr/>
            </p:nvSpPr>
            <p:spPr>
              <a:xfrm>
                <a:off x="4366" y="1820"/>
                <a:ext cx="567" cy="231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en-US" altLang="zh-CN" sz="1800" b="1"/>
                  <a:t>10</a:t>
                </a:r>
                <a:r>
                  <a:rPr lang="en-US" altLang="zh-CN" sz="1800" b="1" baseline="30000"/>
                  <a:t>-9</a:t>
                </a:r>
                <a:endParaRPr lang="en-US" altLang="zh-CN" sz="1800" b="1" baseline="30000"/>
              </a:p>
            </p:txBody>
          </p:sp>
          <p:sp>
            <p:nvSpPr>
              <p:cNvPr id="11340" name="Text Box 53" title=""/>
              <p:cNvSpPr txBox="1"/>
              <p:nvPr/>
            </p:nvSpPr>
            <p:spPr>
              <a:xfrm>
                <a:off x="4819" y="1820"/>
                <a:ext cx="567" cy="231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en-US" altLang="zh-CN" sz="1800" b="1"/>
                  <a:t>10</a:t>
                </a:r>
                <a:r>
                  <a:rPr lang="en-US" altLang="zh-CN" sz="1800" b="1" baseline="30000"/>
                  <a:t>-10</a:t>
                </a:r>
                <a:endParaRPr lang="en-US" altLang="zh-CN" sz="1800" b="1" baseline="30000"/>
              </a:p>
            </p:txBody>
          </p:sp>
          <p:sp>
            <p:nvSpPr>
              <p:cNvPr id="11341" name="Text Box 54" title=""/>
              <p:cNvSpPr txBox="1"/>
              <p:nvPr/>
            </p:nvSpPr>
            <p:spPr>
              <a:xfrm>
                <a:off x="5273" y="1820"/>
                <a:ext cx="567" cy="231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en-US" altLang="zh-CN" sz="1800" b="1"/>
                  <a:t>10</a:t>
                </a:r>
                <a:r>
                  <a:rPr lang="en-US" altLang="zh-CN" sz="1800" b="1" baseline="30000"/>
                  <a:t>-11</a:t>
                </a:r>
                <a:endParaRPr lang="en-US" altLang="zh-CN" sz="1800" b="1" baseline="30000"/>
              </a:p>
            </p:txBody>
          </p:sp>
          <p:sp>
            <p:nvSpPr>
              <p:cNvPr id="11342" name="Text Box 55" title=""/>
              <p:cNvSpPr txBox="1"/>
              <p:nvPr/>
            </p:nvSpPr>
            <p:spPr>
              <a:xfrm>
                <a:off x="5727" y="1820"/>
                <a:ext cx="567" cy="231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en-US" altLang="zh-CN" sz="1800" b="1"/>
                  <a:t>10</a:t>
                </a:r>
                <a:r>
                  <a:rPr lang="en-US" altLang="zh-CN" sz="1800" b="1" baseline="30000"/>
                  <a:t>-12</a:t>
                </a:r>
                <a:endParaRPr lang="en-US" altLang="zh-CN" sz="1800" b="1" baseline="30000"/>
              </a:p>
            </p:txBody>
          </p:sp>
          <p:sp>
            <p:nvSpPr>
              <p:cNvPr id="11343" name="Text Box 56" title=""/>
              <p:cNvSpPr txBox="1"/>
              <p:nvPr/>
            </p:nvSpPr>
            <p:spPr>
              <a:xfrm>
                <a:off x="6180" y="1820"/>
                <a:ext cx="567" cy="231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en-US" altLang="zh-CN" sz="1800" b="1"/>
                  <a:t>10</a:t>
                </a:r>
                <a:r>
                  <a:rPr lang="en-US" altLang="zh-CN" sz="1800" b="1" baseline="30000"/>
                  <a:t>-13</a:t>
                </a:r>
                <a:endParaRPr lang="en-US" altLang="zh-CN" sz="1800" b="1" baseline="30000"/>
              </a:p>
            </p:txBody>
          </p:sp>
          <p:sp>
            <p:nvSpPr>
              <p:cNvPr id="11344" name="Text Box 57" title=""/>
              <p:cNvSpPr txBox="1"/>
              <p:nvPr/>
            </p:nvSpPr>
            <p:spPr>
              <a:xfrm>
                <a:off x="6577" y="1820"/>
                <a:ext cx="567" cy="231"/>
              </a:xfrm>
              <a:prstGeom prst="rect">
                <a:avLst/>
              </a:prstGeom>
              <a:noFill/>
              <a:ln>
                <a:noFill/>
                <a:miter lim="800000"/>
              </a:ln>
              <a:effectLst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2400" b="0" i="0" u="none" baseline="0">
                    <a:solidFill>
                      <a:schemeClr val="tx1"/>
                    </a:solidFill>
                    <a:effectLst/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</a:pPr>
                <a:r>
                  <a:rPr lang="en-US" altLang="zh-CN" sz="1800" b="1"/>
                  <a:t>10</a:t>
                </a:r>
                <a:r>
                  <a:rPr lang="en-US" altLang="zh-CN" sz="1800" b="1" baseline="30000"/>
                  <a:t>-14</a:t>
                </a:r>
                <a:endParaRPr lang="en-US" altLang="zh-CN" sz="1800" b="1" baseline="30000"/>
              </a:p>
            </p:txBody>
          </p:sp>
        </p:grpSp>
        <p:sp>
          <p:nvSpPr>
            <p:cNvPr id="11297" name="Text Box 58" title=""/>
            <p:cNvSpPr txBox="1"/>
            <p:nvPr/>
          </p:nvSpPr>
          <p:spPr>
            <a:xfrm>
              <a:off x="227" y="1653"/>
              <a:ext cx="567" cy="288"/>
            </a:xfrm>
            <a:prstGeom prst="rect">
              <a:avLst/>
            </a:prstGeom>
            <a:noFill/>
            <a:ln>
              <a:noFill/>
              <a:miter lim="800000"/>
            </a:ln>
            <a:effectLst/>
          </p:spPr>
          <p:txBody>
            <a:bodyPr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</a:pPr>
              <a:r>
                <a:rPr lang="en-US" altLang="zh-CN" b="1"/>
                <a:t>C(H</a:t>
              </a:r>
              <a:r>
                <a:rPr lang="en-US" altLang="zh-CN" b="1" baseline="30000"/>
                <a:t>+</a:t>
              </a:r>
              <a:r>
                <a:rPr lang="en-US" altLang="zh-CN" b="1"/>
                <a:t>)</a:t>
              </a:r>
              <a:endParaRPr lang="en-US" altLang="zh-CN" b="1"/>
            </a:p>
          </p:txBody>
        </p:sp>
        <p:sp>
          <p:nvSpPr>
            <p:cNvPr id="11298" name="Text Box 59" title=""/>
            <p:cNvSpPr txBox="1"/>
            <p:nvPr/>
          </p:nvSpPr>
          <p:spPr>
            <a:xfrm>
              <a:off x="284" y="1933"/>
              <a:ext cx="510" cy="288"/>
            </a:xfrm>
            <a:prstGeom prst="rect">
              <a:avLst/>
            </a:prstGeom>
            <a:noFill/>
            <a:ln>
              <a:noFill/>
              <a:miter lim="800000"/>
            </a:ln>
            <a:effectLst/>
          </p:spPr>
          <p:txBody>
            <a:bodyPr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</a:pPr>
              <a:r>
                <a:rPr lang="en-US" altLang="zh-CN" b="1"/>
                <a:t>PH</a:t>
              </a:r>
              <a:endParaRPr lang="en-US" altLang="zh-CN" b="1"/>
            </a:p>
          </p:txBody>
        </p:sp>
      </p:grpSp>
      <p:cxnSp>
        <p:nvCxnSpPr>
          <p:cNvPr id="11269" name="Line 60" title=""/>
          <p:cNvCxnSpPr/>
          <p:nvPr/>
        </p:nvCxnSpPr>
        <p:spPr>
          <a:xfrm>
            <a:off x="6931025" y="4049713"/>
            <a:ext cx="5130800" cy="0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  <a:tailEnd type="triangle"/>
          </a:ln>
          <a:effectLst/>
        </p:spPr>
      </p:cxnSp>
      <p:cxnSp>
        <p:nvCxnSpPr>
          <p:cNvPr id="11270" name="Line 61" title=""/>
          <p:cNvCxnSpPr/>
          <p:nvPr/>
        </p:nvCxnSpPr>
        <p:spPr>
          <a:xfrm flipH="1">
            <a:off x="720725" y="4049713"/>
            <a:ext cx="5489575" cy="0"/>
          </a:xfrm>
          <a:prstGeom prst="line">
            <a:avLst/>
          </a:prstGeom>
          <a:noFill/>
          <a:ln>
            <a:solidFill>
              <a:schemeClr val="tx1"/>
            </a:solidFill>
            <a:miter lim="800000"/>
            <a:tailEnd type="triangle"/>
          </a:ln>
          <a:effectLst/>
        </p:spPr>
      </p:cxnSp>
      <p:sp>
        <p:nvSpPr>
          <p:cNvPr id="11271" name="Text Box 62" title=""/>
          <p:cNvSpPr txBox="1"/>
          <p:nvPr/>
        </p:nvSpPr>
        <p:spPr>
          <a:xfrm>
            <a:off x="1800225" y="4132263"/>
            <a:ext cx="3421063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zh-CN" altLang="en-US" b="1">
                <a:solidFill>
                  <a:srgbClr val="FF0000"/>
                </a:solidFill>
              </a:rPr>
              <a:t>（酸性越强 ）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1272" name="Text Box 63" title=""/>
          <p:cNvSpPr txBox="1"/>
          <p:nvPr/>
        </p:nvSpPr>
        <p:spPr>
          <a:xfrm>
            <a:off x="7561263" y="4132263"/>
            <a:ext cx="3421062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zh-CN" altLang="en-US" b="1">
                <a:solidFill>
                  <a:srgbClr val="FF0000"/>
                </a:solidFill>
              </a:rPr>
              <a:t>（碱性越强 ）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1273" name="Rectangle 64" title=""/>
          <p:cNvSpPr/>
          <p:nvPr/>
        </p:nvSpPr>
        <p:spPr>
          <a:xfrm>
            <a:off x="1890713" y="1611313"/>
            <a:ext cx="8280400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b="1"/>
              <a:t>pH</a:t>
            </a:r>
            <a:r>
              <a:rPr lang="zh-CN" altLang="en-US" b="1"/>
              <a:t>是</a:t>
            </a:r>
            <a:r>
              <a:rPr lang="en-US" altLang="zh-CN" b="1" i="1"/>
              <a:t>c</a:t>
            </a:r>
            <a:r>
              <a:rPr lang="en-US" altLang="zh-CN" b="1"/>
              <a:t>(H</a:t>
            </a:r>
            <a:r>
              <a:rPr lang="zh-CN" altLang="en-US" b="1" baseline="30000"/>
              <a:t>＋</a:t>
            </a:r>
            <a:r>
              <a:rPr lang="en-US" altLang="zh-CN" b="1"/>
              <a:t>)</a:t>
            </a:r>
            <a:r>
              <a:rPr lang="zh-CN" altLang="en-US" b="1"/>
              <a:t>的负对数，其表达式是</a:t>
            </a:r>
            <a:r>
              <a:rPr lang="en-US" altLang="zh-CN" b="1"/>
              <a:t>pH</a:t>
            </a:r>
            <a:r>
              <a:rPr lang="zh-CN" altLang="en-US" b="1"/>
              <a:t>＝－</a:t>
            </a:r>
            <a:r>
              <a:rPr lang="en-US" altLang="zh-CN" b="1"/>
              <a:t>lg</a:t>
            </a:r>
            <a:r>
              <a:rPr lang="en-US" altLang="zh-CN" b="1" i="1"/>
              <a:t>c</a:t>
            </a:r>
            <a:r>
              <a:rPr lang="en-US" altLang="zh-CN" b="1"/>
              <a:t>(H</a:t>
            </a:r>
            <a:r>
              <a:rPr lang="zh-CN" altLang="en-US" b="1" baseline="30000"/>
              <a:t>＋</a:t>
            </a:r>
            <a:r>
              <a:rPr lang="en-US" altLang="zh-CN" b="1"/>
              <a:t>)</a:t>
            </a:r>
            <a:r>
              <a:rPr lang="zh-CN" altLang="en-US" b="1"/>
              <a:t>。</a:t>
            </a:r>
            <a:endParaRPr lang="zh-CN" altLang="en-US" b="1"/>
          </a:p>
        </p:txBody>
      </p:sp>
      <p:sp>
        <p:nvSpPr>
          <p:cNvPr id="11274" name="Rectangle 65" title=""/>
          <p:cNvSpPr/>
          <p:nvPr/>
        </p:nvSpPr>
        <p:spPr>
          <a:xfrm>
            <a:off x="360363" y="2249488"/>
            <a:ext cx="4010025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en-US" altLang="zh-CN" b="1">
                <a:solidFill>
                  <a:srgbClr val="FF0000"/>
                </a:solidFill>
              </a:rPr>
              <a:t>(2)pH</a:t>
            </a:r>
            <a:r>
              <a:rPr lang="zh-CN" altLang="en-US" b="1">
                <a:solidFill>
                  <a:srgbClr val="FF0000"/>
                </a:solidFill>
              </a:rPr>
              <a:t>与溶液酸碱性的关系：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1275" name="Rectangle 66" title=""/>
          <p:cNvSpPr/>
          <p:nvPr/>
        </p:nvSpPr>
        <p:spPr>
          <a:xfrm>
            <a:off x="360363" y="1611313"/>
            <a:ext cx="1458912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en-US" altLang="zh-CN" b="1">
                <a:solidFill>
                  <a:srgbClr val="FF0000"/>
                </a:solidFill>
              </a:rPr>
              <a:t>(1)</a:t>
            </a:r>
            <a:r>
              <a:rPr lang="zh-CN" altLang="en-US" b="1">
                <a:solidFill>
                  <a:srgbClr val="FF0000"/>
                </a:solidFill>
              </a:rPr>
              <a:t>定义：</a:t>
            </a:r>
            <a:endParaRPr lang="zh-CN" altLang="en-US" b="1">
              <a:solidFill>
                <a:srgbClr val="FF0000"/>
              </a:solidFill>
            </a:endParaRPr>
          </a:p>
        </p:txBody>
      </p:sp>
      <p:grpSp>
        <p:nvGrpSpPr>
          <p:cNvPr id="11276" name="Group 67" title=""/>
          <p:cNvGrpSpPr/>
          <p:nvPr/>
        </p:nvGrpSpPr>
        <p:grpSpPr>
          <a:xfrm>
            <a:off x="6029325" y="3775075"/>
            <a:ext cx="1262063" cy="457200"/>
            <a:chOff x="3741" y="2104"/>
            <a:chExt cx="795" cy="288"/>
          </a:xfrm>
        </p:grpSpPr>
        <p:sp>
          <p:nvSpPr>
            <p:cNvPr id="11294" name="Text Box 68" title=""/>
            <p:cNvSpPr txBox="1"/>
            <p:nvPr/>
          </p:nvSpPr>
          <p:spPr>
            <a:xfrm>
              <a:off x="3741" y="2160"/>
              <a:ext cx="795" cy="231"/>
            </a:xfrm>
            <a:prstGeom prst="rect">
              <a:avLst/>
            </a:prstGeom>
            <a:noFill/>
            <a:ln>
              <a:noFill/>
              <a:miter lim="800000"/>
            </a:ln>
            <a:effectLst/>
          </p:spPr>
          <p:txBody>
            <a:bodyPr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</a:pPr>
              <a:r>
                <a:rPr lang="zh-CN" altLang="en-US" sz="1800" b="1"/>
                <a:t>（    </a:t>
              </a:r>
              <a:r>
                <a:rPr lang="zh-CN" altLang="en-US" sz="1800" b="1">
                  <a:solidFill>
                    <a:srgbClr val="FF0000"/>
                  </a:solidFill>
                </a:rPr>
                <a:t>性</a:t>
              </a:r>
              <a:r>
                <a:rPr lang="zh-CN" altLang="en-US" sz="1800" b="1"/>
                <a:t>）</a:t>
              </a:r>
              <a:endParaRPr lang="zh-CN" altLang="en-US" sz="1800" b="1"/>
            </a:p>
          </p:txBody>
        </p:sp>
        <p:sp>
          <p:nvSpPr>
            <p:cNvPr id="11295" name="Text Box 69" title=""/>
            <p:cNvSpPr txBox="1"/>
            <p:nvPr/>
          </p:nvSpPr>
          <p:spPr>
            <a:xfrm>
              <a:off x="3856" y="2104"/>
              <a:ext cx="283" cy="288"/>
            </a:xfrm>
            <a:prstGeom prst="rect">
              <a:avLst/>
            </a:prstGeom>
            <a:noFill/>
            <a:ln>
              <a:noFill/>
              <a:miter lim="800000"/>
            </a:ln>
            <a:effectLst/>
          </p:spPr>
          <p:txBody>
            <a:bodyPr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</a:rPr>
                <a:t>中</a:t>
              </a:r>
              <a:endParaRPr lang="zh-CN" altLang="en-US" b="1">
                <a:solidFill>
                  <a:srgbClr val="FF0000"/>
                </a:solidFill>
              </a:endParaRPr>
            </a:p>
          </p:txBody>
        </p:sp>
      </p:grpSp>
      <p:sp>
        <p:nvSpPr>
          <p:cNvPr id="11277" name="Text Box 70" title=""/>
          <p:cNvSpPr txBox="1"/>
          <p:nvPr/>
        </p:nvSpPr>
        <p:spPr>
          <a:xfrm>
            <a:off x="6392863" y="3497263"/>
            <a:ext cx="449262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b="1">
                <a:solidFill>
                  <a:srgbClr val="FF0000"/>
                </a:solidFill>
              </a:rPr>
              <a:t>7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11278" name="Text Box 71" title=""/>
          <p:cNvSpPr txBox="1"/>
          <p:nvPr/>
        </p:nvSpPr>
        <p:spPr>
          <a:xfrm>
            <a:off x="5672138" y="3505200"/>
            <a:ext cx="449262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b="1">
                <a:solidFill>
                  <a:srgbClr val="FF0000"/>
                </a:solidFill>
              </a:rPr>
              <a:t>6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11279" name="Text Box 72" title=""/>
          <p:cNvSpPr txBox="1"/>
          <p:nvPr/>
        </p:nvSpPr>
        <p:spPr>
          <a:xfrm>
            <a:off x="4951413" y="3505200"/>
            <a:ext cx="449262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b="1">
                <a:solidFill>
                  <a:srgbClr val="FF0000"/>
                </a:solidFill>
              </a:rPr>
              <a:t>5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11280" name="Text Box 73" title=""/>
          <p:cNvSpPr txBox="1"/>
          <p:nvPr/>
        </p:nvSpPr>
        <p:spPr>
          <a:xfrm>
            <a:off x="4232275" y="3505200"/>
            <a:ext cx="449263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b="1">
                <a:solidFill>
                  <a:srgbClr val="FF0000"/>
                </a:solidFill>
              </a:rPr>
              <a:t>4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11281" name="Text Box 74" title=""/>
          <p:cNvSpPr txBox="1"/>
          <p:nvPr/>
        </p:nvSpPr>
        <p:spPr>
          <a:xfrm>
            <a:off x="3511550" y="3505200"/>
            <a:ext cx="449263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b="1">
                <a:solidFill>
                  <a:srgbClr val="FF0000"/>
                </a:solidFill>
              </a:rPr>
              <a:t>3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11282" name="Text Box 75" title=""/>
          <p:cNvSpPr txBox="1"/>
          <p:nvPr/>
        </p:nvSpPr>
        <p:spPr>
          <a:xfrm>
            <a:off x="2790825" y="3497263"/>
            <a:ext cx="449263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b="1">
                <a:solidFill>
                  <a:srgbClr val="FF0000"/>
                </a:solidFill>
              </a:rPr>
              <a:t>2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11283" name="Text Box 76" title=""/>
          <p:cNvSpPr txBox="1"/>
          <p:nvPr/>
        </p:nvSpPr>
        <p:spPr>
          <a:xfrm>
            <a:off x="2071688" y="3505200"/>
            <a:ext cx="449262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b="1">
                <a:solidFill>
                  <a:srgbClr val="FF0000"/>
                </a:solidFill>
              </a:rPr>
              <a:t>1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11284" name="Text Box 77" title=""/>
          <p:cNvSpPr txBox="1"/>
          <p:nvPr/>
        </p:nvSpPr>
        <p:spPr>
          <a:xfrm>
            <a:off x="1350963" y="3505200"/>
            <a:ext cx="449262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b="1">
                <a:solidFill>
                  <a:srgbClr val="FF0000"/>
                </a:solidFill>
              </a:rPr>
              <a:t>0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11285" name="Text Box 78" title=""/>
          <p:cNvSpPr txBox="1"/>
          <p:nvPr/>
        </p:nvSpPr>
        <p:spPr>
          <a:xfrm>
            <a:off x="7112000" y="3505200"/>
            <a:ext cx="449263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b="1">
                <a:solidFill>
                  <a:srgbClr val="FF0000"/>
                </a:solidFill>
              </a:rPr>
              <a:t>8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11286" name="Text Box 79" title=""/>
          <p:cNvSpPr txBox="1"/>
          <p:nvPr/>
        </p:nvSpPr>
        <p:spPr>
          <a:xfrm>
            <a:off x="7832725" y="3505200"/>
            <a:ext cx="449263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b="1">
                <a:solidFill>
                  <a:srgbClr val="FF0000"/>
                </a:solidFill>
              </a:rPr>
              <a:t>9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11287" name="Text Box 80" title=""/>
          <p:cNvSpPr txBox="1"/>
          <p:nvPr/>
        </p:nvSpPr>
        <p:spPr>
          <a:xfrm>
            <a:off x="8462963" y="3505200"/>
            <a:ext cx="541337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b="1">
                <a:solidFill>
                  <a:srgbClr val="FF0000"/>
                </a:solidFill>
              </a:rPr>
              <a:t>10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11288" name="Text Box 81" title=""/>
          <p:cNvSpPr txBox="1"/>
          <p:nvPr/>
        </p:nvSpPr>
        <p:spPr>
          <a:xfrm>
            <a:off x="9183688" y="3505200"/>
            <a:ext cx="539750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b="1">
                <a:solidFill>
                  <a:srgbClr val="FF0000"/>
                </a:solidFill>
              </a:rPr>
              <a:t>11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11289" name="Text Box 82" title=""/>
          <p:cNvSpPr txBox="1"/>
          <p:nvPr/>
        </p:nvSpPr>
        <p:spPr>
          <a:xfrm>
            <a:off x="9904413" y="3505200"/>
            <a:ext cx="630237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b="1">
                <a:solidFill>
                  <a:srgbClr val="FF0000"/>
                </a:solidFill>
              </a:rPr>
              <a:t>12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11290" name="Text Box 83" title=""/>
          <p:cNvSpPr txBox="1"/>
          <p:nvPr/>
        </p:nvSpPr>
        <p:spPr>
          <a:xfrm>
            <a:off x="10623550" y="3505200"/>
            <a:ext cx="630238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b="1">
                <a:solidFill>
                  <a:srgbClr val="FF0000"/>
                </a:solidFill>
              </a:rPr>
              <a:t>13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11291" name="Text Box 84" title=""/>
          <p:cNvSpPr txBox="1"/>
          <p:nvPr/>
        </p:nvSpPr>
        <p:spPr>
          <a:xfrm>
            <a:off x="11344275" y="3505200"/>
            <a:ext cx="630238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b="1">
                <a:solidFill>
                  <a:srgbClr val="FF0000"/>
                </a:solidFill>
              </a:rPr>
              <a:t>14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11292" name="Rectangle 85" title=""/>
          <p:cNvSpPr/>
          <p:nvPr/>
        </p:nvSpPr>
        <p:spPr>
          <a:xfrm>
            <a:off x="90488" y="1069975"/>
            <a:ext cx="1520825" cy="460375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en-US" altLang="zh-CN" b="1"/>
              <a:t>1. pH</a:t>
            </a:r>
            <a:r>
              <a:rPr lang="zh-CN" altLang="en-US" b="1"/>
              <a:t>定义</a:t>
            </a:r>
            <a:endParaRPr lang="en-US" altLang="zh-CN" b="1"/>
          </a:p>
        </p:txBody>
      </p:sp>
      <p:sp>
        <p:nvSpPr>
          <p:cNvPr id="11293" name="Rectangle 86" title=""/>
          <p:cNvSpPr/>
          <p:nvPr/>
        </p:nvSpPr>
        <p:spPr>
          <a:xfrm>
            <a:off x="360363" y="4672013"/>
            <a:ext cx="11341100" cy="120015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lnSpc>
                <a:spcPct val="150000"/>
              </a:lnSpc>
            </a:pPr>
            <a:r>
              <a:rPr lang="en-US" altLang="zh-CN" b="1"/>
              <a:t>(3)pH</a:t>
            </a:r>
            <a:r>
              <a:rPr lang="zh-CN" altLang="en-US" b="1"/>
              <a:t>的取值范围为</a:t>
            </a:r>
            <a:r>
              <a:rPr lang="en-US" altLang="zh-CN" b="1"/>
              <a:t>0</a:t>
            </a:r>
            <a:r>
              <a:rPr lang="zh-CN" altLang="en-US" b="1"/>
              <a:t>～</a:t>
            </a:r>
            <a:r>
              <a:rPr lang="en-US" altLang="zh-CN" b="1"/>
              <a:t>14</a:t>
            </a:r>
            <a:r>
              <a:rPr lang="zh-CN" altLang="en-US" b="1"/>
              <a:t>，即只适用于</a:t>
            </a:r>
            <a:r>
              <a:rPr lang="en-US" altLang="zh-CN" b="1"/>
              <a:t>[H</a:t>
            </a:r>
            <a:r>
              <a:rPr lang="zh-CN" altLang="en-US" b="1" baseline="30000"/>
              <a:t>＋</a:t>
            </a:r>
            <a:r>
              <a:rPr lang="en-US" altLang="zh-CN" b="1"/>
              <a:t>]≤1 mol·L</a:t>
            </a:r>
            <a:r>
              <a:rPr lang="zh-CN" altLang="en-US" b="1" baseline="30000"/>
              <a:t>－</a:t>
            </a:r>
            <a:r>
              <a:rPr lang="en-US" altLang="zh-CN" b="1" baseline="30000"/>
              <a:t>1</a:t>
            </a:r>
            <a:r>
              <a:rPr lang="zh-CN" altLang="en-US" b="1"/>
              <a:t>或</a:t>
            </a:r>
            <a:r>
              <a:rPr lang="en-US" altLang="zh-CN" b="1"/>
              <a:t>[OH</a:t>
            </a:r>
            <a:r>
              <a:rPr lang="zh-CN" altLang="en-US" b="1" baseline="30000"/>
              <a:t>－</a:t>
            </a:r>
            <a:r>
              <a:rPr lang="en-US" altLang="zh-CN" b="1"/>
              <a:t>]≤1 mol·L</a:t>
            </a:r>
            <a:r>
              <a:rPr lang="zh-CN" altLang="en-US" b="1" baseline="30000"/>
              <a:t>－</a:t>
            </a:r>
            <a:r>
              <a:rPr lang="en-US" altLang="zh-CN" b="1" baseline="30000"/>
              <a:t>1</a:t>
            </a:r>
            <a:r>
              <a:rPr lang="zh-CN" altLang="en-US" b="1"/>
              <a:t>的电解质溶液，当</a:t>
            </a:r>
            <a:r>
              <a:rPr lang="en-US" altLang="zh-CN" b="1"/>
              <a:t>[H</a:t>
            </a:r>
            <a:r>
              <a:rPr lang="zh-CN" altLang="en-US" b="1" baseline="30000"/>
              <a:t>＋</a:t>
            </a:r>
            <a:r>
              <a:rPr lang="en-US" altLang="zh-CN" b="1"/>
              <a:t>]</a:t>
            </a:r>
            <a:r>
              <a:rPr lang="zh-CN" altLang="en-US" b="1"/>
              <a:t>或</a:t>
            </a:r>
            <a:r>
              <a:rPr lang="en-US" altLang="zh-CN" b="1"/>
              <a:t>[OH</a:t>
            </a:r>
            <a:r>
              <a:rPr lang="zh-CN" altLang="en-US" b="1" baseline="30000"/>
              <a:t>－</a:t>
            </a:r>
            <a:r>
              <a:rPr lang="en-US" altLang="zh-CN" b="1"/>
              <a:t>]≥1 mol·L</a:t>
            </a:r>
            <a:r>
              <a:rPr lang="zh-CN" altLang="en-US" b="1" baseline="30000"/>
              <a:t>－</a:t>
            </a:r>
            <a:r>
              <a:rPr lang="en-US" altLang="zh-CN" b="1" baseline="30000"/>
              <a:t>1</a:t>
            </a:r>
            <a:r>
              <a:rPr lang="zh-CN" altLang="en-US" b="1"/>
              <a:t>时，直接用</a:t>
            </a:r>
            <a:r>
              <a:rPr lang="en-US" altLang="zh-CN" b="1"/>
              <a:t>[H</a:t>
            </a:r>
            <a:r>
              <a:rPr lang="zh-CN" altLang="en-US" b="1" baseline="30000"/>
              <a:t>＋</a:t>
            </a:r>
            <a:r>
              <a:rPr lang="en-US" altLang="zh-CN" b="1"/>
              <a:t>]</a:t>
            </a:r>
            <a:r>
              <a:rPr lang="zh-CN" altLang="en-US" b="1"/>
              <a:t>或</a:t>
            </a:r>
            <a:r>
              <a:rPr lang="en-US" altLang="zh-CN" b="1"/>
              <a:t>[OH</a:t>
            </a:r>
            <a:r>
              <a:rPr lang="zh-CN" altLang="en-US" b="1" baseline="30000"/>
              <a:t>－</a:t>
            </a:r>
            <a:r>
              <a:rPr lang="en-US" altLang="zh-CN" b="1"/>
              <a:t>]</a:t>
            </a:r>
            <a:r>
              <a:rPr lang="zh-CN" altLang="en-US" b="1"/>
              <a:t>表示溶液的酸碱性。</a:t>
            </a:r>
            <a:endParaRPr lang="zh-CN" altLang="en-US" b="1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>
                                        <p:cTn id="7" dur="8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333399 [5]"/>
                                          </p:val>
                                        </p:tav>
                                        <p:tav tm="50000">
                                          <p:val>
                                            <p:strVal val="#009999 [6]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333399 [5]"/>
                                          </p:val>
                                        </p:tav>
                                        <p:tav tm="50000">
                                          <p:val>
                                            <p:strVal val="#009999 [6]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  <p:cond evt="onBegin" delay="0">
                          <p:tn val="14"/>
                        </p:cond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333399 [5]"/>
                                          </p:val>
                                        </p:tav>
                                        <p:tav tm="50000">
                                          <p:val>
                                            <p:strVal val="#009999 [6]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333399 [5]"/>
                                          </p:val>
                                        </p:tav>
                                        <p:tav tm="50000">
                                          <p:val>
                                            <p:strVal val="#009999 [6]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  <p:cond evt="onBegin" delay="0">
                          <p:tn val="21"/>
                        </p:cond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  <p:cond evt="onBegin" delay="0">
                          <p:tn val="26"/>
                        </p:cond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  <p:cond evt="onBegin" delay="0">
                          <p:tn val="35"/>
                        </p:cond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  <p:cond evt="onBegin" delay="0">
                          <p:tn val="40"/>
                        </p:cond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  <p:cond evt="onBegin" delay="0">
                          <p:tn val="45"/>
                        </p:cond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  <p:cond evt="onBegin" delay="0">
                          <p:tn val="50"/>
                        </p:cond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  <p:cond evt="onBegin" delay="0">
                          <p:tn val="55"/>
                        </p:cond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  <p:cond evt="onBegin" delay="0">
                          <p:tn val="60"/>
                        </p:cond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  <p:cond evt="onBegin" delay="0">
                          <p:tn val="65"/>
                        </p:cond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  <p:cond evt="onBegin" delay="0">
                          <p:tn val="70"/>
                        </p:cond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  <p:cond evt="onBegin" delay="0">
                          <p:tn val="75"/>
                        </p:cond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  <p:cond evt="onBegin" delay="0">
                          <p:tn val="80"/>
                        </p:cond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  <p:cond evt="onBegin" delay="0">
                          <p:tn val="85"/>
                        </p:cond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  <p:cond evt="onBegin" delay="0">
                          <p:tn val="90"/>
                        </p:cond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  <p:cond evt="onBegin" delay="0">
                          <p:tn val="95"/>
                        </p:cond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  <p:cond evt="onBegin" delay="0">
                          <p:tn val="100"/>
                        </p:cond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10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7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  <p:cond evt="onBegin" delay="0">
                          <p:tn val="107"/>
                        </p:cond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  <p:cond evt="onBegin" delay="0">
                          <p:tn val="116"/>
                        </p:cond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  <p:cond evt="onBegin" delay="0">
                          <p:tn val="125"/>
                        </p:cond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2" grpId="0"/>
      <p:bldP spid="11273" grpId="0"/>
      <p:bldP spid="11274" grpId="0"/>
      <p:bldP spid="11275" grpId="0"/>
      <p:bldP spid="11277" grpId="0"/>
      <p:bldP spid="11278" grpId="0"/>
      <p:bldP spid="11279" grpId="0"/>
      <p:bldP spid="11280" grpId="0"/>
      <p:bldP spid="11281" grpId="0"/>
      <p:bldP spid="11282" grpId="0"/>
      <p:bldP spid="11283" grpId="0"/>
      <p:bldP spid="11284" grpId="0"/>
      <p:bldP spid="11285" grpId="0"/>
      <p:bldP spid="11286" grpId="0"/>
      <p:bldP spid="11287" grpId="0"/>
      <p:bldP spid="11288" grpId="0"/>
      <p:bldP spid="11289" grpId="0"/>
      <p:bldP spid="11290" grpId="0"/>
      <p:bldP spid="11291" grpId="0"/>
      <p:bldP spid="112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12290" name="Text Box 5" title=""/>
          <p:cNvSpPr txBox="1"/>
          <p:nvPr/>
        </p:nvSpPr>
        <p:spPr>
          <a:xfrm>
            <a:off x="269875" y="274638"/>
            <a:ext cx="7740650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zh-CN" altLang="en-US" sz="3600" b="1">
                <a:latin typeface="黑体" pitchFamily="49" charset="-122"/>
                <a:ea typeface="黑体" pitchFamily="49" charset="-122"/>
              </a:rPr>
              <a:t>一、电解质在水溶液中的存在形态</a:t>
            </a:r>
            <a:endParaRPr lang="zh-CN" altLang="en-US" sz="3600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2291" name="Rectangle 69" title=""/>
          <p:cNvSpPr/>
          <p:nvPr/>
        </p:nvSpPr>
        <p:spPr>
          <a:xfrm>
            <a:off x="254000" y="992188"/>
            <a:ext cx="3706813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en-US" altLang="zh-CN" b="1"/>
              <a:t>2</a:t>
            </a:r>
            <a:r>
              <a:rPr lang="zh-CN" altLang="en-US" b="1"/>
              <a:t>、溶液酸碱性的测定方法</a:t>
            </a:r>
            <a:endParaRPr lang="zh-CN" altLang="en-US" b="1"/>
          </a:p>
        </p:txBody>
      </p:sp>
      <p:sp>
        <p:nvSpPr>
          <p:cNvPr id="12292" name="Rectangle 70" title=""/>
          <p:cNvSpPr/>
          <p:nvPr/>
        </p:nvSpPr>
        <p:spPr>
          <a:xfrm>
            <a:off x="309563" y="1531938"/>
            <a:ext cx="10301287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en-US" altLang="zh-CN" b="1">
                <a:solidFill>
                  <a:srgbClr val="0000FF"/>
                </a:solidFill>
              </a:rPr>
              <a:t>(1)</a:t>
            </a:r>
            <a:r>
              <a:rPr lang="zh-CN" altLang="en-US" b="1">
                <a:solidFill>
                  <a:srgbClr val="0000FF"/>
                </a:solidFill>
              </a:rPr>
              <a:t>酸碱指示剂法</a:t>
            </a:r>
            <a:r>
              <a:rPr lang="en-US" altLang="zh-CN" b="1">
                <a:solidFill>
                  <a:srgbClr val="0000FF"/>
                </a:solidFill>
              </a:rPr>
              <a:t>(</a:t>
            </a:r>
            <a:r>
              <a:rPr lang="zh-CN" altLang="en-US" b="1">
                <a:solidFill>
                  <a:srgbClr val="0000FF"/>
                </a:solidFill>
              </a:rPr>
              <a:t>只能测定溶液的</a:t>
            </a:r>
            <a:r>
              <a:rPr lang="en-US" altLang="zh-CN" b="1">
                <a:solidFill>
                  <a:srgbClr val="0000FF"/>
                </a:solidFill>
              </a:rPr>
              <a:t>pH</a:t>
            </a:r>
            <a:r>
              <a:rPr lang="zh-CN" altLang="en-US" b="1">
                <a:solidFill>
                  <a:srgbClr val="0000FF"/>
                </a:solidFill>
              </a:rPr>
              <a:t>范围</a:t>
            </a:r>
            <a:r>
              <a:rPr lang="en-US" altLang="zh-CN" b="1">
                <a:solidFill>
                  <a:srgbClr val="0000FF"/>
                </a:solidFill>
              </a:rPr>
              <a:t>)</a:t>
            </a:r>
            <a:r>
              <a:rPr lang="zh-CN" altLang="en-US" b="1">
                <a:solidFill>
                  <a:srgbClr val="0000FF"/>
                </a:solidFill>
              </a:rPr>
              <a:t>。常见酸碱指示剂的变色范围：</a:t>
            </a:r>
            <a:endParaRPr lang="zh-CN" altLang="en-US" b="1">
              <a:solidFill>
                <a:srgbClr val="0000FF"/>
              </a:solidFill>
            </a:endParaRPr>
          </a:p>
        </p:txBody>
      </p:sp>
      <p:graphicFrame>
        <p:nvGraphicFramePr>
          <p:cNvPr id="12293" name="Object 71" title=""/>
          <p:cNvGraphicFramePr>
            <a:graphicFrameLocks noGrp="1" noChangeAspect="1"/>
          </p:cNvGraphicFramePr>
          <p:nvPr>
            <p:ph idx="4294967295"/>
          </p:nvPr>
        </p:nvGraphicFramePr>
        <p:xfrm>
          <a:off x="809625" y="2259013"/>
          <a:ext cx="6211888" cy="23399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name="文档" r:id="rId3" imgW="6211888" imgH="2339975" progId="Word.Document.8">
                  <p:embed/>
                </p:oleObj>
              </mc:Choice>
              <mc:Fallback>
                <p:oleObj name="文档" r:id="rId3" imgW="6211888" imgH="23399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rcRect l="19379" r="19814" b="61242"/>
                      <a:stretch>
                        <a:fillRect/>
                      </a:stretch>
                    </p:blipFill>
                    <p:spPr>
                      <a:xfrm>
                        <a:off x="809625" y="2259013"/>
                        <a:ext cx="6211888" cy="2339975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Rectangle 73" title=""/>
          <p:cNvSpPr/>
          <p:nvPr/>
        </p:nvSpPr>
        <p:spPr>
          <a:xfrm>
            <a:off x="568325" y="4672013"/>
            <a:ext cx="3167063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en-US" altLang="zh-CN" b="1">
                <a:solidFill>
                  <a:srgbClr val="0000FF"/>
                </a:solidFill>
              </a:rPr>
              <a:t>(2)</a:t>
            </a:r>
            <a:r>
              <a:rPr lang="zh-CN" altLang="en-US" b="1">
                <a:solidFill>
                  <a:srgbClr val="0000FF"/>
                </a:solidFill>
              </a:rPr>
              <a:t>利用</a:t>
            </a:r>
            <a:r>
              <a:rPr lang="en-US" altLang="zh-CN" b="1">
                <a:solidFill>
                  <a:srgbClr val="0000FF"/>
                </a:solidFill>
              </a:rPr>
              <a:t>pH</a:t>
            </a:r>
            <a:r>
              <a:rPr lang="zh-CN" altLang="en-US" b="1">
                <a:solidFill>
                  <a:srgbClr val="0000FF"/>
                </a:solidFill>
              </a:rPr>
              <a:t>试纸测定： </a:t>
            </a:r>
            <a:endParaRPr lang="zh-CN" altLang="en-US" b="1">
              <a:solidFill>
                <a:srgbClr val="0000FF"/>
              </a:solidFill>
            </a:endParaRPr>
          </a:p>
        </p:txBody>
      </p:sp>
      <p:sp>
        <p:nvSpPr>
          <p:cNvPr id="12295" name="Rectangle 74" title=""/>
          <p:cNvSpPr/>
          <p:nvPr/>
        </p:nvSpPr>
        <p:spPr>
          <a:xfrm>
            <a:off x="3509963" y="4510088"/>
            <a:ext cx="8461375" cy="11303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lnSpc>
                <a:spcPct val="150000"/>
              </a:lnSpc>
            </a:pPr>
            <a:r>
              <a:rPr lang="zh-CN" altLang="en-US" b="1"/>
              <a:t>使用的正确操作为用干燥洁净的玻璃棒蘸取试液点在试纸上，当试纸颜色变化稳定后迅速与标准比色卡对照，读出</a:t>
            </a:r>
            <a:r>
              <a:rPr lang="en-US" altLang="zh-CN" b="1"/>
              <a:t>pH</a:t>
            </a:r>
            <a:r>
              <a:rPr lang="zh-CN" altLang="en-US" b="1"/>
              <a:t>。</a:t>
            </a:r>
            <a:endParaRPr lang="zh-CN" altLang="en-US" b="1"/>
          </a:p>
        </p:txBody>
      </p:sp>
      <p:sp>
        <p:nvSpPr>
          <p:cNvPr id="12296" name="Rectangle 75" title=""/>
          <p:cNvSpPr/>
          <p:nvPr/>
        </p:nvSpPr>
        <p:spPr>
          <a:xfrm>
            <a:off x="601663" y="6032500"/>
            <a:ext cx="2860675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en-US" altLang="zh-CN" b="1">
                <a:solidFill>
                  <a:srgbClr val="0000FF"/>
                </a:solidFill>
              </a:rPr>
              <a:t>(3)</a:t>
            </a:r>
            <a:r>
              <a:rPr lang="zh-CN" altLang="en-US" b="1">
                <a:solidFill>
                  <a:srgbClr val="0000FF"/>
                </a:solidFill>
              </a:rPr>
              <a:t>利用</a:t>
            </a:r>
            <a:r>
              <a:rPr lang="en-US" altLang="zh-CN" b="1">
                <a:solidFill>
                  <a:srgbClr val="0000FF"/>
                </a:solidFill>
              </a:rPr>
              <a:t>pH</a:t>
            </a:r>
            <a:r>
              <a:rPr lang="zh-CN" altLang="en-US" b="1">
                <a:solidFill>
                  <a:srgbClr val="0000FF"/>
                </a:solidFill>
              </a:rPr>
              <a:t>计测定： </a:t>
            </a:r>
            <a:endParaRPr lang="zh-CN" altLang="en-US" b="1">
              <a:solidFill>
                <a:srgbClr val="0000FF"/>
              </a:solidFill>
            </a:endParaRPr>
          </a:p>
        </p:txBody>
      </p:sp>
      <p:sp>
        <p:nvSpPr>
          <p:cNvPr id="12297" name="Rectangle 76" title=""/>
          <p:cNvSpPr/>
          <p:nvPr/>
        </p:nvSpPr>
        <p:spPr>
          <a:xfrm>
            <a:off x="3454400" y="6032500"/>
            <a:ext cx="7173913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zh-CN" altLang="en-US" b="1"/>
              <a:t>仪器</a:t>
            </a:r>
            <a:r>
              <a:rPr lang="en-US" altLang="zh-CN" b="1"/>
              <a:t>pH</a:t>
            </a:r>
            <a:r>
              <a:rPr lang="zh-CN" altLang="en-US" b="1"/>
              <a:t>计可精确测定试液的</a:t>
            </a:r>
            <a:r>
              <a:rPr lang="en-US" altLang="zh-CN" b="1"/>
              <a:t>pH(</a:t>
            </a:r>
            <a:r>
              <a:rPr lang="zh-CN" altLang="en-US" b="1"/>
              <a:t>读至小数点后</a:t>
            </a:r>
            <a:r>
              <a:rPr lang="en-US" altLang="zh-CN" b="1"/>
              <a:t>2</a:t>
            </a:r>
            <a:r>
              <a:rPr lang="zh-CN" altLang="en-US" b="1"/>
              <a:t>位</a:t>
            </a:r>
            <a:r>
              <a:rPr lang="en-US" altLang="zh-CN" b="1"/>
              <a:t>)</a:t>
            </a:r>
            <a:r>
              <a:rPr lang="zh-CN" altLang="en-US" b="1"/>
              <a:t>。</a:t>
            </a:r>
            <a:endParaRPr lang="zh-CN" alt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>
                                        <p:cTn id="7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333399 [5]"/>
                                          </p:val>
                                        </p:tav>
                                        <p:tav tm="50000">
                                          <p:val>
                                            <p:strVal val="#009999 [6]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333399 [5]"/>
                                          </p:val>
                                        </p:tav>
                                        <p:tav tm="50000">
                                          <p:val>
                                            <p:strVal val="#009999 [6]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333399 [5]"/>
                                          </p:val>
                                        </p:tav>
                                        <p:tav tm="50000">
                                          <p:val>
                                            <p:strVal val="#009999 [6]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333399 [5]"/>
                                          </p:val>
                                        </p:tav>
                                        <p:tav tm="50000">
                                          <p:val>
                                            <p:strVal val="#009999 [6]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333399 [5]"/>
                                          </p:val>
                                        </p:tav>
                                        <p:tav tm="50000">
                                          <p:val>
                                            <p:strVal val="#009999 [6]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333399 [5]"/>
                                          </p:val>
                                        </p:tav>
                                        <p:tav tm="50000">
                                          <p:val>
                                            <p:strVal val="#009999 [6]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4" grpId="0"/>
      <p:bldP spid="12295" grpId="0"/>
      <p:bldP spid="12296" grpId="0"/>
      <p:bldP spid="122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13314" name="Rectangle 6" title=""/>
          <p:cNvSpPr>
            <a:spLocks noChangeArrowheads="1"/>
          </p:cNvSpPr>
          <p:nvPr/>
        </p:nvSpPr>
        <p:spPr bwMode="auto">
          <a:xfrm>
            <a:off x="0" y="0"/>
            <a:ext cx="12241213" cy="0"/>
          </a:xfrm>
          <a:prstGeom prst="rect">
            <a:avLst/>
          </a:prstGeom>
          <a:noFill/>
          <a:ln>
            <a:noFill/>
          </a:ln>
          <a:effectLst>
            <a:prstShdw prst="shdw12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0"/>
            <a:endParaRPr lang="zh-CN" altLang="en-US"/>
          </a:p>
        </p:txBody>
      </p:sp>
      <p:sp>
        <p:nvSpPr>
          <p:cNvPr id="13315" name="Text Box 5" title=""/>
          <p:cNvSpPr txBox="1"/>
          <p:nvPr/>
        </p:nvSpPr>
        <p:spPr>
          <a:xfrm>
            <a:off x="269875" y="274638"/>
            <a:ext cx="7740650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zh-CN" altLang="en-US" sz="3600" b="1">
                <a:latin typeface="黑体" pitchFamily="49" charset="-122"/>
                <a:ea typeface="黑体" pitchFamily="49" charset="-122"/>
              </a:rPr>
              <a:t>三、水溶液的酸碱性与</a:t>
            </a:r>
            <a:r>
              <a:rPr lang="en-US" altLang="zh-CN" sz="3600" b="1">
                <a:latin typeface="黑体" pitchFamily="49" charset="-122"/>
                <a:ea typeface="黑体" pitchFamily="49" charset="-122"/>
              </a:rPr>
              <a:t>PH</a:t>
            </a:r>
            <a:endParaRPr lang="zh-CN" altLang="en-US" sz="3600" b="1">
              <a:latin typeface="黑体" pitchFamily="49" charset="-122"/>
              <a:ea typeface="黑体" pitchFamily="49" charset="-122"/>
            </a:endParaRPr>
          </a:p>
        </p:txBody>
      </p:sp>
      <p:grpSp>
        <p:nvGrpSpPr>
          <p:cNvPr id="13316" name="Group 2" title=""/>
          <p:cNvGrpSpPr/>
          <p:nvPr/>
        </p:nvGrpSpPr>
        <p:grpSpPr>
          <a:xfrm>
            <a:off x="179388" y="1089025"/>
            <a:ext cx="2522537" cy="993775"/>
            <a:chOff x="2297" y="1480"/>
            <a:chExt cx="2180" cy="762"/>
          </a:xfrm>
        </p:grpSpPr>
        <p:pic>
          <p:nvPicPr>
            <p:cNvPr id="13336" name="Picture 3" title="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65" y="1557"/>
              <a:ext cx="1618" cy="644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pic>
          <p:nvPicPr>
            <p:cNvPr id="13337" name="Picture 4" title="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97" y="1480"/>
              <a:ext cx="856" cy="762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13338" name="Rectangle 5" title=""/>
            <p:cNvSpPr/>
            <p:nvPr/>
          </p:nvSpPr>
          <p:spPr>
            <a:xfrm>
              <a:off x="3231" y="1618"/>
              <a:ext cx="1246" cy="401"/>
            </a:xfrm>
            <a:prstGeom prst="rect">
              <a:avLst/>
            </a:prstGeom>
            <a:noFill/>
            <a:ln>
              <a:noFill/>
              <a:miter lim="800000"/>
            </a:ln>
            <a:effectLst/>
          </p:spPr>
          <p:txBody>
            <a:bodyPr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/>
              <a:r>
                <a:rPr lang="zh-CN" altLang="en-US" sz="2800" b="1">
                  <a:solidFill>
                    <a:srgbClr val="FF0000"/>
                  </a:solidFill>
                  <a:ea typeface="黑体" pitchFamily="49" charset="-122"/>
                </a:rPr>
                <a:t>思考</a:t>
              </a:r>
              <a:endParaRPr lang="zh-CN" altLang="en-US" sz="2800" b="1">
                <a:solidFill>
                  <a:srgbClr val="FF0000"/>
                </a:solidFill>
                <a:ea typeface="黑体" pitchFamily="49" charset="-122"/>
              </a:endParaRPr>
            </a:p>
          </p:txBody>
        </p:sp>
        <p:sp>
          <p:nvSpPr>
            <p:cNvPr id="13339" name="Picture 6" title=""/>
            <p:cNvSpPr>
              <a:spLocks noChangeAspect="1"/>
            </p:cNvSpPr>
            <p:nvPr/>
          </p:nvSpPr>
          <p:spPr>
            <a:xfrm>
              <a:off x="2604" y="1611"/>
              <a:ext cx="373" cy="37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>
              <a:no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eaLnBrk="1" hangingPunct="1"/>
              <a:endParaRPr lang="zh-CN" altLang="en-US"/>
            </a:p>
          </p:txBody>
        </p:sp>
      </p:grpSp>
      <p:sp>
        <p:nvSpPr>
          <p:cNvPr id="13317" name="Text Box 4" title=""/>
          <p:cNvSpPr txBox="1"/>
          <p:nvPr/>
        </p:nvSpPr>
        <p:spPr>
          <a:xfrm>
            <a:off x="2701925" y="1047750"/>
            <a:ext cx="9144000" cy="78105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lnSpc>
                <a:spcPct val="140000"/>
              </a:lnSpc>
              <a:spcBef>
                <a:spcPct val="50000"/>
              </a:spcBef>
            </a:pPr>
            <a:r>
              <a:rPr kumimoji="1" lang="zh-CN" altLang="en-US" sz="3600" b="1"/>
              <a:t>如何比较溶液的酸碱性？</a:t>
            </a:r>
            <a:endParaRPr kumimoji="1" lang="zh-CN" altLang="en-US" sz="3600" b="1"/>
          </a:p>
        </p:txBody>
      </p:sp>
      <p:sp>
        <p:nvSpPr>
          <p:cNvPr id="13318" name="Text Box 4" title=""/>
          <p:cNvSpPr txBox="1"/>
          <p:nvPr/>
        </p:nvSpPr>
        <p:spPr>
          <a:xfrm>
            <a:off x="1117600" y="1898650"/>
            <a:ext cx="9144000" cy="695325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lnSpc>
                <a:spcPct val="140000"/>
              </a:lnSpc>
              <a:spcBef>
                <a:spcPct val="50000"/>
              </a:spcBef>
            </a:pPr>
            <a:r>
              <a:rPr kumimoji="1" lang="zh-CN" altLang="en-US" sz="2800" b="1"/>
              <a:t>方法一：比较</a:t>
            </a:r>
            <a:r>
              <a:rPr kumimoji="1" lang="en-US" altLang="zh-CN" sz="2800" b="1"/>
              <a:t>C(H</a:t>
            </a:r>
            <a:r>
              <a:rPr kumimoji="1" lang="en-US" altLang="zh-CN" sz="2800" b="1" baseline="30000"/>
              <a:t>+</a:t>
            </a:r>
            <a:r>
              <a:rPr kumimoji="1" lang="en-US" altLang="zh-CN" sz="2800" b="1"/>
              <a:t>) </a:t>
            </a:r>
            <a:r>
              <a:rPr kumimoji="1" lang="zh-CN" altLang="en-US" sz="2800" b="1"/>
              <a:t>和</a:t>
            </a:r>
            <a:r>
              <a:rPr kumimoji="1" lang="en-US" altLang="zh-CN" sz="2800" b="1"/>
              <a:t>C(OH</a:t>
            </a:r>
            <a:r>
              <a:rPr kumimoji="1" lang="en-US" altLang="zh-CN" sz="2800" b="1" baseline="30000"/>
              <a:t>-</a:t>
            </a:r>
            <a:r>
              <a:rPr kumimoji="1" lang="en-US" altLang="zh-CN" sz="2800" b="1"/>
              <a:t>)</a:t>
            </a:r>
            <a:r>
              <a:rPr kumimoji="1" lang="zh-CN" altLang="en-US" sz="2800" b="1"/>
              <a:t>大小关系</a:t>
            </a:r>
            <a:endParaRPr kumimoji="1" lang="zh-CN" altLang="en-US" sz="2800" b="1"/>
          </a:p>
        </p:txBody>
      </p:sp>
      <p:sp>
        <p:nvSpPr>
          <p:cNvPr id="13319" name="Text Box 4" title=""/>
          <p:cNvSpPr txBox="1"/>
          <p:nvPr/>
        </p:nvSpPr>
        <p:spPr>
          <a:xfrm>
            <a:off x="1117600" y="3429000"/>
            <a:ext cx="9144000" cy="695325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lnSpc>
                <a:spcPct val="140000"/>
              </a:lnSpc>
              <a:spcBef>
                <a:spcPct val="50000"/>
              </a:spcBef>
            </a:pPr>
            <a:r>
              <a:rPr kumimoji="1" lang="zh-CN" altLang="en-US" sz="2800" b="1"/>
              <a:t>方法二：比较</a:t>
            </a:r>
            <a:r>
              <a:rPr kumimoji="1" lang="en-US" altLang="zh-CN" sz="2800" b="1"/>
              <a:t>C(H</a:t>
            </a:r>
            <a:r>
              <a:rPr kumimoji="1" lang="en-US" altLang="zh-CN" sz="2800" b="1" baseline="30000"/>
              <a:t>+</a:t>
            </a:r>
            <a:r>
              <a:rPr kumimoji="1" lang="en-US" altLang="zh-CN" sz="2800" b="1"/>
              <a:t>) </a:t>
            </a:r>
            <a:r>
              <a:rPr kumimoji="1" lang="zh-CN" altLang="en-US" sz="2800" b="1"/>
              <a:t>和</a:t>
            </a:r>
            <a:r>
              <a:rPr kumimoji="1" lang="en-US" altLang="zh-CN" sz="2800" b="1"/>
              <a:t>1×10</a:t>
            </a:r>
            <a:r>
              <a:rPr kumimoji="1" lang="en-US" altLang="zh-CN" sz="2800" b="1" baseline="30000"/>
              <a:t>-7</a:t>
            </a:r>
            <a:r>
              <a:rPr kumimoji="1" lang="zh-CN" altLang="en-US" sz="2800" b="1"/>
              <a:t>大小关系</a:t>
            </a:r>
            <a:endParaRPr kumimoji="1" lang="zh-CN" altLang="en-US" sz="2800" b="1"/>
          </a:p>
        </p:txBody>
      </p:sp>
      <p:sp>
        <p:nvSpPr>
          <p:cNvPr id="13320" name="Text Box 4" title=""/>
          <p:cNvSpPr txBox="1"/>
          <p:nvPr/>
        </p:nvSpPr>
        <p:spPr>
          <a:xfrm>
            <a:off x="1117600" y="4891088"/>
            <a:ext cx="9144000" cy="696912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lnSpc>
                <a:spcPct val="140000"/>
              </a:lnSpc>
              <a:spcBef>
                <a:spcPct val="50000"/>
              </a:spcBef>
            </a:pPr>
            <a:r>
              <a:rPr kumimoji="1" lang="zh-CN" altLang="en-US" sz="2800" b="1"/>
              <a:t>方法三：比较</a:t>
            </a:r>
            <a:r>
              <a:rPr kumimoji="1" lang="en-US" altLang="zh-CN" sz="2800" b="1"/>
              <a:t>PH</a:t>
            </a:r>
            <a:r>
              <a:rPr kumimoji="1" lang="zh-CN" altLang="en-US" sz="2800" b="1"/>
              <a:t>和</a:t>
            </a:r>
            <a:r>
              <a:rPr kumimoji="1" lang="en-US" altLang="zh-CN" sz="2800" b="1"/>
              <a:t>7</a:t>
            </a:r>
            <a:r>
              <a:rPr kumimoji="1" lang="zh-CN" altLang="en-US" sz="2800" b="1"/>
              <a:t>大小关系</a:t>
            </a:r>
            <a:endParaRPr kumimoji="1" lang="zh-CN" altLang="en-US" sz="2800" b="1"/>
          </a:p>
        </p:txBody>
      </p:sp>
      <p:sp>
        <p:nvSpPr>
          <p:cNvPr id="13321" name="Text Box 4" title=""/>
          <p:cNvSpPr txBox="1"/>
          <p:nvPr/>
        </p:nvSpPr>
        <p:spPr>
          <a:xfrm>
            <a:off x="2687638" y="2613025"/>
            <a:ext cx="2700337" cy="695325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lnSpc>
                <a:spcPct val="140000"/>
              </a:lnSpc>
              <a:spcBef>
                <a:spcPct val="50000"/>
              </a:spcBef>
            </a:pPr>
            <a:r>
              <a:rPr kumimoji="1" lang="zh-CN" altLang="en-US" sz="2800" b="1">
                <a:solidFill>
                  <a:srgbClr val="FF0000"/>
                </a:solidFill>
              </a:rPr>
              <a:t>适合任何温度</a:t>
            </a:r>
            <a:endParaRPr kumimoji="1"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13322" name="Text Box 4" title=""/>
          <p:cNvSpPr txBox="1"/>
          <p:nvPr/>
        </p:nvSpPr>
        <p:spPr>
          <a:xfrm>
            <a:off x="2601913" y="4105275"/>
            <a:ext cx="4411662" cy="695325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lnSpc>
                <a:spcPct val="140000"/>
              </a:lnSpc>
              <a:spcBef>
                <a:spcPct val="50000"/>
              </a:spcBef>
            </a:pPr>
            <a:r>
              <a:rPr kumimoji="1" lang="zh-CN" altLang="en-US" sz="2800" b="1">
                <a:solidFill>
                  <a:srgbClr val="FF0000"/>
                </a:solidFill>
              </a:rPr>
              <a:t>适合：</a:t>
            </a:r>
            <a:r>
              <a:rPr kumimoji="1" lang="en-US" altLang="zh-CN" sz="2800" b="1">
                <a:solidFill>
                  <a:srgbClr val="FF0000"/>
                </a:solidFill>
              </a:rPr>
              <a:t>25</a:t>
            </a:r>
            <a:r>
              <a:rPr kumimoji="1" lang="zh-CN" altLang="en-US" sz="2800" b="1">
                <a:solidFill>
                  <a:srgbClr val="FF0000"/>
                </a:solidFill>
              </a:rPr>
              <a:t>℃</a:t>
            </a:r>
            <a:endParaRPr kumimoji="1"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13323" name="Text Box 4" title=""/>
          <p:cNvSpPr txBox="1"/>
          <p:nvPr/>
        </p:nvSpPr>
        <p:spPr>
          <a:xfrm>
            <a:off x="2687638" y="5564188"/>
            <a:ext cx="4411662" cy="695325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lnSpc>
                <a:spcPct val="140000"/>
              </a:lnSpc>
              <a:spcBef>
                <a:spcPct val="50000"/>
              </a:spcBef>
            </a:pPr>
            <a:r>
              <a:rPr kumimoji="1" lang="zh-CN" altLang="en-US" sz="2800" b="1">
                <a:solidFill>
                  <a:srgbClr val="FF0000"/>
                </a:solidFill>
              </a:rPr>
              <a:t>适合：</a:t>
            </a:r>
            <a:r>
              <a:rPr kumimoji="1" lang="en-US" altLang="zh-CN" sz="2800" b="1">
                <a:solidFill>
                  <a:srgbClr val="FF0000"/>
                </a:solidFill>
              </a:rPr>
              <a:t>25</a:t>
            </a:r>
            <a:r>
              <a:rPr kumimoji="1" lang="zh-CN" altLang="en-US" sz="2800" b="1">
                <a:solidFill>
                  <a:srgbClr val="FF0000"/>
                </a:solidFill>
              </a:rPr>
              <a:t>℃</a:t>
            </a:r>
            <a:endParaRPr kumimoji="1"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13324" name="矩形 5" title=""/>
          <p:cNvSpPr/>
          <p:nvPr/>
        </p:nvSpPr>
        <p:spPr>
          <a:xfrm>
            <a:off x="8489950" y="1920875"/>
            <a:ext cx="31242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kumimoji="1" lang="zh-CN" altLang="en-US" b="1">
                <a:solidFill>
                  <a:srgbClr val="FF0000"/>
                </a:solidFill>
              </a:rPr>
              <a:t>中性：</a:t>
            </a:r>
            <a:r>
              <a:rPr kumimoji="1" lang="en-US" altLang="zh-CN" b="1">
                <a:solidFill>
                  <a:srgbClr val="FF0000"/>
                </a:solidFill>
              </a:rPr>
              <a:t>C(H</a:t>
            </a:r>
            <a:r>
              <a:rPr kumimoji="1" lang="en-US" altLang="zh-CN" b="1" baseline="30000">
                <a:solidFill>
                  <a:srgbClr val="FF0000"/>
                </a:solidFill>
              </a:rPr>
              <a:t>+</a:t>
            </a:r>
            <a:r>
              <a:rPr kumimoji="1" lang="en-US" altLang="zh-CN" b="1">
                <a:solidFill>
                  <a:srgbClr val="FF0000"/>
                </a:solidFill>
              </a:rPr>
              <a:t>) =C(OH</a:t>
            </a:r>
            <a:r>
              <a:rPr kumimoji="1" lang="en-US" altLang="zh-CN" b="1" baseline="30000">
                <a:solidFill>
                  <a:srgbClr val="FF0000"/>
                </a:solidFill>
              </a:rPr>
              <a:t>-</a:t>
            </a:r>
            <a:r>
              <a:rPr kumimoji="1" lang="en-US" altLang="zh-CN" b="1">
                <a:solidFill>
                  <a:srgbClr val="FF0000"/>
                </a:solidFill>
              </a:rPr>
              <a:t>)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3325" name="矩形 33" title=""/>
          <p:cNvSpPr/>
          <p:nvPr/>
        </p:nvSpPr>
        <p:spPr>
          <a:xfrm>
            <a:off x="8489950" y="1358900"/>
            <a:ext cx="31242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kumimoji="1" lang="zh-CN" altLang="en-US" b="1">
                <a:solidFill>
                  <a:srgbClr val="FF0000"/>
                </a:solidFill>
              </a:rPr>
              <a:t>酸性：</a:t>
            </a:r>
            <a:r>
              <a:rPr kumimoji="1" lang="en-US" altLang="zh-CN" b="1">
                <a:solidFill>
                  <a:srgbClr val="FF0000"/>
                </a:solidFill>
              </a:rPr>
              <a:t>C(H</a:t>
            </a:r>
            <a:r>
              <a:rPr kumimoji="1" lang="en-US" altLang="zh-CN" b="1" baseline="30000">
                <a:solidFill>
                  <a:srgbClr val="FF0000"/>
                </a:solidFill>
              </a:rPr>
              <a:t>+</a:t>
            </a:r>
            <a:r>
              <a:rPr kumimoji="1" lang="en-US" altLang="zh-CN" b="1">
                <a:solidFill>
                  <a:srgbClr val="FF0000"/>
                </a:solidFill>
              </a:rPr>
              <a:t>) &gt;C(OH</a:t>
            </a:r>
            <a:r>
              <a:rPr kumimoji="1" lang="en-US" altLang="zh-CN" b="1" baseline="30000">
                <a:solidFill>
                  <a:srgbClr val="FF0000"/>
                </a:solidFill>
              </a:rPr>
              <a:t>-</a:t>
            </a:r>
            <a:r>
              <a:rPr kumimoji="1" lang="en-US" altLang="zh-CN" b="1">
                <a:solidFill>
                  <a:srgbClr val="FF0000"/>
                </a:solidFill>
              </a:rPr>
              <a:t>)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3326" name="矩形 35" title=""/>
          <p:cNvSpPr/>
          <p:nvPr/>
        </p:nvSpPr>
        <p:spPr>
          <a:xfrm>
            <a:off x="8489950" y="2484438"/>
            <a:ext cx="304641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kumimoji="1" lang="zh-CN" altLang="en-US" b="1">
                <a:solidFill>
                  <a:srgbClr val="FF0000"/>
                </a:solidFill>
              </a:rPr>
              <a:t>碱性：</a:t>
            </a:r>
            <a:r>
              <a:rPr kumimoji="1" lang="en-US" altLang="zh-CN" b="1">
                <a:solidFill>
                  <a:srgbClr val="FF0000"/>
                </a:solidFill>
              </a:rPr>
              <a:t>C(H</a:t>
            </a:r>
            <a:r>
              <a:rPr kumimoji="1" lang="en-US" altLang="zh-CN" b="1" baseline="30000">
                <a:solidFill>
                  <a:srgbClr val="FF0000"/>
                </a:solidFill>
              </a:rPr>
              <a:t>+</a:t>
            </a:r>
            <a:r>
              <a:rPr kumimoji="1" lang="en-US" altLang="zh-CN" b="1">
                <a:solidFill>
                  <a:srgbClr val="FF0000"/>
                </a:solidFill>
              </a:rPr>
              <a:t>)&lt;C(OH</a:t>
            </a:r>
            <a:r>
              <a:rPr kumimoji="1" lang="en-US" altLang="zh-CN" b="1" baseline="30000">
                <a:solidFill>
                  <a:srgbClr val="FF0000"/>
                </a:solidFill>
              </a:rPr>
              <a:t>-</a:t>
            </a:r>
            <a:r>
              <a:rPr kumimoji="1" lang="en-US" altLang="zh-CN" b="1">
                <a:solidFill>
                  <a:srgbClr val="FF0000"/>
                </a:solidFill>
              </a:rPr>
              <a:t>)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3327" name="矩形 36" title=""/>
          <p:cNvSpPr/>
          <p:nvPr/>
        </p:nvSpPr>
        <p:spPr>
          <a:xfrm>
            <a:off x="8489950" y="3686175"/>
            <a:ext cx="33909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kumimoji="1" lang="zh-CN" altLang="en-US" b="1">
                <a:solidFill>
                  <a:srgbClr val="FF0000"/>
                </a:solidFill>
              </a:rPr>
              <a:t>中性：</a:t>
            </a:r>
            <a:r>
              <a:rPr kumimoji="1" lang="en-US" altLang="zh-CN" b="1">
                <a:solidFill>
                  <a:srgbClr val="FF0000"/>
                </a:solidFill>
              </a:rPr>
              <a:t>C(H</a:t>
            </a:r>
            <a:r>
              <a:rPr kumimoji="1" lang="en-US" altLang="zh-CN" b="1" baseline="30000">
                <a:solidFill>
                  <a:srgbClr val="FF0000"/>
                </a:solidFill>
              </a:rPr>
              <a:t>+</a:t>
            </a:r>
            <a:r>
              <a:rPr kumimoji="1" lang="en-US" altLang="zh-CN" b="1">
                <a:solidFill>
                  <a:srgbClr val="FF0000"/>
                </a:solidFill>
              </a:rPr>
              <a:t>) =</a:t>
            </a:r>
            <a:r>
              <a:rPr kumimoji="1" lang="en-US" altLang="zh-CN" b="1"/>
              <a:t> 1×10</a:t>
            </a:r>
            <a:r>
              <a:rPr kumimoji="1" lang="en-US" altLang="zh-CN" b="1" baseline="30000"/>
              <a:t>-7 </a:t>
            </a:r>
            <a:r>
              <a:rPr kumimoji="1" lang="en-US" altLang="zh-CN" b="1">
                <a:solidFill>
                  <a:srgbClr val="FF0000"/>
                </a:solidFill>
              </a:rPr>
              <a:t>)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3328" name="矩形 37" title=""/>
          <p:cNvSpPr/>
          <p:nvPr/>
        </p:nvSpPr>
        <p:spPr>
          <a:xfrm>
            <a:off x="8489950" y="3124200"/>
            <a:ext cx="31686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kumimoji="1" lang="zh-CN" altLang="en-US" b="1">
                <a:solidFill>
                  <a:srgbClr val="FF0000"/>
                </a:solidFill>
              </a:rPr>
              <a:t>酸性：</a:t>
            </a:r>
            <a:r>
              <a:rPr kumimoji="1" lang="en-US" altLang="zh-CN" b="1">
                <a:solidFill>
                  <a:srgbClr val="FF0000"/>
                </a:solidFill>
              </a:rPr>
              <a:t>C(H</a:t>
            </a:r>
            <a:r>
              <a:rPr kumimoji="1" lang="en-US" altLang="zh-CN" b="1" baseline="30000">
                <a:solidFill>
                  <a:srgbClr val="FF0000"/>
                </a:solidFill>
              </a:rPr>
              <a:t>+</a:t>
            </a:r>
            <a:r>
              <a:rPr kumimoji="1" lang="en-US" altLang="zh-CN" b="1">
                <a:solidFill>
                  <a:srgbClr val="FF0000"/>
                </a:solidFill>
              </a:rPr>
              <a:t>) &gt;</a:t>
            </a:r>
            <a:r>
              <a:rPr kumimoji="1" lang="en-US" altLang="zh-CN" b="1"/>
              <a:t> 1×10</a:t>
            </a:r>
            <a:r>
              <a:rPr kumimoji="1" lang="en-US" altLang="zh-CN" b="1" baseline="30000"/>
              <a:t>-7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3329" name="矩形 38" title=""/>
          <p:cNvSpPr/>
          <p:nvPr/>
        </p:nvSpPr>
        <p:spPr>
          <a:xfrm>
            <a:off x="8489950" y="4249738"/>
            <a:ext cx="319405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kumimoji="1" lang="zh-CN" altLang="en-US" b="1">
                <a:solidFill>
                  <a:srgbClr val="FF0000"/>
                </a:solidFill>
              </a:rPr>
              <a:t>碱性：</a:t>
            </a:r>
            <a:r>
              <a:rPr kumimoji="1" lang="en-US" altLang="zh-CN" b="1">
                <a:solidFill>
                  <a:srgbClr val="FF0000"/>
                </a:solidFill>
              </a:rPr>
              <a:t>C(H</a:t>
            </a:r>
            <a:r>
              <a:rPr kumimoji="1" lang="en-US" altLang="zh-CN" b="1" baseline="30000">
                <a:solidFill>
                  <a:srgbClr val="FF0000"/>
                </a:solidFill>
              </a:rPr>
              <a:t>+</a:t>
            </a:r>
            <a:r>
              <a:rPr kumimoji="1" lang="en-US" altLang="zh-CN" b="1">
                <a:solidFill>
                  <a:srgbClr val="FF0000"/>
                </a:solidFill>
              </a:rPr>
              <a:t>)&lt;</a:t>
            </a:r>
            <a:r>
              <a:rPr kumimoji="1" lang="en-US" altLang="zh-CN" b="1"/>
              <a:t> 1×10</a:t>
            </a:r>
            <a:r>
              <a:rPr kumimoji="1" lang="en-US" altLang="zh-CN" b="1" baseline="30000"/>
              <a:t>-7</a:t>
            </a:r>
            <a:r>
              <a:rPr kumimoji="1" lang="en-US" altLang="zh-CN" b="1">
                <a:solidFill>
                  <a:srgbClr val="FF0000"/>
                </a:solidFill>
              </a:rPr>
              <a:t>)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3330" name="矩形 39" title=""/>
          <p:cNvSpPr/>
          <p:nvPr/>
        </p:nvSpPr>
        <p:spPr>
          <a:xfrm>
            <a:off x="8489950" y="5375275"/>
            <a:ext cx="24828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kumimoji="1" lang="zh-CN" altLang="en-US" b="1">
                <a:solidFill>
                  <a:srgbClr val="FF0000"/>
                </a:solidFill>
              </a:rPr>
              <a:t>中性：</a:t>
            </a:r>
            <a:r>
              <a:rPr kumimoji="1" lang="en-US" altLang="zh-CN" b="1">
                <a:solidFill>
                  <a:srgbClr val="FF0000"/>
                </a:solidFill>
              </a:rPr>
              <a:t>C(H</a:t>
            </a:r>
            <a:r>
              <a:rPr kumimoji="1" lang="en-US" altLang="zh-CN" b="1" baseline="30000">
                <a:solidFill>
                  <a:srgbClr val="FF0000"/>
                </a:solidFill>
              </a:rPr>
              <a:t>+</a:t>
            </a:r>
            <a:r>
              <a:rPr kumimoji="1" lang="en-US" altLang="zh-CN" b="1">
                <a:solidFill>
                  <a:srgbClr val="FF0000"/>
                </a:solidFill>
              </a:rPr>
              <a:t>) =</a:t>
            </a:r>
            <a:r>
              <a:rPr kumimoji="1" lang="en-US" altLang="zh-CN" b="1"/>
              <a:t> 7</a:t>
            </a:r>
            <a:r>
              <a:rPr kumimoji="1" lang="en-US" altLang="zh-CN" b="1">
                <a:solidFill>
                  <a:srgbClr val="FF0000"/>
                </a:solidFill>
              </a:rPr>
              <a:t>)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3331" name="矩形 40" title=""/>
          <p:cNvSpPr/>
          <p:nvPr/>
        </p:nvSpPr>
        <p:spPr>
          <a:xfrm>
            <a:off x="8489950" y="4811713"/>
            <a:ext cx="237966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kumimoji="1" lang="zh-CN" altLang="en-US" b="1">
                <a:solidFill>
                  <a:srgbClr val="FF0000"/>
                </a:solidFill>
              </a:rPr>
              <a:t>酸性：</a:t>
            </a:r>
            <a:r>
              <a:rPr kumimoji="1" lang="en-US" altLang="zh-CN" b="1">
                <a:solidFill>
                  <a:srgbClr val="FF0000"/>
                </a:solidFill>
              </a:rPr>
              <a:t>C(H</a:t>
            </a:r>
            <a:r>
              <a:rPr kumimoji="1" lang="en-US" altLang="zh-CN" b="1" baseline="30000">
                <a:solidFill>
                  <a:srgbClr val="FF0000"/>
                </a:solidFill>
              </a:rPr>
              <a:t>+</a:t>
            </a:r>
            <a:r>
              <a:rPr kumimoji="1" lang="en-US" altLang="zh-CN" b="1">
                <a:solidFill>
                  <a:srgbClr val="FF0000"/>
                </a:solidFill>
              </a:rPr>
              <a:t>) &lt;</a:t>
            </a:r>
            <a:r>
              <a:rPr kumimoji="1" lang="en-US" altLang="zh-CN" b="1"/>
              <a:t> 7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3332" name="矩形 41" title=""/>
          <p:cNvSpPr/>
          <p:nvPr/>
        </p:nvSpPr>
        <p:spPr>
          <a:xfrm>
            <a:off x="8489950" y="5937250"/>
            <a:ext cx="240506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kumimoji="1" lang="zh-CN" altLang="en-US" b="1">
                <a:solidFill>
                  <a:srgbClr val="FF0000"/>
                </a:solidFill>
              </a:rPr>
              <a:t>碱性：</a:t>
            </a:r>
            <a:r>
              <a:rPr kumimoji="1" lang="en-US" altLang="zh-CN" b="1">
                <a:solidFill>
                  <a:srgbClr val="FF0000"/>
                </a:solidFill>
              </a:rPr>
              <a:t>C(H</a:t>
            </a:r>
            <a:r>
              <a:rPr kumimoji="1" lang="en-US" altLang="zh-CN" b="1" baseline="30000">
                <a:solidFill>
                  <a:srgbClr val="FF0000"/>
                </a:solidFill>
              </a:rPr>
              <a:t>+</a:t>
            </a:r>
            <a:r>
              <a:rPr kumimoji="1" lang="en-US" altLang="zh-CN" b="1">
                <a:solidFill>
                  <a:srgbClr val="FF0000"/>
                </a:solidFill>
              </a:rPr>
              <a:t>)&gt;</a:t>
            </a:r>
            <a:r>
              <a:rPr kumimoji="1" lang="en-US" altLang="zh-CN" b="1"/>
              <a:t>7</a:t>
            </a:r>
            <a:r>
              <a:rPr kumimoji="1" lang="en-US" altLang="zh-CN" b="1">
                <a:solidFill>
                  <a:srgbClr val="FF0000"/>
                </a:solidFill>
              </a:rPr>
              <a:t>)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3333" name="左大括号 6" title=""/>
          <p:cNvSpPr/>
          <p:nvPr/>
        </p:nvSpPr>
        <p:spPr>
          <a:xfrm>
            <a:off x="8205788" y="1589088"/>
            <a:ext cx="300037" cy="1357312"/>
          </a:xfrm>
          <a:prstGeom prst="leftBrace">
            <a:avLst>
              <a:gd name="adj1" fmla="val 28420"/>
              <a:gd name="adj2" fmla="val 50000"/>
            </a:avLst>
          </a:prstGeom>
          <a:noFill/>
          <a:ln w="38100">
            <a:solidFill>
              <a:schemeClr val="tx1"/>
            </a:solidFill>
            <a:round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ctr" eaLnBrk="1" hangingPunct="0"/>
            <a:endParaRPr lang="zh-CN" altLang="en-US">
              <a:latin typeface="Arial" pitchFamily="34" charset="0"/>
            </a:endParaRPr>
          </a:p>
        </p:txBody>
      </p:sp>
      <p:sp>
        <p:nvSpPr>
          <p:cNvPr id="13334" name="左大括号 43" title=""/>
          <p:cNvSpPr/>
          <p:nvPr/>
        </p:nvSpPr>
        <p:spPr>
          <a:xfrm>
            <a:off x="8189913" y="3308350"/>
            <a:ext cx="300037" cy="1355725"/>
          </a:xfrm>
          <a:prstGeom prst="leftBrace">
            <a:avLst>
              <a:gd name="adj1" fmla="val 28408"/>
              <a:gd name="adj2" fmla="val 50000"/>
            </a:avLst>
          </a:prstGeom>
          <a:noFill/>
          <a:ln w="38100">
            <a:solidFill>
              <a:schemeClr val="tx1"/>
            </a:solidFill>
            <a:round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ctr" eaLnBrk="1" hangingPunct="0"/>
            <a:endParaRPr lang="zh-CN" altLang="en-US">
              <a:latin typeface="Arial" pitchFamily="34" charset="0"/>
            </a:endParaRPr>
          </a:p>
        </p:txBody>
      </p:sp>
      <p:sp>
        <p:nvSpPr>
          <p:cNvPr id="13335" name="左大括号 44" title=""/>
          <p:cNvSpPr/>
          <p:nvPr/>
        </p:nvSpPr>
        <p:spPr>
          <a:xfrm>
            <a:off x="8169275" y="4953000"/>
            <a:ext cx="300038" cy="1355725"/>
          </a:xfrm>
          <a:prstGeom prst="leftBrace">
            <a:avLst>
              <a:gd name="adj1" fmla="val 28408"/>
              <a:gd name="adj2" fmla="val 50000"/>
            </a:avLst>
          </a:prstGeom>
          <a:noFill/>
          <a:ln w="38100">
            <a:solidFill>
              <a:schemeClr val="tx1"/>
            </a:solidFill>
            <a:round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ctr" eaLnBrk="1" hangingPunct="0"/>
            <a:endParaRPr lang="zh-CN" altLang="en-US"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  <p:bldP spid="13319" grpId="0"/>
      <p:bldP spid="13320" grpId="0"/>
      <p:bldP spid="13321" grpId="0"/>
      <p:bldP spid="13322" grpId="0"/>
      <p:bldP spid="13323" grpId="0"/>
      <p:bldP spid="13324" grpId="0"/>
      <p:bldP spid="13325" grpId="0"/>
      <p:bldP spid="13326" grpId="0"/>
      <p:bldP spid="13327" grpId="0"/>
      <p:bldP spid="13328" grpId="0"/>
      <p:bldP spid="13329" grpId="0"/>
      <p:bldP spid="13330" grpId="0"/>
      <p:bldP spid="13331" grpId="0"/>
      <p:bldP spid="13332" grpId="0"/>
      <p:bldP spid="13333" grpId="0" animBg="1"/>
      <p:bldP spid="13334" grpId="0" animBg="1"/>
      <p:bldP spid="133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14338" name="Rectangle 5" title=""/>
          <p:cNvSpPr/>
          <p:nvPr/>
        </p:nvSpPr>
        <p:spPr>
          <a:xfrm>
            <a:off x="288925" y="1084263"/>
            <a:ext cx="3394075" cy="461962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en-US" altLang="zh-CN" b="1"/>
              <a:t>3. </a:t>
            </a:r>
            <a:r>
              <a:rPr lang="zh-CN" altLang="en-US" b="1"/>
              <a:t>单一溶液的</a:t>
            </a:r>
            <a:r>
              <a:rPr lang="en-US" altLang="zh-CN" b="1"/>
              <a:t>PH</a:t>
            </a:r>
            <a:r>
              <a:rPr lang="zh-CN" altLang="en-US" b="1"/>
              <a:t>计算：</a:t>
            </a:r>
            <a:endParaRPr lang="zh-CN" altLang="en-US" b="1"/>
          </a:p>
        </p:txBody>
      </p:sp>
      <p:sp>
        <p:nvSpPr>
          <p:cNvPr id="14339" name="Text Box 3" title=""/>
          <p:cNvSpPr txBox="1"/>
          <p:nvPr/>
        </p:nvSpPr>
        <p:spPr>
          <a:xfrm>
            <a:off x="676275" y="1584325"/>
            <a:ext cx="8915400" cy="523875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zh-CN" altLang="en-US" sz="2800" b="1">
                <a:solidFill>
                  <a:srgbClr val="FF0000"/>
                </a:solidFill>
              </a:rPr>
              <a:t>例</a:t>
            </a:r>
            <a:r>
              <a:rPr lang="en-US" altLang="zh-CN" sz="2800" b="1">
                <a:solidFill>
                  <a:srgbClr val="FF0000"/>
                </a:solidFill>
              </a:rPr>
              <a:t>1</a:t>
            </a:r>
            <a:r>
              <a:rPr lang="zh-CN" altLang="en-US" sz="2800" b="1">
                <a:solidFill>
                  <a:srgbClr val="FF0000"/>
                </a:solidFill>
              </a:rPr>
              <a:t>：室温下，</a:t>
            </a:r>
            <a:r>
              <a:rPr lang="en-US" altLang="zh-CN" sz="2800" b="1">
                <a:solidFill>
                  <a:srgbClr val="FF0000"/>
                </a:solidFill>
              </a:rPr>
              <a:t>0</a:t>
            </a:r>
            <a:r>
              <a:rPr lang="en-US" altLang="zh-CN" sz="2800" b="1">
                <a:solidFill>
                  <a:srgbClr val="FF0000"/>
                </a:solidFill>
                <a:ea typeface="Times New Roman" pitchFamily="18" charset="0"/>
              </a:rPr>
              <a:t>.001mol/LHCl</a:t>
            </a:r>
            <a:r>
              <a:rPr lang="zh-CN" altLang="en-US" sz="2800" b="1">
                <a:solidFill>
                  <a:srgbClr val="FF0000"/>
                </a:solidFill>
              </a:rPr>
              <a:t>溶液的</a:t>
            </a:r>
            <a:r>
              <a:rPr lang="en-US" altLang="zh-CN" sz="2800" b="1">
                <a:solidFill>
                  <a:srgbClr val="FF0000"/>
                </a:solidFill>
              </a:rPr>
              <a:t>PH</a:t>
            </a:r>
            <a:r>
              <a:rPr lang="zh-CN" altLang="en-US" sz="2800" b="1">
                <a:solidFill>
                  <a:srgbClr val="FF0000"/>
                </a:solidFill>
              </a:rPr>
              <a:t>     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14340" name="Rectangle 12" title=""/>
          <p:cNvSpPr/>
          <p:nvPr/>
        </p:nvSpPr>
        <p:spPr>
          <a:xfrm>
            <a:off x="727075" y="2438400"/>
            <a:ext cx="7013575" cy="523875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zh-CN" altLang="en-US" sz="2800" b="1"/>
              <a:t>练</a:t>
            </a:r>
            <a:r>
              <a:rPr lang="en-US" altLang="zh-CN" sz="2800" b="1"/>
              <a:t>1</a:t>
            </a:r>
            <a:r>
              <a:rPr lang="zh-CN" altLang="en-US" sz="2800" b="1"/>
              <a:t>：室温下，</a:t>
            </a:r>
            <a:r>
              <a:rPr lang="en-US" altLang="zh-CN" sz="2800" b="1"/>
              <a:t>0</a:t>
            </a:r>
            <a:r>
              <a:rPr lang="en-US" altLang="zh-CN" sz="2800" b="1">
                <a:ea typeface="Times New Roman" pitchFamily="18" charset="0"/>
              </a:rPr>
              <a:t>.05mol/L</a:t>
            </a:r>
            <a:r>
              <a:rPr lang="en-US" altLang="zh-CN" sz="2800" b="1"/>
              <a:t>H</a:t>
            </a:r>
            <a:r>
              <a:rPr lang="en-US" altLang="zh-CN" sz="2800" b="1" baseline="-25000"/>
              <a:t>2</a:t>
            </a:r>
            <a:r>
              <a:rPr lang="en-US" altLang="zh-CN" sz="2800" b="1"/>
              <a:t>SO</a:t>
            </a:r>
            <a:r>
              <a:rPr lang="en-US" altLang="zh-CN" sz="2800" b="1" baseline="-25000"/>
              <a:t>4</a:t>
            </a:r>
            <a:r>
              <a:rPr lang="zh-CN" altLang="en-US" sz="2800" b="1"/>
              <a:t>溶液的</a:t>
            </a:r>
            <a:r>
              <a:rPr lang="en-US" altLang="zh-CN" sz="2800" b="1"/>
              <a:t>PH</a:t>
            </a:r>
            <a:r>
              <a:rPr lang="zh-CN" altLang="en-US" sz="2800" b="1"/>
              <a:t>。</a:t>
            </a:r>
            <a:endParaRPr lang="zh-CN" altLang="en-US" sz="2800" b="1"/>
          </a:p>
        </p:txBody>
      </p:sp>
      <p:sp>
        <p:nvSpPr>
          <p:cNvPr id="14341" name="Rectangle 5" title=""/>
          <p:cNvSpPr/>
          <p:nvPr/>
        </p:nvSpPr>
        <p:spPr>
          <a:xfrm>
            <a:off x="2911475" y="3519488"/>
            <a:ext cx="2489200" cy="522287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zh-CN" altLang="en-US" sz="2800" b="1">
                <a:solidFill>
                  <a:srgbClr val="FF0000"/>
                </a:solidFill>
              </a:rPr>
              <a:t>单一溶液</a:t>
            </a:r>
            <a:r>
              <a:rPr lang="en-US" altLang="zh-CN" sz="2800" b="1">
                <a:solidFill>
                  <a:srgbClr val="FF0000"/>
                </a:solidFill>
              </a:rPr>
              <a:t>: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  <p:sp>
        <p:nvSpPr>
          <p:cNvPr id="14342" name="Rectangle 6" title=""/>
          <p:cNvSpPr/>
          <p:nvPr/>
        </p:nvSpPr>
        <p:spPr>
          <a:xfrm>
            <a:off x="4884738" y="3519488"/>
            <a:ext cx="7177087" cy="18161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>
              <a:spcBef>
                <a:spcPct val="50000"/>
              </a:spcBef>
            </a:pPr>
            <a:r>
              <a:rPr lang="en-US" altLang="zh-CN" sz="2800" b="1">
                <a:ea typeface="Times New Roman" pitchFamily="18" charset="0"/>
              </a:rPr>
              <a:t>(a)</a:t>
            </a:r>
            <a:r>
              <a:rPr lang="zh-CN" altLang="en-US" sz="2800" b="1"/>
              <a:t>强酸</a:t>
            </a:r>
            <a:r>
              <a:rPr lang="en-US" altLang="zh-CN" sz="2800" b="1"/>
              <a:t>(H</a:t>
            </a:r>
            <a:r>
              <a:rPr lang="en-US" altLang="zh-CN" sz="2800" b="1" baseline="-25000">
                <a:ea typeface="Times New Roman" pitchFamily="18" charset="0"/>
              </a:rPr>
              <a:t>m</a:t>
            </a:r>
            <a:r>
              <a:rPr lang="en-US" altLang="zh-CN" sz="2800" b="1">
                <a:ea typeface="Times New Roman" pitchFamily="18" charset="0"/>
              </a:rPr>
              <a:t>A)</a:t>
            </a:r>
            <a:r>
              <a:rPr lang="zh-CN" altLang="en-US" sz="2800" b="1"/>
              <a:t>溶液</a:t>
            </a:r>
            <a:r>
              <a:rPr lang="en-US" altLang="zh-CN" sz="2800" b="1"/>
              <a:t>:  </a:t>
            </a:r>
            <a:endParaRPr lang="en-US" altLang="zh-CN" sz="2800" b="1"/>
          </a:p>
          <a:p>
            <a:pPr marL="0" lvl="0" indent="0" eaLnBrk="1" hangingPunct="1">
              <a:spcBef>
                <a:spcPct val="50000"/>
              </a:spcBef>
            </a:pPr>
            <a:r>
              <a:rPr lang="en-US" altLang="zh-CN" sz="2800" b="1"/>
              <a:t>                              H</a:t>
            </a:r>
            <a:r>
              <a:rPr lang="en-US" altLang="zh-CN" sz="2800" b="1" baseline="-25000">
                <a:ea typeface="Times New Roman" pitchFamily="18" charset="0"/>
              </a:rPr>
              <a:t>m</a:t>
            </a:r>
            <a:r>
              <a:rPr lang="en-US" altLang="zh-CN" sz="2800" b="1">
                <a:ea typeface="Times New Roman" pitchFamily="18" charset="0"/>
              </a:rPr>
              <a:t>A=mH</a:t>
            </a:r>
            <a:r>
              <a:rPr lang="en-US" altLang="zh-CN" sz="2800" b="1" baseline="30000">
                <a:ea typeface="Times New Roman" pitchFamily="18" charset="0"/>
              </a:rPr>
              <a:t>+</a:t>
            </a:r>
            <a:r>
              <a:rPr lang="en-US" altLang="zh-CN" sz="2800" b="1">
                <a:ea typeface="Times New Roman" pitchFamily="18" charset="0"/>
              </a:rPr>
              <a:t>+A</a:t>
            </a:r>
            <a:r>
              <a:rPr lang="en-US" altLang="zh-CN" sz="2800" b="1" baseline="30000">
                <a:ea typeface="Times New Roman" pitchFamily="18" charset="0"/>
              </a:rPr>
              <a:t>m-</a:t>
            </a:r>
            <a:endParaRPr lang="en-US" altLang="zh-CN" sz="2800" b="1"/>
          </a:p>
          <a:p>
            <a:pPr marL="0" lvl="0" indent="0" eaLnBrk="1" hangingPunct="1">
              <a:spcBef>
                <a:spcPct val="50000"/>
              </a:spcBef>
            </a:pPr>
            <a:r>
              <a:rPr lang="en-US" altLang="zh-CN" sz="2800" b="1"/>
              <a:t>       </a:t>
            </a:r>
            <a:r>
              <a:rPr lang="zh-CN" altLang="en-US" sz="2800" b="1"/>
              <a:t>物质的量浓度（</a:t>
            </a:r>
            <a:r>
              <a:rPr lang="en-US" altLang="zh-CN" sz="2800" b="1"/>
              <a:t>mol/L</a:t>
            </a:r>
            <a:r>
              <a:rPr lang="zh-CN" altLang="en-US" sz="2800" b="1"/>
              <a:t>）  </a:t>
            </a:r>
            <a:r>
              <a:rPr lang="en-US" altLang="zh-CN" sz="2800" b="1"/>
              <a:t>C      mC </a:t>
            </a:r>
            <a:r>
              <a:rPr lang="en-US" altLang="zh-CN" sz="2800" b="1">
                <a:ea typeface="Times New Roman" pitchFamily="18" charset="0"/>
              </a:rPr>
              <a:t>     </a:t>
            </a:r>
            <a:endParaRPr lang="en-US" altLang="zh-CN" sz="2800" b="1"/>
          </a:p>
        </p:txBody>
      </p:sp>
      <p:grpSp>
        <p:nvGrpSpPr>
          <p:cNvPr id="14343" name="组合 2" title=""/>
          <p:cNvGrpSpPr/>
          <p:nvPr/>
        </p:nvGrpSpPr>
        <p:grpSpPr>
          <a:xfrm>
            <a:off x="5310188" y="5680075"/>
            <a:ext cx="6143625" cy="522288"/>
            <a:chOff x="3728442" y="5859324"/>
            <a:chExt cx="6143028" cy="523220"/>
          </a:xfrm>
        </p:grpSpPr>
        <p:sp>
          <p:nvSpPr>
            <p:cNvPr id="14350" name="Rectangle 10" title=""/>
            <p:cNvSpPr/>
            <p:nvPr/>
          </p:nvSpPr>
          <p:spPr>
            <a:xfrm>
              <a:off x="3728442" y="5859324"/>
              <a:ext cx="6143028" cy="523220"/>
            </a:xfrm>
            <a:prstGeom prst="rect">
              <a:avLst/>
            </a:prstGeom>
            <a:noFill/>
            <a:ln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</a:pPr>
              <a:r>
                <a:rPr lang="en-US" altLang="zh-CN" sz="2800" b="1">
                  <a:ea typeface="Times New Roman" pitchFamily="18" charset="0"/>
                </a:rPr>
                <a:t>[H</a:t>
              </a:r>
              <a:r>
                <a:rPr lang="en-US" altLang="zh-CN" sz="2800" b="1" baseline="30000">
                  <a:ea typeface="Times New Roman" pitchFamily="18" charset="0"/>
                </a:rPr>
                <a:t>+</a:t>
              </a:r>
              <a:r>
                <a:rPr lang="en-US" altLang="zh-CN" sz="2800" b="1">
                  <a:ea typeface="Times New Roman" pitchFamily="18" charset="0"/>
                </a:rPr>
                <a:t>]=mC</a:t>
              </a:r>
              <a:r>
                <a:rPr lang="en-US" altLang="zh-CN" sz="2800" b="1"/>
                <a:t>                 PH=</a:t>
              </a:r>
              <a:r>
                <a:rPr lang="en-US" altLang="zh-CN" sz="2800" b="1" baseline="50000"/>
                <a:t>_</a:t>
              </a:r>
              <a:r>
                <a:rPr lang="en-US" altLang="zh-CN" sz="2800" b="1"/>
                <a:t>lg[H</a:t>
              </a:r>
              <a:r>
                <a:rPr lang="en-US" altLang="zh-CN" sz="2800" b="1" baseline="30000"/>
                <a:t>+</a:t>
              </a:r>
              <a:r>
                <a:rPr lang="en-US" altLang="zh-CN" sz="2800" b="1"/>
                <a:t>]=</a:t>
              </a:r>
              <a:r>
                <a:rPr lang="en-US" altLang="zh-CN" sz="2800" b="1" baseline="50000"/>
                <a:t>_</a:t>
              </a:r>
              <a:r>
                <a:rPr lang="en-US" altLang="zh-CN" sz="2800" b="1"/>
                <a:t>lgmC </a:t>
              </a:r>
              <a:endParaRPr lang="en-US" altLang="zh-CN" sz="2800" b="1"/>
            </a:p>
          </p:txBody>
        </p:sp>
        <p:sp>
          <p:nvSpPr>
            <p:cNvPr id="14351" name="右箭头 1" title=""/>
            <p:cNvSpPr/>
            <p:nvPr/>
          </p:nvSpPr>
          <p:spPr>
            <a:xfrm>
              <a:off x="5850723" y="6129681"/>
              <a:ext cx="539698" cy="179708"/>
            </a:xfrm>
            <a:prstGeom prst="rightArrow">
              <a:avLst>
                <a:gd name="adj1" fmla="val 50000"/>
                <a:gd name="adj2" fmla="val 49998"/>
              </a:avLst>
            </a:prstGeom>
            <a:solidFill>
              <a:schemeClr val="accent1"/>
            </a:solidFill>
            <a:ln w="25400">
              <a:solidFill>
                <a:srgbClr val="89A4A7"/>
              </a:solidFill>
              <a:miter lim="800000"/>
            </a:ln>
          </p:spPr>
          <p:txBody>
            <a:bodyPr anchor="ctr" anchorCtr="0">
              <a:no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algn="ctr" eaLnBrk="1" hangingPunct="0"/>
              <a:endParaRPr lang="zh-CN" altLang="en-US" sz="2800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grpSp>
        <p:nvGrpSpPr>
          <p:cNvPr id="14344" name="Group 2" title=""/>
          <p:cNvGrpSpPr/>
          <p:nvPr/>
        </p:nvGrpSpPr>
        <p:grpSpPr>
          <a:xfrm>
            <a:off x="179388" y="3282950"/>
            <a:ext cx="3422650" cy="993775"/>
            <a:chOff x="2297" y="1480"/>
            <a:chExt cx="2645" cy="762"/>
          </a:xfrm>
        </p:grpSpPr>
        <p:pic>
          <p:nvPicPr>
            <p:cNvPr id="14346" name="Picture 3" title="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65" y="1557"/>
              <a:ext cx="1618" cy="644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pic>
          <p:nvPicPr>
            <p:cNvPr id="14347" name="Picture 4" title="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97" y="1480"/>
              <a:ext cx="856" cy="762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14348" name="Rectangle 5" title=""/>
            <p:cNvSpPr/>
            <p:nvPr/>
          </p:nvSpPr>
          <p:spPr>
            <a:xfrm>
              <a:off x="3037" y="1636"/>
              <a:ext cx="1905" cy="330"/>
            </a:xfrm>
            <a:prstGeom prst="rect">
              <a:avLst/>
            </a:prstGeom>
            <a:noFill/>
            <a:ln>
              <a:noFill/>
              <a:miter lim="800000"/>
            </a:ln>
            <a:effectLst/>
          </p:spPr>
          <p:txBody>
            <a:bodyPr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400" b="0" i="0" u="none" baseline="0">
                  <a:solidFill>
                    <a:schemeClr val="tx1"/>
                  </a:solidFill>
                  <a:effectLst/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/>
              <a:r>
                <a:rPr lang="zh-CN" altLang="en-US" sz="2800" b="1">
                  <a:ea typeface="黑体" pitchFamily="49" charset="-122"/>
                </a:rPr>
                <a:t>归纳总结</a:t>
              </a:r>
              <a:endParaRPr lang="zh-CN" altLang="en-US" sz="2800" b="1">
                <a:ea typeface="黑体" pitchFamily="49" charset="-122"/>
              </a:endParaRPr>
            </a:p>
          </p:txBody>
        </p:sp>
        <p:pic>
          <p:nvPicPr>
            <p:cNvPr id="14349" name="Picture 6" title="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04" y="1611"/>
              <a:ext cx="373" cy="373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</p:grpSp>
      <p:sp>
        <p:nvSpPr>
          <p:cNvPr id="14345" name="Text Box 5" title=""/>
          <p:cNvSpPr txBox="1"/>
          <p:nvPr/>
        </p:nvSpPr>
        <p:spPr>
          <a:xfrm>
            <a:off x="269875" y="274638"/>
            <a:ext cx="7740650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eaLnBrk="1" hangingPunct="1"/>
            <a:r>
              <a:rPr lang="zh-CN" altLang="en-US" sz="3600" b="1">
                <a:latin typeface="黑体" pitchFamily="49" charset="-122"/>
                <a:ea typeface="黑体" pitchFamily="49" charset="-122"/>
              </a:rPr>
              <a:t>三、水溶液的酸碱性与</a:t>
            </a:r>
            <a:r>
              <a:rPr lang="en-US" altLang="zh-CN" sz="3600" b="1">
                <a:latin typeface="黑体" pitchFamily="49" charset="-122"/>
                <a:ea typeface="黑体" pitchFamily="49" charset="-122"/>
              </a:rPr>
              <a:t>PH</a:t>
            </a:r>
            <a:endParaRPr lang="zh-CN" altLang="en-US" sz="3600" b="1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2" grpId="0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3.03.31"/>
  <p:tag name="AS_TITLE" val="Aspose.Slides for Java"/>
  <p:tag name="AS_VERSION" val="23.3"/>
</p:tagLst>
</file>

<file path=ppt/theme/theme1.xml><?xml version="1.0" encoding="utf-8"?>
<a:theme xmlns:r="http://schemas.openxmlformats.org/officeDocument/2006/relationships" xmlns:a="http://schemas.openxmlformats.org/drawingml/2006/main" name="1_Office 主题">
  <a:themeElements>
    <a:clrScheme name="1_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主题">
      <a:majorFont>
        <a:latin typeface="Calibri"/>
        <a:ea typeface="宋体"/>
        <a:cs typeface="Arial"/>
      </a:majorFont>
      <a:minorFont>
        <a:latin typeface="Calibri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2_默认设计模板">
  <a:themeElements>
    <a:clrScheme name="2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66FF66"/>
        </a:solidFill>
        <a:ln w="57150" cmpd="thinThick" algn="ctr">
          <a:solidFill>
            <a:srgbClr val="FF0000"/>
          </a:solidFill>
          <a:round/>
          <a:headEnd type="none" w="sm" len="sm"/>
          <a:tailEnd type="none" w="sm" len="sm"/>
        </a:ln>
        <a:effectLst>
          <a:prstShdw prst="shdw12">
            <a:srgbClr val="808080">
              <a:alpha val="50000"/>
            </a:srgbClr>
          </a:prstShdw>
        </a:effectLst>
      </a:spPr>
      <a:bodyPr tIns="0" bIns="0"/>
      <a:lstStyle>
        <a:defPPr algn="ctr">
          <a:lnSpc>
            <a:spcPct val="150000"/>
          </a:lnSpc>
          <a:tabLst>
            <a:tab pos="403225" algn="l"/>
          </a:tabLst>
          <a:defRPr sz="3600" b="1" dirty="0">
            <a:solidFill>
              <a:srgbClr val="FF0000"/>
            </a:solidFill>
            <a:latin typeface="Arial" pitchFamily="34" charset="0"/>
          </a:defRPr>
        </a:defPPr>
      </a:lstStyle>
    </a:spDef>
  </a:objectDefaults>
  <a:extraClrSchemeLst>
    <a:extraClrScheme>
      <a:clrScheme name="2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r="http://schemas.openxmlformats.org/officeDocument/2006/relationships" xmlns:a="http://schemas.openxmlformats.org/drawingml/2006/main" name="7_默认设计模板">
  <a:themeElements>
    <a:clrScheme name="7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r="http://schemas.openxmlformats.org/officeDocument/2006/relationships"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r="http://schemas.openxmlformats.org/officeDocument/2006/relationships" xmlns:a="http://schemas.openxmlformats.org/drawingml/2006/main" name="3_默认设计模板">
  <a:themeElements>
    <a:clrScheme name="2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66FF66"/>
        </a:solidFill>
        <a:ln w="57150" cmpd="thinThick" algn="ctr">
          <a:solidFill>
            <a:srgbClr val="FF0000"/>
          </a:solidFill>
          <a:round/>
          <a:headEnd type="none" w="sm" len="sm"/>
          <a:tailEnd type="none" w="sm" len="sm"/>
        </a:ln>
        <a:effectLst>
          <a:prstShdw prst="shdw12">
            <a:srgbClr val="808080">
              <a:alpha val="50000"/>
            </a:srgbClr>
          </a:prstShdw>
        </a:effectLst>
      </a:spPr>
      <a:bodyPr tIns="0" bIns="0"/>
      <a:lstStyle>
        <a:defPPr algn="ctr">
          <a:lnSpc>
            <a:spcPct val="150000"/>
          </a:lnSpc>
          <a:tabLst>
            <a:tab pos="403225" algn="l"/>
          </a:tabLst>
          <a:defRPr sz="3600" b="1" dirty="0">
            <a:solidFill>
              <a:srgbClr val="FF0000"/>
            </a:solidFill>
            <a:latin typeface="Arial" pitchFamily="34" charset="0"/>
          </a:defRPr>
        </a:defPPr>
      </a:lstStyle>
    </a:spDef>
  </a:objectDefaults>
  <a:extraClrSchemeLst>
    <a:extraClrScheme>
      <a:clrScheme name="2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r="http://schemas.openxmlformats.org/officeDocument/2006/relationships"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7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151</Paragraphs>
  <Slides>15</Slides>
  <Notes>1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baseType="lpstr" size="26">
      <vt:lpstr>Arial</vt:lpstr>
      <vt:lpstr>Calibri</vt:lpstr>
      <vt:lpstr>宋体</vt:lpstr>
      <vt:lpstr>Times New Roman</vt:lpstr>
      <vt:lpstr>微软雅黑</vt:lpstr>
      <vt:lpstr>华文中宋</vt:lpstr>
      <vt:lpstr>黑体</vt:lpstr>
      <vt:lpstr>华文行楷</vt:lpstr>
      <vt:lpstr>华文新魏</vt:lpstr>
      <vt:lpstr>Franklin Gothic Medium</vt:lpstr>
      <vt:lpstr>1_Office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23.0300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2023-11-01T08:32:10.327</cp:lastPrinted>
  <dcterms:created xsi:type="dcterms:W3CDTF">2023-11-01T08:32:10Z</dcterms:created>
  <dcterms:modified xsi:type="dcterms:W3CDTF">2023-11-01T00:32:10Z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