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notesMasterIdLst>
    <p:notesMasterId r:id="rId71"/>
  </p:notesMasterIdLst>
  <p:handoutMasterIdLst>
    <p:handoutMasterId r:id="rId72"/>
  </p:handoutMasterIdLst>
  <p:sldIdLst>
    <p:sldId id="2826" r:id="rId2"/>
    <p:sldId id="2827" r:id="rId3"/>
    <p:sldId id="2828" r:id="rId4"/>
    <p:sldId id="2829" r:id="rId5"/>
    <p:sldId id="2830" r:id="rId6"/>
    <p:sldId id="2904" r:id="rId7"/>
    <p:sldId id="2836" r:id="rId8"/>
    <p:sldId id="2838" r:id="rId9"/>
    <p:sldId id="2839" r:id="rId10"/>
    <p:sldId id="2961" r:id="rId11"/>
    <p:sldId id="2840" r:id="rId12"/>
    <p:sldId id="2842" r:id="rId13"/>
    <p:sldId id="2846" r:id="rId14"/>
    <p:sldId id="2946" r:id="rId15"/>
    <p:sldId id="2947" r:id="rId16"/>
    <p:sldId id="2948" r:id="rId17"/>
    <p:sldId id="2962" r:id="rId18"/>
    <p:sldId id="2950" r:id="rId19"/>
    <p:sldId id="2963" r:id="rId20"/>
    <p:sldId id="2978" r:id="rId21"/>
    <p:sldId id="2966" r:id="rId22"/>
    <p:sldId id="2951" r:id="rId23"/>
    <p:sldId id="2952" r:id="rId24"/>
    <p:sldId id="2953" r:id="rId25"/>
    <p:sldId id="2956" r:id="rId26"/>
    <p:sldId id="2957" r:id="rId27"/>
    <p:sldId id="2968" r:id="rId28"/>
    <p:sldId id="2958" r:id="rId29"/>
    <p:sldId id="2959" r:id="rId30"/>
    <p:sldId id="2960" r:id="rId31"/>
    <p:sldId id="2771" r:id="rId32"/>
    <p:sldId id="2364" r:id="rId33"/>
    <p:sldId id="2933" r:id="rId34"/>
    <p:sldId id="2366" r:id="rId35"/>
    <p:sldId id="2969" r:id="rId36"/>
    <p:sldId id="2375" r:id="rId37"/>
    <p:sldId id="2376" r:id="rId38"/>
    <p:sldId id="2378" r:id="rId39"/>
    <p:sldId id="2380" r:id="rId40"/>
    <p:sldId id="2755" r:id="rId41"/>
    <p:sldId id="2382" r:id="rId42"/>
    <p:sldId id="2823" r:id="rId43"/>
    <p:sldId id="2383" r:id="rId44"/>
    <p:sldId id="2879" r:id="rId45"/>
    <p:sldId id="2384" r:id="rId46"/>
    <p:sldId id="2631" r:id="rId47"/>
    <p:sldId id="2388" r:id="rId48"/>
    <p:sldId id="2813" r:id="rId49"/>
    <p:sldId id="2370" r:id="rId50"/>
    <p:sldId id="2735" r:id="rId51"/>
    <p:sldId id="2389" r:id="rId52"/>
    <p:sldId id="2824" r:id="rId53"/>
    <p:sldId id="2390" r:id="rId54"/>
    <p:sldId id="2970" r:id="rId55"/>
    <p:sldId id="2529" r:id="rId56"/>
    <p:sldId id="2758" r:id="rId57"/>
    <p:sldId id="2527" r:id="rId58"/>
    <p:sldId id="2971" r:id="rId59"/>
    <p:sldId id="2759" r:id="rId60"/>
    <p:sldId id="2972" r:id="rId61"/>
    <p:sldId id="2973" r:id="rId62"/>
    <p:sldId id="2974" r:id="rId63"/>
    <p:sldId id="2975" r:id="rId64"/>
    <p:sldId id="2884" r:id="rId65"/>
    <p:sldId id="2944" r:id="rId66"/>
    <p:sldId id="2976" r:id="rId67"/>
    <p:sldId id="2977" r:id="rId68"/>
    <p:sldId id="2945" r:id="rId69"/>
    <p:sldId id="2865" r:id="rId70"/>
  </p:sldIdLst>
  <p:sldSz cx="12190413" cy="6859588"/>
  <p:notesSz cx="6858000" cy="9144000"/>
  <p:defaultTex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1">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9F1F5"/>
    <a:srgbClr val="383E45"/>
    <a:srgbClr val="7F7F7F"/>
    <a:srgbClr val="3D5F6B"/>
    <a:srgbClr val="DBEEF4"/>
    <a:srgbClr val="F0F0F0"/>
    <a:srgbClr val="0000FF"/>
    <a:srgbClr val="E2E2E2"/>
    <a:srgbClr val="333A44"/>
    <a:srgbClr val="90BA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主题样式 1 - 强调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2838BEF-8BB2-4498-84A7-C5851F593DF1}" styleName="中度样式 4 - 强调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22" autoAdjust="0"/>
    <p:restoredTop sz="96318" autoAdjust="0"/>
  </p:normalViewPr>
  <p:slideViewPr>
    <p:cSldViewPr>
      <p:cViewPr varScale="1">
        <p:scale>
          <a:sx n="109" d="100"/>
          <a:sy n="109" d="100"/>
        </p:scale>
        <p:origin x="102" y="84"/>
      </p:cViewPr>
      <p:guideLst>
        <p:guide orient="horz" pos="2161"/>
        <p:guide pos="384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9" d="100"/>
          <a:sy n="79" d="100"/>
        </p:scale>
        <p:origin x="-3966"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image" Target="../media/image19.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1.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2.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image" Target="../media/image12.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ED594FB-2808-45A5-BDC8-80C0F481B27E}" type="datetimeFigureOut">
              <a:rPr lang="zh-CN" altLang="en-US" smtClean="0"/>
              <a:t>2022/4/20</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85B4082-C5AE-46D0-A000-D929E8B25956}" type="slidenum">
              <a:rPr lang="zh-CN" altLang="en-US" smtClean="0"/>
              <a:t>‹#›</a:t>
            </a:fld>
            <a:endParaRPr lang="zh-CN" altLang="en-US"/>
          </a:p>
        </p:txBody>
      </p:sp>
    </p:spTree>
    <p:extLst>
      <p:ext uri="{BB962C8B-B14F-4D97-AF65-F5344CB8AC3E}">
        <p14:creationId xmlns:p14="http://schemas.microsoft.com/office/powerpoint/2010/main" val="7381113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9FAA0F-2349-45DA-9EBD-9D94C9A1CFA0}" type="datetimeFigureOut">
              <a:rPr lang="zh-CN" altLang="en-US" smtClean="0"/>
              <a:t>2022/4/20</a:t>
            </a:fld>
            <a:endParaRPr lang="zh-CN" altLang="en-US"/>
          </a:p>
        </p:txBody>
      </p:sp>
      <p:sp>
        <p:nvSpPr>
          <p:cNvPr id="4" name="幻灯片图像占位符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F37086-15D0-443D-AF17-A3F21825C045}" type="slidenum">
              <a:rPr lang="zh-CN" altLang="en-US" smtClean="0"/>
              <a:t>‹#›</a:t>
            </a:fld>
            <a:endParaRPr lang="zh-CN" altLang="en-US"/>
          </a:p>
        </p:txBody>
      </p:sp>
    </p:spTree>
    <p:extLst>
      <p:ext uri="{BB962C8B-B14F-4D97-AF65-F5344CB8AC3E}">
        <p14:creationId xmlns:p14="http://schemas.microsoft.com/office/powerpoint/2010/main" val="2725096833"/>
      </p:ext>
    </p:extLst>
  </p:cSld>
  <p:clrMap bg1="lt1" tx1="dk1" bg2="lt2" tx2="dk2" accent1="accent1" accent2="accent2" accent3="accent3" accent4="accent4" accent5="accent5" accent6="accent6" hlink="hlink" folHlink="folHlink"/>
  <p:notesStyle>
    <a:lvl1pPr marL="0" algn="l" defTabSz="1218565" rtl="0" eaLnBrk="1" latinLnBrk="0" hangingPunct="1">
      <a:defRPr sz="1600" kern="1200">
        <a:solidFill>
          <a:schemeClr val="tx1"/>
        </a:solidFill>
        <a:latin typeface="+mn-lt"/>
        <a:ea typeface="+mn-ea"/>
        <a:cs typeface="+mn-cs"/>
      </a:defRPr>
    </a:lvl1pPr>
    <a:lvl2pPr marL="609600" algn="l" defTabSz="1218565" rtl="0" eaLnBrk="1" latinLnBrk="0" hangingPunct="1">
      <a:defRPr sz="1600" kern="1200">
        <a:solidFill>
          <a:schemeClr val="tx1"/>
        </a:solidFill>
        <a:latin typeface="+mn-lt"/>
        <a:ea typeface="+mn-ea"/>
        <a:cs typeface="+mn-cs"/>
      </a:defRPr>
    </a:lvl2pPr>
    <a:lvl3pPr marL="1219200" algn="l" defTabSz="1218565" rtl="0" eaLnBrk="1" latinLnBrk="0" hangingPunct="1">
      <a:defRPr sz="1600" kern="1200">
        <a:solidFill>
          <a:schemeClr val="tx1"/>
        </a:solidFill>
        <a:latin typeface="+mn-lt"/>
        <a:ea typeface="+mn-ea"/>
        <a:cs typeface="+mn-cs"/>
      </a:defRPr>
    </a:lvl3pPr>
    <a:lvl4pPr marL="1828800" algn="l" defTabSz="1218565" rtl="0" eaLnBrk="1" latinLnBrk="0" hangingPunct="1">
      <a:defRPr sz="1600" kern="1200">
        <a:solidFill>
          <a:schemeClr val="tx1"/>
        </a:solidFill>
        <a:latin typeface="+mn-lt"/>
        <a:ea typeface="+mn-ea"/>
        <a:cs typeface="+mn-cs"/>
      </a:defRPr>
    </a:lvl4pPr>
    <a:lvl5pPr marL="2438400" algn="l" defTabSz="1218565" rtl="0" eaLnBrk="1" latinLnBrk="0" hangingPunct="1">
      <a:defRPr sz="1600" kern="1200">
        <a:solidFill>
          <a:schemeClr val="tx1"/>
        </a:solidFill>
        <a:latin typeface="+mn-lt"/>
        <a:ea typeface="+mn-ea"/>
        <a:cs typeface="+mn-cs"/>
      </a:defRPr>
    </a:lvl5pPr>
    <a:lvl6pPr marL="3048000" algn="l" defTabSz="1218565" rtl="0" eaLnBrk="1" latinLnBrk="0" hangingPunct="1">
      <a:defRPr sz="1600" kern="1200">
        <a:solidFill>
          <a:schemeClr val="tx1"/>
        </a:solidFill>
        <a:latin typeface="+mn-lt"/>
        <a:ea typeface="+mn-ea"/>
        <a:cs typeface="+mn-cs"/>
      </a:defRPr>
    </a:lvl6pPr>
    <a:lvl7pPr marL="3657600" algn="l" defTabSz="1218565" rtl="0" eaLnBrk="1" latinLnBrk="0" hangingPunct="1">
      <a:defRPr sz="1600" kern="1200">
        <a:solidFill>
          <a:schemeClr val="tx1"/>
        </a:solidFill>
        <a:latin typeface="+mn-lt"/>
        <a:ea typeface="+mn-ea"/>
        <a:cs typeface="+mn-cs"/>
      </a:defRPr>
    </a:lvl7pPr>
    <a:lvl8pPr marL="4267200" algn="l" defTabSz="1218565" rtl="0" eaLnBrk="1" latinLnBrk="0" hangingPunct="1">
      <a:defRPr sz="1600" kern="1200">
        <a:solidFill>
          <a:schemeClr val="tx1"/>
        </a:solidFill>
        <a:latin typeface="+mn-lt"/>
        <a:ea typeface="+mn-ea"/>
        <a:cs typeface="+mn-cs"/>
      </a:defRPr>
    </a:lvl8pPr>
    <a:lvl9pPr marL="4876800" algn="l" defTabSz="121856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0997CF1-82F9-4FE5-99E9-B7E9B74F25E7}" type="slidenum">
              <a:rPr lang="zh-CN" altLang="en-US" smtClean="0">
                <a:solidFill>
                  <a:prstClr val="black"/>
                </a:solidFill>
              </a:rPr>
              <a:pPr/>
              <a:t>3</a:t>
            </a:fld>
            <a:endParaRPr lang="zh-CN" altLang="en-US">
              <a:solidFill>
                <a:prstClr val="black"/>
              </a:solidFill>
            </a:endParaRPr>
          </a:p>
        </p:txBody>
      </p:sp>
    </p:spTree>
    <p:extLst>
      <p:ext uri="{BB962C8B-B14F-4D97-AF65-F5344CB8AC3E}">
        <p14:creationId xmlns:p14="http://schemas.microsoft.com/office/powerpoint/2010/main" val="955206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2" name="矩形 1"/>
          <p:cNvSpPr/>
          <p:nvPr userDrawn="1"/>
        </p:nvSpPr>
        <p:spPr>
          <a:xfrm>
            <a:off x="-8467" y="1341562"/>
            <a:ext cx="12198880" cy="4104456"/>
          </a:xfrm>
          <a:prstGeom prst="rect">
            <a:avLst/>
          </a:prstGeom>
          <a:solidFill>
            <a:schemeClr val="bg1">
              <a:lumMod val="9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3" name="矩形 2"/>
          <p:cNvSpPr/>
          <p:nvPr userDrawn="1"/>
        </p:nvSpPr>
        <p:spPr>
          <a:xfrm>
            <a:off x="802138" y="0"/>
            <a:ext cx="1340962" cy="1701602"/>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 name="TextBox 8"/>
          <p:cNvSpPr txBox="1"/>
          <p:nvPr userDrawn="1"/>
        </p:nvSpPr>
        <p:spPr>
          <a:xfrm>
            <a:off x="666456" y="607771"/>
            <a:ext cx="1612325" cy="733791"/>
          </a:xfrm>
          <a:prstGeom prst="rect">
            <a:avLst/>
          </a:prstGeom>
          <a:noFill/>
        </p:spPr>
        <p:txBody>
          <a:bodyPr wrap="square" lIns="0" tIns="0" rIns="0" bIns="0" rtlCol="0" anchor="ctr">
            <a:spAutoFit/>
          </a:bodyPr>
          <a:lstStyle/>
          <a:p>
            <a:pPr algn="ctr">
              <a:lnSpc>
                <a:spcPts val="3000"/>
              </a:lnSpc>
            </a:pPr>
            <a:r>
              <a:rPr lang="zh-CN" altLang="zh-CN" sz="2000" dirty="0">
                <a:solidFill>
                  <a:prstClr val="white"/>
                </a:solidFill>
                <a:ea typeface="微软雅黑" panose="020B0503020204020204" pitchFamily="34" charset="-122"/>
              </a:rPr>
              <a:t>核心</a:t>
            </a:r>
            <a:r>
              <a:rPr lang="zh-CN" altLang="zh-CN" sz="2000" dirty="0" smtClean="0">
                <a:solidFill>
                  <a:prstClr val="white"/>
                </a:solidFill>
                <a:ea typeface="微软雅黑" panose="020B0503020204020204" pitchFamily="34" charset="-122"/>
              </a:rPr>
              <a:t>素养</a:t>
            </a:r>
            <a:r>
              <a:rPr lang="en-US" altLang="zh-CN" sz="2000" dirty="0" smtClean="0">
                <a:solidFill>
                  <a:prstClr val="white"/>
                </a:solidFill>
                <a:ea typeface="微软雅黑" panose="020B0503020204020204" pitchFamily="34" charset="-122"/>
              </a:rPr>
              <a:t>   </a:t>
            </a:r>
          </a:p>
          <a:p>
            <a:pPr algn="ctr">
              <a:lnSpc>
                <a:spcPts val="3000"/>
              </a:lnSpc>
            </a:pPr>
            <a:r>
              <a:rPr lang="zh-CN" altLang="zh-CN" sz="2000" dirty="0" smtClean="0">
                <a:solidFill>
                  <a:prstClr val="white"/>
                </a:solidFill>
                <a:ea typeface="微软雅黑" panose="020B0503020204020204" pitchFamily="34" charset="-122"/>
              </a:rPr>
              <a:t>发展</a:t>
            </a:r>
            <a:r>
              <a:rPr lang="zh-CN" altLang="zh-CN" sz="2000" dirty="0">
                <a:solidFill>
                  <a:prstClr val="white"/>
                </a:solidFill>
                <a:ea typeface="微软雅黑" panose="020B0503020204020204" pitchFamily="34" charset="-122"/>
              </a:rPr>
              <a:t>目标</a:t>
            </a:r>
            <a:endParaRPr lang="zh-CN" altLang="en-US" sz="2000" dirty="0">
              <a:solidFill>
                <a:prstClr val="white"/>
              </a:solidFill>
              <a:ea typeface="微软雅黑" panose="020B0503020204020204" pitchFamily="34" charset="-122"/>
              <a:sym typeface="Arial" panose="020B0604020202020204" pitchFamily="34" charset="0"/>
            </a:endParaRPr>
          </a:p>
        </p:txBody>
      </p:sp>
    </p:spTree>
    <p:extLst>
      <p:ext uri="{BB962C8B-B14F-4D97-AF65-F5344CB8AC3E}">
        <p14:creationId xmlns:p14="http://schemas.microsoft.com/office/powerpoint/2010/main" val="140973970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825978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_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16475991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9_自定义版式">
    <p:spTree>
      <p:nvGrpSpPr>
        <p:cNvPr id="1" name=""/>
        <p:cNvGrpSpPr/>
        <p:nvPr/>
      </p:nvGrpSpPr>
      <p:grpSpPr>
        <a:xfrm>
          <a:off x="0" y="0"/>
          <a:ext cx="0" cy="0"/>
          <a:chOff x="0" y="0"/>
          <a:chExt cx="0" cy="0"/>
        </a:xfrm>
      </p:grpSpPr>
      <p:sp>
        <p:nvSpPr>
          <p:cNvPr id="2" name="矩形 1"/>
          <p:cNvSpPr/>
          <p:nvPr userDrawn="1"/>
        </p:nvSpPr>
        <p:spPr>
          <a:xfrm>
            <a:off x="-3" y="1092434"/>
            <a:ext cx="12190415" cy="57671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endParaRPr>
          </a:p>
        </p:txBody>
      </p:sp>
      <p:sp>
        <p:nvSpPr>
          <p:cNvPr id="3" name="五边形 2">
            <a:extLst>
              <a:ext uri="{FF2B5EF4-FFF2-40B4-BE49-F238E27FC236}">
                <a16:creationId xmlns:a16="http://schemas.microsoft.com/office/drawing/2014/main" xmlns="" id="{2B269A23-18BB-E749-A895-A1450DD58A24}"/>
              </a:ext>
            </a:extLst>
          </p:cNvPr>
          <p:cNvSpPr/>
          <p:nvPr userDrawn="1"/>
        </p:nvSpPr>
        <p:spPr>
          <a:xfrm>
            <a:off x="0" y="276247"/>
            <a:ext cx="2474773" cy="560265"/>
          </a:xfrm>
          <a:prstGeom prst="homePlate">
            <a:avLst>
              <a:gd name="adj" fmla="val 28683"/>
            </a:avLst>
          </a:prstGeom>
          <a:solidFill>
            <a:srgbClr val="C00000"/>
          </a:solidFill>
          <a:ln w="12700" cap="flat" cmpd="sng" algn="ctr">
            <a:noFill/>
            <a:prstDash val="solid"/>
            <a:miter lim="800000"/>
          </a:ln>
          <a:effectLst/>
        </p:spPr>
        <p:txBody>
          <a:bodyPr rtlCol="0" anchor="ctr"/>
          <a:lstStyle/>
          <a:p>
            <a:pPr algn="ctr" defTabSz="914400">
              <a:defRPr/>
            </a:pPr>
            <a:endParaRPr kumimoji="1" lang="zh-CN" altLang="en-US" sz="1800" kern="0" smtClean="0">
              <a:solidFill>
                <a:prstClr val="white"/>
              </a:solidFill>
              <a:ea typeface="微软雅黑"/>
            </a:endParaRPr>
          </a:p>
        </p:txBody>
      </p:sp>
      <p:sp>
        <p:nvSpPr>
          <p:cNvPr id="4" name="矩形 3"/>
          <p:cNvSpPr/>
          <p:nvPr userDrawn="1"/>
        </p:nvSpPr>
        <p:spPr>
          <a:xfrm>
            <a:off x="377879" y="290017"/>
            <a:ext cx="1620957" cy="523220"/>
          </a:xfrm>
          <a:prstGeom prst="rect">
            <a:avLst/>
          </a:prstGeom>
        </p:spPr>
        <p:txBody>
          <a:bodyPr wrap="none">
            <a:spAutoFit/>
          </a:bodyPr>
          <a:lstStyle/>
          <a:p>
            <a:pPr>
              <a:defRPr/>
            </a:pPr>
            <a:r>
              <a:rPr lang="zh-CN" altLang="en-US" sz="2800" b="1" dirty="0">
                <a:ln w="6600">
                  <a:solidFill>
                    <a:srgbClr val="C0504D"/>
                  </a:solidFill>
                  <a:prstDash val="solid"/>
                </a:ln>
                <a:solidFill>
                  <a:srgbClr val="FFFFFF"/>
                </a:solidFill>
                <a:effectLst>
                  <a:outerShdw dist="38100" dir="2700000" algn="tl" rotWithShape="0">
                    <a:srgbClr val="C0504D"/>
                  </a:outerShdw>
                </a:effectLst>
                <a:latin typeface="微软雅黑" panose="020B0503020204020204" pitchFamily="34" charset="-122"/>
                <a:ea typeface="微软雅黑" panose="020B0503020204020204" pitchFamily="34" charset="-122"/>
              </a:rPr>
              <a:t>深度思考</a:t>
            </a:r>
            <a:endParaRPr lang="zh-CN" altLang="zh-CN" sz="2800" b="1" dirty="0">
              <a:ln w="6600">
                <a:solidFill>
                  <a:srgbClr val="C0504D"/>
                </a:solidFill>
                <a:prstDash val="solid"/>
              </a:ln>
              <a:solidFill>
                <a:srgbClr val="FFFFFF"/>
              </a:solidFill>
              <a:effectLst>
                <a:outerShdw dist="38100" dir="2700000" algn="tl" rotWithShape="0">
                  <a:srgbClr val="C0504D"/>
                </a:outerShdw>
              </a:effectLst>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184380215"/>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1_自定义版式">
    <p:spTree>
      <p:nvGrpSpPr>
        <p:cNvPr id="1" name=""/>
        <p:cNvGrpSpPr/>
        <p:nvPr/>
      </p:nvGrpSpPr>
      <p:grpSpPr>
        <a:xfrm>
          <a:off x="0" y="0"/>
          <a:ext cx="0" cy="0"/>
          <a:chOff x="0" y="0"/>
          <a:chExt cx="0" cy="0"/>
        </a:xfrm>
      </p:grpSpPr>
      <p:sp>
        <p:nvSpPr>
          <p:cNvPr id="2" name="矩形 1"/>
          <p:cNvSpPr/>
          <p:nvPr userDrawn="1"/>
        </p:nvSpPr>
        <p:spPr>
          <a:xfrm>
            <a:off x="-3" y="1092434"/>
            <a:ext cx="12190415" cy="45696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endParaRPr>
          </a:p>
        </p:txBody>
      </p:sp>
      <p:sp>
        <p:nvSpPr>
          <p:cNvPr id="3" name="五边形 2">
            <a:extLst>
              <a:ext uri="{FF2B5EF4-FFF2-40B4-BE49-F238E27FC236}">
                <a16:creationId xmlns:a16="http://schemas.microsoft.com/office/drawing/2014/main" xmlns="" id="{2B269A23-18BB-E749-A895-A1450DD58A24}"/>
              </a:ext>
            </a:extLst>
          </p:cNvPr>
          <p:cNvSpPr/>
          <p:nvPr userDrawn="1"/>
        </p:nvSpPr>
        <p:spPr>
          <a:xfrm>
            <a:off x="0" y="276247"/>
            <a:ext cx="2474773" cy="560265"/>
          </a:xfrm>
          <a:prstGeom prst="homePlate">
            <a:avLst>
              <a:gd name="adj" fmla="val 28683"/>
            </a:avLst>
          </a:prstGeom>
          <a:solidFill>
            <a:srgbClr val="C00000"/>
          </a:solidFill>
          <a:ln w="12700" cap="flat" cmpd="sng" algn="ctr">
            <a:noFill/>
            <a:prstDash val="solid"/>
            <a:miter lim="800000"/>
          </a:ln>
          <a:effectLst/>
        </p:spPr>
        <p:txBody>
          <a:bodyPr rtlCol="0" anchor="ctr"/>
          <a:lstStyle/>
          <a:p>
            <a:pPr algn="ctr" defTabSz="914400">
              <a:defRPr/>
            </a:pPr>
            <a:endParaRPr kumimoji="1" lang="zh-CN" altLang="en-US" sz="1800" kern="0" smtClean="0">
              <a:solidFill>
                <a:prstClr val="white"/>
              </a:solidFill>
              <a:ea typeface="微软雅黑"/>
            </a:endParaRPr>
          </a:p>
        </p:txBody>
      </p:sp>
      <p:sp>
        <p:nvSpPr>
          <p:cNvPr id="4" name="矩形 3"/>
          <p:cNvSpPr/>
          <p:nvPr userDrawn="1"/>
        </p:nvSpPr>
        <p:spPr>
          <a:xfrm>
            <a:off x="377879" y="290017"/>
            <a:ext cx="1620957" cy="523220"/>
          </a:xfrm>
          <a:prstGeom prst="rect">
            <a:avLst/>
          </a:prstGeom>
        </p:spPr>
        <p:txBody>
          <a:bodyPr wrap="none">
            <a:spAutoFit/>
          </a:bodyPr>
          <a:lstStyle/>
          <a:p>
            <a:pPr>
              <a:defRPr/>
            </a:pPr>
            <a:r>
              <a:rPr lang="zh-CN" altLang="en-US" sz="2800" b="1" dirty="0">
                <a:ln w="6600">
                  <a:solidFill>
                    <a:srgbClr val="C0504D"/>
                  </a:solidFill>
                  <a:prstDash val="solid"/>
                </a:ln>
                <a:solidFill>
                  <a:srgbClr val="FFFFFF"/>
                </a:solidFill>
                <a:effectLst>
                  <a:outerShdw dist="38100" dir="2700000" algn="tl" rotWithShape="0">
                    <a:srgbClr val="C0504D"/>
                  </a:outerShdw>
                </a:effectLst>
                <a:latin typeface="微软雅黑" panose="020B0503020204020204" pitchFamily="34" charset="-122"/>
                <a:ea typeface="微软雅黑" panose="020B0503020204020204" pitchFamily="34" charset="-122"/>
              </a:rPr>
              <a:t>深度思考</a:t>
            </a:r>
            <a:endParaRPr lang="zh-CN" altLang="zh-CN" sz="2800" b="1" dirty="0">
              <a:ln w="6600">
                <a:solidFill>
                  <a:srgbClr val="C0504D"/>
                </a:solidFill>
                <a:prstDash val="solid"/>
              </a:ln>
              <a:solidFill>
                <a:srgbClr val="FFFFFF"/>
              </a:solidFill>
              <a:effectLst>
                <a:outerShdw dist="38100" dir="2700000" algn="tl" rotWithShape="0">
                  <a:srgbClr val="C0504D"/>
                </a:outerShdw>
              </a:effectLst>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846423914"/>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3_自定义版式">
    <p:spTree>
      <p:nvGrpSpPr>
        <p:cNvPr id="1" name=""/>
        <p:cNvGrpSpPr/>
        <p:nvPr/>
      </p:nvGrpSpPr>
      <p:grpSpPr>
        <a:xfrm>
          <a:off x="0" y="0"/>
          <a:ext cx="0" cy="0"/>
          <a:chOff x="0" y="0"/>
          <a:chExt cx="0" cy="0"/>
        </a:xfrm>
      </p:grpSpPr>
      <p:sp>
        <p:nvSpPr>
          <p:cNvPr id="2" name="矩形 1"/>
          <p:cNvSpPr/>
          <p:nvPr userDrawn="1"/>
        </p:nvSpPr>
        <p:spPr>
          <a:xfrm>
            <a:off x="-3" y="1092434"/>
            <a:ext cx="12190415" cy="37775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endParaRPr>
          </a:p>
        </p:txBody>
      </p:sp>
      <p:sp>
        <p:nvSpPr>
          <p:cNvPr id="3" name="五边形 2">
            <a:extLst>
              <a:ext uri="{FF2B5EF4-FFF2-40B4-BE49-F238E27FC236}">
                <a16:creationId xmlns:a16="http://schemas.microsoft.com/office/drawing/2014/main" xmlns="" id="{2B269A23-18BB-E749-A895-A1450DD58A24}"/>
              </a:ext>
            </a:extLst>
          </p:cNvPr>
          <p:cNvSpPr/>
          <p:nvPr userDrawn="1"/>
        </p:nvSpPr>
        <p:spPr>
          <a:xfrm>
            <a:off x="0" y="276247"/>
            <a:ext cx="2474773" cy="560265"/>
          </a:xfrm>
          <a:prstGeom prst="homePlate">
            <a:avLst>
              <a:gd name="adj" fmla="val 28683"/>
            </a:avLst>
          </a:prstGeom>
          <a:solidFill>
            <a:srgbClr val="C00000"/>
          </a:solidFill>
          <a:ln w="12700" cap="flat" cmpd="sng" algn="ctr">
            <a:noFill/>
            <a:prstDash val="solid"/>
            <a:miter lim="800000"/>
          </a:ln>
          <a:effectLst/>
        </p:spPr>
        <p:txBody>
          <a:bodyPr rtlCol="0" anchor="ctr"/>
          <a:lstStyle/>
          <a:p>
            <a:pPr algn="ctr" defTabSz="914400">
              <a:defRPr/>
            </a:pPr>
            <a:endParaRPr kumimoji="1" lang="zh-CN" altLang="en-US" sz="1800" kern="0" smtClean="0">
              <a:solidFill>
                <a:prstClr val="white"/>
              </a:solidFill>
              <a:ea typeface="微软雅黑"/>
            </a:endParaRPr>
          </a:p>
        </p:txBody>
      </p:sp>
      <p:sp>
        <p:nvSpPr>
          <p:cNvPr id="4" name="矩形 3"/>
          <p:cNvSpPr/>
          <p:nvPr userDrawn="1"/>
        </p:nvSpPr>
        <p:spPr>
          <a:xfrm>
            <a:off x="377879" y="290017"/>
            <a:ext cx="1620957" cy="523220"/>
          </a:xfrm>
          <a:prstGeom prst="rect">
            <a:avLst/>
          </a:prstGeom>
        </p:spPr>
        <p:txBody>
          <a:bodyPr wrap="none">
            <a:spAutoFit/>
          </a:bodyPr>
          <a:lstStyle/>
          <a:p>
            <a:pPr>
              <a:defRPr/>
            </a:pPr>
            <a:r>
              <a:rPr lang="zh-CN" altLang="en-US" sz="2800" b="1" dirty="0">
                <a:ln w="6600">
                  <a:solidFill>
                    <a:srgbClr val="C0504D"/>
                  </a:solidFill>
                  <a:prstDash val="solid"/>
                </a:ln>
                <a:solidFill>
                  <a:srgbClr val="FFFFFF"/>
                </a:solidFill>
                <a:effectLst>
                  <a:outerShdw dist="38100" dir="2700000" algn="tl" rotWithShape="0">
                    <a:srgbClr val="C0504D"/>
                  </a:outerShdw>
                </a:effectLst>
                <a:latin typeface="微软雅黑" panose="020B0503020204020204" pitchFamily="34" charset="-122"/>
                <a:ea typeface="微软雅黑" panose="020B0503020204020204" pitchFamily="34" charset="-122"/>
              </a:rPr>
              <a:t>深度思考</a:t>
            </a:r>
            <a:endParaRPr lang="zh-CN" altLang="zh-CN" sz="2800" b="1" dirty="0">
              <a:ln w="6600">
                <a:solidFill>
                  <a:srgbClr val="C0504D"/>
                </a:solidFill>
                <a:prstDash val="solid"/>
              </a:ln>
              <a:solidFill>
                <a:srgbClr val="FFFFFF"/>
              </a:solidFill>
              <a:effectLst>
                <a:outerShdw dist="38100" dir="2700000" algn="tl" rotWithShape="0">
                  <a:srgbClr val="C0504D"/>
                </a:outerShdw>
              </a:effectLst>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439900682"/>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50_自定义版式">
    <p:spTree>
      <p:nvGrpSpPr>
        <p:cNvPr id="1" name=""/>
        <p:cNvGrpSpPr/>
        <p:nvPr/>
      </p:nvGrpSpPr>
      <p:grpSpPr>
        <a:xfrm>
          <a:off x="0" y="0"/>
          <a:ext cx="0" cy="0"/>
          <a:chOff x="0" y="0"/>
          <a:chExt cx="0" cy="0"/>
        </a:xfrm>
      </p:grpSpPr>
      <p:sp>
        <p:nvSpPr>
          <p:cNvPr id="3" name="五边形 2">
            <a:extLst>
              <a:ext uri="{FF2B5EF4-FFF2-40B4-BE49-F238E27FC236}">
                <a16:creationId xmlns:a16="http://schemas.microsoft.com/office/drawing/2014/main" xmlns="" id="{2B269A23-18BB-E749-A895-A1450DD58A24}"/>
              </a:ext>
            </a:extLst>
          </p:cNvPr>
          <p:cNvSpPr/>
          <p:nvPr userDrawn="1"/>
        </p:nvSpPr>
        <p:spPr>
          <a:xfrm>
            <a:off x="0" y="276247"/>
            <a:ext cx="2474773" cy="560265"/>
          </a:xfrm>
          <a:prstGeom prst="homePlate">
            <a:avLst>
              <a:gd name="adj" fmla="val 28683"/>
            </a:avLst>
          </a:prstGeom>
          <a:solidFill>
            <a:srgbClr val="C00000"/>
          </a:solidFill>
          <a:ln w="12700" cap="flat" cmpd="sng" algn="ctr">
            <a:noFill/>
            <a:prstDash val="solid"/>
            <a:miter lim="800000"/>
          </a:ln>
          <a:effectLst/>
        </p:spPr>
        <p:txBody>
          <a:bodyPr rtlCol="0" anchor="ctr"/>
          <a:lstStyle/>
          <a:p>
            <a:pPr algn="ctr" defTabSz="914400">
              <a:defRPr/>
            </a:pPr>
            <a:endParaRPr kumimoji="1" lang="zh-CN" altLang="en-US" sz="1800" kern="0" smtClean="0">
              <a:solidFill>
                <a:prstClr val="white"/>
              </a:solidFill>
              <a:ea typeface="微软雅黑"/>
            </a:endParaRPr>
          </a:p>
        </p:txBody>
      </p:sp>
      <p:sp>
        <p:nvSpPr>
          <p:cNvPr id="4" name="矩形 3"/>
          <p:cNvSpPr/>
          <p:nvPr userDrawn="1"/>
        </p:nvSpPr>
        <p:spPr>
          <a:xfrm>
            <a:off x="377879" y="290017"/>
            <a:ext cx="1620957" cy="523220"/>
          </a:xfrm>
          <a:prstGeom prst="rect">
            <a:avLst/>
          </a:prstGeom>
        </p:spPr>
        <p:txBody>
          <a:bodyPr wrap="none">
            <a:spAutoFit/>
          </a:bodyPr>
          <a:lstStyle/>
          <a:p>
            <a:pPr>
              <a:defRPr/>
            </a:pPr>
            <a:r>
              <a:rPr lang="zh-CN" altLang="en-US" sz="2800" b="1" dirty="0">
                <a:ln w="6600">
                  <a:solidFill>
                    <a:srgbClr val="C0504D"/>
                  </a:solidFill>
                  <a:prstDash val="solid"/>
                </a:ln>
                <a:solidFill>
                  <a:srgbClr val="FFFFFF"/>
                </a:solidFill>
                <a:effectLst>
                  <a:outerShdw dist="38100" dir="2700000" algn="tl" rotWithShape="0">
                    <a:srgbClr val="C0504D"/>
                  </a:outerShdw>
                </a:effectLst>
                <a:latin typeface="微软雅黑" panose="020B0503020204020204" pitchFamily="34" charset="-122"/>
                <a:ea typeface="微软雅黑" panose="020B0503020204020204" pitchFamily="34" charset="-122"/>
              </a:rPr>
              <a:t>深度思考</a:t>
            </a:r>
            <a:endParaRPr lang="zh-CN" altLang="zh-CN" sz="2800" b="1" dirty="0">
              <a:ln w="6600">
                <a:solidFill>
                  <a:srgbClr val="C0504D"/>
                </a:solidFill>
                <a:prstDash val="solid"/>
              </a:ln>
              <a:solidFill>
                <a:srgbClr val="FFFFFF"/>
              </a:solidFill>
              <a:effectLst>
                <a:outerShdw dist="38100" dir="2700000" algn="tl" rotWithShape="0">
                  <a:srgbClr val="C0504D"/>
                </a:outerShdw>
              </a:effectLst>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167716291"/>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10" name="同侧圆角矩形 9">
            <a:extLst>
              <a:ext uri="{FF2B5EF4-FFF2-40B4-BE49-F238E27FC236}">
                <a16:creationId xmlns="" xmlns:a16="http://schemas.microsoft.com/office/drawing/2014/main" id="{DCF931F0-E024-3A42-B800-B9D38A749F17}"/>
              </a:ext>
            </a:extLst>
          </p:cNvPr>
          <p:cNvSpPr/>
          <p:nvPr userDrawn="1"/>
        </p:nvSpPr>
        <p:spPr>
          <a:xfrm rot="5400000">
            <a:off x="578742" y="-389309"/>
            <a:ext cx="495047" cy="1652533"/>
          </a:xfrm>
          <a:prstGeom prst="round2SameRect">
            <a:avLst>
              <a:gd name="adj1" fmla="val 50000"/>
              <a:gd name="adj2" fmla="val 0"/>
            </a:avLst>
          </a:prstGeom>
          <a:solidFill>
            <a:srgbClr val="0070C0"/>
          </a:solidFill>
          <a:ln w="12700" cap="flat" cmpd="sng" algn="ctr">
            <a:noFill/>
            <a:prstDash val="solid"/>
            <a:miter lim="800000"/>
          </a:ln>
          <a:effectLst/>
        </p:spPr>
        <p:txBody>
          <a:bodyPr rtlCol="0" anchor="ctr"/>
          <a:lstStyle/>
          <a:p>
            <a:pPr algn="ctr" defTabSz="914400">
              <a:defRPr/>
            </a:pPr>
            <a:endParaRPr kumimoji="1" lang="zh-CN" altLang="en-US" sz="1800" kern="0" smtClean="0">
              <a:solidFill>
                <a:prstClr val="white"/>
              </a:solidFill>
              <a:ea typeface="微软雅黑"/>
            </a:endParaRPr>
          </a:p>
        </p:txBody>
      </p:sp>
      <p:sp>
        <p:nvSpPr>
          <p:cNvPr id="11" name="矩形 10"/>
          <p:cNvSpPr/>
          <p:nvPr userDrawn="1"/>
        </p:nvSpPr>
        <p:spPr>
          <a:xfrm>
            <a:off x="89804" y="203766"/>
            <a:ext cx="1415772" cy="461665"/>
          </a:xfrm>
          <a:prstGeom prst="rect">
            <a:avLst/>
          </a:prstGeom>
        </p:spPr>
        <p:txBody>
          <a:bodyPr wrap="none">
            <a:spAutoFit/>
          </a:bodyPr>
          <a:lstStyle/>
          <a:p>
            <a:pPr defTabSz="914400"/>
            <a:r>
              <a:rPr lang="zh-CN" altLang="en-US" b="1" dirty="0" smtClean="0">
                <a:solidFill>
                  <a:prstClr val="white"/>
                </a:solidFill>
                <a:ea typeface="微软雅黑"/>
              </a:rPr>
              <a:t>对点训练</a:t>
            </a:r>
            <a:endParaRPr lang="zh-CN" altLang="en-US" b="1" dirty="0">
              <a:solidFill>
                <a:prstClr val="white"/>
              </a:solidFill>
              <a:ea typeface="微软雅黑"/>
            </a:endParaRPr>
          </a:p>
        </p:txBody>
      </p:sp>
    </p:spTree>
    <p:extLst>
      <p:ext uri="{BB962C8B-B14F-4D97-AF65-F5344CB8AC3E}">
        <p14:creationId xmlns:p14="http://schemas.microsoft.com/office/powerpoint/2010/main" val="1664869679"/>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8_自定义版式">
    <p:spTree>
      <p:nvGrpSpPr>
        <p:cNvPr id="1" name=""/>
        <p:cNvGrpSpPr/>
        <p:nvPr/>
      </p:nvGrpSpPr>
      <p:grpSpPr>
        <a:xfrm>
          <a:off x="0" y="0"/>
          <a:ext cx="0" cy="0"/>
          <a:chOff x="0" y="0"/>
          <a:chExt cx="0" cy="0"/>
        </a:xfrm>
      </p:grpSpPr>
      <p:sp>
        <p:nvSpPr>
          <p:cNvPr id="3" name="矩形 2"/>
          <p:cNvSpPr/>
          <p:nvPr userDrawn="1"/>
        </p:nvSpPr>
        <p:spPr>
          <a:xfrm>
            <a:off x="0" y="0"/>
            <a:ext cx="12190413" cy="6859588"/>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zh-CN" altLang="en-US">
              <a:solidFill>
                <a:prstClr val="white"/>
              </a:solidFill>
            </a:endParaRPr>
          </a:p>
        </p:txBody>
      </p:sp>
      <p:sp>
        <p:nvSpPr>
          <p:cNvPr id="4" name="矩形 3"/>
          <p:cNvSpPr/>
          <p:nvPr userDrawn="1"/>
        </p:nvSpPr>
        <p:spPr>
          <a:xfrm>
            <a:off x="334566" y="1142554"/>
            <a:ext cx="11521280" cy="51675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Tree>
    <p:extLst>
      <p:ext uri="{BB962C8B-B14F-4D97-AF65-F5344CB8AC3E}">
        <p14:creationId xmlns:p14="http://schemas.microsoft.com/office/powerpoint/2010/main" val="196098153"/>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9_自定义版式">
    <p:spTree>
      <p:nvGrpSpPr>
        <p:cNvPr id="1" name=""/>
        <p:cNvGrpSpPr/>
        <p:nvPr/>
      </p:nvGrpSpPr>
      <p:grpSpPr>
        <a:xfrm>
          <a:off x="0" y="0"/>
          <a:ext cx="0" cy="0"/>
          <a:chOff x="0" y="0"/>
          <a:chExt cx="0" cy="0"/>
        </a:xfrm>
      </p:grpSpPr>
      <p:sp>
        <p:nvSpPr>
          <p:cNvPr id="3" name="矩形 2"/>
          <p:cNvSpPr/>
          <p:nvPr userDrawn="1"/>
        </p:nvSpPr>
        <p:spPr>
          <a:xfrm>
            <a:off x="0" y="0"/>
            <a:ext cx="12190413" cy="6859588"/>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zh-CN" altLang="en-US">
              <a:solidFill>
                <a:prstClr val="white"/>
              </a:solidFill>
            </a:endParaRPr>
          </a:p>
        </p:txBody>
      </p:sp>
      <p:sp>
        <p:nvSpPr>
          <p:cNvPr id="4" name="矩形 3"/>
          <p:cNvSpPr/>
          <p:nvPr userDrawn="1"/>
        </p:nvSpPr>
        <p:spPr>
          <a:xfrm>
            <a:off x="334566" y="1142554"/>
            <a:ext cx="11521280" cy="48795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Tree>
    <p:extLst>
      <p:ext uri="{BB962C8B-B14F-4D97-AF65-F5344CB8AC3E}">
        <p14:creationId xmlns:p14="http://schemas.microsoft.com/office/powerpoint/2010/main" val="1468487131"/>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5_自定义版式">
    <p:spTree>
      <p:nvGrpSpPr>
        <p:cNvPr id="1" name=""/>
        <p:cNvGrpSpPr/>
        <p:nvPr/>
      </p:nvGrpSpPr>
      <p:grpSpPr>
        <a:xfrm>
          <a:off x="0" y="0"/>
          <a:ext cx="0" cy="0"/>
          <a:chOff x="0" y="0"/>
          <a:chExt cx="0" cy="0"/>
        </a:xfrm>
      </p:grpSpPr>
      <p:sp>
        <p:nvSpPr>
          <p:cNvPr id="3" name="矩形 2"/>
          <p:cNvSpPr/>
          <p:nvPr userDrawn="1"/>
        </p:nvSpPr>
        <p:spPr>
          <a:xfrm>
            <a:off x="0" y="0"/>
            <a:ext cx="12190413" cy="6859588"/>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zh-CN" altLang="en-US">
              <a:solidFill>
                <a:prstClr val="white"/>
              </a:solidFill>
            </a:endParaRPr>
          </a:p>
        </p:txBody>
      </p:sp>
      <p:sp>
        <p:nvSpPr>
          <p:cNvPr id="4" name="矩形 3"/>
          <p:cNvSpPr/>
          <p:nvPr userDrawn="1"/>
        </p:nvSpPr>
        <p:spPr>
          <a:xfrm>
            <a:off x="334566" y="1142554"/>
            <a:ext cx="11521280" cy="44474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Tree>
    <p:extLst>
      <p:ext uri="{BB962C8B-B14F-4D97-AF65-F5344CB8AC3E}">
        <p14:creationId xmlns:p14="http://schemas.microsoft.com/office/powerpoint/2010/main" val="252533340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7_自定义版式">
    <p:bg>
      <p:bgPr>
        <a:solidFill>
          <a:srgbClr val="FBFBFB"/>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3239391"/>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0_自定义版式">
    <p:spTree>
      <p:nvGrpSpPr>
        <p:cNvPr id="1" name=""/>
        <p:cNvGrpSpPr/>
        <p:nvPr/>
      </p:nvGrpSpPr>
      <p:grpSpPr>
        <a:xfrm>
          <a:off x="0" y="0"/>
          <a:ext cx="0" cy="0"/>
          <a:chOff x="0" y="0"/>
          <a:chExt cx="0" cy="0"/>
        </a:xfrm>
      </p:grpSpPr>
      <p:sp>
        <p:nvSpPr>
          <p:cNvPr id="3" name="矩形 2"/>
          <p:cNvSpPr/>
          <p:nvPr userDrawn="1"/>
        </p:nvSpPr>
        <p:spPr>
          <a:xfrm>
            <a:off x="0" y="0"/>
            <a:ext cx="12190413" cy="6859588"/>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zh-CN" altLang="en-US">
              <a:solidFill>
                <a:prstClr val="white"/>
              </a:solidFill>
            </a:endParaRPr>
          </a:p>
        </p:txBody>
      </p:sp>
      <p:sp>
        <p:nvSpPr>
          <p:cNvPr id="4" name="矩形 3"/>
          <p:cNvSpPr/>
          <p:nvPr userDrawn="1"/>
        </p:nvSpPr>
        <p:spPr>
          <a:xfrm>
            <a:off x="334566" y="1142554"/>
            <a:ext cx="11521280" cy="40874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Tree>
    <p:extLst>
      <p:ext uri="{BB962C8B-B14F-4D97-AF65-F5344CB8AC3E}">
        <p14:creationId xmlns:p14="http://schemas.microsoft.com/office/powerpoint/2010/main" val="4258941036"/>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6_自定义版式">
    <p:spTree>
      <p:nvGrpSpPr>
        <p:cNvPr id="1" name=""/>
        <p:cNvGrpSpPr/>
        <p:nvPr/>
      </p:nvGrpSpPr>
      <p:grpSpPr>
        <a:xfrm>
          <a:off x="0" y="0"/>
          <a:ext cx="0" cy="0"/>
          <a:chOff x="0" y="0"/>
          <a:chExt cx="0" cy="0"/>
        </a:xfrm>
      </p:grpSpPr>
      <p:sp>
        <p:nvSpPr>
          <p:cNvPr id="3" name="矩形 2"/>
          <p:cNvSpPr/>
          <p:nvPr userDrawn="1"/>
        </p:nvSpPr>
        <p:spPr>
          <a:xfrm>
            <a:off x="0" y="0"/>
            <a:ext cx="12190413" cy="6859588"/>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zh-CN" altLang="en-US">
              <a:solidFill>
                <a:prstClr val="white"/>
              </a:solidFill>
            </a:endParaRPr>
          </a:p>
        </p:txBody>
      </p:sp>
      <p:sp>
        <p:nvSpPr>
          <p:cNvPr id="4" name="矩形 3"/>
          <p:cNvSpPr/>
          <p:nvPr userDrawn="1"/>
        </p:nvSpPr>
        <p:spPr>
          <a:xfrm>
            <a:off x="334566" y="1142554"/>
            <a:ext cx="11521280" cy="37994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Tree>
    <p:extLst>
      <p:ext uri="{BB962C8B-B14F-4D97-AF65-F5344CB8AC3E}">
        <p14:creationId xmlns:p14="http://schemas.microsoft.com/office/powerpoint/2010/main" val="528987590"/>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1_自定义版式">
    <p:spTree>
      <p:nvGrpSpPr>
        <p:cNvPr id="1" name=""/>
        <p:cNvGrpSpPr/>
        <p:nvPr/>
      </p:nvGrpSpPr>
      <p:grpSpPr>
        <a:xfrm>
          <a:off x="0" y="0"/>
          <a:ext cx="0" cy="0"/>
          <a:chOff x="0" y="0"/>
          <a:chExt cx="0" cy="0"/>
        </a:xfrm>
      </p:grpSpPr>
      <p:sp>
        <p:nvSpPr>
          <p:cNvPr id="3" name="矩形 2"/>
          <p:cNvSpPr/>
          <p:nvPr userDrawn="1"/>
        </p:nvSpPr>
        <p:spPr>
          <a:xfrm>
            <a:off x="0" y="0"/>
            <a:ext cx="12190413" cy="6859588"/>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zh-CN" altLang="en-US">
              <a:solidFill>
                <a:prstClr val="white"/>
              </a:solidFill>
            </a:endParaRPr>
          </a:p>
        </p:txBody>
      </p:sp>
    </p:spTree>
    <p:extLst>
      <p:ext uri="{BB962C8B-B14F-4D97-AF65-F5344CB8AC3E}">
        <p14:creationId xmlns:p14="http://schemas.microsoft.com/office/powerpoint/2010/main" val="2991541386"/>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5" name="矩形 4"/>
          <p:cNvSpPr/>
          <p:nvPr userDrawn="1"/>
        </p:nvSpPr>
        <p:spPr>
          <a:xfrm>
            <a:off x="0" y="0"/>
            <a:ext cx="12190413" cy="6859588"/>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zh-CN" altLang="en-US">
              <a:solidFill>
                <a:prstClr val="white"/>
              </a:solidFill>
            </a:endParaRPr>
          </a:p>
        </p:txBody>
      </p:sp>
      <p:sp>
        <p:nvSpPr>
          <p:cNvPr id="3" name="任意多边形 2"/>
          <p:cNvSpPr/>
          <p:nvPr userDrawn="1"/>
        </p:nvSpPr>
        <p:spPr>
          <a:xfrm>
            <a:off x="0" y="165574"/>
            <a:ext cx="1474210" cy="476086"/>
          </a:xfrm>
          <a:custGeom>
            <a:avLst/>
            <a:gdLst>
              <a:gd name="connsiteX0" fmla="*/ 0 w 1902336"/>
              <a:gd name="connsiteY0" fmla="*/ 0 h 576064"/>
              <a:gd name="connsiteX1" fmla="*/ 1281028 w 1902336"/>
              <a:gd name="connsiteY1" fmla="*/ 0 h 576064"/>
              <a:gd name="connsiteX2" fmla="*/ 1570667 w 1902336"/>
              <a:gd name="connsiteY2" fmla="*/ 0 h 576064"/>
              <a:gd name="connsiteX3" fmla="*/ 1591682 w 1902336"/>
              <a:gd name="connsiteY3" fmla="*/ 0 h 576064"/>
              <a:gd name="connsiteX4" fmla="*/ 1902336 w 1902336"/>
              <a:gd name="connsiteY4" fmla="*/ 288032 h 576064"/>
              <a:gd name="connsiteX5" fmla="*/ 1591682 w 1902336"/>
              <a:gd name="connsiteY5" fmla="*/ 576064 h 576064"/>
              <a:gd name="connsiteX6" fmla="*/ 1570667 w 1902336"/>
              <a:gd name="connsiteY6" fmla="*/ 576064 h 576064"/>
              <a:gd name="connsiteX7" fmla="*/ 1281028 w 1902336"/>
              <a:gd name="connsiteY7" fmla="*/ 576064 h 576064"/>
              <a:gd name="connsiteX8" fmla="*/ 0 w 1902336"/>
              <a:gd name="connsiteY8" fmla="*/ 576064 h 576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2336" h="576064">
                <a:moveTo>
                  <a:pt x="0" y="0"/>
                </a:moveTo>
                <a:lnTo>
                  <a:pt x="1281028" y="0"/>
                </a:lnTo>
                <a:lnTo>
                  <a:pt x="1570667" y="0"/>
                </a:lnTo>
                <a:lnTo>
                  <a:pt x="1591682" y="0"/>
                </a:lnTo>
                <a:cubicBezTo>
                  <a:pt x="1763251" y="0"/>
                  <a:pt x="1902336" y="128956"/>
                  <a:pt x="1902336" y="288032"/>
                </a:cubicBezTo>
                <a:cubicBezTo>
                  <a:pt x="1902336" y="447108"/>
                  <a:pt x="1763251" y="576064"/>
                  <a:pt x="1591682" y="576064"/>
                </a:cubicBezTo>
                <a:lnTo>
                  <a:pt x="1570667" y="576064"/>
                </a:lnTo>
                <a:lnTo>
                  <a:pt x="1281028" y="576064"/>
                </a:lnTo>
                <a:lnTo>
                  <a:pt x="0" y="576064"/>
                </a:lnTo>
                <a:close/>
              </a:path>
            </a:pathLst>
          </a:cu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userDrawn="1"/>
        </p:nvSpPr>
        <p:spPr>
          <a:xfrm>
            <a:off x="10169" y="160859"/>
            <a:ext cx="1415772" cy="461665"/>
          </a:xfrm>
          <a:prstGeom prst="rect">
            <a:avLst/>
          </a:prstGeom>
        </p:spPr>
        <p:txBody>
          <a:bodyPr wrap="none">
            <a:spAutoFit/>
          </a:bodyPr>
          <a:lstStyle/>
          <a:p>
            <a:pPr algn="ctr" defTabSz="914377" fontAlgn="base">
              <a:spcBef>
                <a:spcPct val="0"/>
              </a:spcBef>
              <a:spcAft>
                <a:spcPct val="0"/>
              </a:spcAft>
            </a:pPr>
            <a:r>
              <a:rPr lang="zh-CN" altLang="en-US" b="1" dirty="0" smtClean="0">
                <a:latin typeface="微软雅黑" panose="020B0503020204020204" pitchFamily="34" charset="-122"/>
                <a:ea typeface="微软雅黑" panose="020B0503020204020204" pitchFamily="34" charset="-122"/>
              </a:rPr>
              <a:t>对点训练</a:t>
            </a:r>
            <a:endParaRPr lang="en-US" altLang="zh-CN" b="1" dirty="0">
              <a:latin typeface="微软雅黑" panose="020B0503020204020204" pitchFamily="34" charset="-122"/>
              <a:ea typeface="微软雅黑" panose="020B0503020204020204" pitchFamily="34" charset="-122"/>
            </a:endParaRPr>
          </a:p>
        </p:txBody>
      </p:sp>
      <p:sp>
        <p:nvSpPr>
          <p:cNvPr id="6" name="矩形 5"/>
          <p:cNvSpPr/>
          <p:nvPr userDrawn="1"/>
        </p:nvSpPr>
        <p:spPr>
          <a:xfrm>
            <a:off x="335206" y="807662"/>
            <a:ext cx="11520000" cy="57904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Tree>
    <p:extLst>
      <p:ext uri="{BB962C8B-B14F-4D97-AF65-F5344CB8AC3E}">
        <p14:creationId xmlns:p14="http://schemas.microsoft.com/office/powerpoint/2010/main" val="4247769370"/>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9_自定义版式">
    <p:spTree>
      <p:nvGrpSpPr>
        <p:cNvPr id="1" name=""/>
        <p:cNvGrpSpPr/>
        <p:nvPr/>
      </p:nvGrpSpPr>
      <p:grpSpPr>
        <a:xfrm>
          <a:off x="0" y="0"/>
          <a:ext cx="0" cy="0"/>
          <a:chOff x="0" y="0"/>
          <a:chExt cx="0" cy="0"/>
        </a:xfrm>
      </p:grpSpPr>
      <p:sp>
        <p:nvSpPr>
          <p:cNvPr id="5" name="矩形 4"/>
          <p:cNvSpPr/>
          <p:nvPr userDrawn="1"/>
        </p:nvSpPr>
        <p:spPr>
          <a:xfrm>
            <a:off x="0" y="0"/>
            <a:ext cx="12190413" cy="6859588"/>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zh-CN" altLang="en-US">
              <a:solidFill>
                <a:prstClr val="white"/>
              </a:solidFill>
            </a:endParaRPr>
          </a:p>
        </p:txBody>
      </p:sp>
      <p:sp>
        <p:nvSpPr>
          <p:cNvPr id="3" name="任意多边形 2"/>
          <p:cNvSpPr/>
          <p:nvPr userDrawn="1"/>
        </p:nvSpPr>
        <p:spPr>
          <a:xfrm>
            <a:off x="0" y="165574"/>
            <a:ext cx="1474210" cy="476086"/>
          </a:xfrm>
          <a:custGeom>
            <a:avLst/>
            <a:gdLst>
              <a:gd name="connsiteX0" fmla="*/ 0 w 1902336"/>
              <a:gd name="connsiteY0" fmla="*/ 0 h 576064"/>
              <a:gd name="connsiteX1" fmla="*/ 1281028 w 1902336"/>
              <a:gd name="connsiteY1" fmla="*/ 0 h 576064"/>
              <a:gd name="connsiteX2" fmla="*/ 1570667 w 1902336"/>
              <a:gd name="connsiteY2" fmla="*/ 0 h 576064"/>
              <a:gd name="connsiteX3" fmla="*/ 1591682 w 1902336"/>
              <a:gd name="connsiteY3" fmla="*/ 0 h 576064"/>
              <a:gd name="connsiteX4" fmla="*/ 1902336 w 1902336"/>
              <a:gd name="connsiteY4" fmla="*/ 288032 h 576064"/>
              <a:gd name="connsiteX5" fmla="*/ 1591682 w 1902336"/>
              <a:gd name="connsiteY5" fmla="*/ 576064 h 576064"/>
              <a:gd name="connsiteX6" fmla="*/ 1570667 w 1902336"/>
              <a:gd name="connsiteY6" fmla="*/ 576064 h 576064"/>
              <a:gd name="connsiteX7" fmla="*/ 1281028 w 1902336"/>
              <a:gd name="connsiteY7" fmla="*/ 576064 h 576064"/>
              <a:gd name="connsiteX8" fmla="*/ 0 w 1902336"/>
              <a:gd name="connsiteY8" fmla="*/ 576064 h 576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2336" h="576064">
                <a:moveTo>
                  <a:pt x="0" y="0"/>
                </a:moveTo>
                <a:lnTo>
                  <a:pt x="1281028" y="0"/>
                </a:lnTo>
                <a:lnTo>
                  <a:pt x="1570667" y="0"/>
                </a:lnTo>
                <a:lnTo>
                  <a:pt x="1591682" y="0"/>
                </a:lnTo>
                <a:cubicBezTo>
                  <a:pt x="1763251" y="0"/>
                  <a:pt x="1902336" y="128956"/>
                  <a:pt x="1902336" y="288032"/>
                </a:cubicBezTo>
                <a:cubicBezTo>
                  <a:pt x="1902336" y="447108"/>
                  <a:pt x="1763251" y="576064"/>
                  <a:pt x="1591682" y="576064"/>
                </a:cubicBezTo>
                <a:lnTo>
                  <a:pt x="1570667" y="576064"/>
                </a:lnTo>
                <a:lnTo>
                  <a:pt x="1281028" y="576064"/>
                </a:lnTo>
                <a:lnTo>
                  <a:pt x="0" y="576064"/>
                </a:lnTo>
                <a:close/>
              </a:path>
            </a:pathLst>
          </a:cu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userDrawn="1"/>
        </p:nvSpPr>
        <p:spPr>
          <a:xfrm>
            <a:off x="10169" y="160859"/>
            <a:ext cx="1415772" cy="461665"/>
          </a:xfrm>
          <a:prstGeom prst="rect">
            <a:avLst/>
          </a:prstGeom>
        </p:spPr>
        <p:txBody>
          <a:bodyPr wrap="none">
            <a:spAutoFit/>
          </a:bodyPr>
          <a:lstStyle/>
          <a:p>
            <a:pPr algn="ctr" defTabSz="914377" fontAlgn="base">
              <a:spcBef>
                <a:spcPct val="0"/>
              </a:spcBef>
              <a:spcAft>
                <a:spcPct val="0"/>
              </a:spcAft>
            </a:pPr>
            <a:r>
              <a:rPr lang="zh-CN" altLang="en-US" b="1" dirty="0" smtClean="0">
                <a:latin typeface="微软雅黑" panose="020B0503020204020204" pitchFamily="34" charset="-122"/>
                <a:ea typeface="微软雅黑" panose="020B0503020204020204" pitchFamily="34" charset="-122"/>
              </a:rPr>
              <a:t>对点训练</a:t>
            </a:r>
            <a:endParaRPr lang="en-US" altLang="zh-CN" b="1" dirty="0">
              <a:latin typeface="微软雅黑" panose="020B0503020204020204" pitchFamily="34" charset="-122"/>
              <a:ea typeface="微软雅黑" panose="020B0503020204020204" pitchFamily="34" charset="-122"/>
            </a:endParaRPr>
          </a:p>
        </p:txBody>
      </p:sp>
      <p:sp>
        <p:nvSpPr>
          <p:cNvPr id="6" name="矩形 5"/>
          <p:cNvSpPr/>
          <p:nvPr userDrawn="1"/>
        </p:nvSpPr>
        <p:spPr>
          <a:xfrm>
            <a:off x="335206" y="807662"/>
            <a:ext cx="11520000" cy="55024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Tree>
    <p:extLst>
      <p:ext uri="{BB962C8B-B14F-4D97-AF65-F5344CB8AC3E}">
        <p14:creationId xmlns:p14="http://schemas.microsoft.com/office/powerpoint/2010/main" val="652767286"/>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4_自定义版式">
    <p:spTree>
      <p:nvGrpSpPr>
        <p:cNvPr id="1" name=""/>
        <p:cNvGrpSpPr/>
        <p:nvPr/>
      </p:nvGrpSpPr>
      <p:grpSpPr>
        <a:xfrm>
          <a:off x="0" y="0"/>
          <a:ext cx="0" cy="0"/>
          <a:chOff x="0" y="0"/>
          <a:chExt cx="0" cy="0"/>
        </a:xfrm>
      </p:grpSpPr>
      <p:sp>
        <p:nvSpPr>
          <p:cNvPr id="5" name="矩形 4"/>
          <p:cNvSpPr/>
          <p:nvPr userDrawn="1"/>
        </p:nvSpPr>
        <p:spPr>
          <a:xfrm>
            <a:off x="0" y="0"/>
            <a:ext cx="12190413" cy="6859588"/>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zh-CN" altLang="en-US">
              <a:solidFill>
                <a:prstClr val="white"/>
              </a:solidFill>
            </a:endParaRPr>
          </a:p>
        </p:txBody>
      </p:sp>
      <p:sp>
        <p:nvSpPr>
          <p:cNvPr id="3" name="任意多边形 2"/>
          <p:cNvSpPr/>
          <p:nvPr userDrawn="1"/>
        </p:nvSpPr>
        <p:spPr>
          <a:xfrm>
            <a:off x="0" y="165574"/>
            <a:ext cx="1474210" cy="476086"/>
          </a:xfrm>
          <a:custGeom>
            <a:avLst/>
            <a:gdLst>
              <a:gd name="connsiteX0" fmla="*/ 0 w 1902336"/>
              <a:gd name="connsiteY0" fmla="*/ 0 h 576064"/>
              <a:gd name="connsiteX1" fmla="*/ 1281028 w 1902336"/>
              <a:gd name="connsiteY1" fmla="*/ 0 h 576064"/>
              <a:gd name="connsiteX2" fmla="*/ 1570667 w 1902336"/>
              <a:gd name="connsiteY2" fmla="*/ 0 h 576064"/>
              <a:gd name="connsiteX3" fmla="*/ 1591682 w 1902336"/>
              <a:gd name="connsiteY3" fmla="*/ 0 h 576064"/>
              <a:gd name="connsiteX4" fmla="*/ 1902336 w 1902336"/>
              <a:gd name="connsiteY4" fmla="*/ 288032 h 576064"/>
              <a:gd name="connsiteX5" fmla="*/ 1591682 w 1902336"/>
              <a:gd name="connsiteY5" fmla="*/ 576064 h 576064"/>
              <a:gd name="connsiteX6" fmla="*/ 1570667 w 1902336"/>
              <a:gd name="connsiteY6" fmla="*/ 576064 h 576064"/>
              <a:gd name="connsiteX7" fmla="*/ 1281028 w 1902336"/>
              <a:gd name="connsiteY7" fmla="*/ 576064 h 576064"/>
              <a:gd name="connsiteX8" fmla="*/ 0 w 1902336"/>
              <a:gd name="connsiteY8" fmla="*/ 576064 h 576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2336" h="576064">
                <a:moveTo>
                  <a:pt x="0" y="0"/>
                </a:moveTo>
                <a:lnTo>
                  <a:pt x="1281028" y="0"/>
                </a:lnTo>
                <a:lnTo>
                  <a:pt x="1570667" y="0"/>
                </a:lnTo>
                <a:lnTo>
                  <a:pt x="1591682" y="0"/>
                </a:lnTo>
                <a:cubicBezTo>
                  <a:pt x="1763251" y="0"/>
                  <a:pt x="1902336" y="128956"/>
                  <a:pt x="1902336" y="288032"/>
                </a:cubicBezTo>
                <a:cubicBezTo>
                  <a:pt x="1902336" y="447108"/>
                  <a:pt x="1763251" y="576064"/>
                  <a:pt x="1591682" y="576064"/>
                </a:cubicBezTo>
                <a:lnTo>
                  <a:pt x="1570667" y="576064"/>
                </a:lnTo>
                <a:lnTo>
                  <a:pt x="1281028" y="576064"/>
                </a:lnTo>
                <a:lnTo>
                  <a:pt x="0" y="576064"/>
                </a:lnTo>
                <a:close/>
              </a:path>
            </a:pathLst>
          </a:cu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userDrawn="1"/>
        </p:nvSpPr>
        <p:spPr>
          <a:xfrm>
            <a:off x="10169" y="160859"/>
            <a:ext cx="1415772" cy="461665"/>
          </a:xfrm>
          <a:prstGeom prst="rect">
            <a:avLst/>
          </a:prstGeom>
        </p:spPr>
        <p:txBody>
          <a:bodyPr wrap="none">
            <a:spAutoFit/>
          </a:bodyPr>
          <a:lstStyle/>
          <a:p>
            <a:pPr algn="ctr" defTabSz="914377" fontAlgn="base">
              <a:spcBef>
                <a:spcPct val="0"/>
              </a:spcBef>
              <a:spcAft>
                <a:spcPct val="0"/>
              </a:spcAft>
            </a:pPr>
            <a:r>
              <a:rPr lang="zh-CN" altLang="en-US" b="1" dirty="0" smtClean="0">
                <a:latin typeface="微软雅黑" panose="020B0503020204020204" pitchFamily="34" charset="-122"/>
                <a:ea typeface="微软雅黑" panose="020B0503020204020204" pitchFamily="34" charset="-122"/>
              </a:rPr>
              <a:t>对点训练</a:t>
            </a:r>
            <a:endParaRPr lang="en-US" altLang="zh-CN" b="1" dirty="0">
              <a:latin typeface="微软雅黑" panose="020B0503020204020204" pitchFamily="34" charset="-122"/>
              <a:ea typeface="微软雅黑" panose="020B0503020204020204" pitchFamily="34" charset="-122"/>
            </a:endParaRPr>
          </a:p>
        </p:txBody>
      </p:sp>
      <p:sp>
        <p:nvSpPr>
          <p:cNvPr id="6" name="矩形 5"/>
          <p:cNvSpPr/>
          <p:nvPr userDrawn="1"/>
        </p:nvSpPr>
        <p:spPr>
          <a:xfrm>
            <a:off x="335206" y="807662"/>
            <a:ext cx="11520000" cy="51424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Tree>
    <p:extLst>
      <p:ext uri="{BB962C8B-B14F-4D97-AF65-F5344CB8AC3E}">
        <p14:creationId xmlns:p14="http://schemas.microsoft.com/office/powerpoint/2010/main" val="1204045572"/>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33_自定义版式">
    <p:spTree>
      <p:nvGrpSpPr>
        <p:cNvPr id="1" name=""/>
        <p:cNvGrpSpPr/>
        <p:nvPr/>
      </p:nvGrpSpPr>
      <p:grpSpPr>
        <a:xfrm>
          <a:off x="0" y="0"/>
          <a:ext cx="0" cy="0"/>
          <a:chOff x="0" y="0"/>
          <a:chExt cx="0" cy="0"/>
        </a:xfrm>
      </p:grpSpPr>
      <p:sp>
        <p:nvSpPr>
          <p:cNvPr id="5" name="矩形 4"/>
          <p:cNvSpPr/>
          <p:nvPr userDrawn="1"/>
        </p:nvSpPr>
        <p:spPr>
          <a:xfrm>
            <a:off x="0" y="0"/>
            <a:ext cx="12190413" cy="6859588"/>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zh-CN" altLang="en-US">
              <a:solidFill>
                <a:prstClr val="white"/>
              </a:solidFill>
            </a:endParaRPr>
          </a:p>
        </p:txBody>
      </p:sp>
      <p:sp>
        <p:nvSpPr>
          <p:cNvPr id="3" name="任意多边形 2"/>
          <p:cNvSpPr/>
          <p:nvPr userDrawn="1"/>
        </p:nvSpPr>
        <p:spPr>
          <a:xfrm>
            <a:off x="0" y="165574"/>
            <a:ext cx="1474210" cy="476086"/>
          </a:xfrm>
          <a:custGeom>
            <a:avLst/>
            <a:gdLst>
              <a:gd name="connsiteX0" fmla="*/ 0 w 1902336"/>
              <a:gd name="connsiteY0" fmla="*/ 0 h 576064"/>
              <a:gd name="connsiteX1" fmla="*/ 1281028 w 1902336"/>
              <a:gd name="connsiteY1" fmla="*/ 0 h 576064"/>
              <a:gd name="connsiteX2" fmla="*/ 1570667 w 1902336"/>
              <a:gd name="connsiteY2" fmla="*/ 0 h 576064"/>
              <a:gd name="connsiteX3" fmla="*/ 1591682 w 1902336"/>
              <a:gd name="connsiteY3" fmla="*/ 0 h 576064"/>
              <a:gd name="connsiteX4" fmla="*/ 1902336 w 1902336"/>
              <a:gd name="connsiteY4" fmla="*/ 288032 h 576064"/>
              <a:gd name="connsiteX5" fmla="*/ 1591682 w 1902336"/>
              <a:gd name="connsiteY5" fmla="*/ 576064 h 576064"/>
              <a:gd name="connsiteX6" fmla="*/ 1570667 w 1902336"/>
              <a:gd name="connsiteY6" fmla="*/ 576064 h 576064"/>
              <a:gd name="connsiteX7" fmla="*/ 1281028 w 1902336"/>
              <a:gd name="connsiteY7" fmla="*/ 576064 h 576064"/>
              <a:gd name="connsiteX8" fmla="*/ 0 w 1902336"/>
              <a:gd name="connsiteY8" fmla="*/ 576064 h 576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2336" h="576064">
                <a:moveTo>
                  <a:pt x="0" y="0"/>
                </a:moveTo>
                <a:lnTo>
                  <a:pt x="1281028" y="0"/>
                </a:lnTo>
                <a:lnTo>
                  <a:pt x="1570667" y="0"/>
                </a:lnTo>
                <a:lnTo>
                  <a:pt x="1591682" y="0"/>
                </a:lnTo>
                <a:cubicBezTo>
                  <a:pt x="1763251" y="0"/>
                  <a:pt x="1902336" y="128956"/>
                  <a:pt x="1902336" y="288032"/>
                </a:cubicBezTo>
                <a:cubicBezTo>
                  <a:pt x="1902336" y="447108"/>
                  <a:pt x="1763251" y="576064"/>
                  <a:pt x="1591682" y="576064"/>
                </a:cubicBezTo>
                <a:lnTo>
                  <a:pt x="1570667" y="576064"/>
                </a:lnTo>
                <a:lnTo>
                  <a:pt x="1281028" y="576064"/>
                </a:lnTo>
                <a:lnTo>
                  <a:pt x="0" y="576064"/>
                </a:lnTo>
                <a:close/>
              </a:path>
            </a:pathLst>
          </a:cu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userDrawn="1"/>
        </p:nvSpPr>
        <p:spPr>
          <a:xfrm>
            <a:off x="10169" y="160859"/>
            <a:ext cx="1415772" cy="461665"/>
          </a:xfrm>
          <a:prstGeom prst="rect">
            <a:avLst/>
          </a:prstGeom>
        </p:spPr>
        <p:txBody>
          <a:bodyPr wrap="none">
            <a:spAutoFit/>
          </a:bodyPr>
          <a:lstStyle/>
          <a:p>
            <a:pPr algn="ctr" defTabSz="914377" fontAlgn="base">
              <a:spcBef>
                <a:spcPct val="0"/>
              </a:spcBef>
              <a:spcAft>
                <a:spcPct val="0"/>
              </a:spcAft>
            </a:pPr>
            <a:r>
              <a:rPr lang="zh-CN" altLang="en-US" b="1" dirty="0" smtClean="0">
                <a:latin typeface="微软雅黑" panose="020B0503020204020204" pitchFamily="34" charset="-122"/>
                <a:ea typeface="微软雅黑" panose="020B0503020204020204" pitchFamily="34" charset="-122"/>
              </a:rPr>
              <a:t>对点训练</a:t>
            </a:r>
            <a:endParaRPr lang="en-US" altLang="zh-CN" b="1" dirty="0">
              <a:latin typeface="微软雅黑" panose="020B0503020204020204" pitchFamily="34" charset="-122"/>
              <a:ea typeface="微软雅黑" panose="020B0503020204020204" pitchFamily="34" charset="-122"/>
            </a:endParaRPr>
          </a:p>
        </p:txBody>
      </p:sp>
      <p:sp>
        <p:nvSpPr>
          <p:cNvPr id="6" name="矩形 5"/>
          <p:cNvSpPr/>
          <p:nvPr userDrawn="1"/>
        </p:nvSpPr>
        <p:spPr>
          <a:xfrm>
            <a:off x="335206" y="807662"/>
            <a:ext cx="11520000" cy="47823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Tree>
    <p:extLst>
      <p:ext uri="{BB962C8B-B14F-4D97-AF65-F5344CB8AC3E}">
        <p14:creationId xmlns:p14="http://schemas.microsoft.com/office/powerpoint/2010/main" val="3987963336"/>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5_自定义版式">
    <p:spTree>
      <p:nvGrpSpPr>
        <p:cNvPr id="1" name=""/>
        <p:cNvGrpSpPr/>
        <p:nvPr/>
      </p:nvGrpSpPr>
      <p:grpSpPr>
        <a:xfrm>
          <a:off x="0" y="0"/>
          <a:ext cx="0" cy="0"/>
          <a:chOff x="0" y="0"/>
          <a:chExt cx="0" cy="0"/>
        </a:xfrm>
      </p:grpSpPr>
      <p:sp>
        <p:nvSpPr>
          <p:cNvPr id="5" name="矩形 4"/>
          <p:cNvSpPr/>
          <p:nvPr userDrawn="1"/>
        </p:nvSpPr>
        <p:spPr>
          <a:xfrm>
            <a:off x="0" y="0"/>
            <a:ext cx="12190413" cy="6859588"/>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zh-CN" altLang="en-US">
              <a:solidFill>
                <a:prstClr val="white"/>
              </a:solidFill>
            </a:endParaRPr>
          </a:p>
        </p:txBody>
      </p:sp>
      <p:sp>
        <p:nvSpPr>
          <p:cNvPr id="3" name="任意多边形 2"/>
          <p:cNvSpPr/>
          <p:nvPr userDrawn="1"/>
        </p:nvSpPr>
        <p:spPr>
          <a:xfrm>
            <a:off x="0" y="165574"/>
            <a:ext cx="1474210" cy="476086"/>
          </a:xfrm>
          <a:custGeom>
            <a:avLst/>
            <a:gdLst>
              <a:gd name="connsiteX0" fmla="*/ 0 w 1902336"/>
              <a:gd name="connsiteY0" fmla="*/ 0 h 576064"/>
              <a:gd name="connsiteX1" fmla="*/ 1281028 w 1902336"/>
              <a:gd name="connsiteY1" fmla="*/ 0 h 576064"/>
              <a:gd name="connsiteX2" fmla="*/ 1570667 w 1902336"/>
              <a:gd name="connsiteY2" fmla="*/ 0 h 576064"/>
              <a:gd name="connsiteX3" fmla="*/ 1591682 w 1902336"/>
              <a:gd name="connsiteY3" fmla="*/ 0 h 576064"/>
              <a:gd name="connsiteX4" fmla="*/ 1902336 w 1902336"/>
              <a:gd name="connsiteY4" fmla="*/ 288032 h 576064"/>
              <a:gd name="connsiteX5" fmla="*/ 1591682 w 1902336"/>
              <a:gd name="connsiteY5" fmla="*/ 576064 h 576064"/>
              <a:gd name="connsiteX6" fmla="*/ 1570667 w 1902336"/>
              <a:gd name="connsiteY6" fmla="*/ 576064 h 576064"/>
              <a:gd name="connsiteX7" fmla="*/ 1281028 w 1902336"/>
              <a:gd name="connsiteY7" fmla="*/ 576064 h 576064"/>
              <a:gd name="connsiteX8" fmla="*/ 0 w 1902336"/>
              <a:gd name="connsiteY8" fmla="*/ 576064 h 576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2336" h="576064">
                <a:moveTo>
                  <a:pt x="0" y="0"/>
                </a:moveTo>
                <a:lnTo>
                  <a:pt x="1281028" y="0"/>
                </a:lnTo>
                <a:lnTo>
                  <a:pt x="1570667" y="0"/>
                </a:lnTo>
                <a:lnTo>
                  <a:pt x="1591682" y="0"/>
                </a:lnTo>
                <a:cubicBezTo>
                  <a:pt x="1763251" y="0"/>
                  <a:pt x="1902336" y="128956"/>
                  <a:pt x="1902336" y="288032"/>
                </a:cubicBezTo>
                <a:cubicBezTo>
                  <a:pt x="1902336" y="447108"/>
                  <a:pt x="1763251" y="576064"/>
                  <a:pt x="1591682" y="576064"/>
                </a:cubicBezTo>
                <a:lnTo>
                  <a:pt x="1570667" y="576064"/>
                </a:lnTo>
                <a:lnTo>
                  <a:pt x="1281028" y="576064"/>
                </a:lnTo>
                <a:lnTo>
                  <a:pt x="0" y="576064"/>
                </a:lnTo>
                <a:close/>
              </a:path>
            </a:pathLst>
          </a:cu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userDrawn="1"/>
        </p:nvSpPr>
        <p:spPr>
          <a:xfrm>
            <a:off x="10169" y="160859"/>
            <a:ext cx="1415772" cy="461665"/>
          </a:xfrm>
          <a:prstGeom prst="rect">
            <a:avLst/>
          </a:prstGeom>
        </p:spPr>
        <p:txBody>
          <a:bodyPr wrap="none">
            <a:spAutoFit/>
          </a:bodyPr>
          <a:lstStyle/>
          <a:p>
            <a:pPr algn="ctr" defTabSz="914377" fontAlgn="base">
              <a:spcBef>
                <a:spcPct val="0"/>
              </a:spcBef>
              <a:spcAft>
                <a:spcPct val="0"/>
              </a:spcAft>
            </a:pPr>
            <a:r>
              <a:rPr lang="zh-CN" altLang="en-US" b="1" dirty="0" smtClean="0">
                <a:latin typeface="微软雅黑" panose="020B0503020204020204" pitchFamily="34" charset="-122"/>
                <a:ea typeface="微软雅黑" panose="020B0503020204020204" pitchFamily="34" charset="-122"/>
              </a:rPr>
              <a:t>对点训练</a:t>
            </a:r>
            <a:endParaRPr lang="en-US" altLang="zh-CN" b="1" dirty="0">
              <a:latin typeface="微软雅黑" panose="020B0503020204020204" pitchFamily="34" charset="-122"/>
              <a:ea typeface="微软雅黑" panose="020B0503020204020204" pitchFamily="34" charset="-122"/>
            </a:endParaRPr>
          </a:p>
        </p:txBody>
      </p:sp>
      <p:sp>
        <p:nvSpPr>
          <p:cNvPr id="6" name="矩形 5"/>
          <p:cNvSpPr/>
          <p:nvPr userDrawn="1"/>
        </p:nvSpPr>
        <p:spPr>
          <a:xfrm>
            <a:off x="335206" y="807662"/>
            <a:ext cx="11520000" cy="44223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Tree>
    <p:extLst>
      <p:ext uri="{BB962C8B-B14F-4D97-AF65-F5344CB8AC3E}">
        <p14:creationId xmlns:p14="http://schemas.microsoft.com/office/powerpoint/2010/main" val="3356346141"/>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34_自定义版式">
    <p:spTree>
      <p:nvGrpSpPr>
        <p:cNvPr id="1" name=""/>
        <p:cNvGrpSpPr/>
        <p:nvPr/>
      </p:nvGrpSpPr>
      <p:grpSpPr>
        <a:xfrm>
          <a:off x="0" y="0"/>
          <a:ext cx="0" cy="0"/>
          <a:chOff x="0" y="0"/>
          <a:chExt cx="0" cy="0"/>
        </a:xfrm>
      </p:grpSpPr>
      <p:sp>
        <p:nvSpPr>
          <p:cNvPr id="5" name="矩形 4"/>
          <p:cNvSpPr/>
          <p:nvPr userDrawn="1"/>
        </p:nvSpPr>
        <p:spPr>
          <a:xfrm>
            <a:off x="0" y="0"/>
            <a:ext cx="12190413" cy="6859588"/>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zh-CN" altLang="en-US">
              <a:solidFill>
                <a:prstClr val="white"/>
              </a:solidFill>
            </a:endParaRPr>
          </a:p>
        </p:txBody>
      </p:sp>
      <p:sp>
        <p:nvSpPr>
          <p:cNvPr id="3" name="任意多边形 2"/>
          <p:cNvSpPr/>
          <p:nvPr userDrawn="1"/>
        </p:nvSpPr>
        <p:spPr>
          <a:xfrm>
            <a:off x="0" y="165574"/>
            <a:ext cx="1474210" cy="476086"/>
          </a:xfrm>
          <a:custGeom>
            <a:avLst/>
            <a:gdLst>
              <a:gd name="connsiteX0" fmla="*/ 0 w 1902336"/>
              <a:gd name="connsiteY0" fmla="*/ 0 h 576064"/>
              <a:gd name="connsiteX1" fmla="*/ 1281028 w 1902336"/>
              <a:gd name="connsiteY1" fmla="*/ 0 h 576064"/>
              <a:gd name="connsiteX2" fmla="*/ 1570667 w 1902336"/>
              <a:gd name="connsiteY2" fmla="*/ 0 h 576064"/>
              <a:gd name="connsiteX3" fmla="*/ 1591682 w 1902336"/>
              <a:gd name="connsiteY3" fmla="*/ 0 h 576064"/>
              <a:gd name="connsiteX4" fmla="*/ 1902336 w 1902336"/>
              <a:gd name="connsiteY4" fmla="*/ 288032 h 576064"/>
              <a:gd name="connsiteX5" fmla="*/ 1591682 w 1902336"/>
              <a:gd name="connsiteY5" fmla="*/ 576064 h 576064"/>
              <a:gd name="connsiteX6" fmla="*/ 1570667 w 1902336"/>
              <a:gd name="connsiteY6" fmla="*/ 576064 h 576064"/>
              <a:gd name="connsiteX7" fmla="*/ 1281028 w 1902336"/>
              <a:gd name="connsiteY7" fmla="*/ 576064 h 576064"/>
              <a:gd name="connsiteX8" fmla="*/ 0 w 1902336"/>
              <a:gd name="connsiteY8" fmla="*/ 576064 h 576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2336" h="576064">
                <a:moveTo>
                  <a:pt x="0" y="0"/>
                </a:moveTo>
                <a:lnTo>
                  <a:pt x="1281028" y="0"/>
                </a:lnTo>
                <a:lnTo>
                  <a:pt x="1570667" y="0"/>
                </a:lnTo>
                <a:lnTo>
                  <a:pt x="1591682" y="0"/>
                </a:lnTo>
                <a:cubicBezTo>
                  <a:pt x="1763251" y="0"/>
                  <a:pt x="1902336" y="128956"/>
                  <a:pt x="1902336" y="288032"/>
                </a:cubicBezTo>
                <a:cubicBezTo>
                  <a:pt x="1902336" y="447108"/>
                  <a:pt x="1763251" y="576064"/>
                  <a:pt x="1591682" y="576064"/>
                </a:cubicBezTo>
                <a:lnTo>
                  <a:pt x="1570667" y="576064"/>
                </a:lnTo>
                <a:lnTo>
                  <a:pt x="1281028" y="576064"/>
                </a:lnTo>
                <a:lnTo>
                  <a:pt x="0" y="576064"/>
                </a:lnTo>
                <a:close/>
              </a:path>
            </a:pathLst>
          </a:cu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userDrawn="1"/>
        </p:nvSpPr>
        <p:spPr>
          <a:xfrm>
            <a:off x="10169" y="160859"/>
            <a:ext cx="1415772" cy="461665"/>
          </a:xfrm>
          <a:prstGeom prst="rect">
            <a:avLst/>
          </a:prstGeom>
        </p:spPr>
        <p:txBody>
          <a:bodyPr wrap="none">
            <a:spAutoFit/>
          </a:bodyPr>
          <a:lstStyle/>
          <a:p>
            <a:pPr algn="ctr" defTabSz="914377" fontAlgn="base">
              <a:spcBef>
                <a:spcPct val="0"/>
              </a:spcBef>
              <a:spcAft>
                <a:spcPct val="0"/>
              </a:spcAft>
            </a:pPr>
            <a:r>
              <a:rPr lang="zh-CN" altLang="en-US" b="1" dirty="0" smtClean="0">
                <a:latin typeface="微软雅黑" panose="020B0503020204020204" pitchFamily="34" charset="-122"/>
                <a:ea typeface="微软雅黑" panose="020B0503020204020204" pitchFamily="34" charset="-122"/>
              </a:rPr>
              <a:t>对点训练</a:t>
            </a:r>
            <a:endParaRPr lang="en-US" altLang="zh-CN" b="1" dirty="0">
              <a:latin typeface="微软雅黑" panose="020B0503020204020204" pitchFamily="34" charset="-122"/>
              <a:ea typeface="微软雅黑" panose="020B0503020204020204" pitchFamily="34" charset="-122"/>
            </a:endParaRPr>
          </a:p>
        </p:txBody>
      </p:sp>
      <p:sp>
        <p:nvSpPr>
          <p:cNvPr id="6" name="矩形 5"/>
          <p:cNvSpPr/>
          <p:nvPr userDrawn="1"/>
        </p:nvSpPr>
        <p:spPr>
          <a:xfrm>
            <a:off x="335206" y="807662"/>
            <a:ext cx="11520000" cy="40622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Tree>
    <p:extLst>
      <p:ext uri="{BB962C8B-B14F-4D97-AF65-F5344CB8AC3E}">
        <p14:creationId xmlns:p14="http://schemas.microsoft.com/office/powerpoint/2010/main" val="1283747728"/>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6_自定义版式">
    <p:spTree>
      <p:nvGrpSpPr>
        <p:cNvPr id="1" name=""/>
        <p:cNvGrpSpPr/>
        <p:nvPr/>
      </p:nvGrpSpPr>
      <p:grpSpPr>
        <a:xfrm>
          <a:off x="0" y="0"/>
          <a:ext cx="0" cy="0"/>
          <a:chOff x="0" y="0"/>
          <a:chExt cx="0" cy="0"/>
        </a:xfrm>
      </p:grpSpPr>
      <p:sp>
        <p:nvSpPr>
          <p:cNvPr id="5" name="矩形 4"/>
          <p:cNvSpPr/>
          <p:nvPr userDrawn="1"/>
        </p:nvSpPr>
        <p:spPr>
          <a:xfrm>
            <a:off x="0" y="0"/>
            <a:ext cx="12190413" cy="6859588"/>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zh-CN" altLang="en-US">
              <a:solidFill>
                <a:prstClr val="white"/>
              </a:solidFill>
            </a:endParaRPr>
          </a:p>
        </p:txBody>
      </p:sp>
      <p:sp>
        <p:nvSpPr>
          <p:cNvPr id="3" name="任意多边形 2"/>
          <p:cNvSpPr/>
          <p:nvPr userDrawn="1"/>
        </p:nvSpPr>
        <p:spPr>
          <a:xfrm>
            <a:off x="0" y="165574"/>
            <a:ext cx="1474210" cy="476086"/>
          </a:xfrm>
          <a:custGeom>
            <a:avLst/>
            <a:gdLst>
              <a:gd name="connsiteX0" fmla="*/ 0 w 1902336"/>
              <a:gd name="connsiteY0" fmla="*/ 0 h 576064"/>
              <a:gd name="connsiteX1" fmla="*/ 1281028 w 1902336"/>
              <a:gd name="connsiteY1" fmla="*/ 0 h 576064"/>
              <a:gd name="connsiteX2" fmla="*/ 1570667 w 1902336"/>
              <a:gd name="connsiteY2" fmla="*/ 0 h 576064"/>
              <a:gd name="connsiteX3" fmla="*/ 1591682 w 1902336"/>
              <a:gd name="connsiteY3" fmla="*/ 0 h 576064"/>
              <a:gd name="connsiteX4" fmla="*/ 1902336 w 1902336"/>
              <a:gd name="connsiteY4" fmla="*/ 288032 h 576064"/>
              <a:gd name="connsiteX5" fmla="*/ 1591682 w 1902336"/>
              <a:gd name="connsiteY5" fmla="*/ 576064 h 576064"/>
              <a:gd name="connsiteX6" fmla="*/ 1570667 w 1902336"/>
              <a:gd name="connsiteY6" fmla="*/ 576064 h 576064"/>
              <a:gd name="connsiteX7" fmla="*/ 1281028 w 1902336"/>
              <a:gd name="connsiteY7" fmla="*/ 576064 h 576064"/>
              <a:gd name="connsiteX8" fmla="*/ 0 w 1902336"/>
              <a:gd name="connsiteY8" fmla="*/ 576064 h 576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2336" h="576064">
                <a:moveTo>
                  <a:pt x="0" y="0"/>
                </a:moveTo>
                <a:lnTo>
                  <a:pt x="1281028" y="0"/>
                </a:lnTo>
                <a:lnTo>
                  <a:pt x="1570667" y="0"/>
                </a:lnTo>
                <a:lnTo>
                  <a:pt x="1591682" y="0"/>
                </a:lnTo>
                <a:cubicBezTo>
                  <a:pt x="1763251" y="0"/>
                  <a:pt x="1902336" y="128956"/>
                  <a:pt x="1902336" y="288032"/>
                </a:cubicBezTo>
                <a:cubicBezTo>
                  <a:pt x="1902336" y="447108"/>
                  <a:pt x="1763251" y="576064"/>
                  <a:pt x="1591682" y="576064"/>
                </a:cubicBezTo>
                <a:lnTo>
                  <a:pt x="1570667" y="576064"/>
                </a:lnTo>
                <a:lnTo>
                  <a:pt x="1281028" y="576064"/>
                </a:lnTo>
                <a:lnTo>
                  <a:pt x="0" y="576064"/>
                </a:lnTo>
                <a:close/>
              </a:path>
            </a:pathLst>
          </a:cu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userDrawn="1"/>
        </p:nvSpPr>
        <p:spPr>
          <a:xfrm>
            <a:off x="10169" y="160859"/>
            <a:ext cx="1415772" cy="461665"/>
          </a:xfrm>
          <a:prstGeom prst="rect">
            <a:avLst/>
          </a:prstGeom>
        </p:spPr>
        <p:txBody>
          <a:bodyPr wrap="none">
            <a:spAutoFit/>
          </a:bodyPr>
          <a:lstStyle/>
          <a:p>
            <a:pPr algn="ctr" defTabSz="914377" fontAlgn="base">
              <a:spcBef>
                <a:spcPct val="0"/>
              </a:spcBef>
              <a:spcAft>
                <a:spcPct val="0"/>
              </a:spcAft>
            </a:pPr>
            <a:r>
              <a:rPr lang="zh-CN" altLang="en-US" b="1" dirty="0" smtClean="0">
                <a:latin typeface="微软雅黑" panose="020B0503020204020204" pitchFamily="34" charset="-122"/>
                <a:ea typeface="微软雅黑" panose="020B0503020204020204" pitchFamily="34" charset="-122"/>
              </a:rPr>
              <a:t>对点训练</a:t>
            </a:r>
            <a:endParaRPr lang="en-US" altLang="zh-CN" b="1" dirty="0">
              <a:latin typeface="微软雅黑" panose="020B0503020204020204" pitchFamily="34" charset="-122"/>
              <a:ea typeface="微软雅黑" panose="020B0503020204020204" pitchFamily="34" charset="-122"/>
            </a:endParaRPr>
          </a:p>
        </p:txBody>
      </p:sp>
      <p:sp>
        <p:nvSpPr>
          <p:cNvPr id="6" name="矩形 5"/>
          <p:cNvSpPr/>
          <p:nvPr userDrawn="1"/>
        </p:nvSpPr>
        <p:spPr>
          <a:xfrm>
            <a:off x="335206" y="807662"/>
            <a:ext cx="11520000" cy="3702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Tree>
    <p:extLst>
      <p:ext uri="{BB962C8B-B14F-4D97-AF65-F5344CB8AC3E}">
        <p14:creationId xmlns:p14="http://schemas.microsoft.com/office/powerpoint/2010/main" val="24298019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5" name="矩形 4"/>
          <p:cNvSpPr/>
          <p:nvPr userDrawn="1"/>
        </p:nvSpPr>
        <p:spPr>
          <a:xfrm>
            <a:off x="334566" y="513470"/>
            <a:ext cx="11521280" cy="5832648"/>
          </a:xfrm>
          <a:prstGeom prst="rect">
            <a:avLst/>
          </a:prstGeom>
          <a:solidFill>
            <a:srgbClr val="F5F5F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endParaRPr>
          </a:p>
        </p:txBody>
      </p:sp>
    </p:spTree>
    <p:extLst>
      <p:ext uri="{BB962C8B-B14F-4D97-AF65-F5344CB8AC3E}">
        <p14:creationId xmlns:p14="http://schemas.microsoft.com/office/powerpoint/2010/main" val="151034644"/>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35_自定义版式">
    <p:spTree>
      <p:nvGrpSpPr>
        <p:cNvPr id="1" name=""/>
        <p:cNvGrpSpPr/>
        <p:nvPr/>
      </p:nvGrpSpPr>
      <p:grpSpPr>
        <a:xfrm>
          <a:off x="0" y="0"/>
          <a:ext cx="0" cy="0"/>
          <a:chOff x="0" y="0"/>
          <a:chExt cx="0" cy="0"/>
        </a:xfrm>
      </p:grpSpPr>
      <p:sp>
        <p:nvSpPr>
          <p:cNvPr id="5" name="矩形 4"/>
          <p:cNvSpPr/>
          <p:nvPr userDrawn="1"/>
        </p:nvSpPr>
        <p:spPr>
          <a:xfrm>
            <a:off x="0" y="0"/>
            <a:ext cx="12190413" cy="6859588"/>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zh-CN" altLang="en-US">
              <a:solidFill>
                <a:prstClr val="white"/>
              </a:solidFill>
            </a:endParaRPr>
          </a:p>
        </p:txBody>
      </p:sp>
      <p:sp>
        <p:nvSpPr>
          <p:cNvPr id="3" name="任意多边形 2"/>
          <p:cNvSpPr/>
          <p:nvPr userDrawn="1"/>
        </p:nvSpPr>
        <p:spPr>
          <a:xfrm>
            <a:off x="0" y="165574"/>
            <a:ext cx="1474210" cy="476086"/>
          </a:xfrm>
          <a:custGeom>
            <a:avLst/>
            <a:gdLst>
              <a:gd name="connsiteX0" fmla="*/ 0 w 1902336"/>
              <a:gd name="connsiteY0" fmla="*/ 0 h 576064"/>
              <a:gd name="connsiteX1" fmla="*/ 1281028 w 1902336"/>
              <a:gd name="connsiteY1" fmla="*/ 0 h 576064"/>
              <a:gd name="connsiteX2" fmla="*/ 1570667 w 1902336"/>
              <a:gd name="connsiteY2" fmla="*/ 0 h 576064"/>
              <a:gd name="connsiteX3" fmla="*/ 1591682 w 1902336"/>
              <a:gd name="connsiteY3" fmla="*/ 0 h 576064"/>
              <a:gd name="connsiteX4" fmla="*/ 1902336 w 1902336"/>
              <a:gd name="connsiteY4" fmla="*/ 288032 h 576064"/>
              <a:gd name="connsiteX5" fmla="*/ 1591682 w 1902336"/>
              <a:gd name="connsiteY5" fmla="*/ 576064 h 576064"/>
              <a:gd name="connsiteX6" fmla="*/ 1570667 w 1902336"/>
              <a:gd name="connsiteY6" fmla="*/ 576064 h 576064"/>
              <a:gd name="connsiteX7" fmla="*/ 1281028 w 1902336"/>
              <a:gd name="connsiteY7" fmla="*/ 576064 h 576064"/>
              <a:gd name="connsiteX8" fmla="*/ 0 w 1902336"/>
              <a:gd name="connsiteY8" fmla="*/ 576064 h 576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2336" h="576064">
                <a:moveTo>
                  <a:pt x="0" y="0"/>
                </a:moveTo>
                <a:lnTo>
                  <a:pt x="1281028" y="0"/>
                </a:lnTo>
                <a:lnTo>
                  <a:pt x="1570667" y="0"/>
                </a:lnTo>
                <a:lnTo>
                  <a:pt x="1591682" y="0"/>
                </a:lnTo>
                <a:cubicBezTo>
                  <a:pt x="1763251" y="0"/>
                  <a:pt x="1902336" y="128956"/>
                  <a:pt x="1902336" y="288032"/>
                </a:cubicBezTo>
                <a:cubicBezTo>
                  <a:pt x="1902336" y="447108"/>
                  <a:pt x="1763251" y="576064"/>
                  <a:pt x="1591682" y="576064"/>
                </a:cubicBezTo>
                <a:lnTo>
                  <a:pt x="1570667" y="576064"/>
                </a:lnTo>
                <a:lnTo>
                  <a:pt x="1281028" y="576064"/>
                </a:lnTo>
                <a:lnTo>
                  <a:pt x="0" y="576064"/>
                </a:lnTo>
                <a:close/>
              </a:path>
            </a:pathLst>
          </a:cu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userDrawn="1"/>
        </p:nvSpPr>
        <p:spPr>
          <a:xfrm>
            <a:off x="10169" y="160859"/>
            <a:ext cx="1415772" cy="461665"/>
          </a:xfrm>
          <a:prstGeom prst="rect">
            <a:avLst/>
          </a:prstGeom>
        </p:spPr>
        <p:txBody>
          <a:bodyPr wrap="none">
            <a:spAutoFit/>
          </a:bodyPr>
          <a:lstStyle/>
          <a:p>
            <a:pPr algn="ctr" defTabSz="914377" fontAlgn="base">
              <a:spcBef>
                <a:spcPct val="0"/>
              </a:spcBef>
              <a:spcAft>
                <a:spcPct val="0"/>
              </a:spcAft>
            </a:pPr>
            <a:r>
              <a:rPr lang="zh-CN" altLang="en-US" b="1" dirty="0" smtClean="0">
                <a:latin typeface="微软雅黑" panose="020B0503020204020204" pitchFamily="34" charset="-122"/>
                <a:ea typeface="微软雅黑" panose="020B0503020204020204" pitchFamily="34" charset="-122"/>
              </a:rPr>
              <a:t>对点训练</a:t>
            </a:r>
            <a:endParaRPr lang="en-US" altLang="zh-CN" b="1" dirty="0">
              <a:latin typeface="微软雅黑" panose="020B0503020204020204" pitchFamily="34" charset="-122"/>
              <a:ea typeface="微软雅黑" panose="020B0503020204020204" pitchFamily="34" charset="-122"/>
            </a:endParaRPr>
          </a:p>
        </p:txBody>
      </p:sp>
      <p:sp>
        <p:nvSpPr>
          <p:cNvPr id="6" name="矩形 5"/>
          <p:cNvSpPr/>
          <p:nvPr userDrawn="1"/>
        </p:nvSpPr>
        <p:spPr>
          <a:xfrm>
            <a:off x="335206" y="807662"/>
            <a:ext cx="11520000" cy="33422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Tree>
    <p:extLst>
      <p:ext uri="{BB962C8B-B14F-4D97-AF65-F5344CB8AC3E}">
        <p14:creationId xmlns:p14="http://schemas.microsoft.com/office/powerpoint/2010/main" val="4222394592"/>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7_自定义版式">
    <p:spTree>
      <p:nvGrpSpPr>
        <p:cNvPr id="1" name=""/>
        <p:cNvGrpSpPr/>
        <p:nvPr/>
      </p:nvGrpSpPr>
      <p:grpSpPr>
        <a:xfrm>
          <a:off x="0" y="0"/>
          <a:ext cx="0" cy="0"/>
          <a:chOff x="0" y="0"/>
          <a:chExt cx="0" cy="0"/>
        </a:xfrm>
      </p:grpSpPr>
      <p:sp>
        <p:nvSpPr>
          <p:cNvPr id="5" name="矩形 4"/>
          <p:cNvSpPr/>
          <p:nvPr userDrawn="1"/>
        </p:nvSpPr>
        <p:spPr>
          <a:xfrm>
            <a:off x="0" y="0"/>
            <a:ext cx="12190413" cy="6859588"/>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zh-CN" altLang="en-US">
              <a:solidFill>
                <a:prstClr val="white"/>
              </a:solidFill>
            </a:endParaRPr>
          </a:p>
        </p:txBody>
      </p:sp>
      <p:sp>
        <p:nvSpPr>
          <p:cNvPr id="3" name="任意多边形 2"/>
          <p:cNvSpPr/>
          <p:nvPr userDrawn="1"/>
        </p:nvSpPr>
        <p:spPr>
          <a:xfrm>
            <a:off x="0" y="165574"/>
            <a:ext cx="1474210" cy="476086"/>
          </a:xfrm>
          <a:custGeom>
            <a:avLst/>
            <a:gdLst>
              <a:gd name="connsiteX0" fmla="*/ 0 w 1902336"/>
              <a:gd name="connsiteY0" fmla="*/ 0 h 576064"/>
              <a:gd name="connsiteX1" fmla="*/ 1281028 w 1902336"/>
              <a:gd name="connsiteY1" fmla="*/ 0 h 576064"/>
              <a:gd name="connsiteX2" fmla="*/ 1570667 w 1902336"/>
              <a:gd name="connsiteY2" fmla="*/ 0 h 576064"/>
              <a:gd name="connsiteX3" fmla="*/ 1591682 w 1902336"/>
              <a:gd name="connsiteY3" fmla="*/ 0 h 576064"/>
              <a:gd name="connsiteX4" fmla="*/ 1902336 w 1902336"/>
              <a:gd name="connsiteY4" fmla="*/ 288032 h 576064"/>
              <a:gd name="connsiteX5" fmla="*/ 1591682 w 1902336"/>
              <a:gd name="connsiteY5" fmla="*/ 576064 h 576064"/>
              <a:gd name="connsiteX6" fmla="*/ 1570667 w 1902336"/>
              <a:gd name="connsiteY6" fmla="*/ 576064 h 576064"/>
              <a:gd name="connsiteX7" fmla="*/ 1281028 w 1902336"/>
              <a:gd name="connsiteY7" fmla="*/ 576064 h 576064"/>
              <a:gd name="connsiteX8" fmla="*/ 0 w 1902336"/>
              <a:gd name="connsiteY8" fmla="*/ 576064 h 576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2336" h="576064">
                <a:moveTo>
                  <a:pt x="0" y="0"/>
                </a:moveTo>
                <a:lnTo>
                  <a:pt x="1281028" y="0"/>
                </a:lnTo>
                <a:lnTo>
                  <a:pt x="1570667" y="0"/>
                </a:lnTo>
                <a:lnTo>
                  <a:pt x="1591682" y="0"/>
                </a:lnTo>
                <a:cubicBezTo>
                  <a:pt x="1763251" y="0"/>
                  <a:pt x="1902336" y="128956"/>
                  <a:pt x="1902336" y="288032"/>
                </a:cubicBezTo>
                <a:cubicBezTo>
                  <a:pt x="1902336" y="447108"/>
                  <a:pt x="1763251" y="576064"/>
                  <a:pt x="1591682" y="576064"/>
                </a:cubicBezTo>
                <a:lnTo>
                  <a:pt x="1570667" y="576064"/>
                </a:lnTo>
                <a:lnTo>
                  <a:pt x="1281028" y="576064"/>
                </a:lnTo>
                <a:lnTo>
                  <a:pt x="0" y="576064"/>
                </a:lnTo>
                <a:close/>
              </a:path>
            </a:pathLst>
          </a:cu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userDrawn="1"/>
        </p:nvSpPr>
        <p:spPr>
          <a:xfrm>
            <a:off x="10169" y="160859"/>
            <a:ext cx="1415772" cy="461665"/>
          </a:xfrm>
          <a:prstGeom prst="rect">
            <a:avLst/>
          </a:prstGeom>
        </p:spPr>
        <p:txBody>
          <a:bodyPr wrap="none">
            <a:spAutoFit/>
          </a:bodyPr>
          <a:lstStyle/>
          <a:p>
            <a:pPr algn="ctr" defTabSz="914377" fontAlgn="base">
              <a:spcBef>
                <a:spcPct val="0"/>
              </a:spcBef>
              <a:spcAft>
                <a:spcPct val="0"/>
              </a:spcAft>
            </a:pPr>
            <a:r>
              <a:rPr lang="zh-CN" altLang="en-US" b="1" dirty="0" smtClean="0">
                <a:latin typeface="微软雅黑" panose="020B0503020204020204" pitchFamily="34" charset="-122"/>
                <a:ea typeface="微软雅黑" panose="020B0503020204020204" pitchFamily="34" charset="-122"/>
              </a:rPr>
              <a:t>对点训练</a:t>
            </a:r>
            <a:endParaRPr lang="en-US" altLang="zh-CN" b="1" dirty="0">
              <a:latin typeface="微软雅黑" panose="020B0503020204020204" pitchFamily="34" charset="-122"/>
              <a:ea typeface="微软雅黑" panose="020B0503020204020204" pitchFamily="34" charset="-122"/>
            </a:endParaRPr>
          </a:p>
        </p:txBody>
      </p:sp>
      <p:sp>
        <p:nvSpPr>
          <p:cNvPr id="6" name="矩形 5"/>
          <p:cNvSpPr/>
          <p:nvPr userDrawn="1"/>
        </p:nvSpPr>
        <p:spPr>
          <a:xfrm>
            <a:off x="335206" y="807662"/>
            <a:ext cx="11520000" cy="30541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Tree>
    <p:extLst>
      <p:ext uri="{BB962C8B-B14F-4D97-AF65-F5344CB8AC3E}">
        <p14:creationId xmlns:p14="http://schemas.microsoft.com/office/powerpoint/2010/main" val="3847171270"/>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36_自定义版式">
    <p:spTree>
      <p:nvGrpSpPr>
        <p:cNvPr id="1" name=""/>
        <p:cNvGrpSpPr/>
        <p:nvPr/>
      </p:nvGrpSpPr>
      <p:grpSpPr>
        <a:xfrm>
          <a:off x="0" y="0"/>
          <a:ext cx="0" cy="0"/>
          <a:chOff x="0" y="0"/>
          <a:chExt cx="0" cy="0"/>
        </a:xfrm>
      </p:grpSpPr>
      <p:sp>
        <p:nvSpPr>
          <p:cNvPr id="5" name="矩形 4"/>
          <p:cNvSpPr/>
          <p:nvPr userDrawn="1"/>
        </p:nvSpPr>
        <p:spPr>
          <a:xfrm>
            <a:off x="0" y="0"/>
            <a:ext cx="12190413" cy="6859588"/>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zh-CN" altLang="en-US">
              <a:solidFill>
                <a:prstClr val="white"/>
              </a:solidFill>
            </a:endParaRPr>
          </a:p>
        </p:txBody>
      </p:sp>
      <p:sp>
        <p:nvSpPr>
          <p:cNvPr id="3" name="任意多边形 2"/>
          <p:cNvSpPr/>
          <p:nvPr userDrawn="1"/>
        </p:nvSpPr>
        <p:spPr>
          <a:xfrm>
            <a:off x="0" y="165574"/>
            <a:ext cx="1474210" cy="476086"/>
          </a:xfrm>
          <a:custGeom>
            <a:avLst/>
            <a:gdLst>
              <a:gd name="connsiteX0" fmla="*/ 0 w 1902336"/>
              <a:gd name="connsiteY0" fmla="*/ 0 h 576064"/>
              <a:gd name="connsiteX1" fmla="*/ 1281028 w 1902336"/>
              <a:gd name="connsiteY1" fmla="*/ 0 h 576064"/>
              <a:gd name="connsiteX2" fmla="*/ 1570667 w 1902336"/>
              <a:gd name="connsiteY2" fmla="*/ 0 h 576064"/>
              <a:gd name="connsiteX3" fmla="*/ 1591682 w 1902336"/>
              <a:gd name="connsiteY3" fmla="*/ 0 h 576064"/>
              <a:gd name="connsiteX4" fmla="*/ 1902336 w 1902336"/>
              <a:gd name="connsiteY4" fmla="*/ 288032 h 576064"/>
              <a:gd name="connsiteX5" fmla="*/ 1591682 w 1902336"/>
              <a:gd name="connsiteY5" fmla="*/ 576064 h 576064"/>
              <a:gd name="connsiteX6" fmla="*/ 1570667 w 1902336"/>
              <a:gd name="connsiteY6" fmla="*/ 576064 h 576064"/>
              <a:gd name="connsiteX7" fmla="*/ 1281028 w 1902336"/>
              <a:gd name="connsiteY7" fmla="*/ 576064 h 576064"/>
              <a:gd name="connsiteX8" fmla="*/ 0 w 1902336"/>
              <a:gd name="connsiteY8" fmla="*/ 576064 h 576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2336" h="576064">
                <a:moveTo>
                  <a:pt x="0" y="0"/>
                </a:moveTo>
                <a:lnTo>
                  <a:pt x="1281028" y="0"/>
                </a:lnTo>
                <a:lnTo>
                  <a:pt x="1570667" y="0"/>
                </a:lnTo>
                <a:lnTo>
                  <a:pt x="1591682" y="0"/>
                </a:lnTo>
                <a:cubicBezTo>
                  <a:pt x="1763251" y="0"/>
                  <a:pt x="1902336" y="128956"/>
                  <a:pt x="1902336" y="288032"/>
                </a:cubicBezTo>
                <a:cubicBezTo>
                  <a:pt x="1902336" y="447108"/>
                  <a:pt x="1763251" y="576064"/>
                  <a:pt x="1591682" y="576064"/>
                </a:cubicBezTo>
                <a:lnTo>
                  <a:pt x="1570667" y="576064"/>
                </a:lnTo>
                <a:lnTo>
                  <a:pt x="1281028" y="576064"/>
                </a:lnTo>
                <a:lnTo>
                  <a:pt x="0" y="576064"/>
                </a:lnTo>
                <a:close/>
              </a:path>
            </a:pathLst>
          </a:cu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userDrawn="1"/>
        </p:nvSpPr>
        <p:spPr>
          <a:xfrm>
            <a:off x="10169" y="160859"/>
            <a:ext cx="1415772" cy="461665"/>
          </a:xfrm>
          <a:prstGeom prst="rect">
            <a:avLst/>
          </a:prstGeom>
        </p:spPr>
        <p:txBody>
          <a:bodyPr wrap="none">
            <a:spAutoFit/>
          </a:bodyPr>
          <a:lstStyle/>
          <a:p>
            <a:pPr algn="ctr" defTabSz="914377" fontAlgn="base">
              <a:spcBef>
                <a:spcPct val="0"/>
              </a:spcBef>
              <a:spcAft>
                <a:spcPct val="0"/>
              </a:spcAft>
            </a:pPr>
            <a:r>
              <a:rPr lang="zh-CN" altLang="en-US" b="1" dirty="0" smtClean="0">
                <a:latin typeface="微软雅黑" panose="020B0503020204020204" pitchFamily="34" charset="-122"/>
                <a:ea typeface="微软雅黑" panose="020B0503020204020204" pitchFamily="34" charset="-122"/>
              </a:rPr>
              <a:t>对点训练</a:t>
            </a:r>
            <a:endParaRPr lang="en-US" altLang="zh-CN" b="1" dirty="0">
              <a:latin typeface="微软雅黑" panose="020B0503020204020204" pitchFamily="34" charset="-122"/>
              <a:ea typeface="微软雅黑" panose="020B0503020204020204" pitchFamily="34" charset="-122"/>
            </a:endParaRPr>
          </a:p>
        </p:txBody>
      </p:sp>
      <p:sp>
        <p:nvSpPr>
          <p:cNvPr id="6" name="矩形 5"/>
          <p:cNvSpPr/>
          <p:nvPr userDrawn="1"/>
        </p:nvSpPr>
        <p:spPr>
          <a:xfrm>
            <a:off x="335206" y="807662"/>
            <a:ext cx="11520000" cy="26221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Tree>
    <p:extLst>
      <p:ext uri="{BB962C8B-B14F-4D97-AF65-F5344CB8AC3E}">
        <p14:creationId xmlns:p14="http://schemas.microsoft.com/office/powerpoint/2010/main" val="3906225817"/>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37_自定义版式">
    <p:spTree>
      <p:nvGrpSpPr>
        <p:cNvPr id="1" name=""/>
        <p:cNvGrpSpPr/>
        <p:nvPr/>
      </p:nvGrpSpPr>
      <p:grpSpPr>
        <a:xfrm>
          <a:off x="0" y="0"/>
          <a:ext cx="0" cy="0"/>
          <a:chOff x="0" y="0"/>
          <a:chExt cx="0" cy="0"/>
        </a:xfrm>
      </p:grpSpPr>
      <p:sp>
        <p:nvSpPr>
          <p:cNvPr id="5" name="矩形 4"/>
          <p:cNvSpPr/>
          <p:nvPr userDrawn="1"/>
        </p:nvSpPr>
        <p:spPr>
          <a:xfrm>
            <a:off x="0" y="0"/>
            <a:ext cx="12190413" cy="6859588"/>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zh-CN" altLang="en-US">
              <a:solidFill>
                <a:prstClr val="white"/>
              </a:solidFill>
            </a:endParaRPr>
          </a:p>
        </p:txBody>
      </p:sp>
      <p:sp>
        <p:nvSpPr>
          <p:cNvPr id="3" name="任意多边形 2"/>
          <p:cNvSpPr/>
          <p:nvPr userDrawn="1"/>
        </p:nvSpPr>
        <p:spPr>
          <a:xfrm>
            <a:off x="0" y="165574"/>
            <a:ext cx="1474210" cy="476086"/>
          </a:xfrm>
          <a:custGeom>
            <a:avLst/>
            <a:gdLst>
              <a:gd name="connsiteX0" fmla="*/ 0 w 1902336"/>
              <a:gd name="connsiteY0" fmla="*/ 0 h 576064"/>
              <a:gd name="connsiteX1" fmla="*/ 1281028 w 1902336"/>
              <a:gd name="connsiteY1" fmla="*/ 0 h 576064"/>
              <a:gd name="connsiteX2" fmla="*/ 1570667 w 1902336"/>
              <a:gd name="connsiteY2" fmla="*/ 0 h 576064"/>
              <a:gd name="connsiteX3" fmla="*/ 1591682 w 1902336"/>
              <a:gd name="connsiteY3" fmla="*/ 0 h 576064"/>
              <a:gd name="connsiteX4" fmla="*/ 1902336 w 1902336"/>
              <a:gd name="connsiteY4" fmla="*/ 288032 h 576064"/>
              <a:gd name="connsiteX5" fmla="*/ 1591682 w 1902336"/>
              <a:gd name="connsiteY5" fmla="*/ 576064 h 576064"/>
              <a:gd name="connsiteX6" fmla="*/ 1570667 w 1902336"/>
              <a:gd name="connsiteY6" fmla="*/ 576064 h 576064"/>
              <a:gd name="connsiteX7" fmla="*/ 1281028 w 1902336"/>
              <a:gd name="connsiteY7" fmla="*/ 576064 h 576064"/>
              <a:gd name="connsiteX8" fmla="*/ 0 w 1902336"/>
              <a:gd name="connsiteY8" fmla="*/ 576064 h 576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2336" h="576064">
                <a:moveTo>
                  <a:pt x="0" y="0"/>
                </a:moveTo>
                <a:lnTo>
                  <a:pt x="1281028" y="0"/>
                </a:lnTo>
                <a:lnTo>
                  <a:pt x="1570667" y="0"/>
                </a:lnTo>
                <a:lnTo>
                  <a:pt x="1591682" y="0"/>
                </a:lnTo>
                <a:cubicBezTo>
                  <a:pt x="1763251" y="0"/>
                  <a:pt x="1902336" y="128956"/>
                  <a:pt x="1902336" y="288032"/>
                </a:cubicBezTo>
                <a:cubicBezTo>
                  <a:pt x="1902336" y="447108"/>
                  <a:pt x="1763251" y="576064"/>
                  <a:pt x="1591682" y="576064"/>
                </a:cubicBezTo>
                <a:lnTo>
                  <a:pt x="1570667" y="576064"/>
                </a:lnTo>
                <a:lnTo>
                  <a:pt x="1281028" y="576064"/>
                </a:lnTo>
                <a:lnTo>
                  <a:pt x="0" y="576064"/>
                </a:lnTo>
                <a:close/>
              </a:path>
            </a:pathLst>
          </a:cu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userDrawn="1"/>
        </p:nvSpPr>
        <p:spPr>
          <a:xfrm>
            <a:off x="10169" y="160859"/>
            <a:ext cx="1415772" cy="461665"/>
          </a:xfrm>
          <a:prstGeom prst="rect">
            <a:avLst/>
          </a:prstGeom>
        </p:spPr>
        <p:txBody>
          <a:bodyPr wrap="none">
            <a:spAutoFit/>
          </a:bodyPr>
          <a:lstStyle/>
          <a:p>
            <a:pPr algn="ctr" defTabSz="914377" fontAlgn="base">
              <a:spcBef>
                <a:spcPct val="0"/>
              </a:spcBef>
              <a:spcAft>
                <a:spcPct val="0"/>
              </a:spcAft>
            </a:pPr>
            <a:r>
              <a:rPr lang="zh-CN" altLang="en-US" b="1" dirty="0" smtClean="0">
                <a:latin typeface="微软雅黑" panose="020B0503020204020204" pitchFamily="34" charset="-122"/>
                <a:ea typeface="微软雅黑" panose="020B0503020204020204" pitchFamily="34" charset="-122"/>
              </a:rPr>
              <a:t>对点训练</a:t>
            </a:r>
            <a:endParaRPr lang="en-US" altLang="zh-CN" b="1" dirty="0">
              <a:latin typeface="微软雅黑" panose="020B0503020204020204" pitchFamily="34" charset="-122"/>
              <a:ea typeface="微软雅黑" panose="020B0503020204020204" pitchFamily="34" charset="-122"/>
            </a:endParaRPr>
          </a:p>
        </p:txBody>
      </p:sp>
      <p:sp>
        <p:nvSpPr>
          <p:cNvPr id="6" name="矩形 5"/>
          <p:cNvSpPr/>
          <p:nvPr userDrawn="1"/>
        </p:nvSpPr>
        <p:spPr>
          <a:xfrm>
            <a:off x="335206" y="807662"/>
            <a:ext cx="11520000" cy="22620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Tree>
    <p:extLst>
      <p:ext uri="{BB962C8B-B14F-4D97-AF65-F5344CB8AC3E}">
        <p14:creationId xmlns:p14="http://schemas.microsoft.com/office/powerpoint/2010/main" val="50741990"/>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38_自定义版式">
    <p:spTree>
      <p:nvGrpSpPr>
        <p:cNvPr id="1" name=""/>
        <p:cNvGrpSpPr/>
        <p:nvPr/>
      </p:nvGrpSpPr>
      <p:grpSpPr>
        <a:xfrm>
          <a:off x="0" y="0"/>
          <a:ext cx="0" cy="0"/>
          <a:chOff x="0" y="0"/>
          <a:chExt cx="0" cy="0"/>
        </a:xfrm>
      </p:grpSpPr>
      <p:sp>
        <p:nvSpPr>
          <p:cNvPr id="5" name="矩形 4"/>
          <p:cNvSpPr/>
          <p:nvPr userDrawn="1"/>
        </p:nvSpPr>
        <p:spPr>
          <a:xfrm>
            <a:off x="0" y="0"/>
            <a:ext cx="12190413" cy="6859588"/>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zh-CN" altLang="en-US">
              <a:solidFill>
                <a:prstClr val="white"/>
              </a:solidFill>
            </a:endParaRPr>
          </a:p>
        </p:txBody>
      </p:sp>
      <p:sp>
        <p:nvSpPr>
          <p:cNvPr id="3" name="任意多边形 2"/>
          <p:cNvSpPr/>
          <p:nvPr userDrawn="1"/>
        </p:nvSpPr>
        <p:spPr>
          <a:xfrm>
            <a:off x="0" y="165574"/>
            <a:ext cx="1474210" cy="476086"/>
          </a:xfrm>
          <a:custGeom>
            <a:avLst/>
            <a:gdLst>
              <a:gd name="connsiteX0" fmla="*/ 0 w 1902336"/>
              <a:gd name="connsiteY0" fmla="*/ 0 h 576064"/>
              <a:gd name="connsiteX1" fmla="*/ 1281028 w 1902336"/>
              <a:gd name="connsiteY1" fmla="*/ 0 h 576064"/>
              <a:gd name="connsiteX2" fmla="*/ 1570667 w 1902336"/>
              <a:gd name="connsiteY2" fmla="*/ 0 h 576064"/>
              <a:gd name="connsiteX3" fmla="*/ 1591682 w 1902336"/>
              <a:gd name="connsiteY3" fmla="*/ 0 h 576064"/>
              <a:gd name="connsiteX4" fmla="*/ 1902336 w 1902336"/>
              <a:gd name="connsiteY4" fmla="*/ 288032 h 576064"/>
              <a:gd name="connsiteX5" fmla="*/ 1591682 w 1902336"/>
              <a:gd name="connsiteY5" fmla="*/ 576064 h 576064"/>
              <a:gd name="connsiteX6" fmla="*/ 1570667 w 1902336"/>
              <a:gd name="connsiteY6" fmla="*/ 576064 h 576064"/>
              <a:gd name="connsiteX7" fmla="*/ 1281028 w 1902336"/>
              <a:gd name="connsiteY7" fmla="*/ 576064 h 576064"/>
              <a:gd name="connsiteX8" fmla="*/ 0 w 1902336"/>
              <a:gd name="connsiteY8" fmla="*/ 576064 h 576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2336" h="576064">
                <a:moveTo>
                  <a:pt x="0" y="0"/>
                </a:moveTo>
                <a:lnTo>
                  <a:pt x="1281028" y="0"/>
                </a:lnTo>
                <a:lnTo>
                  <a:pt x="1570667" y="0"/>
                </a:lnTo>
                <a:lnTo>
                  <a:pt x="1591682" y="0"/>
                </a:lnTo>
                <a:cubicBezTo>
                  <a:pt x="1763251" y="0"/>
                  <a:pt x="1902336" y="128956"/>
                  <a:pt x="1902336" y="288032"/>
                </a:cubicBezTo>
                <a:cubicBezTo>
                  <a:pt x="1902336" y="447108"/>
                  <a:pt x="1763251" y="576064"/>
                  <a:pt x="1591682" y="576064"/>
                </a:cubicBezTo>
                <a:lnTo>
                  <a:pt x="1570667" y="576064"/>
                </a:lnTo>
                <a:lnTo>
                  <a:pt x="1281028" y="576064"/>
                </a:lnTo>
                <a:lnTo>
                  <a:pt x="0" y="576064"/>
                </a:lnTo>
                <a:close/>
              </a:path>
            </a:pathLst>
          </a:cu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userDrawn="1"/>
        </p:nvSpPr>
        <p:spPr>
          <a:xfrm>
            <a:off x="10169" y="160859"/>
            <a:ext cx="1415772" cy="461665"/>
          </a:xfrm>
          <a:prstGeom prst="rect">
            <a:avLst/>
          </a:prstGeom>
        </p:spPr>
        <p:txBody>
          <a:bodyPr wrap="none">
            <a:spAutoFit/>
          </a:bodyPr>
          <a:lstStyle/>
          <a:p>
            <a:pPr algn="ctr" defTabSz="914377" fontAlgn="base">
              <a:spcBef>
                <a:spcPct val="0"/>
              </a:spcBef>
              <a:spcAft>
                <a:spcPct val="0"/>
              </a:spcAft>
            </a:pPr>
            <a:r>
              <a:rPr lang="zh-CN" altLang="en-US" b="1" dirty="0" smtClean="0">
                <a:latin typeface="微软雅黑" panose="020B0503020204020204" pitchFamily="34" charset="-122"/>
                <a:ea typeface="微软雅黑" panose="020B0503020204020204" pitchFamily="34" charset="-122"/>
              </a:rPr>
              <a:t>对点训练</a:t>
            </a:r>
            <a:endParaRPr lang="en-US" altLang="zh-CN" b="1" dirty="0">
              <a:latin typeface="微软雅黑" panose="020B0503020204020204" pitchFamily="34" charset="-122"/>
              <a:ea typeface="微软雅黑" panose="020B0503020204020204" pitchFamily="34" charset="-122"/>
            </a:endParaRPr>
          </a:p>
        </p:txBody>
      </p:sp>
      <p:sp>
        <p:nvSpPr>
          <p:cNvPr id="6" name="矩形 5"/>
          <p:cNvSpPr/>
          <p:nvPr userDrawn="1"/>
        </p:nvSpPr>
        <p:spPr>
          <a:xfrm>
            <a:off x="335206" y="807662"/>
            <a:ext cx="11520000" cy="19020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Tree>
    <p:extLst>
      <p:ext uri="{BB962C8B-B14F-4D97-AF65-F5344CB8AC3E}">
        <p14:creationId xmlns:p14="http://schemas.microsoft.com/office/powerpoint/2010/main" val="562219980"/>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39_自定义版式">
    <p:spTree>
      <p:nvGrpSpPr>
        <p:cNvPr id="1" name=""/>
        <p:cNvGrpSpPr/>
        <p:nvPr/>
      </p:nvGrpSpPr>
      <p:grpSpPr>
        <a:xfrm>
          <a:off x="0" y="0"/>
          <a:ext cx="0" cy="0"/>
          <a:chOff x="0" y="0"/>
          <a:chExt cx="0" cy="0"/>
        </a:xfrm>
      </p:grpSpPr>
      <p:sp>
        <p:nvSpPr>
          <p:cNvPr id="5" name="矩形 4"/>
          <p:cNvSpPr/>
          <p:nvPr userDrawn="1"/>
        </p:nvSpPr>
        <p:spPr>
          <a:xfrm>
            <a:off x="0" y="0"/>
            <a:ext cx="12190413" cy="6859588"/>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zh-CN" altLang="en-US">
              <a:solidFill>
                <a:prstClr val="white"/>
              </a:solidFill>
            </a:endParaRPr>
          </a:p>
        </p:txBody>
      </p:sp>
      <p:sp>
        <p:nvSpPr>
          <p:cNvPr id="3" name="任意多边形 2"/>
          <p:cNvSpPr/>
          <p:nvPr userDrawn="1"/>
        </p:nvSpPr>
        <p:spPr>
          <a:xfrm>
            <a:off x="0" y="165574"/>
            <a:ext cx="1474210" cy="476086"/>
          </a:xfrm>
          <a:custGeom>
            <a:avLst/>
            <a:gdLst>
              <a:gd name="connsiteX0" fmla="*/ 0 w 1902336"/>
              <a:gd name="connsiteY0" fmla="*/ 0 h 576064"/>
              <a:gd name="connsiteX1" fmla="*/ 1281028 w 1902336"/>
              <a:gd name="connsiteY1" fmla="*/ 0 h 576064"/>
              <a:gd name="connsiteX2" fmla="*/ 1570667 w 1902336"/>
              <a:gd name="connsiteY2" fmla="*/ 0 h 576064"/>
              <a:gd name="connsiteX3" fmla="*/ 1591682 w 1902336"/>
              <a:gd name="connsiteY3" fmla="*/ 0 h 576064"/>
              <a:gd name="connsiteX4" fmla="*/ 1902336 w 1902336"/>
              <a:gd name="connsiteY4" fmla="*/ 288032 h 576064"/>
              <a:gd name="connsiteX5" fmla="*/ 1591682 w 1902336"/>
              <a:gd name="connsiteY5" fmla="*/ 576064 h 576064"/>
              <a:gd name="connsiteX6" fmla="*/ 1570667 w 1902336"/>
              <a:gd name="connsiteY6" fmla="*/ 576064 h 576064"/>
              <a:gd name="connsiteX7" fmla="*/ 1281028 w 1902336"/>
              <a:gd name="connsiteY7" fmla="*/ 576064 h 576064"/>
              <a:gd name="connsiteX8" fmla="*/ 0 w 1902336"/>
              <a:gd name="connsiteY8" fmla="*/ 576064 h 576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2336" h="576064">
                <a:moveTo>
                  <a:pt x="0" y="0"/>
                </a:moveTo>
                <a:lnTo>
                  <a:pt x="1281028" y="0"/>
                </a:lnTo>
                <a:lnTo>
                  <a:pt x="1570667" y="0"/>
                </a:lnTo>
                <a:lnTo>
                  <a:pt x="1591682" y="0"/>
                </a:lnTo>
                <a:cubicBezTo>
                  <a:pt x="1763251" y="0"/>
                  <a:pt x="1902336" y="128956"/>
                  <a:pt x="1902336" y="288032"/>
                </a:cubicBezTo>
                <a:cubicBezTo>
                  <a:pt x="1902336" y="447108"/>
                  <a:pt x="1763251" y="576064"/>
                  <a:pt x="1591682" y="576064"/>
                </a:cubicBezTo>
                <a:lnTo>
                  <a:pt x="1570667" y="576064"/>
                </a:lnTo>
                <a:lnTo>
                  <a:pt x="1281028" y="576064"/>
                </a:lnTo>
                <a:lnTo>
                  <a:pt x="0" y="576064"/>
                </a:lnTo>
                <a:close/>
              </a:path>
            </a:pathLst>
          </a:cu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userDrawn="1"/>
        </p:nvSpPr>
        <p:spPr>
          <a:xfrm>
            <a:off x="10169" y="160859"/>
            <a:ext cx="1415772" cy="461665"/>
          </a:xfrm>
          <a:prstGeom prst="rect">
            <a:avLst/>
          </a:prstGeom>
        </p:spPr>
        <p:txBody>
          <a:bodyPr wrap="none">
            <a:spAutoFit/>
          </a:bodyPr>
          <a:lstStyle/>
          <a:p>
            <a:pPr algn="ctr" defTabSz="914377" fontAlgn="base">
              <a:spcBef>
                <a:spcPct val="0"/>
              </a:spcBef>
              <a:spcAft>
                <a:spcPct val="0"/>
              </a:spcAft>
            </a:pPr>
            <a:r>
              <a:rPr lang="zh-CN" altLang="en-US" b="1" dirty="0" smtClean="0">
                <a:latin typeface="微软雅黑" panose="020B0503020204020204" pitchFamily="34" charset="-122"/>
                <a:ea typeface="微软雅黑" panose="020B0503020204020204" pitchFamily="34" charset="-122"/>
              </a:rPr>
              <a:t>对点训练</a:t>
            </a:r>
            <a:endParaRPr lang="en-US" altLang="zh-CN" b="1" dirty="0">
              <a:latin typeface="微软雅黑" panose="020B0503020204020204" pitchFamily="34" charset="-122"/>
              <a:ea typeface="微软雅黑" panose="020B0503020204020204" pitchFamily="34" charset="-122"/>
            </a:endParaRPr>
          </a:p>
        </p:txBody>
      </p:sp>
      <p:sp>
        <p:nvSpPr>
          <p:cNvPr id="6" name="矩形 5"/>
          <p:cNvSpPr/>
          <p:nvPr userDrawn="1"/>
        </p:nvSpPr>
        <p:spPr>
          <a:xfrm>
            <a:off x="335206" y="807662"/>
            <a:ext cx="11520000" cy="15420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Tree>
    <p:extLst>
      <p:ext uri="{BB962C8B-B14F-4D97-AF65-F5344CB8AC3E}">
        <p14:creationId xmlns:p14="http://schemas.microsoft.com/office/powerpoint/2010/main" val="3344358061"/>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6_自定义版式">
    <p:spTree>
      <p:nvGrpSpPr>
        <p:cNvPr id="1" name=""/>
        <p:cNvGrpSpPr/>
        <p:nvPr/>
      </p:nvGrpSpPr>
      <p:grpSpPr>
        <a:xfrm>
          <a:off x="0" y="0"/>
          <a:ext cx="0" cy="0"/>
          <a:chOff x="0" y="0"/>
          <a:chExt cx="0" cy="0"/>
        </a:xfrm>
      </p:grpSpPr>
      <p:sp>
        <p:nvSpPr>
          <p:cNvPr id="5" name="矩形 4"/>
          <p:cNvSpPr/>
          <p:nvPr userDrawn="1"/>
        </p:nvSpPr>
        <p:spPr>
          <a:xfrm>
            <a:off x="0" y="0"/>
            <a:ext cx="12190413" cy="6859588"/>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zh-CN" altLang="en-US">
              <a:solidFill>
                <a:prstClr val="white"/>
              </a:solidFill>
            </a:endParaRPr>
          </a:p>
        </p:txBody>
      </p:sp>
      <p:sp>
        <p:nvSpPr>
          <p:cNvPr id="3" name="任意多边形 2"/>
          <p:cNvSpPr/>
          <p:nvPr userDrawn="1"/>
        </p:nvSpPr>
        <p:spPr>
          <a:xfrm>
            <a:off x="0" y="165574"/>
            <a:ext cx="1474210" cy="476086"/>
          </a:xfrm>
          <a:custGeom>
            <a:avLst/>
            <a:gdLst>
              <a:gd name="connsiteX0" fmla="*/ 0 w 1902336"/>
              <a:gd name="connsiteY0" fmla="*/ 0 h 576064"/>
              <a:gd name="connsiteX1" fmla="*/ 1281028 w 1902336"/>
              <a:gd name="connsiteY1" fmla="*/ 0 h 576064"/>
              <a:gd name="connsiteX2" fmla="*/ 1570667 w 1902336"/>
              <a:gd name="connsiteY2" fmla="*/ 0 h 576064"/>
              <a:gd name="connsiteX3" fmla="*/ 1591682 w 1902336"/>
              <a:gd name="connsiteY3" fmla="*/ 0 h 576064"/>
              <a:gd name="connsiteX4" fmla="*/ 1902336 w 1902336"/>
              <a:gd name="connsiteY4" fmla="*/ 288032 h 576064"/>
              <a:gd name="connsiteX5" fmla="*/ 1591682 w 1902336"/>
              <a:gd name="connsiteY5" fmla="*/ 576064 h 576064"/>
              <a:gd name="connsiteX6" fmla="*/ 1570667 w 1902336"/>
              <a:gd name="connsiteY6" fmla="*/ 576064 h 576064"/>
              <a:gd name="connsiteX7" fmla="*/ 1281028 w 1902336"/>
              <a:gd name="connsiteY7" fmla="*/ 576064 h 576064"/>
              <a:gd name="connsiteX8" fmla="*/ 0 w 1902336"/>
              <a:gd name="connsiteY8" fmla="*/ 576064 h 576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2336" h="576064">
                <a:moveTo>
                  <a:pt x="0" y="0"/>
                </a:moveTo>
                <a:lnTo>
                  <a:pt x="1281028" y="0"/>
                </a:lnTo>
                <a:lnTo>
                  <a:pt x="1570667" y="0"/>
                </a:lnTo>
                <a:lnTo>
                  <a:pt x="1591682" y="0"/>
                </a:lnTo>
                <a:cubicBezTo>
                  <a:pt x="1763251" y="0"/>
                  <a:pt x="1902336" y="128956"/>
                  <a:pt x="1902336" y="288032"/>
                </a:cubicBezTo>
                <a:cubicBezTo>
                  <a:pt x="1902336" y="447108"/>
                  <a:pt x="1763251" y="576064"/>
                  <a:pt x="1591682" y="576064"/>
                </a:cubicBezTo>
                <a:lnTo>
                  <a:pt x="1570667" y="576064"/>
                </a:lnTo>
                <a:lnTo>
                  <a:pt x="1281028" y="576064"/>
                </a:lnTo>
                <a:lnTo>
                  <a:pt x="0" y="576064"/>
                </a:lnTo>
                <a:close/>
              </a:path>
            </a:pathLst>
          </a:cu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userDrawn="1"/>
        </p:nvSpPr>
        <p:spPr>
          <a:xfrm>
            <a:off x="10169" y="160859"/>
            <a:ext cx="1415772" cy="461665"/>
          </a:xfrm>
          <a:prstGeom prst="rect">
            <a:avLst/>
          </a:prstGeom>
        </p:spPr>
        <p:txBody>
          <a:bodyPr wrap="none">
            <a:spAutoFit/>
          </a:bodyPr>
          <a:lstStyle/>
          <a:p>
            <a:pPr algn="ctr" defTabSz="914377" fontAlgn="base">
              <a:spcBef>
                <a:spcPct val="0"/>
              </a:spcBef>
              <a:spcAft>
                <a:spcPct val="0"/>
              </a:spcAft>
            </a:pPr>
            <a:r>
              <a:rPr lang="zh-CN" altLang="en-US" b="1" dirty="0" smtClean="0">
                <a:latin typeface="微软雅黑" panose="020B0503020204020204" pitchFamily="34" charset="-122"/>
                <a:ea typeface="微软雅黑" panose="020B0503020204020204" pitchFamily="34" charset="-122"/>
              </a:rPr>
              <a:t>对点训练</a:t>
            </a:r>
            <a:endParaRPr lang="en-US" altLang="zh-CN"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469258259"/>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5" name="矩形 4"/>
          <p:cNvSpPr/>
          <p:nvPr userDrawn="1"/>
        </p:nvSpPr>
        <p:spPr>
          <a:xfrm>
            <a:off x="0" y="0"/>
            <a:ext cx="12190413" cy="6859588"/>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zh-CN" altLang="en-US">
              <a:solidFill>
                <a:prstClr val="white"/>
              </a:solidFill>
            </a:endParaRPr>
          </a:p>
        </p:txBody>
      </p:sp>
      <p:sp>
        <p:nvSpPr>
          <p:cNvPr id="3" name="任意多边形 2"/>
          <p:cNvSpPr/>
          <p:nvPr userDrawn="1"/>
        </p:nvSpPr>
        <p:spPr>
          <a:xfrm>
            <a:off x="0" y="165574"/>
            <a:ext cx="1474210" cy="476086"/>
          </a:xfrm>
          <a:custGeom>
            <a:avLst/>
            <a:gdLst>
              <a:gd name="connsiteX0" fmla="*/ 0 w 1902336"/>
              <a:gd name="connsiteY0" fmla="*/ 0 h 576064"/>
              <a:gd name="connsiteX1" fmla="*/ 1281028 w 1902336"/>
              <a:gd name="connsiteY1" fmla="*/ 0 h 576064"/>
              <a:gd name="connsiteX2" fmla="*/ 1570667 w 1902336"/>
              <a:gd name="connsiteY2" fmla="*/ 0 h 576064"/>
              <a:gd name="connsiteX3" fmla="*/ 1591682 w 1902336"/>
              <a:gd name="connsiteY3" fmla="*/ 0 h 576064"/>
              <a:gd name="connsiteX4" fmla="*/ 1902336 w 1902336"/>
              <a:gd name="connsiteY4" fmla="*/ 288032 h 576064"/>
              <a:gd name="connsiteX5" fmla="*/ 1591682 w 1902336"/>
              <a:gd name="connsiteY5" fmla="*/ 576064 h 576064"/>
              <a:gd name="connsiteX6" fmla="*/ 1570667 w 1902336"/>
              <a:gd name="connsiteY6" fmla="*/ 576064 h 576064"/>
              <a:gd name="connsiteX7" fmla="*/ 1281028 w 1902336"/>
              <a:gd name="connsiteY7" fmla="*/ 576064 h 576064"/>
              <a:gd name="connsiteX8" fmla="*/ 0 w 1902336"/>
              <a:gd name="connsiteY8" fmla="*/ 576064 h 576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2336" h="576064">
                <a:moveTo>
                  <a:pt x="0" y="0"/>
                </a:moveTo>
                <a:lnTo>
                  <a:pt x="1281028" y="0"/>
                </a:lnTo>
                <a:lnTo>
                  <a:pt x="1570667" y="0"/>
                </a:lnTo>
                <a:lnTo>
                  <a:pt x="1591682" y="0"/>
                </a:lnTo>
                <a:cubicBezTo>
                  <a:pt x="1763251" y="0"/>
                  <a:pt x="1902336" y="128956"/>
                  <a:pt x="1902336" y="288032"/>
                </a:cubicBezTo>
                <a:cubicBezTo>
                  <a:pt x="1902336" y="447108"/>
                  <a:pt x="1763251" y="576064"/>
                  <a:pt x="1591682" y="576064"/>
                </a:cubicBezTo>
                <a:lnTo>
                  <a:pt x="1570667" y="576064"/>
                </a:lnTo>
                <a:lnTo>
                  <a:pt x="1281028" y="576064"/>
                </a:lnTo>
                <a:lnTo>
                  <a:pt x="0" y="576064"/>
                </a:lnTo>
                <a:close/>
              </a:path>
            </a:pathLst>
          </a:cu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userDrawn="1"/>
        </p:nvSpPr>
        <p:spPr>
          <a:xfrm>
            <a:off x="10169" y="160859"/>
            <a:ext cx="1415772" cy="461665"/>
          </a:xfrm>
          <a:prstGeom prst="rect">
            <a:avLst/>
          </a:prstGeom>
        </p:spPr>
        <p:txBody>
          <a:bodyPr wrap="none">
            <a:spAutoFit/>
          </a:bodyPr>
          <a:lstStyle/>
          <a:p>
            <a:pPr algn="ctr" defTabSz="914377" fontAlgn="base">
              <a:spcBef>
                <a:spcPct val="0"/>
              </a:spcBef>
              <a:spcAft>
                <a:spcPct val="0"/>
              </a:spcAft>
            </a:pPr>
            <a:r>
              <a:rPr lang="zh-CN" altLang="en-US" b="1" dirty="0" smtClean="0">
                <a:latin typeface="微软雅黑" panose="020B0503020204020204" pitchFamily="34" charset="-122"/>
                <a:ea typeface="微软雅黑" panose="020B0503020204020204" pitchFamily="34" charset="-122"/>
              </a:rPr>
              <a:t>综合强化</a:t>
            </a:r>
            <a:endParaRPr lang="en-US" altLang="zh-CN" b="1" dirty="0">
              <a:latin typeface="微软雅黑" panose="020B0503020204020204" pitchFamily="34" charset="-122"/>
              <a:ea typeface="微软雅黑" panose="020B0503020204020204" pitchFamily="34" charset="-122"/>
            </a:endParaRPr>
          </a:p>
        </p:txBody>
      </p:sp>
      <p:sp>
        <p:nvSpPr>
          <p:cNvPr id="6" name="矩形 5"/>
          <p:cNvSpPr/>
          <p:nvPr userDrawn="1"/>
        </p:nvSpPr>
        <p:spPr>
          <a:xfrm>
            <a:off x="335206" y="807662"/>
            <a:ext cx="11520000" cy="57184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Tree>
    <p:extLst>
      <p:ext uri="{BB962C8B-B14F-4D97-AF65-F5344CB8AC3E}">
        <p14:creationId xmlns:p14="http://schemas.microsoft.com/office/powerpoint/2010/main" val="954034335"/>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22_自定义版式">
    <p:spTree>
      <p:nvGrpSpPr>
        <p:cNvPr id="1" name=""/>
        <p:cNvGrpSpPr/>
        <p:nvPr/>
      </p:nvGrpSpPr>
      <p:grpSpPr>
        <a:xfrm>
          <a:off x="0" y="0"/>
          <a:ext cx="0" cy="0"/>
          <a:chOff x="0" y="0"/>
          <a:chExt cx="0" cy="0"/>
        </a:xfrm>
      </p:grpSpPr>
      <p:sp>
        <p:nvSpPr>
          <p:cNvPr id="5" name="矩形 4"/>
          <p:cNvSpPr/>
          <p:nvPr userDrawn="1"/>
        </p:nvSpPr>
        <p:spPr>
          <a:xfrm>
            <a:off x="0" y="0"/>
            <a:ext cx="12190413" cy="6859588"/>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zh-CN" altLang="en-US">
              <a:solidFill>
                <a:prstClr val="white"/>
              </a:solidFill>
            </a:endParaRPr>
          </a:p>
        </p:txBody>
      </p:sp>
      <p:sp>
        <p:nvSpPr>
          <p:cNvPr id="3" name="任意多边形 2"/>
          <p:cNvSpPr/>
          <p:nvPr userDrawn="1"/>
        </p:nvSpPr>
        <p:spPr>
          <a:xfrm>
            <a:off x="0" y="165574"/>
            <a:ext cx="1474210" cy="476086"/>
          </a:xfrm>
          <a:custGeom>
            <a:avLst/>
            <a:gdLst>
              <a:gd name="connsiteX0" fmla="*/ 0 w 1902336"/>
              <a:gd name="connsiteY0" fmla="*/ 0 h 576064"/>
              <a:gd name="connsiteX1" fmla="*/ 1281028 w 1902336"/>
              <a:gd name="connsiteY1" fmla="*/ 0 h 576064"/>
              <a:gd name="connsiteX2" fmla="*/ 1570667 w 1902336"/>
              <a:gd name="connsiteY2" fmla="*/ 0 h 576064"/>
              <a:gd name="connsiteX3" fmla="*/ 1591682 w 1902336"/>
              <a:gd name="connsiteY3" fmla="*/ 0 h 576064"/>
              <a:gd name="connsiteX4" fmla="*/ 1902336 w 1902336"/>
              <a:gd name="connsiteY4" fmla="*/ 288032 h 576064"/>
              <a:gd name="connsiteX5" fmla="*/ 1591682 w 1902336"/>
              <a:gd name="connsiteY5" fmla="*/ 576064 h 576064"/>
              <a:gd name="connsiteX6" fmla="*/ 1570667 w 1902336"/>
              <a:gd name="connsiteY6" fmla="*/ 576064 h 576064"/>
              <a:gd name="connsiteX7" fmla="*/ 1281028 w 1902336"/>
              <a:gd name="connsiteY7" fmla="*/ 576064 h 576064"/>
              <a:gd name="connsiteX8" fmla="*/ 0 w 1902336"/>
              <a:gd name="connsiteY8" fmla="*/ 576064 h 576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2336" h="576064">
                <a:moveTo>
                  <a:pt x="0" y="0"/>
                </a:moveTo>
                <a:lnTo>
                  <a:pt x="1281028" y="0"/>
                </a:lnTo>
                <a:lnTo>
                  <a:pt x="1570667" y="0"/>
                </a:lnTo>
                <a:lnTo>
                  <a:pt x="1591682" y="0"/>
                </a:lnTo>
                <a:cubicBezTo>
                  <a:pt x="1763251" y="0"/>
                  <a:pt x="1902336" y="128956"/>
                  <a:pt x="1902336" y="288032"/>
                </a:cubicBezTo>
                <a:cubicBezTo>
                  <a:pt x="1902336" y="447108"/>
                  <a:pt x="1763251" y="576064"/>
                  <a:pt x="1591682" y="576064"/>
                </a:cubicBezTo>
                <a:lnTo>
                  <a:pt x="1570667" y="576064"/>
                </a:lnTo>
                <a:lnTo>
                  <a:pt x="1281028" y="576064"/>
                </a:lnTo>
                <a:lnTo>
                  <a:pt x="0" y="576064"/>
                </a:lnTo>
                <a:close/>
              </a:path>
            </a:pathLst>
          </a:cu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userDrawn="1"/>
        </p:nvSpPr>
        <p:spPr>
          <a:xfrm>
            <a:off x="10169" y="160859"/>
            <a:ext cx="1415772" cy="461665"/>
          </a:xfrm>
          <a:prstGeom prst="rect">
            <a:avLst/>
          </a:prstGeom>
        </p:spPr>
        <p:txBody>
          <a:bodyPr wrap="none">
            <a:spAutoFit/>
          </a:bodyPr>
          <a:lstStyle/>
          <a:p>
            <a:pPr algn="ctr" defTabSz="914377" fontAlgn="base">
              <a:spcBef>
                <a:spcPct val="0"/>
              </a:spcBef>
              <a:spcAft>
                <a:spcPct val="0"/>
              </a:spcAft>
            </a:pPr>
            <a:r>
              <a:rPr lang="zh-CN" altLang="en-US" b="1" dirty="0" smtClean="0">
                <a:latin typeface="微软雅黑" panose="020B0503020204020204" pitchFamily="34" charset="-122"/>
                <a:ea typeface="微软雅黑" panose="020B0503020204020204" pitchFamily="34" charset="-122"/>
              </a:rPr>
              <a:t>综合强化</a:t>
            </a:r>
            <a:endParaRPr lang="en-US" altLang="zh-CN" b="1" dirty="0">
              <a:latin typeface="微软雅黑" panose="020B0503020204020204" pitchFamily="34" charset="-122"/>
              <a:ea typeface="微软雅黑" panose="020B0503020204020204" pitchFamily="34" charset="-122"/>
            </a:endParaRPr>
          </a:p>
        </p:txBody>
      </p:sp>
      <p:sp>
        <p:nvSpPr>
          <p:cNvPr id="6" name="矩形 5"/>
          <p:cNvSpPr/>
          <p:nvPr userDrawn="1"/>
        </p:nvSpPr>
        <p:spPr>
          <a:xfrm>
            <a:off x="335206" y="807662"/>
            <a:ext cx="11520000" cy="55024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Tree>
    <p:extLst>
      <p:ext uri="{BB962C8B-B14F-4D97-AF65-F5344CB8AC3E}">
        <p14:creationId xmlns:p14="http://schemas.microsoft.com/office/powerpoint/2010/main" val="2391903349"/>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23_自定义版式">
    <p:spTree>
      <p:nvGrpSpPr>
        <p:cNvPr id="1" name=""/>
        <p:cNvGrpSpPr/>
        <p:nvPr/>
      </p:nvGrpSpPr>
      <p:grpSpPr>
        <a:xfrm>
          <a:off x="0" y="0"/>
          <a:ext cx="0" cy="0"/>
          <a:chOff x="0" y="0"/>
          <a:chExt cx="0" cy="0"/>
        </a:xfrm>
      </p:grpSpPr>
      <p:sp>
        <p:nvSpPr>
          <p:cNvPr id="5" name="矩形 4"/>
          <p:cNvSpPr/>
          <p:nvPr userDrawn="1"/>
        </p:nvSpPr>
        <p:spPr>
          <a:xfrm>
            <a:off x="0" y="0"/>
            <a:ext cx="12190413" cy="6859588"/>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zh-CN" altLang="en-US">
              <a:solidFill>
                <a:prstClr val="white"/>
              </a:solidFill>
            </a:endParaRPr>
          </a:p>
        </p:txBody>
      </p:sp>
      <p:sp>
        <p:nvSpPr>
          <p:cNvPr id="3" name="任意多边形 2"/>
          <p:cNvSpPr/>
          <p:nvPr userDrawn="1"/>
        </p:nvSpPr>
        <p:spPr>
          <a:xfrm>
            <a:off x="0" y="165574"/>
            <a:ext cx="1474210" cy="476086"/>
          </a:xfrm>
          <a:custGeom>
            <a:avLst/>
            <a:gdLst>
              <a:gd name="connsiteX0" fmla="*/ 0 w 1902336"/>
              <a:gd name="connsiteY0" fmla="*/ 0 h 576064"/>
              <a:gd name="connsiteX1" fmla="*/ 1281028 w 1902336"/>
              <a:gd name="connsiteY1" fmla="*/ 0 h 576064"/>
              <a:gd name="connsiteX2" fmla="*/ 1570667 w 1902336"/>
              <a:gd name="connsiteY2" fmla="*/ 0 h 576064"/>
              <a:gd name="connsiteX3" fmla="*/ 1591682 w 1902336"/>
              <a:gd name="connsiteY3" fmla="*/ 0 h 576064"/>
              <a:gd name="connsiteX4" fmla="*/ 1902336 w 1902336"/>
              <a:gd name="connsiteY4" fmla="*/ 288032 h 576064"/>
              <a:gd name="connsiteX5" fmla="*/ 1591682 w 1902336"/>
              <a:gd name="connsiteY5" fmla="*/ 576064 h 576064"/>
              <a:gd name="connsiteX6" fmla="*/ 1570667 w 1902336"/>
              <a:gd name="connsiteY6" fmla="*/ 576064 h 576064"/>
              <a:gd name="connsiteX7" fmla="*/ 1281028 w 1902336"/>
              <a:gd name="connsiteY7" fmla="*/ 576064 h 576064"/>
              <a:gd name="connsiteX8" fmla="*/ 0 w 1902336"/>
              <a:gd name="connsiteY8" fmla="*/ 576064 h 576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2336" h="576064">
                <a:moveTo>
                  <a:pt x="0" y="0"/>
                </a:moveTo>
                <a:lnTo>
                  <a:pt x="1281028" y="0"/>
                </a:lnTo>
                <a:lnTo>
                  <a:pt x="1570667" y="0"/>
                </a:lnTo>
                <a:lnTo>
                  <a:pt x="1591682" y="0"/>
                </a:lnTo>
                <a:cubicBezTo>
                  <a:pt x="1763251" y="0"/>
                  <a:pt x="1902336" y="128956"/>
                  <a:pt x="1902336" y="288032"/>
                </a:cubicBezTo>
                <a:cubicBezTo>
                  <a:pt x="1902336" y="447108"/>
                  <a:pt x="1763251" y="576064"/>
                  <a:pt x="1591682" y="576064"/>
                </a:cubicBezTo>
                <a:lnTo>
                  <a:pt x="1570667" y="576064"/>
                </a:lnTo>
                <a:lnTo>
                  <a:pt x="1281028" y="576064"/>
                </a:lnTo>
                <a:lnTo>
                  <a:pt x="0" y="576064"/>
                </a:lnTo>
                <a:close/>
              </a:path>
            </a:pathLst>
          </a:cu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userDrawn="1"/>
        </p:nvSpPr>
        <p:spPr>
          <a:xfrm>
            <a:off x="10169" y="160859"/>
            <a:ext cx="1415772" cy="461665"/>
          </a:xfrm>
          <a:prstGeom prst="rect">
            <a:avLst/>
          </a:prstGeom>
        </p:spPr>
        <p:txBody>
          <a:bodyPr wrap="none">
            <a:spAutoFit/>
          </a:bodyPr>
          <a:lstStyle/>
          <a:p>
            <a:pPr algn="ctr" defTabSz="914377" fontAlgn="base">
              <a:spcBef>
                <a:spcPct val="0"/>
              </a:spcBef>
              <a:spcAft>
                <a:spcPct val="0"/>
              </a:spcAft>
            </a:pPr>
            <a:r>
              <a:rPr lang="zh-CN" altLang="en-US" b="1" dirty="0" smtClean="0">
                <a:latin typeface="微软雅黑" panose="020B0503020204020204" pitchFamily="34" charset="-122"/>
                <a:ea typeface="微软雅黑" panose="020B0503020204020204" pitchFamily="34" charset="-122"/>
              </a:rPr>
              <a:t>综合强化</a:t>
            </a:r>
            <a:endParaRPr lang="en-US" altLang="zh-CN" b="1" dirty="0">
              <a:latin typeface="微软雅黑" panose="020B0503020204020204" pitchFamily="34" charset="-122"/>
              <a:ea typeface="微软雅黑" panose="020B0503020204020204" pitchFamily="34" charset="-122"/>
            </a:endParaRPr>
          </a:p>
        </p:txBody>
      </p:sp>
      <p:sp>
        <p:nvSpPr>
          <p:cNvPr id="6" name="矩形 5"/>
          <p:cNvSpPr/>
          <p:nvPr userDrawn="1"/>
        </p:nvSpPr>
        <p:spPr>
          <a:xfrm>
            <a:off x="335206" y="807662"/>
            <a:ext cx="11520000" cy="52144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Tree>
    <p:extLst>
      <p:ext uri="{BB962C8B-B14F-4D97-AF65-F5344CB8AC3E}">
        <p14:creationId xmlns:p14="http://schemas.microsoft.com/office/powerpoint/2010/main" val="319256374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5" name="矩形 4"/>
          <p:cNvSpPr/>
          <p:nvPr userDrawn="1"/>
        </p:nvSpPr>
        <p:spPr>
          <a:xfrm>
            <a:off x="334566" y="513470"/>
            <a:ext cx="11521280" cy="5076564"/>
          </a:xfrm>
          <a:prstGeom prst="rect">
            <a:avLst/>
          </a:prstGeom>
          <a:solidFill>
            <a:srgbClr val="F5F5F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endParaRPr>
          </a:p>
        </p:txBody>
      </p:sp>
    </p:spTree>
    <p:extLst>
      <p:ext uri="{BB962C8B-B14F-4D97-AF65-F5344CB8AC3E}">
        <p14:creationId xmlns:p14="http://schemas.microsoft.com/office/powerpoint/2010/main" val="351884716"/>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30_自定义版式">
    <p:spTree>
      <p:nvGrpSpPr>
        <p:cNvPr id="1" name=""/>
        <p:cNvGrpSpPr/>
        <p:nvPr/>
      </p:nvGrpSpPr>
      <p:grpSpPr>
        <a:xfrm>
          <a:off x="0" y="0"/>
          <a:ext cx="0" cy="0"/>
          <a:chOff x="0" y="0"/>
          <a:chExt cx="0" cy="0"/>
        </a:xfrm>
      </p:grpSpPr>
      <p:sp>
        <p:nvSpPr>
          <p:cNvPr id="5" name="矩形 4"/>
          <p:cNvSpPr/>
          <p:nvPr userDrawn="1"/>
        </p:nvSpPr>
        <p:spPr>
          <a:xfrm>
            <a:off x="0" y="0"/>
            <a:ext cx="12190413" cy="6859588"/>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zh-CN" altLang="en-US">
              <a:solidFill>
                <a:prstClr val="white"/>
              </a:solidFill>
            </a:endParaRPr>
          </a:p>
        </p:txBody>
      </p:sp>
      <p:sp>
        <p:nvSpPr>
          <p:cNvPr id="3" name="任意多边形 2"/>
          <p:cNvSpPr/>
          <p:nvPr userDrawn="1"/>
        </p:nvSpPr>
        <p:spPr>
          <a:xfrm>
            <a:off x="0" y="165574"/>
            <a:ext cx="1474210" cy="476086"/>
          </a:xfrm>
          <a:custGeom>
            <a:avLst/>
            <a:gdLst>
              <a:gd name="connsiteX0" fmla="*/ 0 w 1902336"/>
              <a:gd name="connsiteY0" fmla="*/ 0 h 576064"/>
              <a:gd name="connsiteX1" fmla="*/ 1281028 w 1902336"/>
              <a:gd name="connsiteY1" fmla="*/ 0 h 576064"/>
              <a:gd name="connsiteX2" fmla="*/ 1570667 w 1902336"/>
              <a:gd name="connsiteY2" fmla="*/ 0 h 576064"/>
              <a:gd name="connsiteX3" fmla="*/ 1591682 w 1902336"/>
              <a:gd name="connsiteY3" fmla="*/ 0 h 576064"/>
              <a:gd name="connsiteX4" fmla="*/ 1902336 w 1902336"/>
              <a:gd name="connsiteY4" fmla="*/ 288032 h 576064"/>
              <a:gd name="connsiteX5" fmla="*/ 1591682 w 1902336"/>
              <a:gd name="connsiteY5" fmla="*/ 576064 h 576064"/>
              <a:gd name="connsiteX6" fmla="*/ 1570667 w 1902336"/>
              <a:gd name="connsiteY6" fmla="*/ 576064 h 576064"/>
              <a:gd name="connsiteX7" fmla="*/ 1281028 w 1902336"/>
              <a:gd name="connsiteY7" fmla="*/ 576064 h 576064"/>
              <a:gd name="connsiteX8" fmla="*/ 0 w 1902336"/>
              <a:gd name="connsiteY8" fmla="*/ 576064 h 576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2336" h="576064">
                <a:moveTo>
                  <a:pt x="0" y="0"/>
                </a:moveTo>
                <a:lnTo>
                  <a:pt x="1281028" y="0"/>
                </a:lnTo>
                <a:lnTo>
                  <a:pt x="1570667" y="0"/>
                </a:lnTo>
                <a:lnTo>
                  <a:pt x="1591682" y="0"/>
                </a:lnTo>
                <a:cubicBezTo>
                  <a:pt x="1763251" y="0"/>
                  <a:pt x="1902336" y="128956"/>
                  <a:pt x="1902336" y="288032"/>
                </a:cubicBezTo>
                <a:cubicBezTo>
                  <a:pt x="1902336" y="447108"/>
                  <a:pt x="1763251" y="576064"/>
                  <a:pt x="1591682" y="576064"/>
                </a:cubicBezTo>
                <a:lnTo>
                  <a:pt x="1570667" y="576064"/>
                </a:lnTo>
                <a:lnTo>
                  <a:pt x="1281028" y="576064"/>
                </a:lnTo>
                <a:lnTo>
                  <a:pt x="0" y="576064"/>
                </a:lnTo>
                <a:close/>
              </a:path>
            </a:pathLst>
          </a:cu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userDrawn="1"/>
        </p:nvSpPr>
        <p:spPr>
          <a:xfrm>
            <a:off x="10169" y="160859"/>
            <a:ext cx="1415772" cy="461665"/>
          </a:xfrm>
          <a:prstGeom prst="rect">
            <a:avLst/>
          </a:prstGeom>
        </p:spPr>
        <p:txBody>
          <a:bodyPr wrap="none">
            <a:spAutoFit/>
          </a:bodyPr>
          <a:lstStyle/>
          <a:p>
            <a:pPr algn="ctr" defTabSz="914377" fontAlgn="base">
              <a:spcBef>
                <a:spcPct val="0"/>
              </a:spcBef>
              <a:spcAft>
                <a:spcPct val="0"/>
              </a:spcAft>
            </a:pPr>
            <a:r>
              <a:rPr lang="zh-CN" altLang="en-US" b="1" dirty="0" smtClean="0">
                <a:latin typeface="微软雅黑" panose="020B0503020204020204" pitchFamily="34" charset="-122"/>
                <a:ea typeface="微软雅黑" panose="020B0503020204020204" pitchFamily="34" charset="-122"/>
              </a:rPr>
              <a:t>综合强化</a:t>
            </a:r>
            <a:endParaRPr lang="en-US" altLang="zh-CN" b="1" dirty="0">
              <a:latin typeface="微软雅黑" panose="020B0503020204020204" pitchFamily="34" charset="-122"/>
              <a:ea typeface="微软雅黑" panose="020B0503020204020204" pitchFamily="34" charset="-122"/>
            </a:endParaRPr>
          </a:p>
        </p:txBody>
      </p:sp>
      <p:sp>
        <p:nvSpPr>
          <p:cNvPr id="6" name="矩形 5"/>
          <p:cNvSpPr/>
          <p:nvPr userDrawn="1"/>
        </p:nvSpPr>
        <p:spPr>
          <a:xfrm>
            <a:off x="335206" y="807662"/>
            <a:ext cx="11520000" cy="47823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Tree>
    <p:extLst>
      <p:ext uri="{BB962C8B-B14F-4D97-AF65-F5344CB8AC3E}">
        <p14:creationId xmlns:p14="http://schemas.microsoft.com/office/powerpoint/2010/main" val="857354585"/>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24_自定义版式">
    <p:spTree>
      <p:nvGrpSpPr>
        <p:cNvPr id="1" name=""/>
        <p:cNvGrpSpPr/>
        <p:nvPr/>
      </p:nvGrpSpPr>
      <p:grpSpPr>
        <a:xfrm>
          <a:off x="0" y="0"/>
          <a:ext cx="0" cy="0"/>
          <a:chOff x="0" y="0"/>
          <a:chExt cx="0" cy="0"/>
        </a:xfrm>
      </p:grpSpPr>
      <p:sp>
        <p:nvSpPr>
          <p:cNvPr id="5" name="矩形 4"/>
          <p:cNvSpPr/>
          <p:nvPr userDrawn="1"/>
        </p:nvSpPr>
        <p:spPr>
          <a:xfrm>
            <a:off x="0" y="0"/>
            <a:ext cx="12190413" cy="6859588"/>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zh-CN" altLang="en-US">
              <a:solidFill>
                <a:prstClr val="white"/>
              </a:solidFill>
            </a:endParaRPr>
          </a:p>
        </p:txBody>
      </p:sp>
      <p:sp>
        <p:nvSpPr>
          <p:cNvPr id="3" name="任意多边形 2"/>
          <p:cNvSpPr/>
          <p:nvPr userDrawn="1"/>
        </p:nvSpPr>
        <p:spPr>
          <a:xfrm>
            <a:off x="0" y="165574"/>
            <a:ext cx="1474210" cy="476086"/>
          </a:xfrm>
          <a:custGeom>
            <a:avLst/>
            <a:gdLst>
              <a:gd name="connsiteX0" fmla="*/ 0 w 1902336"/>
              <a:gd name="connsiteY0" fmla="*/ 0 h 576064"/>
              <a:gd name="connsiteX1" fmla="*/ 1281028 w 1902336"/>
              <a:gd name="connsiteY1" fmla="*/ 0 h 576064"/>
              <a:gd name="connsiteX2" fmla="*/ 1570667 w 1902336"/>
              <a:gd name="connsiteY2" fmla="*/ 0 h 576064"/>
              <a:gd name="connsiteX3" fmla="*/ 1591682 w 1902336"/>
              <a:gd name="connsiteY3" fmla="*/ 0 h 576064"/>
              <a:gd name="connsiteX4" fmla="*/ 1902336 w 1902336"/>
              <a:gd name="connsiteY4" fmla="*/ 288032 h 576064"/>
              <a:gd name="connsiteX5" fmla="*/ 1591682 w 1902336"/>
              <a:gd name="connsiteY5" fmla="*/ 576064 h 576064"/>
              <a:gd name="connsiteX6" fmla="*/ 1570667 w 1902336"/>
              <a:gd name="connsiteY6" fmla="*/ 576064 h 576064"/>
              <a:gd name="connsiteX7" fmla="*/ 1281028 w 1902336"/>
              <a:gd name="connsiteY7" fmla="*/ 576064 h 576064"/>
              <a:gd name="connsiteX8" fmla="*/ 0 w 1902336"/>
              <a:gd name="connsiteY8" fmla="*/ 576064 h 576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2336" h="576064">
                <a:moveTo>
                  <a:pt x="0" y="0"/>
                </a:moveTo>
                <a:lnTo>
                  <a:pt x="1281028" y="0"/>
                </a:lnTo>
                <a:lnTo>
                  <a:pt x="1570667" y="0"/>
                </a:lnTo>
                <a:lnTo>
                  <a:pt x="1591682" y="0"/>
                </a:lnTo>
                <a:cubicBezTo>
                  <a:pt x="1763251" y="0"/>
                  <a:pt x="1902336" y="128956"/>
                  <a:pt x="1902336" y="288032"/>
                </a:cubicBezTo>
                <a:cubicBezTo>
                  <a:pt x="1902336" y="447108"/>
                  <a:pt x="1763251" y="576064"/>
                  <a:pt x="1591682" y="576064"/>
                </a:cubicBezTo>
                <a:lnTo>
                  <a:pt x="1570667" y="576064"/>
                </a:lnTo>
                <a:lnTo>
                  <a:pt x="1281028" y="576064"/>
                </a:lnTo>
                <a:lnTo>
                  <a:pt x="0" y="576064"/>
                </a:lnTo>
                <a:close/>
              </a:path>
            </a:pathLst>
          </a:cu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userDrawn="1"/>
        </p:nvSpPr>
        <p:spPr>
          <a:xfrm>
            <a:off x="10169" y="160859"/>
            <a:ext cx="1415772" cy="461665"/>
          </a:xfrm>
          <a:prstGeom prst="rect">
            <a:avLst/>
          </a:prstGeom>
        </p:spPr>
        <p:txBody>
          <a:bodyPr wrap="none">
            <a:spAutoFit/>
          </a:bodyPr>
          <a:lstStyle/>
          <a:p>
            <a:pPr algn="ctr" defTabSz="914377" fontAlgn="base">
              <a:spcBef>
                <a:spcPct val="0"/>
              </a:spcBef>
              <a:spcAft>
                <a:spcPct val="0"/>
              </a:spcAft>
            </a:pPr>
            <a:r>
              <a:rPr lang="zh-CN" altLang="en-US" b="1" dirty="0" smtClean="0">
                <a:latin typeface="微软雅黑" panose="020B0503020204020204" pitchFamily="34" charset="-122"/>
                <a:ea typeface="微软雅黑" panose="020B0503020204020204" pitchFamily="34" charset="-122"/>
              </a:rPr>
              <a:t>综合强化</a:t>
            </a:r>
            <a:endParaRPr lang="en-US" altLang="zh-CN" b="1" dirty="0">
              <a:latin typeface="微软雅黑" panose="020B0503020204020204" pitchFamily="34" charset="-122"/>
              <a:ea typeface="微软雅黑" panose="020B0503020204020204" pitchFamily="34" charset="-122"/>
            </a:endParaRPr>
          </a:p>
        </p:txBody>
      </p:sp>
      <p:sp>
        <p:nvSpPr>
          <p:cNvPr id="6" name="矩形 5"/>
          <p:cNvSpPr/>
          <p:nvPr userDrawn="1"/>
        </p:nvSpPr>
        <p:spPr>
          <a:xfrm>
            <a:off x="335206" y="807662"/>
            <a:ext cx="11520000" cy="44943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Tree>
    <p:extLst>
      <p:ext uri="{BB962C8B-B14F-4D97-AF65-F5344CB8AC3E}">
        <p14:creationId xmlns:p14="http://schemas.microsoft.com/office/powerpoint/2010/main" val="2790339193"/>
      </p:ext>
    </p:extLst>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31_自定义版式">
    <p:spTree>
      <p:nvGrpSpPr>
        <p:cNvPr id="1" name=""/>
        <p:cNvGrpSpPr/>
        <p:nvPr/>
      </p:nvGrpSpPr>
      <p:grpSpPr>
        <a:xfrm>
          <a:off x="0" y="0"/>
          <a:ext cx="0" cy="0"/>
          <a:chOff x="0" y="0"/>
          <a:chExt cx="0" cy="0"/>
        </a:xfrm>
      </p:grpSpPr>
      <p:sp>
        <p:nvSpPr>
          <p:cNvPr id="5" name="矩形 4"/>
          <p:cNvSpPr/>
          <p:nvPr userDrawn="1"/>
        </p:nvSpPr>
        <p:spPr>
          <a:xfrm>
            <a:off x="0" y="0"/>
            <a:ext cx="12190413" cy="6859588"/>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zh-CN" altLang="en-US">
              <a:solidFill>
                <a:prstClr val="white"/>
              </a:solidFill>
            </a:endParaRPr>
          </a:p>
        </p:txBody>
      </p:sp>
      <p:sp>
        <p:nvSpPr>
          <p:cNvPr id="3" name="任意多边形 2"/>
          <p:cNvSpPr/>
          <p:nvPr userDrawn="1"/>
        </p:nvSpPr>
        <p:spPr>
          <a:xfrm>
            <a:off x="0" y="165574"/>
            <a:ext cx="1474210" cy="476086"/>
          </a:xfrm>
          <a:custGeom>
            <a:avLst/>
            <a:gdLst>
              <a:gd name="connsiteX0" fmla="*/ 0 w 1902336"/>
              <a:gd name="connsiteY0" fmla="*/ 0 h 576064"/>
              <a:gd name="connsiteX1" fmla="*/ 1281028 w 1902336"/>
              <a:gd name="connsiteY1" fmla="*/ 0 h 576064"/>
              <a:gd name="connsiteX2" fmla="*/ 1570667 w 1902336"/>
              <a:gd name="connsiteY2" fmla="*/ 0 h 576064"/>
              <a:gd name="connsiteX3" fmla="*/ 1591682 w 1902336"/>
              <a:gd name="connsiteY3" fmla="*/ 0 h 576064"/>
              <a:gd name="connsiteX4" fmla="*/ 1902336 w 1902336"/>
              <a:gd name="connsiteY4" fmla="*/ 288032 h 576064"/>
              <a:gd name="connsiteX5" fmla="*/ 1591682 w 1902336"/>
              <a:gd name="connsiteY5" fmla="*/ 576064 h 576064"/>
              <a:gd name="connsiteX6" fmla="*/ 1570667 w 1902336"/>
              <a:gd name="connsiteY6" fmla="*/ 576064 h 576064"/>
              <a:gd name="connsiteX7" fmla="*/ 1281028 w 1902336"/>
              <a:gd name="connsiteY7" fmla="*/ 576064 h 576064"/>
              <a:gd name="connsiteX8" fmla="*/ 0 w 1902336"/>
              <a:gd name="connsiteY8" fmla="*/ 576064 h 576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2336" h="576064">
                <a:moveTo>
                  <a:pt x="0" y="0"/>
                </a:moveTo>
                <a:lnTo>
                  <a:pt x="1281028" y="0"/>
                </a:lnTo>
                <a:lnTo>
                  <a:pt x="1570667" y="0"/>
                </a:lnTo>
                <a:lnTo>
                  <a:pt x="1591682" y="0"/>
                </a:lnTo>
                <a:cubicBezTo>
                  <a:pt x="1763251" y="0"/>
                  <a:pt x="1902336" y="128956"/>
                  <a:pt x="1902336" y="288032"/>
                </a:cubicBezTo>
                <a:cubicBezTo>
                  <a:pt x="1902336" y="447108"/>
                  <a:pt x="1763251" y="576064"/>
                  <a:pt x="1591682" y="576064"/>
                </a:cubicBezTo>
                <a:lnTo>
                  <a:pt x="1570667" y="576064"/>
                </a:lnTo>
                <a:lnTo>
                  <a:pt x="1281028" y="576064"/>
                </a:lnTo>
                <a:lnTo>
                  <a:pt x="0" y="576064"/>
                </a:lnTo>
                <a:close/>
              </a:path>
            </a:pathLst>
          </a:cu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userDrawn="1"/>
        </p:nvSpPr>
        <p:spPr>
          <a:xfrm>
            <a:off x="10169" y="160859"/>
            <a:ext cx="1415772" cy="461665"/>
          </a:xfrm>
          <a:prstGeom prst="rect">
            <a:avLst/>
          </a:prstGeom>
        </p:spPr>
        <p:txBody>
          <a:bodyPr wrap="none">
            <a:spAutoFit/>
          </a:bodyPr>
          <a:lstStyle/>
          <a:p>
            <a:pPr algn="ctr" defTabSz="914377" fontAlgn="base">
              <a:spcBef>
                <a:spcPct val="0"/>
              </a:spcBef>
              <a:spcAft>
                <a:spcPct val="0"/>
              </a:spcAft>
            </a:pPr>
            <a:r>
              <a:rPr lang="zh-CN" altLang="en-US" b="1" dirty="0" smtClean="0">
                <a:latin typeface="微软雅黑" panose="020B0503020204020204" pitchFamily="34" charset="-122"/>
                <a:ea typeface="微软雅黑" panose="020B0503020204020204" pitchFamily="34" charset="-122"/>
              </a:rPr>
              <a:t>综合强化</a:t>
            </a:r>
            <a:endParaRPr lang="en-US" altLang="zh-CN" b="1" dirty="0">
              <a:latin typeface="微软雅黑" panose="020B0503020204020204" pitchFamily="34" charset="-122"/>
              <a:ea typeface="微软雅黑" panose="020B0503020204020204" pitchFamily="34" charset="-122"/>
            </a:endParaRPr>
          </a:p>
        </p:txBody>
      </p:sp>
      <p:sp>
        <p:nvSpPr>
          <p:cNvPr id="6" name="矩形 5"/>
          <p:cNvSpPr/>
          <p:nvPr userDrawn="1"/>
        </p:nvSpPr>
        <p:spPr>
          <a:xfrm>
            <a:off x="335206" y="807662"/>
            <a:ext cx="11520000" cy="40622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Tree>
    <p:extLst>
      <p:ext uri="{BB962C8B-B14F-4D97-AF65-F5344CB8AC3E}">
        <p14:creationId xmlns:p14="http://schemas.microsoft.com/office/powerpoint/2010/main" val="2501459900"/>
      </p:ext>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25_自定义版式">
    <p:spTree>
      <p:nvGrpSpPr>
        <p:cNvPr id="1" name=""/>
        <p:cNvGrpSpPr/>
        <p:nvPr/>
      </p:nvGrpSpPr>
      <p:grpSpPr>
        <a:xfrm>
          <a:off x="0" y="0"/>
          <a:ext cx="0" cy="0"/>
          <a:chOff x="0" y="0"/>
          <a:chExt cx="0" cy="0"/>
        </a:xfrm>
      </p:grpSpPr>
      <p:sp>
        <p:nvSpPr>
          <p:cNvPr id="5" name="矩形 4"/>
          <p:cNvSpPr/>
          <p:nvPr userDrawn="1"/>
        </p:nvSpPr>
        <p:spPr>
          <a:xfrm>
            <a:off x="0" y="0"/>
            <a:ext cx="12190413" cy="6859588"/>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zh-CN" altLang="en-US">
              <a:solidFill>
                <a:prstClr val="white"/>
              </a:solidFill>
            </a:endParaRPr>
          </a:p>
        </p:txBody>
      </p:sp>
      <p:sp>
        <p:nvSpPr>
          <p:cNvPr id="3" name="任意多边形 2"/>
          <p:cNvSpPr/>
          <p:nvPr userDrawn="1"/>
        </p:nvSpPr>
        <p:spPr>
          <a:xfrm>
            <a:off x="0" y="165574"/>
            <a:ext cx="1474210" cy="476086"/>
          </a:xfrm>
          <a:custGeom>
            <a:avLst/>
            <a:gdLst>
              <a:gd name="connsiteX0" fmla="*/ 0 w 1902336"/>
              <a:gd name="connsiteY0" fmla="*/ 0 h 576064"/>
              <a:gd name="connsiteX1" fmla="*/ 1281028 w 1902336"/>
              <a:gd name="connsiteY1" fmla="*/ 0 h 576064"/>
              <a:gd name="connsiteX2" fmla="*/ 1570667 w 1902336"/>
              <a:gd name="connsiteY2" fmla="*/ 0 h 576064"/>
              <a:gd name="connsiteX3" fmla="*/ 1591682 w 1902336"/>
              <a:gd name="connsiteY3" fmla="*/ 0 h 576064"/>
              <a:gd name="connsiteX4" fmla="*/ 1902336 w 1902336"/>
              <a:gd name="connsiteY4" fmla="*/ 288032 h 576064"/>
              <a:gd name="connsiteX5" fmla="*/ 1591682 w 1902336"/>
              <a:gd name="connsiteY5" fmla="*/ 576064 h 576064"/>
              <a:gd name="connsiteX6" fmla="*/ 1570667 w 1902336"/>
              <a:gd name="connsiteY6" fmla="*/ 576064 h 576064"/>
              <a:gd name="connsiteX7" fmla="*/ 1281028 w 1902336"/>
              <a:gd name="connsiteY7" fmla="*/ 576064 h 576064"/>
              <a:gd name="connsiteX8" fmla="*/ 0 w 1902336"/>
              <a:gd name="connsiteY8" fmla="*/ 576064 h 576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2336" h="576064">
                <a:moveTo>
                  <a:pt x="0" y="0"/>
                </a:moveTo>
                <a:lnTo>
                  <a:pt x="1281028" y="0"/>
                </a:lnTo>
                <a:lnTo>
                  <a:pt x="1570667" y="0"/>
                </a:lnTo>
                <a:lnTo>
                  <a:pt x="1591682" y="0"/>
                </a:lnTo>
                <a:cubicBezTo>
                  <a:pt x="1763251" y="0"/>
                  <a:pt x="1902336" y="128956"/>
                  <a:pt x="1902336" y="288032"/>
                </a:cubicBezTo>
                <a:cubicBezTo>
                  <a:pt x="1902336" y="447108"/>
                  <a:pt x="1763251" y="576064"/>
                  <a:pt x="1591682" y="576064"/>
                </a:cubicBezTo>
                <a:lnTo>
                  <a:pt x="1570667" y="576064"/>
                </a:lnTo>
                <a:lnTo>
                  <a:pt x="1281028" y="576064"/>
                </a:lnTo>
                <a:lnTo>
                  <a:pt x="0" y="576064"/>
                </a:lnTo>
                <a:close/>
              </a:path>
            </a:pathLst>
          </a:cu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userDrawn="1"/>
        </p:nvSpPr>
        <p:spPr>
          <a:xfrm>
            <a:off x="10169" y="160859"/>
            <a:ext cx="1415772" cy="461665"/>
          </a:xfrm>
          <a:prstGeom prst="rect">
            <a:avLst/>
          </a:prstGeom>
        </p:spPr>
        <p:txBody>
          <a:bodyPr wrap="none">
            <a:spAutoFit/>
          </a:bodyPr>
          <a:lstStyle/>
          <a:p>
            <a:pPr algn="ctr" defTabSz="914377" fontAlgn="base">
              <a:spcBef>
                <a:spcPct val="0"/>
              </a:spcBef>
              <a:spcAft>
                <a:spcPct val="0"/>
              </a:spcAft>
            </a:pPr>
            <a:r>
              <a:rPr lang="zh-CN" altLang="en-US" b="1" dirty="0" smtClean="0">
                <a:latin typeface="微软雅黑" panose="020B0503020204020204" pitchFamily="34" charset="-122"/>
                <a:ea typeface="微软雅黑" panose="020B0503020204020204" pitchFamily="34" charset="-122"/>
              </a:rPr>
              <a:t>综合强化</a:t>
            </a:r>
            <a:endParaRPr lang="en-US" altLang="zh-CN" b="1" dirty="0">
              <a:latin typeface="微软雅黑" panose="020B0503020204020204" pitchFamily="34" charset="-122"/>
              <a:ea typeface="微软雅黑" panose="020B0503020204020204" pitchFamily="34" charset="-122"/>
            </a:endParaRPr>
          </a:p>
        </p:txBody>
      </p:sp>
      <p:sp>
        <p:nvSpPr>
          <p:cNvPr id="6" name="矩形 5"/>
          <p:cNvSpPr/>
          <p:nvPr userDrawn="1"/>
        </p:nvSpPr>
        <p:spPr>
          <a:xfrm>
            <a:off x="335206" y="807662"/>
            <a:ext cx="11520000" cy="37742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Tree>
    <p:extLst>
      <p:ext uri="{BB962C8B-B14F-4D97-AF65-F5344CB8AC3E}">
        <p14:creationId xmlns:p14="http://schemas.microsoft.com/office/powerpoint/2010/main" val="3095437214"/>
      </p:ext>
    </p:extLst>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32_自定义版式">
    <p:spTree>
      <p:nvGrpSpPr>
        <p:cNvPr id="1" name=""/>
        <p:cNvGrpSpPr/>
        <p:nvPr/>
      </p:nvGrpSpPr>
      <p:grpSpPr>
        <a:xfrm>
          <a:off x="0" y="0"/>
          <a:ext cx="0" cy="0"/>
          <a:chOff x="0" y="0"/>
          <a:chExt cx="0" cy="0"/>
        </a:xfrm>
      </p:grpSpPr>
      <p:sp>
        <p:nvSpPr>
          <p:cNvPr id="5" name="矩形 4"/>
          <p:cNvSpPr/>
          <p:nvPr userDrawn="1"/>
        </p:nvSpPr>
        <p:spPr>
          <a:xfrm>
            <a:off x="0" y="0"/>
            <a:ext cx="12190413" cy="6859588"/>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zh-CN" altLang="en-US">
              <a:solidFill>
                <a:prstClr val="white"/>
              </a:solidFill>
            </a:endParaRPr>
          </a:p>
        </p:txBody>
      </p:sp>
      <p:sp>
        <p:nvSpPr>
          <p:cNvPr id="3" name="任意多边形 2"/>
          <p:cNvSpPr/>
          <p:nvPr userDrawn="1"/>
        </p:nvSpPr>
        <p:spPr>
          <a:xfrm>
            <a:off x="0" y="165574"/>
            <a:ext cx="1474210" cy="476086"/>
          </a:xfrm>
          <a:custGeom>
            <a:avLst/>
            <a:gdLst>
              <a:gd name="connsiteX0" fmla="*/ 0 w 1902336"/>
              <a:gd name="connsiteY0" fmla="*/ 0 h 576064"/>
              <a:gd name="connsiteX1" fmla="*/ 1281028 w 1902336"/>
              <a:gd name="connsiteY1" fmla="*/ 0 h 576064"/>
              <a:gd name="connsiteX2" fmla="*/ 1570667 w 1902336"/>
              <a:gd name="connsiteY2" fmla="*/ 0 h 576064"/>
              <a:gd name="connsiteX3" fmla="*/ 1591682 w 1902336"/>
              <a:gd name="connsiteY3" fmla="*/ 0 h 576064"/>
              <a:gd name="connsiteX4" fmla="*/ 1902336 w 1902336"/>
              <a:gd name="connsiteY4" fmla="*/ 288032 h 576064"/>
              <a:gd name="connsiteX5" fmla="*/ 1591682 w 1902336"/>
              <a:gd name="connsiteY5" fmla="*/ 576064 h 576064"/>
              <a:gd name="connsiteX6" fmla="*/ 1570667 w 1902336"/>
              <a:gd name="connsiteY6" fmla="*/ 576064 h 576064"/>
              <a:gd name="connsiteX7" fmla="*/ 1281028 w 1902336"/>
              <a:gd name="connsiteY7" fmla="*/ 576064 h 576064"/>
              <a:gd name="connsiteX8" fmla="*/ 0 w 1902336"/>
              <a:gd name="connsiteY8" fmla="*/ 576064 h 576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2336" h="576064">
                <a:moveTo>
                  <a:pt x="0" y="0"/>
                </a:moveTo>
                <a:lnTo>
                  <a:pt x="1281028" y="0"/>
                </a:lnTo>
                <a:lnTo>
                  <a:pt x="1570667" y="0"/>
                </a:lnTo>
                <a:lnTo>
                  <a:pt x="1591682" y="0"/>
                </a:lnTo>
                <a:cubicBezTo>
                  <a:pt x="1763251" y="0"/>
                  <a:pt x="1902336" y="128956"/>
                  <a:pt x="1902336" y="288032"/>
                </a:cubicBezTo>
                <a:cubicBezTo>
                  <a:pt x="1902336" y="447108"/>
                  <a:pt x="1763251" y="576064"/>
                  <a:pt x="1591682" y="576064"/>
                </a:cubicBezTo>
                <a:lnTo>
                  <a:pt x="1570667" y="576064"/>
                </a:lnTo>
                <a:lnTo>
                  <a:pt x="1281028" y="576064"/>
                </a:lnTo>
                <a:lnTo>
                  <a:pt x="0" y="576064"/>
                </a:lnTo>
                <a:close/>
              </a:path>
            </a:pathLst>
          </a:cu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userDrawn="1"/>
        </p:nvSpPr>
        <p:spPr>
          <a:xfrm>
            <a:off x="10169" y="160859"/>
            <a:ext cx="1415772" cy="461665"/>
          </a:xfrm>
          <a:prstGeom prst="rect">
            <a:avLst/>
          </a:prstGeom>
        </p:spPr>
        <p:txBody>
          <a:bodyPr wrap="none">
            <a:spAutoFit/>
          </a:bodyPr>
          <a:lstStyle/>
          <a:p>
            <a:pPr algn="ctr" defTabSz="914377" fontAlgn="base">
              <a:spcBef>
                <a:spcPct val="0"/>
              </a:spcBef>
              <a:spcAft>
                <a:spcPct val="0"/>
              </a:spcAft>
            </a:pPr>
            <a:r>
              <a:rPr lang="zh-CN" altLang="en-US" b="1" dirty="0" smtClean="0">
                <a:latin typeface="微软雅黑" panose="020B0503020204020204" pitchFamily="34" charset="-122"/>
                <a:ea typeface="微软雅黑" panose="020B0503020204020204" pitchFamily="34" charset="-122"/>
              </a:rPr>
              <a:t>综合强化</a:t>
            </a:r>
            <a:endParaRPr lang="en-US" altLang="zh-CN" b="1" dirty="0">
              <a:latin typeface="微软雅黑" panose="020B0503020204020204" pitchFamily="34" charset="-122"/>
              <a:ea typeface="微软雅黑" panose="020B0503020204020204" pitchFamily="34" charset="-122"/>
            </a:endParaRPr>
          </a:p>
        </p:txBody>
      </p:sp>
      <p:sp>
        <p:nvSpPr>
          <p:cNvPr id="6" name="矩形 5"/>
          <p:cNvSpPr/>
          <p:nvPr userDrawn="1"/>
        </p:nvSpPr>
        <p:spPr>
          <a:xfrm>
            <a:off x="335206" y="807662"/>
            <a:ext cx="11520000" cy="33422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Tree>
    <p:extLst>
      <p:ext uri="{BB962C8B-B14F-4D97-AF65-F5344CB8AC3E}">
        <p14:creationId xmlns:p14="http://schemas.microsoft.com/office/powerpoint/2010/main" val="334910928"/>
      </p:ext>
    </p:extLst>
  </p:cSld>
  <p:clrMapOvr>
    <a:masterClrMapping/>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40_自定义版式">
    <p:spTree>
      <p:nvGrpSpPr>
        <p:cNvPr id="1" name=""/>
        <p:cNvGrpSpPr/>
        <p:nvPr/>
      </p:nvGrpSpPr>
      <p:grpSpPr>
        <a:xfrm>
          <a:off x="0" y="0"/>
          <a:ext cx="0" cy="0"/>
          <a:chOff x="0" y="0"/>
          <a:chExt cx="0" cy="0"/>
        </a:xfrm>
      </p:grpSpPr>
      <p:sp>
        <p:nvSpPr>
          <p:cNvPr id="5" name="矩形 4"/>
          <p:cNvSpPr/>
          <p:nvPr userDrawn="1"/>
        </p:nvSpPr>
        <p:spPr>
          <a:xfrm>
            <a:off x="0" y="0"/>
            <a:ext cx="12190413" cy="6859588"/>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zh-CN" altLang="en-US">
              <a:solidFill>
                <a:prstClr val="white"/>
              </a:solidFill>
            </a:endParaRPr>
          </a:p>
        </p:txBody>
      </p:sp>
      <p:sp>
        <p:nvSpPr>
          <p:cNvPr id="3" name="任意多边形 2"/>
          <p:cNvSpPr/>
          <p:nvPr userDrawn="1"/>
        </p:nvSpPr>
        <p:spPr>
          <a:xfrm>
            <a:off x="0" y="165574"/>
            <a:ext cx="1474210" cy="476086"/>
          </a:xfrm>
          <a:custGeom>
            <a:avLst/>
            <a:gdLst>
              <a:gd name="connsiteX0" fmla="*/ 0 w 1902336"/>
              <a:gd name="connsiteY0" fmla="*/ 0 h 576064"/>
              <a:gd name="connsiteX1" fmla="*/ 1281028 w 1902336"/>
              <a:gd name="connsiteY1" fmla="*/ 0 h 576064"/>
              <a:gd name="connsiteX2" fmla="*/ 1570667 w 1902336"/>
              <a:gd name="connsiteY2" fmla="*/ 0 h 576064"/>
              <a:gd name="connsiteX3" fmla="*/ 1591682 w 1902336"/>
              <a:gd name="connsiteY3" fmla="*/ 0 h 576064"/>
              <a:gd name="connsiteX4" fmla="*/ 1902336 w 1902336"/>
              <a:gd name="connsiteY4" fmla="*/ 288032 h 576064"/>
              <a:gd name="connsiteX5" fmla="*/ 1591682 w 1902336"/>
              <a:gd name="connsiteY5" fmla="*/ 576064 h 576064"/>
              <a:gd name="connsiteX6" fmla="*/ 1570667 w 1902336"/>
              <a:gd name="connsiteY6" fmla="*/ 576064 h 576064"/>
              <a:gd name="connsiteX7" fmla="*/ 1281028 w 1902336"/>
              <a:gd name="connsiteY7" fmla="*/ 576064 h 576064"/>
              <a:gd name="connsiteX8" fmla="*/ 0 w 1902336"/>
              <a:gd name="connsiteY8" fmla="*/ 576064 h 576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2336" h="576064">
                <a:moveTo>
                  <a:pt x="0" y="0"/>
                </a:moveTo>
                <a:lnTo>
                  <a:pt x="1281028" y="0"/>
                </a:lnTo>
                <a:lnTo>
                  <a:pt x="1570667" y="0"/>
                </a:lnTo>
                <a:lnTo>
                  <a:pt x="1591682" y="0"/>
                </a:lnTo>
                <a:cubicBezTo>
                  <a:pt x="1763251" y="0"/>
                  <a:pt x="1902336" y="128956"/>
                  <a:pt x="1902336" y="288032"/>
                </a:cubicBezTo>
                <a:cubicBezTo>
                  <a:pt x="1902336" y="447108"/>
                  <a:pt x="1763251" y="576064"/>
                  <a:pt x="1591682" y="576064"/>
                </a:cubicBezTo>
                <a:lnTo>
                  <a:pt x="1570667" y="576064"/>
                </a:lnTo>
                <a:lnTo>
                  <a:pt x="1281028" y="576064"/>
                </a:lnTo>
                <a:lnTo>
                  <a:pt x="0" y="576064"/>
                </a:lnTo>
                <a:close/>
              </a:path>
            </a:pathLst>
          </a:cu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userDrawn="1"/>
        </p:nvSpPr>
        <p:spPr>
          <a:xfrm>
            <a:off x="10169" y="160859"/>
            <a:ext cx="1415772" cy="461665"/>
          </a:xfrm>
          <a:prstGeom prst="rect">
            <a:avLst/>
          </a:prstGeom>
        </p:spPr>
        <p:txBody>
          <a:bodyPr wrap="none">
            <a:spAutoFit/>
          </a:bodyPr>
          <a:lstStyle/>
          <a:p>
            <a:pPr algn="ctr" defTabSz="914377" fontAlgn="base">
              <a:spcBef>
                <a:spcPct val="0"/>
              </a:spcBef>
              <a:spcAft>
                <a:spcPct val="0"/>
              </a:spcAft>
            </a:pPr>
            <a:r>
              <a:rPr lang="zh-CN" altLang="en-US" b="1" dirty="0" smtClean="0">
                <a:latin typeface="微软雅黑" panose="020B0503020204020204" pitchFamily="34" charset="-122"/>
                <a:ea typeface="微软雅黑" panose="020B0503020204020204" pitchFamily="34" charset="-122"/>
              </a:rPr>
              <a:t>综合强化</a:t>
            </a:r>
            <a:endParaRPr lang="en-US" altLang="zh-CN" b="1" dirty="0">
              <a:latin typeface="微软雅黑" panose="020B0503020204020204" pitchFamily="34" charset="-122"/>
              <a:ea typeface="微软雅黑" panose="020B0503020204020204" pitchFamily="34" charset="-122"/>
            </a:endParaRPr>
          </a:p>
        </p:txBody>
      </p:sp>
      <p:sp>
        <p:nvSpPr>
          <p:cNvPr id="6" name="矩形 5"/>
          <p:cNvSpPr/>
          <p:nvPr userDrawn="1"/>
        </p:nvSpPr>
        <p:spPr>
          <a:xfrm>
            <a:off x="335206" y="807662"/>
            <a:ext cx="11520000" cy="30541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Tree>
    <p:extLst>
      <p:ext uri="{BB962C8B-B14F-4D97-AF65-F5344CB8AC3E}">
        <p14:creationId xmlns:p14="http://schemas.microsoft.com/office/powerpoint/2010/main" val="1700395821"/>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41_自定义版式">
    <p:spTree>
      <p:nvGrpSpPr>
        <p:cNvPr id="1" name=""/>
        <p:cNvGrpSpPr/>
        <p:nvPr/>
      </p:nvGrpSpPr>
      <p:grpSpPr>
        <a:xfrm>
          <a:off x="0" y="0"/>
          <a:ext cx="0" cy="0"/>
          <a:chOff x="0" y="0"/>
          <a:chExt cx="0" cy="0"/>
        </a:xfrm>
      </p:grpSpPr>
      <p:sp>
        <p:nvSpPr>
          <p:cNvPr id="5" name="矩形 4"/>
          <p:cNvSpPr/>
          <p:nvPr userDrawn="1"/>
        </p:nvSpPr>
        <p:spPr>
          <a:xfrm>
            <a:off x="0" y="0"/>
            <a:ext cx="12190413" cy="6859588"/>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zh-CN" altLang="en-US">
              <a:solidFill>
                <a:prstClr val="white"/>
              </a:solidFill>
            </a:endParaRPr>
          </a:p>
        </p:txBody>
      </p:sp>
      <p:sp>
        <p:nvSpPr>
          <p:cNvPr id="3" name="任意多边形 2"/>
          <p:cNvSpPr/>
          <p:nvPr userDrawn="1"/>
        </p:nvSpPr>
        <p:spPr>
          <a:xfrm>
            <a:off x="0" y="165574"/>
            <a:ext cx="1474210" cy="476086"/>
          </a:xfrm>
          <a:custGeom>
            <a:avLst/>
            <a:gdLst>
              <a:gd name="connsiteX0" fmla="*/ 0 w 1902336"/>
              <a:gd name="connsiteY0" fmla="*/ 0 h 576064"/>
              <a:gd name="connsiteX1" fmla="*/ 1281028 w 1902336"/>
              <a:gd name="connsiteY1" fmla="*/ 0 h 576064"/>
              <a:gd name="connsiteX2" fmla="*/ 1570667 w 1902336"/>
              <a:gd name="connsiteY2" fmla="*/ 0 h 576064"/>
              <a:gd name="connsiteX3" fmla="*/ 1591682 w 1902336"/>
              <a:gd name="connsiteY3" fmla="*/ 0 h 576064"/>
              <a:gd name="connsiteX4" fmla="*/ 1902336 w 1902336"/>
              <a:gd name="connsiteY4" fmla="*/ 288032 h 576064"/>
              <a:gd name="connsiteX5" fmla="*/ 1591682 w 1902336"/>
              <a:gd name="connsiteY5" fmla="*/ 576064 h 576064"/>
              <a:gd name="connsiteX6" fmla="*/ 1570667 w 1902336"/>
              <a:gd name="connsiteY6" fmla="*/ 576064 h 576064"/>
              <a:gd name="connsiteX7" fmla="*/ 1281028 w 1902336"/>
              <a:gd name="connsiteY7" fmla="*/ 576064 h 576064"/>
              <a:gd name="connsiteX8" fmla="*/ 0 w 1902336"/>
              <a:gd name="connsiteY8" fmla="*/ 576064 h 576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2336" h="576064">
                <a:moveTo>
                  <a:pt x="0" y="0"/>
                </a:moveTo>
                <a:lnTo>
                  <a:pt x="1281028" y="0"/>
                </a:lnTo>
                <a:lnTo>
                  <a:pt x="1570667" y="0"/>
                </a:lnTo>
                <a:lnTo>
                  <a:pt x="1591682" y="0"/>
                </a:lnTo>
                <a:cubicBezTo>
                  <a:pt x="1763251" y="0"/>
                  <a:pt x="1902336" y="128956"/>
                  <a:pt x="1902336" y="288032"/>
                </a:cubicBezTo>
                <a:cubicBezTo>
                  <a:pt x="1902336" y="447108"/>
                  <a:pt x="1763251" y="576064"/>
                  <a:pt x="1591682" y="576064"/>
                </a:cubicBezTo>
                <a:lnTo>
                  <a:pt x="1570667" y="576064"/>
                </a:lnTo>
                <a:lnTo>
                  <a:pt x="1281028" y="576064"/>
                </a:lnTo>
                <a:lnTo>
                  <a:pt x="0" y="576064"/>
                </a:lnTo>
                <a:close/>
              </a:path>
            </a:pathLst>
          </a:cu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userDrawn="1"/>
        </p:nvSpPr>
        <p:spPr>
          <a:xfrm>
            <a:off x="10169" y="160859"/>
            <a:ext cx="1415772" cy="461665"/>
          </a:xfrm>
          <a:prstGeom prst="rect">
            <a:avLst/>
          </a:prstGeom>
        </p:spPr>
        <p:txBody>
          <a:bodyPr wrap="none">
            <a:spAutoFit/>
          </a:bodyPr>
          <a:lstStyle/>
          <a:p>
            <a:pPr algn="ctr" defTabSz="914377" fontAlgn="base">
              <a:spcBef>
                <a:spcPct val="0"/>
              </a:spcBef>
              <a:spcAft>
                <a:spcPct val="0"/>
              </a:spcAft>
            </a:pPr>
            <a:r>
              <a:rPr lang="zh-CN" altLang="en-US" b="1" dirty="0" smtClean="0">
                <a:latin typeface="微软雅黑" panose="020B0503020204020204" pitchFamily="34" charset="-122"/>
                <a:ea typeface="微软雅黑" panose="020B0503020204020204" pitchFamily="34" charset="-122"/>
              </a:rPr>
              <a:t>综合强化</a:t>
            </a:r>
            <a:endParaRPr lang="en-US" altLang="zh-CN" b="1" dirty="0">
              <a:latin typeface="微软雅黑" panose="020B0503020204020204" pitchFamily="34" charset="-122"/>
              <a:ea typeface="微软雅黑" panose="020B0503020204020204" pitchFamily="34" charset="-122"/>
            </a:endParaRPr>
          </a:p>
        </p:txBody>
      </p:sp>
      <p:sp>
        <p:nvSpPr>
          <p:cNvPr id="6" name="矩形 5"/>
          <p:cNvSpPr/>
          <p:nvPr userDrawn="1"/>
        </p:nvSpPr>
        <p:spPr>
          <a:xfrm>
            <a:off x="335206" y="807662"/>
            <a:ext cx="11520000" cy="26221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Tree>
    <p:extLst>
      <p:ext uri="{BB962C8B-B14F-4D97-AF65-F5344CB8AC3E}">
        <p14:creationId xmlns:p14="http://schemas.microsoft.com/office/powerpoint/2010/main" val="4153065415"/>
      </p:ext>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42_自定义版式">
    <p:spTree>
      <p:nvGrpSpPr>
        <p:cNvPr id="1" name=""/>
        <p:cNvGrpSpPr/>
        <p:nvPr/>
      </p:nvGrpSpPr>
      <p:grpSpPr>
        <a:xfrm>
          <a:off x="0" y="0"/>
          <a:ext cx="0" cy="0"/>
          <a:chOff x="0" y="0"/>
          <a:chExt cx="0" cy="0"/>
        </a:xfrm>
      </p:grpSpPr>
      <p:sp>
        <p:nvSpPr>
          <p:cNvPr id="5" name="矩形 4"/>
          <p:cNvSpPr/>
          <p:nvPr userDrawn="1"/>
        </p:nvSpPr>
        <p:spPr>
          <a:xfrm>
            <a:off x="0" y="0"/>
            <a:ext cx="12190413" cy="6859588"/>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zh-CN" altLang="en-US">
              <a:solidFill>
                <a:prstClr val="white"/>
              </a:solidFill>
            </a:endParaRPr>
          </a:p>
        </p:txBody>
      </p:sp>
      <p:sp>
        <p:nvSpPr>
          <p:cNvPr id="3" name="任意多边形 2"/>
          <p:cNvSpPr/>
          <p:nvPr userDrawn="1"/>
        </p:nvSpPr>
        <p:spPr>
          <a:xfrm>
            <a:off x="0" y="165574"/>
            <a:ext cx="1474210" cy="476086"/>
          </a:xfrm>
          <a:custGeom>
            <a:avLst/>
            <a:gdLst>
              <a:gd name="connsiteX0" fmla="*/ 0 w 1902336"/>
              <a:gd name="connsiteY0" fmla="*/ 0 h 576064"/>
              <a:gd name="connsiteX1" fmla="*/ 1281028 w 1902336"/>
              <a:gd name="connsiteY1" fmla="*/ 0 h 576064"/>
              <a:gd name="connsiteX2" fmla="*/ 1570667 w 1902336"/>
              <a:gd name="connsiteY2" fmla="*/ 0 h 576064"/>
              <a:gd name="connsiteX3" fmla="*/ 1591682 w 1902336"/>
              <a:gd name="connsiteY3" fmla="*/ 0 h 576064"/>
              <a:gd name="connsiteX4" fmla="*/ 1902336 w 1902336"/>
              <a:gd name="connsiteY4" fmla="*/ 288032 h 576064"/>
              <a:gd name="connsiteX5" fmla="*/ 1591682 w 1902336"/>
              <a:gd name="connsiteY5" fmla="*/ 576064 h 576064"/>
              <a:gd name="connsiteX6" fmla="*/ 1570667 w 1902336"/>
              <a:gd name="connsiteY6" fmla="*/ 576064 h 576064"/>
              <a:gd name="connsiteX7" fmla="*/ 1281028 w 1902336"/>
              <a:gd name="connsiteY7" fmla="*/ 576064 h 576064"/>
              <a:gd name="connsiteX8" fmla="*/ 0 w 1902336"/>
              <a:gd name="connsiteY8" fmla="*/ 576064 h 576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2336" h="576064">
                <a:moveTo>
                  <a:pt x="0" y="0"/>
                </a:moveTo>
                <a:lnTo>
                  <a:pt x="1281028" y="0"/>
                </a:lnTo>
                <a:lnTo>
                  <a:pt x="1570667" y="0"/>
                </a:lnTo>
                <a:lnTo>
                  <a:pt x="1591682" y="0"/>
                </a:lnTo>
                <a:cubicBezTo>
                  <a:pt x="1763251" y="0"/>
                  <a:pt x="1902336" y="128956"/>
                  <a:pt x="1902336" y="288032"/>
                </a:cubicBezTo>
                <a:cubicBezTo>
                  <a:pt x="1902336" y="447108"/>
                  <a:pt x="1763251" y="576064"/>
                  <a:pt x="1591682" y="576064"/>
                </a:cubicBezTo>
                <a:lnTo>
                  <a:pt x="1570667" y="576064"/>
                </a:lnTo>
                <a:lnTo>
                  <a:pt x="1281028" y="576064"/>
                </a:lnTo>
                <a:lnTo>
                  <a:pt x="0" y="576064"/>
                </a:lnTo>
                <a:close/>
              </a:path>
            </a:pathLst>
          </a:cu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userDrawn="1"/>
        </p:nvSpPr>
        <p:spPr>
          <a:xfrm>
            <a:off x="10169" y="160859"/>
            <a:ext cx="1415772" cy="461665"/>
          </a:xfrm>
          <a:prstGeom prst="rect">
            <a:avLst/>
          </a:prstGeom>
        </p:spPr>
        <p:txBody>
          <a:bodyPr wrap="none">
            <a:spAutoFit/>
          </a:bodyPr>
          <a:lstStyle/>
          <a:p>
            <a:pPr algn="ctr" defTabSz="914377" fontAlgn="base">
              <a:spcBef>
                <a:spcPct val="0"/>
              </a:spcBef>
              <a:spcAft>
                <a:spcPct val="0"/>
              </a:spcAft>
            </a:pPr>
            <a:r>
              <a:rPr lang="zh-CN" altLang="en-US" b="1" dirty="0" smtClean="0">
                <a:latin typeface="微软雅黑" panose="020B0503020204020204" pitchFamily="34" charset="-122"/>
                <a:ea typeface="微软雅黑" panose="020B0503020204020204" pitchFamily="34" charset="-122"/>
              </a:rPr>
              <a:t>综合强化</a:t>
            </a:r>
            <a:endParaRPr lang="en-US" altLang="zh-CN" b="1" dirty="0">
              <a:latin typeface="微软雅黑" panose="020B0503020204020204" pitchFamily="34" charset="-122"/>
              <a:ea typeface="微软雅黑" panose="020B0503020204020204" pitchFamily="34" charset="-122"/>
            </a:endParaRPr>
          </a:p>
        </p:txBody>
      </p:sp>
      <p:sp>
        <p:nvSpPr>
          <p:cNvPr id="6" name="矩形 5"/>
          <p:cNvSpPr/>
          <p:nvPr userDrawn="1"/>
        </p:nvSpPr>
        <p:spPr>
          <a:xfrm>
            <a:off x="335206" y="807662"/>
            <a:ext cx="11520000" cy="22620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Tree>
    <p:extLst>
      <p:ext uri="{BB962C8B-B14F-4D97-AF65-F5344CB8AC3E}">
        <p14:creationId xmlns:p14="http://schemas.microsoft.com/office/powerpoint/2010/main" val="4012429130"/>
      </p:ext>
    </p:extLst>
  </p:cSld>
  <p:clrMapOvr>
    <a:masterClrMapping/>
  </p:clrMapOvr>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43_自定义版式">
    <p:spTree>
      <p:nvGrpSpPr>
        <p:cNvPr id="1" name=""/>
        <p:cNvGrpSpPr/>
        <p:nvPr/>
      </p:nvGrpSpPr>
      <p:grpSpPr>
        <a:xfrm>
          <a:off x="0" y="0"/>
          <a:ext cx="0" cy="0"/>
          <a:chOff x="0" y="0"/>
          <a:chExt cx="0" cy="0"/>
        </a:xfrm>
      </p:grpSpPr>
      <p:sp>
        <p:nvSpPr>
          <p:cNvPr id="5" name="矩形 4"/>
          <p:cNvSpPr/>
          <p:nvPr userDrawn="1"/>
        </p:nvSpPr>
        <p:spPr>
          <a:xfrm>
            <a:off x="0" y="0"/>
            <a:ext cx="12190413" cy="6859588"/>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zh-CN" altLang="en-US">
              <a:solidFill>
                <a:prstClr val="white"/>
              </a:solidFill>
            </a:endParaRPr>
          </a:p>
        </p:txBody>
      </p:sp>
      <p:sp>
        <p:nvSpPr>
          <p:cNvPr id="3" name="任意多边形 2"/>
          <p:cNvSpPr/>
          <p:nvPr userDrawn="1"/>
        </p:nvSpPr>
        <p:spPr>
          <a:xfrm>
            <a:off x="0" y="165574"/>
            <a:ext cx="1474210" cy="476086"/>
          </a:xfrm>
          <a:custGeom>
            <a:avLst/>
            <a:gdLst>
              <a:gd name="connsiteX0" fmla="*/ 0 w 1902336"/>
              <a:gd name="connsiteY0" fmla="*/ 0 h 576064"/>
              <a:gd name="connsiteX1" fmla="*/ 1281028 w 1902336"/>
              <a:gd name="connsiteY1" fmla="*/ 0 h 576064"/>
              <a:gd name="connsiteX2" fmla="*/ 1570667 w 1902336"/>
              <a:gd name="connsiteY2" fmla="*/ 0 h 576064"/>
              <a:gd name="connsiteX3" fmla="*/ 1591682 w 1902336"/>
              <a:gd name="connsiteY3" fmla="*/ 0 h 576064"/>
              <a:gd name="connsiteX4" fmla="*/ 1902336 w 1902336"/>
              <a:gd name="connsiteY4" fmla="*/ 288032 h 576064"/>
              <a:gd name="connsiteX5" fmla="*/ 1591682 w 1902336"/>
              <a:gd name="connsiteY5" fmla="*/ 576064 h 576064"/>
              <a:gd name="connsiteX6" fmla="*/ 1570667 w 1902336"/>
              <a:gd name="connsiteY6" fmla="*/ 576064 h 576064"/>
              <a:gd name="connsiteX7" fmla="*/ 1281028 w 1902336"/>
              <a:gd name="connsiteY7" fmla="*/ 576064 h 576064"/>
              <a:gd name="connsiteX8" fmla="*/ 0 w 1902336"/>
              <a:gd name="connsiteY8" fmla="*/ 576064 h 576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2336" h="576064">
                <a:moveTo>
                  <a:pt x="0" y="0"/>
                </a:moveTo>
                <a:lnTo>
                  <a:pt x="1281028" y="0"/>
                </a:lnTo>
                <a:lnTo>
                  <a:pt x="1570667" y="0"/>
                </a:lnTo>
                <a:lnTo>
                  <a:pt x="1591682" y="0"/>
                </a:lnTo>
                <a:cubicBezTo>
                  <a:pt x="1763251" y="0"/>
                  <a:pt x="1902336" y="128956"/>
                  <a:pt x="1902336" y="288032"/>
                </a:cubicBezTo>
                <a:cubicBezTo>
                  <a:pt x="1902336" y="447108"/>
                  <a:pt x="1763251" y="576064"/>
                  <a:pt x="1591682" y="576064"/>
                </a:cubicBezTo>
                <a:lnTo>
                  <a:pt x="1570667" y="576064"/>
                </a:lnTo>
                <a:lnTo>
                  <a:pt x="1281028" y="576064"/>
                </a:lnTo>
                <a:lnTo>
                  <a:pt x="0" y="576064"/>
                </a:lnTo>
                <a:close/>
              </a:path>
            </a:pathLst>
          </a:cu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userDrawn="1"/>
        </p:nvSpPr>
        <p:spPr>
          <a:xfrm>
            <a:off x="10169" y="160859"/>
            <a:ext cx="1415772" cy="461665"/>
          </a:xfrm>
          <a:prstGeom prst="rect">
            <a:avLst/>
          </a:prstGeom>
        </p:spPr>
        <p:txBody>
          <a:bodyPr wrap="none">
            <a:spAutoFit/>
          </a:bodyPr>
          <a:lstStyle/>
          <a:p>
            <a:pPr algn="ctr" defTabSz="914377" fontAlgn="base">
              <a:spcBef>
                <a:spcPct val="0"/>
              </a:spcBef>
              <a:spcAft>
                <a:spcPct val="0"/>
              </a:spcAft>
            </a:pPr>
            <a:r>
              <a:rPr lang="zh-CN" altLang="en-US" b="1" dirty="0" smtClean="0">
                <a:latin typeface="微软雅黑" panose="020B0503020204020204" pitchFamily="34" charset="-122"/>
                <a:ea typeface="微软雅黑" panose="020B0503020204020204" pitchFamily="34" charset="-122"/>
              </a:rPr>
              <a:t>综合强化</a:t>
            </a:r>
            <a:endParaRPr lang="en-US" altLang="zh-CN" b="1" dirty="0">
              <a:latin typeface="微软雅黑" panose="020B0503020204020204" pitchFamily="34" charset="-122"/>
              <a:ea typeface="微软雅黑" panose="020B0503020204020204" pitchFamily="34" charset="-122"/>
            </a:endParaRPr>
          </a:p>
        </p:txBody>
      </p:sp>
      <p:sp>
        <p:nvSpPr>
          <p:cNvPr id="6" name="矩形 5"/>
          <p:cNvSpPr/>
          <p:nvPr userDrawn="1"/>
        </p:nvSpPr>
        <p:spPr>
          <a:xfrm>
            <a:off x="335206" y="807662"/>
            <a:ext cx="11520000" cy="19020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Tree>
    <p:extLst>
      <p:ext uri="{BB962C8B-B14F-4D97-AF65-F5344CB8AC3E}">
        <p14:creationId xmlns:p14="http://schemas.microsoft.com/office/powerpoint/2010/main" val="3831392181"/>
      </p:ext>
    </p:extLst>
  </p:cSld>
  <p:clrMapOvr>
    <a:masterClrMapping/>
  </p:clrMapOvr>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44_自定义版式">
    <p:spTree>
      <p:nvGrpSpPr>
        <p:cNvPr id="1" name=""/>
        <p:cNvGrpSpPr/>
        <p:nvPr/>
      </p:nvGrpSpPr>
      <p:grpSpPr>
        <a:xfrm>
          <a:off x="0" y="0"/>
          <a:ext cx="0" cy="0"/>
          <a:chOff x="0" y="0"/>
          <a:chExt cx="0" cy="0"/>
        </a:xfrm>
      </p:grpSpPr>
      <p:sp>
        <p:nvSpPr>
          <p:cNvPr id="5" name="矩形 4"/>
          <p:cNvSpPr/>
          <p:nvPr userDrawn="1"/>
        </p:nvSpPr>
        <p:spPr>
          <a:xfrm>
            <a:off x="0" y="0"/>
            <a:ext cx="12190413" cy="6859588"/>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zh-CN" altLang="en-US">
              <a:solidFill>
                <a:prstClr val="white"/>
              </a:solidFill>
            </a:endParaRPr>
          </a:p>
        </p:txBody>
      </p:sp>
      <p:sp>
        <p:nvSpPr>
          <p:cNvPr id="3" name="任意多边形 2"/>
          <p:cNvSpPr/>
          <p:nvPr userDrawn="1"/>
        </p:nvSpPr>
        <p:spPr>
          <a:xfrm>
            <a:off x="0" y="165574"/>
            <a:ext cx="1474210" cy="476086"/>
          </a:xfrm>
          <a:custGeom>
            <a:avLst/>
            <a:gdLst>
              <a:gd name="connsiteX0" fmla="*/ 0 w 1902336"/>
              <a:gd name="connsiteY0" fmla="*/ 0 h 576064"/>
              <a:gd name="connsiteX1" fmla="*/ 1281028 w 1902336"/>
              <a:gd name="connsiteY1" fmla="*/ 0 h 576064"/>
              <a:gd name="connsiteX2" fmla="*/ 1570667 w 1902336"/>
              <a:gd name="connsiteY2" fmla="*/ 0 h 576064"/>
              <a:gd name="connsiteX3" fmla="*/ 1591682 w 1902336"/>
              <a:gd name="connsiteY3" fmla="*/ 0 h 576064"/>
              <a:gd name="connsiteX4" fmla="*/ 1902336 w 1902336"/>
              <a:gd name="connsiteY4" fmla="*/ 288032 h 576064"/>
              <a:gd name="connsiteX5" fmla="*/ 1591682 w 1902336"/>
              <a:gd name="connsiteY5" fmla="*/ 576064 h 576064"/>
              <a:gd name="connsiteX6" fmla="*/ 1570667 w 1902336"/>
              <a:gd name="connsiteY6" fmla="*/ 576064 h 576064"/>
              <a:gd name="connsiteX7" fmla="*/ 1281028 w 1902336"/>
              <a:gd name="connsiteY7" fmla="*/ 576064 h 576064"/>
              <a:gd name="connsiteX8" fmla="*/ 0 w 1902336"/>
              <a:gd name="connsiteY8" fmla="*/ 576064 h 576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2336" h="576064">
                <a:moveTo>
                  <a:pt x="0" y="0"/>
                </a:moveTo>
                <a:lnTo>
                  <a:pt x="1281028" y="0"/>
                </a:lnTo>
                <a:lnTo>
                  <a:pt x="1570667" y="0"/>
                </a:lnTo>
                <a:lnTo>
                  <a:pt x="1591682" y="0"/>
                </a:lnTo>
                <a:cubicBezTo>
                  <a:pt x="1763251" y="0"/>
                  <a:pt x="1902336" y="128956"/>
                  <a:pt x="1902336" y="288032"/>
                </a:cubicBezTo>
                <a:cubicBezTo>
                  <a:pt x="1902336" y="447108"/>
                  <a:pt x="1763251" y="576064"/>
                  <a:pt x="1591682" y="576064"/>
                </a:cubicBezTo>
                <a:lnTo>
                  <a:pt x="1570667" y="576064"/>
                </a:lnTo>
                <a:lnTo>
                  <a:pt x="1281028" y="576064"/>
                </a:lnTo>
                <a:lnTo>
                  <a:pt x="0" y="576064"/>
                </a:lnTo>
                <a:close/>
              </a:path>
            </a:pathLst>
          </a:cu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userDrawn="1"/>
        </p:nvSpPr>
        <p:spPr>
          <a:xfrm>
            <a:off x="10169" y="160859"/>
            <a:ext cx="1415772" cy="461665"/>
          </a:xfrm>
          <a:prstGeom prst="rect">
            <a:avLst/>
          </a:prstGeom>
        </p:spPr>
        <p:txBody>
          <a:bodyPr wrap="none">
            <a:spAutoFit/>
          </a:bodyPr>
          <a:lstStyle/>
          <a:p>
            <a:pPr algn="ctr" defTabSz="914377" fontAlgn="base">
              <a:spcBef>
                <a:spcPct val="0"/>
              </a:spcBef>
              <a:spcAft>
                <a:spcPct val="0"/>
              </a:spcAft>
            </a:pPr>
            <a:r>
              <a:rPr lang="zh-CN" altLang="en-US" b="1" dirty="0" smtClean="0">
                <a:latin typeface="微软雅黑" panose="020B0503020204020204" pitchFamily="34" charset="-122"/>
                <a:ea typeface="微软雅黑" panose="020B0503020204020204" pitchFamily="34" charset="-122"/>
              </a:rPr>
              <a:t>综合强化</a:t>
            </a:r>
            <a:endParaRPr lang="en-US" altLang="zh-CN" b="1" dirty="0">
              <a:latin typeface="微软雅黑" panose="020B0503020204020204" pitchFamily="34" charset="-122"/>
              <a:ea typeface="微软雅黑" panose="020B0503020204020204" pitchFamily="34" charset="-122"/>
            </a:endParaRPr>
          </a:p>
        </p:txBody>
      </p:sp>
      <p:sp>
        <p:nvSpPr>
          <p:cNvPr id="6" name="矩形 5"/>
          <p:cNvSpPr/>
          <p:nvPr userDrawn="1"/>
        </p:nvSpPr>
        <p:spPr>
          <a:xfrm>
            <a:off x="335206" y="807662"/>
            <a:ext cx="11520000" cy="13979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Tree>
    <p:extLst>
      <p:ext uri="{BB962C8B-B14F-4D97-AF65-F5344CB8AC3E}">
        <p14:creationId xmlns:p14="http://schemas.microsoft.com/office/powerpoint/2010/main" val="409330624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7_自定义版式">
    <p:spTree>
      <p:nvGrpSpPr>
        <p:cNvPr id="1" name=""/>
        <p:cNvGrpSpPr/>
        <p:nvPr/>
      </p:nvGrpSpPr>
      <p:grpSpPr>
        <a:xfrm>
          <a:off x="0" y="0"/>
          <a:ext cx="0" cy="0"/>
          <a:chOff x="0" y="0"/>
          <a:chExt cx="0" cy="0"/>
        </a:xfrm>
      </p:grpSpPr>
      <p:sp>
        <p:nvSpPr>
          <p:cNvPr id="5" name="矩形 4"/>
          <p:cNvSpPr/>
          <p:nvPr userDrawn="1"/>
        </p:nvSpPr>
        <p:spPr>
          <a:xfrm>
            <a:off x="334566" y="513470"/>
            <a:ext cx="11521280" cy="4428492"/>
          </a:xfrm>
          <a:prstGeom prst="rect">
            <a:avLst/>
          </a:prstGeom>
          <a:solidFill>
            <a:srgbClr val="F5F5F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endParaRPr>
          </a:p>
        </p:txBody>
      </p:sp>
    </p:spTree>
    <p:extLst>
      <p:ext uri="{BB962C8B-B14F-4D97-AF65-F5344CB8AC3E}">
        <p14:creationId xmlns:p14="http://schemas.microsoft.com/office/powerpoint/2010/main" val="480303484"/>
      </p:ext>
    </p:extLst>
  </p:cSld>
  <p:clrMapOvr>
    <a:masterClrMapping/>
  </p:clrMapOvr>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28_自定义版式">
    <p:spTree>
      <p:nvGrpSpPr>
        <p:cNvPr id="1" name=""/>
        <p:cNvGrpSpPr/>
        <p:nvPr/>
      </p:nvGrpSpPr>
      <p:grpSpPr>
        <a:xfrm>
          <a:off x="0" y="0"/>
          <a:ext cx="0" cy="0"/>
          <a:chOff x="0" y="0"/>
          <a:chExt cx="0" cy="0"/>
        </a:xfrm>
      </p:grpSpPr>
      <p:sp>
        <p:nvSpPr>
          <p:cNvPr id="5" name="矩形 4"/>
          <p:cNvSpPr/>
          <p:nvPr userDrawn="1"/>
        </p:nvSpPr>
        <p:spPr>
          <a:xfrm>
            <a:off x="0" y="0"/>
            <a:ext cx="12190413" cy="6859588"/>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zh-CN" altLang="en-US">
              <a:solidFill>
                <a:prstClr val="white"/>
              </a:solidFill>
            </a:endParaRPr>
          </a:p>
        </p:txBody>
      </p:sp>
      <p:sp>
        <p:nvSpPr>
          <p:cNvPr id="3" name="任意多边形 2"/>
          <p:cNvSpPr/>
          <p:nvPr userDrawn="1"/>
        </p:nvSpPr>
        <p:spPr>
          <a:xfrm>
            <a:off x="0" y="165574"/>
            <a:ext cx="1474210" cy="476086"/>
          </a:xfrm>
          <a:custGeom>
            <a:avLst/>
            <a:gdLst>
              <a:gd name="connsiteX0" fmla="*/ 0 w 1902336"/>
              <a:gd name="connsiteY0" fmla="*/ 0 h 576064"/>
              <a:gd name="connsiteX1" fmla="*/ 1281028 w 1902336"/>
              <a:gd name="connsiteY1" fmla="*/ 0 h 576064"/>
              <a:gd name="connsiteX2" fmla="*/ 1570667 w 1902336"/>
              <a:gd name="connsiteY2" fmla="*/ 0 h 576064"/>
              <a:gd name="connsiteX3" fmla="*/ 1591682 w 1902336"/>
              <a:gd name="connsiteY3" fmla="*/ 0 h 576064"/>
              <a:gd name="connsiteX4" fmla="*/ 1902336 w 1902336"/>
              <a:gd name="connsiteY4" fmla="*/ 288032 h 576064"/>
              <a:gd name="connsiteX5" fmla="*/ 1591682 w 1902336"/>
              <a:gd name="connsiteY5" fmla="*/ 576064 h 576064"/>
              <a:gd name="connsiteX6" fmla="*/ 1570667 w 1902336"/>
              <a:gd name="connsiteY6" fmla="*/ 576064 h 576064"/>
              <a:gd name="connsiteX7" fmla="*/ 1281028 w 1902336"/>
              <a:gd name="connsiteY7" fmla="*/ 576064 h 576064"/>
              <a:gd name="connsiteX8" fmla="*/ 0 w 1902336"/>
              <a:gd name="connsiteY8" fmla="*/ 576064 h 576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2336" h="576064">
                <a:moveTo>
                  <a:pt x="0" y="0"/>
                </a:moveTo>
                <a:lnTo>
                  <a:pt x="1281028" y="0"/>
                </a:lnTo>
                <a:lnTo>
                  <a:pt x="1570667" y="0"/>
                </a:lnTo>
                <a:lnTo>
                  <a:pt x="1591682" y="0"/>
                </a:lnTo>
                <a:cubicBezTo>
                  <a:pt x="1763251" y="0"/>
                  <a:pt x="1902336" y="128956"/>
                  <a:pt x="1902336" y="288032"/>
                </a:cubicBezTo>
                <a:cubicBezTo>
                  <a:pt x="1902336" y="447108"/>
                  <a:pt x="1763251" y="576064"/>
                  <a:pt x="1591682" y="576064"/>
                </a:cubicBezTo>
                <a:lnTo>
                  <a:pt x="1570667" y="576064"/>
                </a:lnTo>
                <a:lnTo>
                  <a:pt x="1281028" y="576064"/>
                </a:lnTo>
                <a:lnTo>
                  <a:pt x="0" y="576064"/>
                </a:lnTo>
                <a:close/>
              </a:path>
            </a:pathLst>
          </a:cu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userDrawn="1"/>
        </p:nvSpPr>
        <p:spPr>
          <a:xfrm>
            <a:off x="10169" y="160859"/>
            <a:ext cx="1415772" cy="461665"/>
          </a:xfrm>
          <a:prstGeom prst="rect">
            <a:avLst/>
          </a:prstGeom>
        </p:spPr>
        <p:txBody>
          <a:bodyPr wrap="none">
            <a:spAutoFit/>
          </a:bodyPr>
          <a:lstStyle/>
          <a:p>
            <a:pPr algn="ctr" defTabSz="914377" fontAlgn="base">
              <a:spcBef>
                <a:spcPct val="0"/>
              </a:spcBef>
              <a:spcAft>
                <a:spcPct val="0"/>
              </a:spcAft>
            </a:pPr>
            <a:r>
              <a:rPr lang="zh-CN" altLang="en-US" b="1" dirty="0" smtClean="0">
                <a:latin typeface="微软雅黑" panose="020B0503020204020204" pitchFamily="34" charset="-122"/>
                <a:ea typeface="微软雅黑" panose="020B0503020204020204" pitchFamily="34" charset="-122"/>
              </a:rPr>
              <a:t>综合强化</a:t>
            </a:r>
            <a:endParaRPr lang="en-US" altLang="zh-CN"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587284882"/>
      </p:ext>
    </p:extLst>
  </p:cSld>
  <p:clrMapOvr>
    <a:masterClrMapping/>
  </p:clrMapOvr>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12_自定义版式">
    <p:spTree>
      <p:nvGrpSpPr>
        <p:cNvPr id="1" name=""/>
        <p:cNvGrpSpPr/>
        <p:nvPr/>
      </p:nvGrpSpPr>
      <p:grpSpPr>
        <a:xfrm>
          <a:off x="0" y="0"/>
          <a:ext cx="0" cy="0"/>
          <a:chOff x="0" y="0"/>
          <a:chExt cx="0" cy="0"/>
        </a:xfrm>
      </p:grpSpPr>
      <p:sp>
        <p:nvSpPr>
          <p:cNvPr id="3" name="矩形 2"/>
          <p:cNvSpPr/>
          <p:nvPr userDrawn="1"/>
        </p:nvSpPr>
        <p:spPr>
          <a:xfrm>
            <a:off x="-241498" y="-170606"/>
            <a:ext cx="12431911" cy="7030194"/>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zh-CN" altLang="en-US">
              <a:solidFill>
                <a:prstClr val="white"/>
              </a:solidFill>
            </a:endParaRPr>
          </a:p>
        </p:txBody>
      </p:sp>
    </p:spTree>
    <p:extLst>
      <p:ext uri="{BB962C8B-B14F-4D97-AF65-F5344CB8AC3E}">
        <p14:creationId xmlns:p14="http://schemas.microsoft.com/office/powerpoint/2010/main" val="3175414987"/>
      </p:ext>
    </p:extLst>
  </p:cSld>
  <p:clrMapOvr>
    <a:masterClrMapping/>
  </p:clrMapOvr>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blank">
  <p:cSld name="1_空白">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729640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自定义版式">
    <p:spTree>
      <p:nvGrpSpPr>
        <p:cNvPr id="1" name=""/>
        <p:cNvGrpSpPr/>
        <p:nvPr/>
      </p:nvGrpSpPr>
      <p:grpSpPr>
        <a:xfrm>
          <a:off x="0" y="0"/>
          <a:ext cx="0" cy="0"/>
          <a:chOff x="0" y="0"/>
          <a:chExt cx="0" cy="0"/>
        </a:xfrm>
      </p:grpSpPr>
      <p:sp>
        <p:nvSpPr>
          <p:cNvPr id="5" name="矩形 4"/>
          <p:cNvSpPr/>
          <p:nvPr userDrawn="1"/>
        </p:nvSpPr>
        <p:spPr>
          <a:xfrm>
            <a:off x="334566" y="513470"/>
            <a:ext cx="11521280" cy="3708412"/>
          </a:xfrm>
          <a:prstGeom prst="rect">
            <a:avLst/>
          </a:prstGeom>
          <a:solidFill>
            <a:srgbClr val="F5F5F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endParaRPr>
          </a:p>
        </p:txBody>
      </p:sp>
    </p:spTree>
    <p:extLst>
      <p:ext uri="{BB962C8B-B14F-4D97-AF65-F5344CB8AC3E}">
        <p14:creationId xmlns:p14="http://schemas.microsoft.com/office/powerpoint/2010/main" val="333474401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7_自定义版式">
    <p:spTree>
      <p:nvGrpSpPr>
        <p:cNvPr id="1" name=""/>
        <p:cNvGrpSpPr/>
        <p:nvPr/>
      </p:nvGrpSpPr>
      <p:grpSpPr>
        <a:xfrm>
          <a:off x="0" y="0"/>
          <a:ext cx="0" cy="0"/>
          <a:chOff x="0" y="0"/>
          <a:chExt cx="0" cy="0"/>
        </a:xfrm>
      </p:grpSpPr>
      <p:sp>
        <p:nvSpPr>
          <p:cNvPr id="5" name="矩形 4"/>
          <p:cNvSpPr/>
          <p:nvPr userDrawn="1"/>
        </p:nvSpPr>
        <p:spPr>
          <a:xfrm>
            <a:off x="334566" y="513470"/>
            <a:ext cx="11521280" cy="2988332"/>
          </a:xfrm>
          <a:prstGeom prst="rect">
            <a:avLst/>
          </a:prstGeom>
          <a:solidFill>
            <a:srgbClr val="F5F5F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endParaRPr>
          </a:p>
        </p:txBody>
      </p:sp>
    </p:spTree>
    <p:extLst>
      <p:ext uri="{BB962C8B-B14F-4D97-AF65-F5344CB8AC3E}">
        <p14:creationId xmlns:p14="http://schemas.microsoft.com/office/powerpoint/2010/main" val="118926150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9_自定义版式">
    <p:spTree>
      <p:nvGrpSpPr>
        <p:cNvPr id="1" name=""/>
        <p:cNvGrpSpPr/>
        <p:nvPr/>
      </p:nvGrpSpPr>
      <p:grpSpPr>
        <a:xfrm>
          <a:off x="0" y="0"/>
          <a:ext cx="0" cy="0"/>
          <a:chOff x="0" y="0"/>
          <a:chExt cx="0" cy="0"/>
        </a:xfrm>
      </p:grpSpPr>
      <p:sp>
        <p:nvSpPr>
          <p:cNvPr id="5" name="矩形 4"/>
          <p:cNvSpPr/>
          <p:nvPr userDrawn="1"/>
        </p:nvSpPr>
        <p:spPr>
          <a:xfrm>
            <a:off x="334566" y="513470"/>
            <a:ext cx="11521280" cy="2628292"/>
          </a:xfrm>
          <a:prstGeom prst="rect">
            <a:avLst/>
          </a:prstGeom>
          <a:solidFill>
            <a:srgbClr val="F5F5F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endParaRPr>
          </a:p>
        </p:txBody>
      </p:sp>
    </p:spTree>
    <p:extLst>
      <p:ext uri="{BB962C8B-B14F-4D97-AF65-F5344CB8AC3E}">
        <p14:creationId xmlns:p14="http://schemas.microsoft.com/office/powerpoint/2010/main" val="191525956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8_自定义版式">
    <p:spTree>
      <p:nvGrpSpPr>
        <p:cNvPr id="1" name=""/>
        <p:cNvGrpSpPr/>
        <p:nvPr/>
      </p:nvGrpSpPr>
      <p:grpSpPr>
        <a:xfrm>
          <a:off x="0" y="0"/>
          <a:ext cx="0" cy="0"/>
          <a:chOff x="0" y="0"/>
          <a:chExt cx="0" cy="0"/>
        </a:xfrm>
      </p:grpSpPr>
      <p:sp>
        <p:nvSpPr>
          <p:cNvPr id="5" name="矩形 4"/>
          <p:cNvSpPr/>
          <p:nvPr userDrawn="1"/>
        </p:nvSpPr>
        <p:spPr>
          <a:xfrm>
            <a:off x="334566" y="513470"/>
            <a:ext cx="11521280" cy="2196244"/>
          </a:xfrm>
          <a:prstGeom prst="rect">
            <a:avLst/>
          </a:prstGeom>
          <a:solidFill>
            <a:srgbClr val="F5F5F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endParaRPr>
          </a:p>
        </p:txBody>
      </p:sp>
    </p:spTree>
    <p:extLst>
      <p:ext uri="{BB962C8B-B14F-4D97-AF65-F5344CB8AC3E}">
        <p14:creationId xmlns:p14="http://schemas.microsoft.com/office/powerpoint/2010/main" val="39183481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 Id="rId51" Type="http://schemas.openxmlformats.org/officeDocument/2006/relationships/slideLayout" Target="../slideLayouts/slideLayout5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BFBFB"/>
        </a:solidFill>
        <a:effectLst/>
      </p:bgPr>
    </p:bg>
    <p:spTree>
      <p:nvGrpSpPr>
        <p:cNvPr id="1" name=""/>
        <p:cNvGrpSpPr/>
        <p:nvPr/>
      </p:nvGrpSpPr>
      <p:grpSpPr>
        <a:xfrm>
          <a:off x="0" y="0"/>
          <a:ext cx="0" cy="0"/>
          <a:chOff x="0" y="0"/>
          <a:chExt cx="0" cy="0"/>
        </a:xfrm>
      </p:grpSpPr>
      <p:sp>
        <p:nvSpPr>
          <p:cNvPr id="2" name="矩形 1"/>
          <p:cNvSpPr/>
          <p:nvPr userDrawn="1"/>
        </p:nvSpPr>
        <p:spPr>
          <a:xfrm>
            <a:off x="0" y="0"/>
            <a:ext cx="12190413" cy="68595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Tree>
    <p:extLst>
      <p:ext uri="{BB962C8B-B14F-4D97-AF65-F5344CB8AC3E}">
        <p14:creationId xmlns:p14="http://schemas.microsoft.com/office/powerpoint/2010/main" val="4015594423"/>
      </p:ext>
    </p:extLst>
  </p:cSld>
  <p:clrMap bg1="lt1" tx1="dk1" bg2="lt2" tx2="dk2" accent1="accent1" accent2="accent2" accent3="accent3" accent4="accent4" accent5="accent5" accent6="accent6" hlink="hlink" folHlink="folHlink"/>
  <p:sldLayoutIdLst>
    <p:sldLayoutId id="2147483704" r:id="rId1"/>
    <p:sldLayoutId id="2147483695" r:id="rId2"/>
    <p:sldLayoutId id="2147483696" r:id="rId3"/>
    <p:sldLayoutId id="2147483705" r:id="rId4"/>
    <p:sldLayoutId id="2147483706" r:id="rId5"/>
    <p:sldLayoutId id="2147483707" r:id="rId6"/>
    <p:sldLayoutId id="2147483743" r:id="rId7"/>
    <p:sldLayoutId id="2147483745" r:id="rId8"/>
    <p:sldLayoutId id="2147483744" r:id="rId9"/>
    <p:sldLayoutId id="2147483703" r:id="rId10"/>
    <p:sldLayoutId id="2147483709" r:id="rId11"/>
    <p:sldLayoutId id="2147483708" r:id="rId12"/>
    <p:sldLayoutId id="2147483710" r:id="rId13"/>
    <p:sldLayoutId id="2147483711" r:id="rId14"/>
    <p:sldLayoutId id="2147483746" r:id="rId15"/>
    <p:sldLayoutId id="2147483697" r:id="rId16"/>
    <p:sldLayoutId id="2147483698" r:id="rId17"/>
    <p:sldLayoutId id="2147483712" r:id="rId18"/>
    <p:sldLayoutId id="2147483741" r:id="rId19"/>
    <p:sldLayoutId id="2147483713" r:id="rId20"/>
    <p:sldLayoutId id="2147483742" r:id="rId21"/>
    <p:sldLayoutId id="2147483714" r:id="rId22"/>
    <p:sldLayoutId id="2147483701" r:id="rId23"/>
    <p:sldLayoutId id="2147483725" r:id="rId24"/>
    <p:sldLayoutId id="2147483715" r:id="rId25"/>
    <p:sldLayoutId id="2147483729" r:id="rId26"/>
    <p:sldLayoutId id="2147483716" r:id="rId27"/>
    <p:sldLayoutId id="2147483730" r:id="rId28"/>
    <p:sldLayoutId id="2147483717" r:id="rId29"/>
    <p:sldLayoutId id="2147483731" r:id="rId30"/>
    <p:sldLayoutId id="2147483718" r:id="rId31"/>
    <p:sldLayoutId id="2147483732" r:id="rId32"/>
    <p:sldLayoutId id="2147483733" r:id="rId33"/>
    <p:sldLayoutId id="2147483734" r:id="rId34"/>
    <p:sldLayoutId id="2147483735" r:id="rId35"/>
    <p:sldLayoutId id="2147483723" r:id="rId36"/>
    <p:sldLayoutId id="2147483702" r:id="rId37"/>
    <p:sldLayoutId id="2147483719" r:id="rId38"/>
    <p:sldLayoutId id="2147483720" r:id="rId39"/>
    <p:sldLayoutId id="2147483726" r:id="rId40"/>
    <p:sldLayoutId id="2147483721" r:id="rId41"/>
    <p:sldLayoutId id="2147483727" r:id="rId42"/>
    <p:sldLayoutId id="2147483722" r:id="rId43"/>
    <p:sldLayoutId id="2147483728" r:id="rId44"/>
    <p:sldLayoutId id="2147483736" r:id="rId45"/>
    <p:sldLayoutId id="2147483737" r:id="rId46"/>
    <p:sldLayoutId id="2147483738" r:id="rId47"/>
    <p:sldLayoutId id="2147483739" r:id="rId48"/>
    <p:sldLayoutId id="2147483740" r:id="rId49"/>
    <p:sldLayoutId id="2147483724" r:id="rId50"/>
    <p:sldLayoutId id="2147483699" r:id="rId51"/>
    <p:sldLayoutId id="2147483700" r:id="rId52"/>
  </p:sldLayoutIdLst>
  <p:timing>
    <p:tnLst>
      <p:par>
        <p:cTn id="1" dur="indefinite" restart="never" nodeType="tmRoot"/>
      </p:par>
    </p:tnLst>
  </p:timing>
  <p:txStyles>
    <p:titleStyle>
      <a:lvl1pPr algn="ctr" defTabSz="1218565" rtl="0" eaLnBrk="1" latinLnBrk="0" hangingPunct="1">
        <a:spcBef>
          <a:spcPct val="0"/>
        </a:spcBef>
        <a:buNone/>
        <a:defRPr sz="5900" kern="1200">
          <a:solidFill>
            <a:schemeClr val="tx1"/>
          </a:solidFill>
          <a:latin typeface="+mj-lt"/>
          <a:ea typeface="+mj-ea"/>
          <a:cs typeface="+mj-cs"/>
        </a:defRPr>
      </a:lvl1pPr>
    </p:titleStyle>
    <p:bodyStyle>
      <a:lvl1pPr marL="457200" indent="-457200" algn="l" defTabSz="1218565"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90600" indent="-381000" algn="l" defTabSz="1218565" rtl="0" eaLnBrk="1" latinLnBrk="0" hangingPunct="1">
        <a:spcBef>
          <a:spcPct val="20000"/>
        </a:spcBef>
        <a:buFont typeface="Arial" pitchFamily="34" charset="0"/>
        <a:buChar char="–"/>
        <a:defRPr sz="3700" kern="1200">
          <a:solidFill>
            <a:schemeClr val="tx1"/>
          </a:solidFill>
          <a:latin typeface="+mn-lt"/>
          <a:ea typeface="+mn-ea"/>
          <a:cs typeface="+mn-cs"/>
        </a:defRPr>
      </a:lvl2pPr>
      <a:lvl3pPr marL="1524000" indent="-304800" algn="l" defTabSz="1218565"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432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528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4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20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2.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5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package" Target="../embeddings/Microsoft_Word___3.docx"/><Relationship Id="rId2" Type="http://schemas.openxmlformats.org/officeDocument/2006/relationships/slideLayout" Target="../slideLayouts/slideLayout3.xml"/><Relationship Id="rId1" Type="http://schemas.openxmlformats.org/officeDocument/2006/relationships/vmlDrawing" Target="../drawings/vmlDrawing2.vml"/><Relationship Id="rId6" Type="http://schemas.openxmlformats.org/officeDocument/2006/relationships/image" Target="../media/image6.emf"/><Relationship Id="rId5" Type="http://schemas.openxmlformats.org/officeDocument/2006/relationships/package" Target="../embeddings/Microsoft_Word___4.docx"/><Relationship Id="rId4" Type="http://schemas.openxmlformats.org/officeDocument/2006/relationships/image" Target="../media/image5.e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package" Target="../embeddings/Microsoft_Word___5.docx"/><Relationship Id="rId2" Type="http://schemas.openxmlformats.org/officeDocument/2006/relationships/slideLayout" Target="../slideLayouts/slideLayout3.xml"/><Relationship Id="rId1" Type="http://schemas.openxmlformats.org/officeDocument/2006/relationships/vmlDrawing" Target="../drawings/vmlDrawing3.vml"/><Relationship Id="rId4" Type="http://schemas.openxmlformats.org/officeDocument/2006/relationships/image" Target="../media/image7.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3" Type="http://schemas.openxmlformats.org/officeDocument/2006/relationships/package" Target="../embeddings/Microsoft_Word___6.docx"/><Relationship Id="rId2" Type="http://schemas.openxmlformats.org/officeDocument/2006/relationships/slideLayout" Target="../slideLayouts/slideLayout17.xml"/><Relationship Id="rId1" Type="http://schemas.openxmlformats.org/officeDocument/2006/relationships/vmlDrawing" Target="../drawings/vmlDrawing4.vml"/><Relationship Id="rId6" Type="http://schemas.openxmlformats.org/officeDocument/2006/relationships/image" Target="../media/image9.emf"/><Relationship Id="rId5" Type="http://schemas.openxmlformats.org/officeDocument/2006/relationships/package" Target="../embeddings/Microsoft_Word___7.docx"/><Relationship Id="rId4" Type="http://schemas.openxmlformats.org/officeDocument/2006/relationships/image" Target="../media/image8.emf"/></Relationships>
</file>

<file path=ppt/slides/_rels/slide26.xml.rels><?xml version="1.0" encoding="UTF-8" standalone="yes"?>
<Relationships xmlns="http://schemas.openxmlformats.org/package/2006/relationships"><Relationship Id="rId3" Type="http://schemas.openxmlformats.org/officeDocument/2006/relationships/package" Target="../embeddings/Microsoft_Word___8.docx"/><Relationship Id="rId2" Type="http://schemas.openxmlformats.org/officeDocument/2006/relationships/slideLayout" Target="../slideLayouts/slideLayout21.xml"/><Relationship Id="rId1" Type="http://schemas.openxmlformats.org/officeDocument/2006/relationships/vmlDrawing" Target="../drawings/vmlDrawing5.vml"/><Relationship Id="rId4" Type="http://schemas.openxmlformats.org/officeDocument/2006/relationships/image" Target="../media/image10.e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9.xml.rels><?xml version="1.0" encoding="UTF-8" standalone="yes"?>
<Relationships xmlns="http://schemas.openxmlformats.org/package/2006/relationships"><Relationship Id="rId3" Type="http://schemas.openxmlformats.org/officeDocument/2006/relationships/package" Target="../embeddings/Microsoft_Word___9.docx"/><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1.emf"/></Relationships>
</file>

<file path=ppt/slides/_rels/slide3.xml.rels><?xml version="1.0" encoding="UTF-8" standalone="yes"?>
<Relationships xmlns="http://schemas.openxmlformats.org/package/2006/relationships"><Relationship Id="rId8" Type="http://schemas.openxmlformats.org/officeDocument/2006/relationships/slide" Target="slide31.xml"/><Relationship Id="rId3" Type="http://schemas.openxmlformats.org/officeDocument/2006/relationships/tags" Target="../tags/tag3.xml"/><Relationship Id="rId7" Type="http://schemas.openxmlformats.org/officeDocument/2006/relationships/slide" Target="slide13.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slide" Target="slide4.xml"/><Relationship Id="rId5" Type="http://schemas.openxmlformats.org/officeDocument/2006/relationships/notesSlide" Target="../notesSlides/notesSlide1.xml"/><Relationship Id="rId4"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52.xml"/></Relationships>
</file>

<file path=ppt/slides/_rels/slide32.xml.rels><?xml version="1.0" encoding="UTF-8" standalone="yes"?>
<Relationships xmlns="http://schemas.openxmlformats.org/package/2006/relationships"><Relationship Id="rId8" Type="http://schemas.openxmlformats.org/officeDocument/2006/relationships/slide" Target="slide41.xml"/><Relationship Id="rId13" Type="http://schemas.openxmlformats.org/officeDocument/2006/relationships/slide" Target="slide51.xml"/><Relationship Id="rId18" Type="http://schemas.openxmlformats.org/officeDocument/2006/relationships/slide" Target="slide64.xml"/><Relationship Id="rId3" Type="http://schemas.openxmlformats.org/officeDocument/2006/relationships/slide" Target="slide34.xml"/><Relationship Id="rId7" Type="http://schemas.openxmlformats.org/officeDocument/2006/relationships/slide" Target="slide39.xml"/><Relationship Id="rId12" Type="http://schemas.openxmlformats.org/officeDocument/2006/relationships/slide" Target="slide49.xml"/><Relationship Id="rId17" Type="http://schemas.openxmlformats.org/officeDocument/2006/relationships/slide" Target="slide59.xml"/><Relationship Id="rId2" Type="http://schemas.openxmlformats.org/officeDocument/2006/relationships/slide" Target="slide32.xml"/><Relationship Id="rId16" Type="http://schemas.openxmlformats.org/officeDocument/2006/relationships/slide" Target="slide57.xml"/><Relationship Id="rId1" Type="http://schemas.openxmlformats.org/officeDocument/2006/relationships/slideLayout" Target="../slideLayouts/slideLayout27.xml"/><Relationship Id="rId6" Type="http://schemas.openxmlformats.org/officeDocument/2006/relationships/slide" Target="slide38.xml"/><Relationship Id="rId11" Type="http://schemas.openxmlformats.org/officeDocument/2006/relationships/slide" Target="slide47.xml"/><Relationship Id="rId5" Type="http://schemas.openxmlformats.org/officeDocument/2006/relationships/slide" Target="slide37.xml"/><Relationship Id="rId15" Type="http://schemas.openxmlformats.org/officeDocument/2006/relationships/slide" Target="slide55.xml"/><Relationship Id="rId10" Type="http://schemas.openxmlformats.org/officeDocument/2006/relationships/slide" Target="slide45.xml"/><Relationship Id="rId4" Type="http://schemas.openxmlformats.org/officeDocument/2006/relationships/slide" Target="slide36.xml"/><Relationship Id="rId9" Type="http://schemas.openxmlformats.org/officeDocument/2006/relationships/slide" Target="slide43.xml"/><Relationship Id="rId14" Type="http://schemas.openxmlformats.org/officeDocument/2006/relationships/slide" Target="slide53.xml"/></Relationships>
</file>

<file path=ppt/slides/_rels/slide33.xml.rels><?xml version="1.0" encoding="UTF-8" standalone="yes"?>
<Relationships xmlns="http://schemas.openxmlformats.org/package/2006/relationships"><Relationship Id="rId8" Type="http://schemas.openxmlformats.org/officeDocument/2006/relationships/slide" Target="slide41.xml"/><Relationship Id="rId13" Type="http://schemas.openxmlformats.org/officeDocument/2006/relationships/slide" Target="slide51.xml"/><Relationship Id="rId18" Type="http://schemas.openxmlformats.org/officeDocument/2006/relationships/slide" Target="slide64.xml"/><Relationship Id="rId3" Type="http://schemas.openxmlformats.org/officeDocument/2006/relationships/slide" Target="slide34.xml"/><Relationship Id="rId7" Type="http://schemas.openxmlformats.org/officeDocument/2006/relationships/slide" Target="slide39.xml"/><Relationship Id="rId12" Type="http://schemas.openxmlformats.org/officeDocument/2006/relationships/slide" Target="slide49.xml"/><Relationship Id="rId17" Type="http://schemas.openxmlformats.org/officeDocument/2006/relationships/slide" Target="slide59.xml"/><Relationship Id="rId2" Type="http://schemas.openxmlformats.org/officeDocument/2006/relationships/slide" Target="slide32.xml"/><Relationship Id="rId16" Type="http://schemas.openxmlformats.org/officeDocument/2006/relationships/slide" Target="slide57.xml"/><Relationship Id="rId1" Type="http://schemas.openxmlformats.org/officeDocument/2006/relationships/slideLayout" Target="../slideLayouts/slideLayout36.xml"/><Relationship Id="rId6" Type="http://schemas.openxmlformats.org/officeDocument/2006/relationships/slide" Target="slide38.xml"/><Relationship Id="rId11" Type="http://schemas.openxmlformats.org/officeDocument/2006/relationships/slide" Target="slide47.xml"/><Relationship Id="rId5" Type="http://schemas.openxmlformats.org/officeDocument/2006/relationships/slide" Target="slide37.xml"/><Relationship Id="rId15" Type="http://schemas.openxmlformats.org/officeDocument/2006/relationships/slide" Target="slide55.xml"/><Relationship Id="rId10" Type="http://schemas.openxmlformats.org/officeDocument/2006/relationships/slide" Target="slide45.xml"/><Relationship Id="rId4" Type="http://schemas.openxmlformats.org/officeDocument/2006/relationships/slide" Target="slide36.xml"/><Relationship Id="rId9" Type="http://schemas.openxmlformats.org/officeDocument/2006/relationships/slide" Target="slide43.xml"/><Relationship Id="rId14" Type="http://schemas.openxmlformats.org/officeDocument/2006/relationships/slide" Target="slide53.xml"/></Relationships>
</file>

<file path=ppt/slides/_rels/slide34.xml.rels><?xml version="1.0" encoding="UTF-8" standalone="yes"?>
<Relationships xmlns="http://schemas.openxmlformats.org/package/2006/relationships"><Relationship Id="rId8" Type="http://schemas.openxmlformats.org/officeDocument/2006/relationships/slide" Target="slide39.xml"/><Relationship Id="rId13" Type="http://schemas.openxmlformats.org/officeDocument/2006/relationships/slide" Target="slide49.xml"/><Relationship Id="rId18" Type="http://schemas.openxmlformats.org/officeDocument/2006/relationships/slide" Target="slide59.xml"/><Relationship Id="rId3" Type="http://schemas.openxmlformats.org/officeDocument/2006/relationships/slide" Target="slide32.xml"/><Relationship Id="rId21" Type="http://schemas.openxmlformats.org/officeDocument/2006/relationships/image" Target="../media/image12.emf"/><Relationship Id="rId7" Type="http://schemas.openxmlformats.org/officeDocument/2006/relationships/slide" Target="slide38.xml"/><Relationship Id="rId12" Type="http://schemas.openxmlformats.org/officeDocument/2006/relationships/slide" Target="slide47.xml"/><Relationship Id="rId17" Type="http://schemas.openxmlformats.org/officeDocument/2006/relationships/slide" Target="slide57.xml"/><Relationship Id="rId2" Type="http://schemas.openxmlformats.org/officeDocument/2006/relationships/slideLayout" Target="../slideLayouts/slideLayout26.xml"/><Relationship Id="rId16" Type="http://schemas.openxmlformats.org/officeDocument/2006/relationships/slide" Target="slide55.xml"/><Relationship Id="rId20" Type="http://schemas.openxmlformats.org/officeDocument/2006/relationships/package" Target="../embeddings/Microsoft_Word___10.docx"/><Relationship Id="rId1" Type="http://schemas.openxmlformats.org/officeDocument/2006/relationships/vmlDrawing" Target="../drawings/vmlDrawing7.vml"/><Relationship Id="rId6" Type="http://schemas.openxmlformats.org/officeDocument/2006/relationships/slide" Target="slide37.xml"/><Relationship Id="rId11" Type="http://schemas.openxmlformats.org/officeDocument/2006/relationships/slide" Target="slide45.xml"/><Relationship Id="rId5" Type="http://schemas.openxmlformats.org/officeDocument/2006/relationships/slide" Target="slide36.xml"/><Relationship Id="rId15" Type="http://schemas.openxmlformats.org/officeDocument/2006/relationships/slide" Target="slide53.xml"/><Relationship Id="rId23" Type="http://schemas.openxmlformats.org/officeDocument/2006/relationships/image" Target="../media/image13.emf"/><Relationship Id="rId10" Type="http://schemas.openxmlformats.org/officeDocument/2006/relationships/slide" Target="slide43.xml"/><Relationship Id="rId19" Type="http://schemas.openxmlformats.org/officeDocument/2006/relationships/slide" Target="slide64.xml"/><Relationship Id="rId4" Type="http://schemas.openxmlformats.org/officeDocument/2006/relationships/slide" Target="slide34.xml"/><Relationship Id="rId9" Type="http://schemas.openxmlformats.org/officeDocument/2006/relationships/slide" Target="slide41.xml"/><Relationship Id="rId14" Type="http://schemas.openxmlformats.org/officeDocument/2006/relationships/slide" Target="slide51.xml"/><Relationship Id="rId22" Type="http://schemas.openxmlformats.org/officeDocument/2006/relationships/package" Target="../embeddings/Microsoft_Word___11.docx"/></Relationships>
</file>

<file path=ppt/slides/_rels/slide35.xml.rels><?xml version="1.0" encoding="UTF-8" standalone="yes"?>
<Relationships xmlns="http://schemas.openxmlformats.org/package/2006/relationships"><Relationship Id="rId8" Type="http://schemas.openxmlformats.org/officeDocument/2006/relationships/slide" Target="slide39.xml"/><Relationship Id="rId13" Type="http://schemas.openxmlformats.org/officeDocument/2006/relationships/slide" Target="slide49.xml"/><Relationship Id="rId18" Type="http://schemas.openxmlformats.org/officeDocument/2006/relationships/slide" Target="slide59.xml"/><Relationship Id="rId3" Type="http://schemas.openxmlformats.org/officeDocument/2006/relationships/slide" Target="slide32.xml"/><Relationship Id="rId21" Type="http://schemas.openxmlformats.org/officeDocument/2006/relationships/image" Target="../media/image13.emf"/><Relationship Id="rId7" Type="http://schemas.openxmlformats.org/officeDocument/2006/relationships/slide" Target="slide38.xml"/><Relationship Id="rId12" Type="http://schemas.openxmlformats.org/officeDocument/2006/relationships/slide" Target="slide47.xml"/><Relationship Id="rId17" Type="http://schemas.openxmlformats.org/officeDocument/2006/relationships/slide" Target="slide57.xml"/><Relationship Id="rId2" Type="http://schemas.openxmlformats.org/officeDocument/2006/relationships/slideLayout" Target="../slideLayouts/slideLayout36.xml"/><Relationship Id="rId16" Type="http://schemas.openxmlformats.org/officeDocument/2006/relationships/slide" Target="slide55.xml"/><Relationship Id="rId20" Type="http://schemas.openxmlformats.org/officeDocument/2006/relationships/package" Target="../embeddings/Microsoft_Word___12.docx"/><Relationship Id="rId1" Type="http://schemas.openxmlformats.org/officeDocument/2006/relationships/vmlDrawing" Target="../drawings/vmlDrawing8.vml"/><Relationship Id="rId6" Type="http://schemas.openxmlformats.org/officeDocument/2006/relationships/slide" Target="slide37.xml"/><Relationship Id="rId11" Type="http://schemas.openxmlformats.org/officeDocument/2006/relationships/slide" Target="slide45.xml"/><Relationship Id="rId5" Type="http://schemas.openxmlformats.org/officeDocument/2006/relationships/slide" Target="slide36.xml"/><Relationship Id="rId15" Type="http://schemas.openxmlformats.org/officeDocument/2006/relationships/slide" Target="slide53.xml"/><Relationship Id="rId10" Type="http://schemas.openxmlformats.org/officeDocument/2006/relationships/slide" Target="slide43.xml"/><Relationship Id="rId19" Type="http://schemas.openxmlformats.org/officeDocument/2006/relationships/slide" Target="slide64.xml"/><Relationship Id="rId4" Type="http://schemas.openxmlformats.org/officeDocument/2006/relationships/slide" Target="slide34.xml"/><Relationship Id="rId9" Type="http://schemas.openxmlformats.org/officeDocument/2006/relationships/slide" Target="slide41.xml"/><Relationship Id="rId14" Type="http://schemas.openxmlformats.org/officeDocument/2006/relationships/slide" Target="slide51.xml"/></Relationships>
</file>

<file path=ppt/slides/_rels/slide36.xml.rels><?xml version="1.0" encoding="UTF-8" standalone="yes"?>
<Relationships xmlns="http://schemas.openxmlformats.org/package/2006/relationships"><Relationship Id="rId8" Type="http://schemas.openxmlformats.org/officeDocument/2006/relationships/slide" Target="slide41.xml"/><Relationship Id="rId13" Type="http://schemas.openxmlformats.org/officeDocument/2006/relationships/slide" Target="slide51.xml"/><Relationship Id="rId18" Type="http://schemas.openxmlformats.org/officeDocument/2006/relationships/slide" Target="slide64.xml"/><Relationship Id="rId3" Type="http://schemas.openxmlformats.org/officeDocument/2006/relationships/slide" Target="slide34.xml"/><Relationship Id="rId7" Type="http://schemas.openxmlformats.org/officeDocument/2006/relationships/slide" Target="slide39.xml"/><Relationship Id="rId12" Type="http://schemas.openxmlformats.org/officeDocument/2006/relationships/slide" Target="slide49.xml"/><Relationship Id="rId17" Type="http://schemas.openxmlformats.org/officeDocument/2006/relationships/slide" Target="slide59.xml"/><Relationship Id="rId2" Type="http://schemas.openxmlformats.org/officeDocument/2006/relationships/slide" Target="slide32.xml"/><Relationship Id="rId16" Type="http://schemas.openxmlformats.org/officeDocument/2006/relationships/slide" Target="slide57.xml"/><Relationship Id="rId1" Type="http://schemas.openxmlformats.org/officeDocument/2006/relationships/slideLayout" Target="../slideLayouts/slideLayout27.xml"/><Relationship Id="rId6" Type="http://schemas.openxmlformats.org/officeDocument/2006/relationships/slide" Target="slide38.xml"/><Relationship Id="rId11" Type="http://schemas.openxmlformats.org/officeDocument/2006/relationships/slide" Target="slide47.xml"/><Relationship Id="rId5" Type="http://schemas.openxmlformats.org/officeDocument/2006/relationships/slide" Target="slide37.xml"/><Relationship Id="rId15" Type="http://schemas.openxmlformats.org/officeDocument/2006/relationships/slide" Target="slide55.xml"/><Relationship Id="rId10" Type="http://schemas.openxmlformats.org/officeDocument/2006/relationships/slide" Target="slide45.xml"/><Relationship Id="rId4" Type="http://schemas.openxmlformats.org/officeDocument/2006/relationships/slide" Target="slide36.xml"/><Relationship Id="rId9" Type="http://schemas.openxmlformats.org/officeDocument/2006/relationships/slide" Target="slide43.xml"/><Relationship Id="rId14" Type="http://schemas.openxmlformats.org/officeDocument/2006/relationships/slide" Target="slide53.xml"/></Relationships>
</file>

<file path=ppt/slides/_rels/slide37.xml.rels><?xml version="1.0" encoding="UTF-8" standalone="yes"?>
<Relationships xmlns="http://schemas.openxmlformats.org/package/2006/relationships"><Relationship Id="rId8" Type="http://schemas.openxmlformats.org/officeDocument/2006/relationships/slide" Target="slide41.xml"/><Relationship Id="rId13" Type="http://schemas.openxmlformats.org/officeDocument/2006/relationships/slide" Target="slide51.xml"/><Relationship Id="rId18" Type="http://schemas.openxmlformats.org/officeDocument/2006/relationships/slide" Target="slide64.xml"/><Relationship Id="rId3" Type="http://schemas.openxmlformats.org/officeDocument/2006/relationships/slide" Target="slide34.xml"/><Relationship Id="rId7" Type="http://schemas.openxmlformats.org/officeDocument/2006/relationships/slide" Target="slide39.xml"/><Relationship Id="rId12" Type="http://schemas.openxmlformats.org/officeDocument/2006/relationships/slide" Target="slide49.xml"/><Relationship Id="rId17" Type="http://schemas.openxmlformats.org/officeDocument/2006/relationships/slide" Target="slide59.xml"/><Relationship Id="rId2" Type="http://schemas.openxmlformats.org/officeDocument/2006/relationships/slide" Target="slide32.xml"/><Relationship Id="rId16" Type="http://schemas.openxmlformats.org/officeDocument/2006/relationships/slide" Target="slide57.xml"/><Relationship Id="rId1" Type="http://schemas.openxmlformats.org/officeDocument/2006/relationships/slideLayout" Target="../slideLayouts/slideLayout28.xml"/><Relationship Id="rId6" Type="http://schemas.openxmlformats.org/officeDocument/2006/relationships/slide" Target="slide38.xml"/><Relationship Id="rId11" Type="http://schemas.openxmlformats.org/officeDocument/2006/relationships/slide" Target="slide47.xml"/><Relationship Id="rId5" Type="http://schemas.openxmlformats.org/officeDocument/2006/relationships/slide" Target="slide37.xml"/><Relationship Id="rId15" Type="http://schemas.openxmlformats.org/officeDocument/2006/relationships/slide" Target="slide55.xml"/><Relationship Id="rId10" Type="http://schemas.openxmlformats.org/officeDocument/2006/relationships/slide" Target="slide45.xml"/><Relationship Id="rId4" Type="http://schemas.openxmlformats.org/officeDocument/2006/relationships/slide" Target="slide36.xml"/><Relationship Id="rId9" Type="http://schemas.openxmlformats.org/officeDocument/2006/relationships/slide" Target="slide43.xml"/><Relationship Id="rId14" Type="http://schemas.openxmlformats.org/officeDocument/2006/relationships/slide" Target="slide53.xml"/></Relationships>
</file>

<file path=ppt/slides/_rels/slide38.xml.rels><?xml version="1.0" encoding="UTF-8" standalone="yes"?>
<Relationships xmlns="http://schemas.openxmlformats.org/package/2006/relationships"><Relationship Id="rId8" Type="http://schemas.openxmlformats.org/officeDocument/2006/relationships/slide" Target="slide41.xml"/><Relationship Id="rId13" Type="http://schemas.openxmlformats.org/officeDocument/2006/relationships/slide" Target="slide51.xml"/><Relationship Id="rId18" Type="http://schemas.openxmlformats.org/officeDocument/2006/relationships/slide" Target="slide64.xml"/><Relationship Id="rId3" Type="http://schemas.openxmlformats.org/officeDocument/2006/relationships/slide" Target="slide34.xml"/><Relationship Id="rId7" Type="http://schemas.openxmlformats.org/officeDocument/2006/relationships/slide" Target="slide39.xml"/><Relationship Id="rId12" Type="http://schemas.openxmlformats.org/officeDocument/2006/relationships/slide" Target="slide49.xml"/><Relationship Id="rId17" Type="http://schemas.openxmlformats.org/officeDocument/2006/relationships/slide" Target="slide59.xml"/><Relationship Id="rId2" Type="http://schemas.openxmlformats.org/officeDocument/2006/relationships/slide" Target="slide32.xml"/><Relationship Id="rId16" Type="http://schemas.openxmlformats.org/officeDocument/2006/relationships/slide" Target="slide57.xml"/><Relationship Id="rId1" Type="http://schemas.openxmlformats.org/officeDocument/2006/relationships/slideLayout" Target="../slideLayouts/slideLayout27.xml"/><Relationship Id="rId6" Type="http://schemas.openxmlformats.org/officeDocument/2006/relationships/slide" Target="slide38.xml"/><Relationship Id="rId11" Type="http://schemas.openxmlformats.org/officeDocument/2006/relationships/slide" Target="slide47.xml"/><Relationship Id="rId5" Type="http://schemas.openxmlformats.org/officeDocument/2006/relationships/slide" Target="slide37.xml"/><Relationship Id="rId15" Type="http://schemas.openxmlformats.org/officeDocument/2006/relationships/slide" Target="slide55.xml"/><Relationship Id="rId10" Type="http://schemas.openxmlformats.org/officeDocument/2006/relationships/slide" Target="slide45.xml"/><Relationship Id="rId4" Type="http://schemas.openxmlformats.org/officeDocument/2006/relationships/slide" Target="slide36.xml"/><Relationship Id="rId9" Type="http://schemas.openxmlformats.org/officeDocument/2006/relationships/slide" Target="slide43.xml"/><Relationship Id="rId14" Type="http://schemas.openxmlformats.org/officeDocument/2006/relationships/slide" Target="slide53.xml"/></Relationships>
</file>

<file path=ppt/slides/_rels/slide39.xml.rels><?xml version="1.0" encoding="UTF-8" standalone="yes"?>
<Relationships xmlns="http://schemas.openxmlformats.org/package/2006/relationships"><Relationship Id="rId8" Type="http://schemas.openxmlformats.org/officeDocument/2006/relationships/slide" Target="slide41.xml"/><Relationship Id="rId13" Type="http://schemas.openxmlformats.org/officeDocument/2006/relationships/slide" Target="slide51.xml"/><Relationship Id="rId18" Type="http://schemas.openxmlformats.org/officeDocument/2006/relationships/slide" Target="slide64.xml"/><Relationship Id="rId3" Type="http://schemas.openxmlformats.org/officeDocument/2006/relationships/slide" Target="slide34.xml"/><Relationship Id="rId7" Type="http://schemas.openxmlformats.org/officeDocument/2006/relationships/slide" Target="slide39.xml"/><Relationship Id="rId12" Type="http://schemas.openxmlformats.org/officeDocument/2006/relationships/slide" Target="slide49.xml"/><Relationship Id="rId17" Type="http://schemas.openxmlformats.org/officeDocument/2006/relationships/slide" Target="slide59.xml"/><Relationship Id="rId2" Type="http://schemas.openxmlformats.org/officeDocument/2006/relationships/slide" Target="slide32.xml"/><Relationship Id="rId16" Type="http://schemas.openxmlformats.org/officeDocument/2006/relationships/slide" Target="slide57.xml"/><Relationship Id="rId1" Type="http://schemas.openxmlformats.org/officeDocument/2006/relationships/slideLayout" Target="../slideLayouts/slideLayout28.xml"/><Relationship Id="rId6" Type="http://schemas.openxmlformats.org/officeDocument/2006/relationships/slide" Target="slide38.xml"/><Relationship Id="rId11" Type="http://schemas.openxmlformats.org/officeDocument/2006/relationships/slide" Target="slide47.xml"/><Relationship Id="rId5" Type="http://schemas.openxmlformats.org/officeDocument/2006/relationships/slide" Target="slide37.xml"/><Relationship Id="rId15" Type="http://schemas.openxmlformats.org/officeDocument/2006/relationships/slide" Target="slide55.xml"/><Relationship Id="rId10" Type="http://schemas.openxmlformats.org/officeDocument/2006/relationships/slide" Target="slide45.xml"/><Relationship Id="rId4" Type="http://schemas.openxmlformats.org/officeDocument/2006/relationships/slide" Target="slide36.xml"/><Relationship Id="rId9" Type="http://schemas.openxmlformats.org/officeDocument/2006/relationships/slide" Target="slide43.xml"/><Relationship Id="rId14" Type="http://schemas.openxmlformats.org/officeDocument/2006/relationships/slide" Target="slide53.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52.xml"/></Relationships>
</file>

<file path=ppt/slides/_rels/slide40.xml.rels><?xml version="1.0" encoding="UTF-8" standalone="yes"?>
<Relationships xmlns="http://schemas.openxmlformats.org/package/2006/relationships"><Relationship Id="rId8" Type="http://schemas.openxmlformats.org/officeDocument/2006/relationships/slide" Target="slide41.xml"/><Relationship Id="rId13" Type="http://schemas.openxmlformats.org/officeDocument/2006/relationships/slide" Target="slide51.xml"/><Relationship Id="rId18" Type="http://schemas.openxmlformats.org/officeDocument/2006/relationships/slide" Target="slide64.xml"/><Relationship Id="rId3" Type="http://schemas.openxmlformats.org/officeDocument/2006/relationships/slide" Target="slide34.xml"/><Relationship Id="rId7" Type="http://schemas.openxmlformats.org/officeDocument/2006/relationships/slide" Target="slide39.xml"/><Relationship Id="rId12" Type="http://schemas.openxmlformats.org/officeDocument/2006/relationships/slide" Target="slide49.xml"/><Relationship Id="rId17" Type="http://schemas.openxmlformats.org/officeDocument/2006/relationships/slide" Target="slide59.xml"/><Relationship Id="rId2" Type="http://schemas.openxmlformats.org/officeDocument/2006/relationships/slide" Target="slide32.xml"/><Relationship Id="rId16" Type="http://schemas.openxmlformats.org/officeDocument/2006/relationships/slide" Target="slide57.xml"/><Relationship Id="rId1" Type="http://schemas.openxmlformats.org/officeDocument/2006/relationships/slideLayout" Target="../slideLayouts/slideLayout36.xml"/><Relationship Id="rId6" Type="http://schemas.openxmlformats.org/officeDocument/2006/relationships/slide" Target="slide38.xml"/><Relationship Id="rId11" Type="http://schemas.openxmlformats.org/officeDocument/2006/relationships/slide" Target="slide47.xml"/><Relationship Id="rId5" Type="http://schemas.openxmlformats.org/officeDocument/2006/relationships/slide" Target="slide37.xml"/><Relationship Id="rId15" Type="http://schemas.openxmlformats.org/officeDocument/2006/relationships/slide" Target="slide55.xml"/><Relationship Id="rId10" Type="http://schemas.openxmlformats.org/officeDocument/2006/relationships/slide" Target="slide45.xml"/><Relationship Id="rId4" Type="http://schemas.openxmlformats.org/officeDocument/2006/relationships/slide" Target="slide36.xml"/><Relationship Id="rId9" Type="http://schemas.openxmlformats.org/officeDocument/2006/relationships/slide" Target="slide43.xml"/><Relationship Id="rId14" Type="http://schemas.openxmlformats.org/officeDocument/2006/relationships/slide" Target="slide53.xml"/></Relationships>
</file>

<file path=ppt/slides/_rels/slide41.xml.rels><?xml version="1.0" encoding="UTF-8" standalone="yes"?>
<Relationships xmlns="http://schemas.openxmlformats.org/package/2006/relationships"><Relationship Id="rId8" Type="http://schemas.openxmlformats.org/officeDocument/2006/relationships/slide" Target="slide41.xml"/><Relationship Id="rId13" Type="http://schemas.openxmlformats.org/officeDocument/2006/relationships/slide" Target="slide51.xml"/><Relationship Id="rId18" Type="http://schemas.openxmlformats.org/officeDocument/2006/relationships/slide" Target="slide64.xml"/><Relationship Id="rId3" Type="http://schemas.openxmlformats.org/officeDocument/2006/relationships/slide" Target="slide34.xml"/><Relationship Id="rId7" Type="http://schemas.openxmlformats.org/officeDocument/2006/relationships/slide" Target="slide39.xml"/><Relationship Id="rId12" Type="http://schemas.openxmlformats.org/officeDocument/2006/relationships/slide" Target="slide49.xml"/><Relationship Id="rId17" Type="http://schemas.openxmlformats.org/officeDocument/2006/relationships/slide" Target="slide59.xml"/><Relationship Id="rId2" Type="http://schemas.openxmlformats.org/officeDocument/2006/relationships/slide" Target="slide32.xml"/><Relationship Id="rId16" Type="http://schemas.openxmlformats.org/officeDocument/2006/relationships/slide" Target="slide57.xml"/><Relationship Id="rId1" Type="http://schemas.openxmlformats.org/officeDocument/2006/relationships/slideLayout" Target="../slideLayouts/slideLayout23.xml"/><Relationship Id="rId6" Type="http://schemas.openxmlformats.org/officeDocument/2006/relationships/slide" Target="slide38.xml"/><Relationship Id="rId11" Type="http://schemas.openxmlformats.org/officeDocument/2006/relationships/slide" Target="slide47.xml"/><Relationship Id="rId5" Type="http://schemas.openxmlformats.org/officeDocument/2006/relationships/slide" Target="slide37.xml"/><Relationship Id="rId15" Type="http://schemas.openxmlformats.org/officeDocument/2006/relationships/slide" Target="slide55.xml"/><Relationship Id="rId10" Type="http://schemas.openxmlformats.org/officeDocument/2006/relationships/slide" Target="slide45.xml"/><Relationship Id="rId19" Type="http://schemas.openxmlformats.org/officeDocument/2006/relationships/image" Target="../media/image14.png"/><Relationship Id="rId4" Type="http://schemas.openxmlformats.org/officeDocument/2006/relationships/slide" Target="slide36.xml"/><Relationship Id="rId9" Type="http://schemas.openxmlformats.org/officeDocument/2006/relationships/slide" Target="slide43.xml"/><Relationship Id="rId14" Type="http://schemas.openxmlformats.org/officeDocument/2006/relationships/slide" Target="slide53.xml"/></Relationships>
</file>

<file path=ppt/slides/_rels/slide42.xml.rels><?xml version="1.0" encoding="UTF-8" standalone="yes"?>
<Relationships xmlns="http://schemas.openxmlformats.org/package/2006/relationships"><Relationship Id="rId8" Type="http://schemas.openxmlformats.org/officeDocument/2006/relationships/slide" Target="slide41.xml"/><Relationship Id="rId13" Type="http://schemas.openxmlformats.org/officeDocument/2006/relationships/slide" Target="slide51.xml"/><Relationship Id="rId18" Type="http://schemas.openxmlformats.org/officeDocument/2006/relationships/slide" Target="slide64.xml"/><Relationship Id="rId3" Type="http://schemas.openxmlformats.org/officeDocument/2006/relationships/slide" Target="slide34.xml"/><Relationship Id="rId7" Type="http://schemas.openxmlformats.org/officeDocument/2006/relationships/slide" Target="slide39.xml"/><Relationship Id="rId12" Type="http://schemas.openxmlformats.org/officeDocument/2006/relationships/slide" Target="slide49.xml"/><Relationship Id="rId17" Type="http://schemas.openxmlformats.org/officeDocument/2006/relationships/slide" Target="slide59.xml"/><Relationship Id="rId2" Type="http://schemas.openxmlformats.org/officeDocument/2006/relationships/slide" Target="slide32.xml"/><Relationship Id="rId16" Type="http://schemas.openxmlformats.org/officeDocument/2006/relationships/slide" Target="slide57.xml"/><Relationship Id="rId1" Type="http://schemas.openxmlformats.org/officeDocument/2006/relationships/slideLayout" Target="../slideLayouts/slideLayout36.xml"/><Relationship Id="rId6" Type="http://schemas.openxmlformats.org/officeDocument/2006/relationships/slide" Target="slide38.xml"/><Relationship Id="rId11" Type="http://schemas.openxmlformats.org/officeDocument/2006/relationships/slide" Target="slide47.xml"/><Relationship Id="rId5" Type="http://schemas.openxmlformats.org/officeDocument/2006/relationships/slide" Target="slide37.xml"/><Relationship Id="rId15" Type="http://schemas.openxmlformats.org/officeDocument/2006/relationships/slide" Target="slide55.xml"/><Relationship Id="rId10" Type="http://schemas.openxmlformats.org/officeDocument/2006/relationships/slide" Target="slide45.xml"/><Relationship Id="rId19" Type="http://schemas.openxmlformats.org/officeDocument/2006/relationships/image" Target="../media/image14.png"/><Relationship Id="rId4" Type="http://schemas.openxmlformats.org/officeDocument/2006/relationships/slide" Target="slide36.xml"/><Relationship Id="rId9" Type="http://schemas.openxmlformats.org/officeDocument/2006/relationships/slide" Target="slide43.xml"/><Relationship Id="rId14" Type="http://schemas.openxmlformats.org/officeDocument/2006/relationships/slide" Target="slide53.xml"/></Relationships>
</file>

<file path=ppt/slides/_rels/slide43.xml.rels><?xml version="1.0" encoding="UTF-8" standalone="yes"?>
<Relationships xmlns="http://schemas.openxmlformats.org/package/2006/relationships"><Relationship Id="rId8" Type="http://schemas.openxmlformats.org/officeDocument/2006/relationships/slide" Target="slide41.xml"/><Relationship Id="rId13" Type="http://schemas.openxmlformats.org/officeDocument/2006/relationships/slide" Target="slide51.xml"/><Relationship Id="rId18" Type="http://schemas.openxmlformats.org/officeDocument/2006/relationships/slide" Target="slide64.xml"/><Relationship Id="rId3" Type="http://schemas.openxmlformats.org/officeDocument/2006/relationships/slide" Target="slide34.xml"/><Relationship Id="rId7" Type="http://schemas.openxmlformats.org/officeDocument/2006/relationships/slide" Target="slide39.xml"/><Relationship Id="rId12" Type="http://schemas.openxmlformats.org/officeDocument/2006/relationships/slide" Target="slide49.xml"/><Relationship Id="rId17" Type="http://schemas.openxmlformats.org/officeDocument/2006/relationships/slide" Target="slide59.xml"/><Relationship Id="rId2" Type="http://schemas.openxmlformats.org/officeDocument/2006/relationships/slide" Target="slide32.xml"/><Relationship Id="rId16" Type="http://schemas.openxmlformats.org/officeDocument/2006/relationships/slide" Target="slide57.xml"/><Relationship Id="rId1" Type="http://schemas.openxmlformats.org/officeDocument/2006/relationships/slideLayout" Target="../slideLayouts/slideLayout25.xml"/><Relationship Id="rId6" Type="http://schemas.openxmlformats.org/officeDocument/2006/relationships/slide" Target="slide38.xml"/><Relationship Id="rId11" Type="http://schemas.openxmlformats.org/officeDocument/2006/relationships/slide" Target="slide47.xml"/><Relationship Id="rId5" Type="http://schemas.openxmlformats.org/officeDocument/2006/relationships/slide" Target="slide37.xml"/><Relationship Id="rId15" Type="http://schemas.openxmlformats.org/officeDocument/2006/relationships/slide" Target="slide55.xml"/><Relationship Id="rId10" Type="http://schemas.openxmlformats.org/officeDocument/2006/relationships/slide" Target="slide45.xml"/><Relationship Id="rId4" Type="http://schemas.openxmlformats.org/officeDocument/2006/relationships/slide" Target="slide36.xml"/><Relationship Id="rId9" Type="http://schemas.openxmlformats.org/officeDocument/2006/relationships/slide" Target="slide43.xml"/><Relationship Id="rId14" Type="http://schemas.openxmlformats.org/officeDocument/2006/relationships/slide" Target="slide53.xml"/></Relationships>
</file>

<file path=ppt/slides/_rels/slide44.xml.rels><?xml version="1.0" encoding="UTF-8" standalone="yes"?>
<Relationships xmlns="http://schemas.openxmlformats.org/package/2006/relationships"><Relationship Id="rId8" Type="http://schemas.openxmlformats.org/officeDocument/2006/relationships/slide" Target="slide41.xml"/><Relationship Id="rId13" Type="http://schemas.openxmlformats.org/officeDocument/2006/relationships/slide" Target="slide51.xml"/><Relationship Id="rId18" Type="http://schemas.openxmlformats.org/officeDocument/2006/relationships/slide" Target="slide64.xml"/><Relationship Id="rId3" Type="http://schemas.openxmlformats.org/officeDocument/2006/relationships/slide" Target="slide34.xml"/><Relationship Id="rId7" Type="http://schemas.openxmlformats.org/officeDocument/2006/relationships/slide" Target="slide39.xml"/><Relationship Id="rId12" Type="http://schemas.openxmlformats.org/officeDocument/2006/relationships/slide" Target="slide49.xml"/><Relationship Id="rId17" Type="http://schemas.openxmlformats.org/officeDocument/2006/relationships/slide" Target="slide59.xml"/><Relationship Id="rId2" Type="http://schemas.openxmlformats.org/officeDocument/2006/relationships/slide" Target="slide32.xml"/><Relationship Id="rId16" Type="http://schemas.openxmlformats.org/officeDocument/2006/relationships/slide" Target="slide57.xml"/><Relationship Id="rId1" Type="http://schemas.openxmlformats.org/officeDocument/2006/relationships/slideLayout" Target="../slideLayouts/slideLayout36.xml"/><Relationship Id="rId6" Type="http://schemas.openxmlformats.org/officeDocument/2006/relationships/slide" Target="slide38.xml"/><Relationship Id="rId11" Type="http://schemas.openxmlformats.org/officeDocument/2006/relationships/slide" Target="slide47.xml"/><Relationship Id="rId5" Type="http://schemas.openxmlformats.org/officeDocument/2006/relationships/slide" Target="slide37.xml"/><Relationship Id="rId15" Type="http://schemas.openxmlformats.org/officeDocument/2006/relationships/slide" Target="slide55.xml"/><Relationship Id="rId10" Type="http://schemas.openxmlformats.org/officeDocument/2006/relationships/slide" Target="slide45.xml"/><Relationship Id="rId4" Type="http://schemas.openxmlformats.org/officeDocument/2006/relationships/slide" Target="slide36.xml"/><Relationship Id="rId9" Type="http://schemas.openxmlformats.org/officeDocument/2006/relationships/slide" Target="slide43.xml"/><Relationship Id="rId14" Type="http://schemas.openxmlformats.org/officeDocument/2006/relationships/slide" Target="slide53.xml"/></Relationships>
</file>

<file path=ppt/slides/_rels/slide45.xml.rels><?xml version="1.0" encoding="UTF-8" standalone="yes"?>
<Relationships xmlns="http://schemas.openxmlformats.org/package/2006/relationships"><Relationship Id="rId8" Type="http://schemas.openxmlformats.org/officeDocument/2006/relationships/slide" Target="slide41.xml"/><Relationship Id="rId13" Type="http://schemas.openxmlformats.org/officeDocument/2006/relationships/slide" Target="slide51.xml"/><Relationship Id="rId18" Type="http://schemas.openxmlformats.org/officeDocument/2006/relationships/slide" Target="slide64.xml"/><Relationship Id="rId3" Type="http://schemas.openxmlformats.org/officeDocument/2006/relationships/slide" Target="slide34.xml"/><Relationship Id="rId7" Type="http://schemas.openxmlformats.org/officeDocument/2006/relationships/slide" Target="slide39.xml"/><Relationship Id="rId12" Type="http://schemas.openxmlformats.org/officeDocument/2006/relationships/slide" Target="slide49.xml"/><Relationship Id="rId17" Type="http://schemas.openxmlformats.org/officeDocument/2006/relationships/slide" Target="slide59.xml"/><Relationship Id="rId2" Type="http://schemas.openxmlformats.org/officeDocument/2006/relationships/slide" Target="slide32.xml"/><Relationship Id="rId16" Type="http://schemas.openxmlformats.org/officeDocument/2006/relationships/slide" Target="slide57.xml"/><Relationship Id="rId1" Type="http://schemas.openxmlformats.org/officeDocument/2006/relationships/slideLayout" Target="../slideLayouts/slideLayout24.xml"/><Relationship Id="rId6" Type="http://schemas.openxmlformats.org/officeDocument/2006/relationships/slide" Target="slide38.xml"/><Relationship Id="rId11" Type="http://schemas.openxmlformats.org/officeDocument/2006/relationships/slide" Target="slide47.xml"/><Relationship Id="rId5" Type="http://schemas.openxmlformats.org/officeDocument/2006/relationships/slide" Target="slide37.xml"/><Relationship Id="rId15" Type="http://schemas.openxmlformats.org/officeDocument/2006/relationships/slide" Target="slide55.xml"/><Relationship Id="rId10" Type="http://schemas.openxmlformats.org/officeDocument/2006/relationships/slide" Target="slide45.xml"/><Relationship Id="rId4" Type="http://schemas.openxmlformats.org/officeDocument/2006/relationships/slide" Target="slide36.xml"/><Relationship Id="rId9" Type="http://schemas.openxmlformats.org/officeDocument/2006/relationships/slide" Target="slide43.xml"/><Relationship Id="rId14" Type="http://schemas.openxmlformats.org/officeDocument/2006/relationships/slide" Target="slide53.xml"/></Relationships>
</file>

<file path=ppt/slides/_rels/slide46.xml.rels><?xml version="1.0" encoding="UTF-8" standalone="yes"?>
<Relationships xmlns="http://schemas.openxmlformats.org/package/2006/relationships"><Relationship Id="rId8" Type="http://schemas.openxmlformats.org/officeDocument/2006/relationships/slide" Target="slide41.xml"/><Relationship Id="rId13" Type="http://schemas.openxmlformats.org/officeDocument/2006/relationships/slide" Target="slide51.xml"/><Relationship Id="rId18" Type="http://schemas.openxmlformats.org/officeDocument/2006/relationships/slide" Target="slide64.xml"/><Relationship Id="rId3" Type="http://schemas.openxmlformats.org/officeDocument/2006/relationships/slide" Target="slide34.xml"/><Relationship Id="rId7" Type="http://schemas.openxmlformats.org/officeDocument/2006/relationships/slide" Target="slide39.xml"/><Relationship Id="rId12" Type="http://schemas.openxmlformats.org/officeDocument/2006/relationships/slide" Target="slide49.xml"/><Relationship Id="rId17" Type="http://schemas.openxmlformats.org/officeDocument/2006/relationships/slide" Target="slide59.xml"/><Relationship Id="rId2" Type="http://schemas.openxmlformats.org/officeDocument/2006/relationships/slide" Target="slide32.xml"/><Relationship Id="rId16" Type="http://schemas.openxmlformats.org/officeDocument/2006/relationships/slide" Target="slide57.xml"/><Relationship Id="rId1" Type="http://schemas.openxmlformats.org/officeDocument/2006/relationships/slideLayout" Target="../slideLayouts/slideLayout36.xml"/><Relationship Id="rId6" Type="http://schemas.openxmlformats.org/officeDocument/2006/relationships/slide" Target="slide38.xml"/><Relationship Id="rId11" Type="http://schemas.openxmlformats.org/officeDocument/2006/relationships/slide" Target="slide47.xml"/><Relationship Id="rId5" Type="http://schemas.openxmlformats.org/officeDocument/2006/relationships/slide" Target="slide37.xml"/><Relationship Id="rId15" Type="http://schemas.openxmlformats.org/officeDocument/2006/relationships/slide" Target="slide55.xml"/><Relationship Id="rId10" Type="http://schemas.openxmlformats.org/officeDocument/2006/relationships/slide" Target="slide45.xml"/><Relationship Id="rId4" Type="http://schemas.openxmlformats.org/officeDocument/2006/relationships/slide" Target="slide36.xml"/><Relationship Id="rId9" Type="http://schemas.openxmlformats.org/officeDocument/2006/relationships/slide" Target="slide43.xml"/><Relationship Id="rId14" Type="http://schemas.openxmlformats.org/officeDocument/2006/relationships/slide" Target="slide53.xml"/></Relationships>
</file>

<file path=ppt/slides/_rels/slide47.xml.rels><?xml version="1.0" encoding="UTF-8" standalone="yes"?>
<Relationships xmlns="http://schemas.openxmlformats.org/package/2006/relationships"><Relationship Id="rId8" Type="http://schemas.openxmlformats.org/officeDocument/2006/relationships/slide" Target="slide39.xml"/><Relationship Id="rId13" Type="http://schemas.openxmlformats.org/officeDocument/2006/relationships/slide" Target="slide49.xml"/><Relationship Id="rId18" Type="http://schemas.openxmlformats.org/officeDocument/2006/relationships/slide" Target="slide59.xml"/><Relationship Id="rId3" Type="http://schemas.openxmlformats.org/officeDocument/2006/relationships/slide" Target="slide32.xml"/><Relationship Id="rId21" Type="http://schemas.openxmlformats.org/officeDocument/2006/relationships/image" Target="../media/image15.emf"/><Relationship Id="rId7" Type="http://schemas.openxmlformats.org/officeDocument/2006/relationships/slide" Target="slide38.xml"/><Relationship Id="rId12" Type="http://schemas.openxmlformats.org/officeDocument/2006/relationships/slide" Target="slide47.xml"/><Relationship Id="rId17" Type="http://schemas.openxmlformats.org/officeDocument/2006/relationships/slide" Target="slide57.xml"/><Relationship Id="rId2" Type="http://schemas.openxmlformats.org/officeDocument/2006/relationships/slideLayout" Target="../slideLayouts/slideLayout27.xml"/><Relationship Id="rId16" Type="http://schemas.openxmlformats.org/officeDocument/2006/relationships/slide" Target="slide55.xml"/><Relationship Id="rId20" Type="http://schemas.openxmlformats.org/officeDocument/2006/relationships/package" Target="../embeddings/Microsoft_Word___13.docx"/><Relationship Id="rId1" Type="http://schemas.openxmlformats.org/officeDocument/2006/relationships/vmlDrawing" Target="../drawings/vmlDrawing9.vml"/><Relationship Id="rId6" Type="http://schemas.openxmlformats.org/officeDocument/2006/relationships/slide" Target="slide37.xml"/><Relationship Id="rId11" Type="http://schemas.openxmlformats.org/officeDocument/2006/relationships/slide" Target="slide45.xml"/><Relationship Id="rId5" Type="http://schemas.openxmlformats.org/officeDocument/2006/relationships/slide" Target="slide36.xml"/><Relationship Id="rId15" Type="http://schemas.openxmlformats.org/officeDocument/2006/relationships/slide" Target="slide53.xml"/><Relationship Id="rId10" Type="http://schemas.openxmlformats.org/officeDocument/2006/relationships/slide" Target="slide43.xml"/><Relationship Id="rId19" Type="http://schemas.openxmlformats.org/officeDocument/2006/relationships/slide" Target="slide64.xml"/><Relationship Id="rId4" Type="http://schemas.openxmlformats.org/officeDocument/2006/relationships/slide" Target="slide34.xml"/><Relationship Id="rId9" Type="http://schemas.openxmlformats.org/officeDocument/2006/relationships/slide" Target="slide41.xml"/><Relationship Id="rId14" Type="http://schemas.openxmlformats.org/officeDocument/2006/relationships/slide" Target="slide51.xml"/></Relationships>
</file>

<file path=ppt/slides/_rels/slide48.xml.rels><?xml version="1.0" encoding="UTF-8" standalone="yes"?>
<Relationships xmlns="http://schemas.openxmlformats.org/package/2006/relationships"><Relationship Id="rId8" Type="http://schemas.openxmlformats.org/officeDocument/2006/relationships/slide" Target="slide41.xml"/><Relationship Id="rId13" Type="http://schemas.openxmlformats.org/officeDocument/2006/relationships/slide" Target="slide51.xml"/><Relationship Id="rId18" Type="http://schemas.openxmlformats.org/officeDocument/2006/relationships/slide" Target="slide64.xml"/><Relationship Id="rId3" Type="http://schemas.openxmlformats.org/officeDocument/2006/relationships/slide" Target="slide34.xml"/><Relationship Id="rId7" Type="http://schemas.openxmlformats.org/officeDocument/2006/relationships/slide" Target="slide39.xml"/><Relationship Id="rId12" Type="http://schemas.openxmlformats.org/officeDocument/2006/relationships/slide" Target="slide49.xml"/><Relationship Id="rId17" Type="http://schemas.openxmlformats.org/officeDocument/2006/relationships/slide" Target="slide59.xml"/><Relationship Id="rId2" Type="http://schemas.openxmlformats.org/officeDocument/2006/relationships/slide" Target="slide32.xml"/><Relationship Id="rId16" Type="http://schemas.openxmlformats.org/officeDocument/2006/relationships/slide" Target="slide57.xml"/><Relationship Id="rId1" Type="http://schemas.openxmlformats.org/officeDocument/2006/relationships/slideLayout" Target="../slideLayouts/slideLayout36.xml"/><Relationship Id="rId6" Type="http://schemas.openxmlformats.org/officeDocument/2006/relationships/slide" Target="slide38.xml"/><Relationship Id="rId11" Type="http://schemas.openxmlformats.org/officeDocument/2006/relationships/slide" Target="slide47.xml"/><Relationship Id="rId5" Type="http://schemas.openxmlformats.org/officeDocument/2006/relationships/slide" Target="slide37.xml"/><Relationship Id="rId15" Type="http://schemas.openxmlformats.org/officeDocument/2006/relationships/slide" Target="slide55.xml"/><Relationship Id="rId10" Type="http://schemas.openxmlformats.org/officeDocument/2006/relationships/slide" Target="slide45.xml"/><Relationship Id="rId4" Type="http://schemas.openxmlformats.org/officeDocument/2006/relationships/slide" Target="slide36.xml"/><Relationship Id="rId9" Type="http://schemas.openxmlformats.org/officeDocument/2006/relationships/slide" Target="slide43.xml"/><Relationship Id="rId14" Type="http://schemas.openxmlformats.org/officeDocument/2006/relationships/slide" Target="slide53.xml"/></Relationships>
</file>

<file path=ppt/slides/_rels/slide49.xml.rels><?xml version="1.0" encoding="UTF-8" standalone="yes"?>
<Relationships xmlns="http://schemas.openxmlformats.org/package/2006/relationships"><Relationship Id="rId8" Type="http://schemas.openxmlformats.org/officeDocument/2006/relationships/slide" Target="slide39.xml"/><Relationship Id="rId13" Type="http://schemas.openxmlformats.org/officeDocument/2006/relationships/slide" Target="slide49.xml"/><Relationship Id="rId18" Type="http://schemas.openxmlformats.org/officeDocument/2006/relationships/slide" Target="slide59.xml"/><Relationship Id="rId3" Type="http://schemas.openxmlformats.org/officeDocument/2006/relationships/slide" Target="slide32.xml"/><Relationship Id="rId21" Type="http://schemas.openxmlformats.org/officeDocument/2006/relationships/slide" Target="slide64.xml"/><Relationship Id="rId7" Type="http://schemas.openxmlformats.org/officeDocument/2006/relationships/slide" Target="slide38.xml"/><Relationship Id="rId12" Type="http://schemas.openxmlformats.org/officeDocument/2006/relationships/slide" Target="slide47.xml"/><Relationship Id="rId17" Type="http://schemas.openxmlformats.org/officeDocument/2006/relationships/slide" Target="slide57.xml"/><Relationship Id="rId2" Type="http://schemas.openxmlformats.org/officeDocument/2006/relationships/slideLayout" Target="../slideLayouts/slideLayout24.xml"/><Relationship Id="rId16" Type="http://schemas.openxmlformats.org/officeDocument/2006/relationships/slide" Target="slide55.xml"/><Relationship Id="rId20" Type="http://schemas.openxmlformats.org/officeDocument/2006/relationships/image" Target="../media/image16.emf"/><Relationship Id="rId1" Type="http://schemas.openxmlformats.org/officeDocument/2006/relationships/vmlDrawing" Target="../drawings/vmlDrawing10.vml"/><Relationship Id="rId6" Type="http://schemas.openxmlformats.org/officeDocument/2006/relationships/slide" Target="slide37.xml"/><Relationship Id="rId11" Type="http://schemas.openxmlformats.org/officeDocument/2006/relationships/slide" Target="slide45.xml"/><Relationship Id="rId5" Type="http://schemas.openxmlformats.org/officeDocument/2006/relationships/slide" Target="slide36.xml"/><Relationship Id="rId15" Type="http://schemas.openxmlformats.org/officeDocument/2006/relationships/slide" Target="slide53.xml"/><Relationship Id="rId10" Type="http://schemas.openxmlformats.org/officeDocument/2006/relationships/slide" Target="slide43.xml"/><Relationship Id="rId19" Type="http://schemas.openxmlformats.org/officeDocument/2006/relationships/package" Target="../embeddings/Microsoft_Word___14.docx"/><Relationship Id="rId4" Type="http://schemas.openxmlformats.org/officeDocument/2006/relationships/slide" Target="slide34.xml"/><Relationship Id="rId9" Type="http://schemas.openxmlformats.org/officeDocument/2006/relationships/slide" Target="slide41.xml"/><Relationship Id="rId14" Type="http://schemas.openxmlformats.org/officeDocument/2006/relationships/slide" Target="slide51.xml"/><Relationship Id="rId22" Type="http://schemas.openxmlformats.org/officeDocument/2006/relationships/image" Target="../media/image1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8" Type="http://schemas.openxmlformats.org/officeDocument/2006/relationships/slide" Target="slide41.xml"/><Relationship Id="rId13" Type="http://schemas.openxmlformats.org/officeDocument/2006/relationships/slide" Target="slide51.xml"/><Relationship Id="rId18" Type="http://schemas.openxmlformats.org/officeDocument/2006/relationships/slide" Target="slide64.xml"/><Relationship Id="rId3" Type="http://schemas.openxmlformats.org/officeDocument/2006/relationships/slide" Target="slide34.xml"/><Relationship Id="rId7" Type="http://schemas.openxmlformats.org/officeDocument/2006/relationships/slide" Target="slide39.xml"/><Relationship Id="rId12" Type="http://schemas.openxmlformats.org/officeDocument/2006/relationships/slide" Target="slide49.xml"/><Relationship Id="rId17" Type="http://schemas.openxmlformats.org/officeDocument/2006/relationships/slide" Target="slide59.xml"/><Relationship Id="rId2" Type="http://schemas.openxmlformats.org/officeDocument/2006/relationships/slide" Target="slide32.xml"/><Relationship Id="rId16" Type="http://schemas.openxmlformats.org/officeDocument/2006/relationships/slide" Target="slide57.xml"/><Relationship Id="rId1" Type="http://schemas.openxmlformats.org/officeDocument/2006/relationships/slideLayout" Target="../slideLayouts/slideLayout36.xml"/><Relationship Id="rId6" Type="http://schemas.openxmlformats.org/officeDocument/2006/relationships/slide" Target="slide38.xml"/><Relationship Id="rId11" Type="http://schemas.openxmlformats.org/officeDocument/2006/relationships/slide" Target="slide47.xml"/><Relationship Id="rId5" Type="http://schemas.openxmlformats.org/officeDocument/2006/relationships/slide" Target="slide37.xml"/><Relationship Id="rId15" Type="http://schemas.openxmlformats.org/officeDocument/2006/relationships/slide" Target="slide55.xml"/><Relationship Id="rId10" Type="http://schemas.openxmlformats.org/officeDocument/2006/relationships/slide" Target="slide45.xml"/><Relationship Id="rId19" Type="http://schemas.openxmlformats.org/officeDocument/2006/relationships/image" Target="../media/image17.png"/><Relationship Id="rId4" Type="http://schemas.openxmlformats.org/officeDocument/2006/relationships/slide" Target="slide36.xml"/><Relationship Id="rId9" Type="http://schemas.openxmlformats.org/officeDocument/2006/relationships/slide" Target="slide43.xml"/><Relationship Id="rId14" Type="http://schemas.openxmlformats.org/officeDocument/2006/relationships/slide" Target="slide53.xml"/></Relationships>
</file>

<file path=ppt/slides/_rels/slide51.xml.rels><?xml version="1.0" encoding="UTF-8" standalone="yes"?>
<Relationships xmlns="http://schemas.openxmlformats.org/package/2006/relationships"><Relationship Id="rId8" Type="http://schemas.openxmlformats.org/officeDocument/2006/relationships/slide" Target="slide41.xml"/><Relationship Id="rId13" Type="http://schemas.openxmlformats.org/officeDocument/2006/relationships/slide" Target="slide51.xml"/><Relationship Id="rId18" Type="http://schemas.openxmlformats.org/officeDocument/2006/relationships/slide" Target="slide64.xml"/><Relationship Id="rId3" Type="http://schemas.openxmlformats.org/officeDocument/2006/relationships/slide" Target="slide34.xml"/><Relationship Id="rId7" Type="http://schemas.openxmlformats.org/officeDocument/2006/relationships/slide" Target="slide39.xml"/><Relationship Id="rId12" Type="http://schemas.openxmlformats.org/officeDocument/2006/relationships/slide" Target="slide49.xml"/><Relationship Id="rId17" Type="http://schemas.openxmlformats.org/officeDocument/2006/relationships/slide" Target="slide59.xml"/><Relationship Id="rId2" Type="http://schemas.openxmlformats.org/officeDocument/2006/relationships/slide" Target="slide32.xml"/><Relationship Id="rId16" Type="http://schemas.openxmlformats.org/officeDocument/2006/relationships/slide" Target="slide57.xml"/><Relationship Id="rId1" Type="http://schemas.openxmlformats.org/officeDocument/2006/relationships/slideLayout" Target="../slideLayouts/slideLayout26.xml"/><Relationship Id="rId6" Type="http://schemas.openxmlformats.org/officeDocument/2006/relationships/slide" Target="slide38.xml"/><Relationship Id="rId11" Type="http://schemas.openxmlformats.org/officeDocument/2006/relationships/slide" Target="slide47.xml"/><Relationship Id="rId5" Type="http://schemas.openxmlformats.org/officeDocument/2006/relationships/slide" Target="slide37.xml"/><Relationship Id="rId15" Type="http://schemas.openxmlformats.org/officeDocument/2006/relationships/slide" Target="slide55.xml"/><Relationship Id="rId10" Type="http://schemas.openxmlformats.org/officeDocument/2006/relationships/slide" Target="slide45.xml"/><Relationship Id="rId4" Type="http://schemas.openxmlformats.org/officeDocument/2006/relationships/slide" Target="slide36.xml"/><Relationship Id="rId9" Type="http://schemas.openxmlformats.org/officeDocument/2006/relationships/slide" Target="slide43.xml"/><Relationship Id="rId14" Type="http://schemas.openxmlformats.org/officeDocument/2006/relationships/slide" Target="slide53.xml"/></Relationships>
</file>

<file path=ppt/slides/_rels/slide52.xml.rels><?xml version="1.0" encoding="UTF-8" standalone="yes"?>
<Relationships xmlns="http://schemas.openxmlformats.org/package/2006/relationships"><Relationship Id="rId8" Type="http://schemas.openxmlformats.org/officeDocument/2006/relationships/slide" Target="slide41.xml"/><Relationship Id="rId13" Type="http://schemas.openxmlformats.org/officeDocument/2006/relationships/slide" Target="slide51.xml"/><Relationship Id="rId18" Type="http://schemas.openxmlformats.org/officeDocument/2006/relationships/slide" Target="slide64.xml"/><Relationship Id="rId3" Type="http://schemas.openxmlformats.org/officeDocument/2006/relationships/slide" Target="slide34.xml"/><Relationship Id="rId7" Type="http://schemas.openxmlformats.org/officeDocument/2006/relationships/slide" Target="slide39.xml"/><Relationship Id="rId12" Type="http://schemas.openxmlformats.org/officeDocument/2006/relationships/slide" Target="slide49.xml"/><Relationship Id="rId17" Type="http://schemas.openxmlformats.org/officeDocument/2006/relationships/slide" Target="slide59.xml"/><Relationship Id="rId2" Type="http://schemas.openxmlformats.org/officeDocument/2006/relationships/slide" Target="slide32.xml"/><Relationship Id="rId16" Type="http://schemas.openxmlformats.org/officeDocument/2006/relationships/slide" Target="slide57.xml"/><Relationship Id="rId1" Type="http://schemas.openxmlformats.org/officeDocument/2006/relationships/slideLayout" Target="../slideLayouts/slideLayout36.xml"/><Relationship Id="rId6" Type="http://schemas.openxmlformats.org/officeDocument/2006/relationships/slide" Target="slide38.xml"/><Relationship Id="rId11" Type="http://schemas.openxmlformats.org/officeDocument/2006/relationships/slide" Target="slide47.xml"/><Relationship Id="rId5" Type="http://schemas.openxmlformats.org/officeDocument/2006/relationships/slide" Target="slide37.xml"/><Relationship Id="rId15" Type="http://schemas.openxmlformats.org/officeDocument/2006/relationships/slide" Target="slide55.xml"/><Relationship Id="rId10" Type="http://schemas.openxmlformats.org/officeDocument/2006/relationships/slide" Target="slide45.xml"/><Relationship Id="rId4" Type="http://schemas.openxmlformats.org/officeDocument/2006/relationships/slide" Target="slide36.xml"/><Relationship Id="rId9" Type="http://schemas.openxmlformats.org/officeDocument/2006/relationships/slide" Target="slide43.xml"/><Relationship Id="rId14" Type="http://schemas.openxmlformats.org/officeDocument/2006/relationships/slide" Target="slide53.xml"/></Relationships>
</file>

<file path=ppt/slides/_rels/slide53.xml.rels><?xml version="1.0" encoding="UTF-8" standalone="yes"?>
<Relationships xmlns="http://schemas.openxmlformats.org/package/2006/relationships"><Relationship Id="rId8" Type="http://schemas.openxmlformats.org/officeDocument/2006/relationships/slide" Target="slide39.xml"/><Relationship Id="rId13" Type="http://schemas.openxmlformats.org/officeDocument/2006/relationships/slide" Target="slide49.xml"/><Relationship Id="rId18" Type="http://schemas.openxmlformats.org/officeDocument/2006/relationships/slide" Target="slide59.xml"/><Relationship Id="rId3" Type="http://schemas.openxmlformats.org/officeDocument/2006/relationships/slide" Target="slide32.xml"/><Relationship Id="rId21" Type="http://schemas.openxmlformats.org/officeDocument/2006/relationships/image" Target="../media/image15.emf"/><Relationship Id="rId7" Type="http://schemas.openxmlformats.org/officeDocument/2006/relationships/slide" Target="slide38.xml"/><Relationship Id="rId12" Type="http://schemas.openxmlformats.org/officeDocument/2006/relationships/slide" Target="slide47.xml"/><Relationship Id="rId17" Type="http://schemas.openxmlformats.org/officeDocument/2006/relationships/slide" Target="slide57.xml"/><Relationship Id="rId2" Type="http://schemas.openxmlformats.org/officeDocument/2006/relationships/slideLayout" Target="../slideLayouts/slideLayout25.xml"/><Relationship Id="rId16" Type="http://schemas.openxmlformats.org/officeDocument/2006/relationships/slide" Target="slide55.xml"/><Relationship Id="rId20" Type="http://schemas.openxmlformats.org/officeDocument/2006/relationships/package" Target="../embeddings/Microsoft_Word___15.docx"/><Relationship Id="rId1" Type="http://schemas.openxmlformats.org/officeDocument/2006/relationships/vmlDrawing" Target="../drawings/vmlDrawing11.vml"/><Relationship Id="rId6" Type="http://schemas.openxmlformats.org/officeDocument/2006/relationships/slide" Target="slide37.xml"/><Relationship Id="rId11" Type="http://schemas.openxmlformats.org/officeDocument/2006/relationships/slide" Target="slide45.xml"/><Relationship Id="rId5" Type="http://schemas.openxmlformats.org/officeDocument/2006/relationships/slide" Target="slide36.xml"/><Relationship Id="rId15" Type="http://schemas.openxmlformats.org/officeDocument/2006/relationships/slide" Target="slide53.xml"/><Relationship Id="rId10" Type="http://schemas.openxmlformats.org/officeDocument/2006/relationships/slide" Target="slide43.xml"/><Relationship Id="rId19" Type="http://schemas.openxmlformats.org/officeDocument/2006/relationships/slide" Target="slide64.xml"/><Relationship Id="rId4" Type="http://schemas.openxmlformats.org/officeDocument/2006/relationships/slide" Target="slide34.xml"/><Relationship Id="rId9" Type="http://schemas.openxmlformats.org/officeDocument/2006/relationships/slide" Target="slide41.xml"/><Relationship Id="rId14" Type="http://schemas.openxmlformats.org/officeDocument/2006/relationships/slide" Target="slide51.xml"/></Relationships>
</file>

<file path=ppt/slides/_rels/slide54.xml.rels><?xml version="1.0" encoding="UTF-8" standalone="yes"?>
<Relationships xmlns="http://schemas.openxmlformats.org/package/2006/relationships"><Relationship Id="rId8" Type="http://schemas.openxmlformats.org/officeDocument/2006/relationships/slide" Target="slide41.xml"/><Relationship Id="rId13" Type="http://schemas.openxmlformats.org/officeDocument/2006/relationships/slide" Target="slide51.xml"/><Relationship Id="rId18" Type="http://schemas.openxmlformats.org/officeDocument/2006/relationships/slide" Target="slide64.xml"/><Relationship Id="rId3" Type="http://schemas.openxmlformats.org/officeDocument/2006/relationships/slide" Target="slide34.xml"/><Relationship Id="rId7" Type="http://schemas.openxmlformats.org/officeDocument/2006/relationships/slide" Target="slide39.xml"/><Relationship Id="rId12" Type="http://schemas.openxmlformats.org/officeDocument/2006/relationships/slide" Target="slide49.xml"/><Relationship Id="rId17" Type="http://schemas.openxmlformats.org/officeDocument/2006/relationships/slide" Target="slide59.xml"/><Relationship Id="rId2" Type="http://schemas.openxmlformats.org/officeDocument/2006/relationships/slide" Target="slide32.xml"/><Relationship Id="rId16" Type="http://schemas.openxmlformats.org/officeDocument/2006/relationships/slide" Target="slide57.xml"/><Relationship Id="rId1" Type="http://schemas.openxmlformats.org/officeDocument/2006/relationships/slideLayout" Target="../slideLayouts/slideLayout36.xml"/><Relationship Id="rId6" Type="http://schemas.openxmlformats.org/officeDocument/2006/relationships/slide" Target="slide38.xml"/><Relationship Id="rId11" Type="http://schemas.openxmlformats.org/officeDocument/2006/relationships/slide" Target="slide47.xml"/><Relationship Id="rId5" Type="http://schemas.openxmlformats.org/officeDocument/2006/relationships/slide" Target="slide37.xml"/><Relationship Id="rId15" Type="http://schemas.openxmlformats.org/officeDocument/2006/relationships/slide" Target="slide55.xml"/><Relationship Id="rId10" Type="http://schemas.openxmlformats.org/officeDocument/2006/relationships/slide" Target="slide45.xml"/><Relationship Id="rId4" Type="http://schemas.openxmlformats.org/officeDocument/2006/relationships/slide" Target="slide36.xml"/><Relationship Id="rId9" Type="http://schemas.openxmlformats.org/officeDocument/2006/relationships/slide" Target="slide43.xml"/><Relationship Id="rId14" Type="http://schemas.openxmlformats.org/officeDocument/2006/relationships/slide" Target="slide53.xml"/></Relationships>
</file>

<file path=ppt/slides/_rels/slide55.xml.rels><?xml version="1.0" encoding="UTF-8" standalone="yes"?>
<Relationships xmlns="http://schemas.openxmlformats.org/package/2006/relationships"><Relationship Id="rId8" Type="http://schemas.openxmlformats.org/officeDocument/2006/relationships/slide" Target="slide41.xml"/><Relationship Id="rId13" Type="http://schemas.openxmlformats.org/officeDocument/2006/relationships/slide" Target="slide51.xml"/><Relationship Id="rId18" Type="http://schemas.openxmlformats.org/officeDocument/2006/relationships/slide" Target="slide64.xml"/><Relationship Id="rId3" Type="http://schemas.openxmlformats.org/officeDocument/2006/relationships/slide" Target="slide34.xml"/><Relationship Id="rId7" Type="http://schemas.openxmlformats.org/officeDocument/2006/relationships/slide" Target="slide39.xml"/><Relationship Id="rId12" Type="http://schemas.openxmlformats.org/officeDocument/2006/relationships/slide" Target="slide49.xml"/><Relationship Id="rId17" Type="http://schemas.openxmlformats.org/officeDocument/2006/relationships/slide" Target="slide59.xml"/><Relationship Id="rId2" Type="http://schemas.openxmlformats.org/officeDocument/2006/relationships/slide" Target="slide32.xml"/><Relationship Id="rId16" Type="http://schemas.openxmlformats.org/officeDocument/2006/relationships/slide" Target="slide57.xml"/><Relationship Id="rId1" Type="http://schemas.openxmlformats.org/officeDocument/2006/relationships/slideLayout" Target="../slideLayouts/slideLayout24.xml"/><Relationship Id="rId6" Type="http://schemas.openxmlformats.org/officeDocument/2006/relationships/slide" Target="slide38.xml"/><Relationship Id="rId11" Type="http://schemas.openxmlformats.org/officeDocument/2006/relationships/slide" Target="slide47.xml"/><Relationship Id="rId5" Type="http://schemas.openxmlformats.org/officeDocument/2006/relationships/slide" Target="slide37.xml"/><Relationship Id="rId15" Type="http://schemas.openxmlformats.org/officeDocument/2006/relationships/slide" Target="slide55.xml"/><Relationship Id="rId10" Type="http://schemas.openxmlformats.org/officeDocument/2006/relationships/slide" Target="slide45.xml"/><Relationship Id="rId4" Type="http://schemas.openxmlformats.org/officeDocument/2006/relationships/slide" Target="slide36.xml"/><Relationship Id="rId9" Type="http://schemas.openxmlformats.org/officeDocument/2006/relationships/slide" Target="slide43.xml"/><Relationship Id="rId14" Type="http://schemas.openxmlformats.org/officeDocument/2006/relationships/slide" Target="slide53.xml"/></Relationships>
</file>

<file path=ppt/slides/_rels/slide56.xml.rels><?xml version="1.0" encoding="UTF-8" standalone="yes"?>
<Relationships xmlns="http://schemas.openxmlformats.org/package/2006/relationships"><Relationship Id="rId8" Type="http://schemas.openxmlformats.org/officeDocument/2006/relationships/slide" Target="slide41.xml"/><Relationship Id="rId13" Type="http://schemas.openxmlformats.org/officeDocument/2006/relationships/slide" Target="slide51.xml"/><Relationship Id="rId18" Type="http://schemas.openxmlformats.org/officeDocument/2006/relationships/slide" Target="slide64.xml"/><Relationship Id="rId3" Type="http://schemas.openxmlformats.org/officeDocument/2006/relationships/slide" Target="slide34.xml"/><Relationship Id="rId7" Type="http://schemas.openxmlformats.org/officeDocument/2006/relationships/slide" Target="slide39.xml"/><Relationship Id="rId12" Type="http://schemas.openxmlformats.org/officeDocument/2006/relationships/slide" Target="slide49.xml"/><Relationship Id="rId17" Type="http://schemas.openxmlformats.org/officeDocument/2006/relationships/slide" Target="slide59.xml"/><Relationship Id="rId2" Type="http://schemas.openxmlformats.org/officeDocument/2006/relationships/slide" Target="slide32.xml"/><Relationship Id="rId16" Type="http://schemas.openxmlformats.org/officeDocument/2006/relationships/slide" Target="slide57.xml"/><Relationship Id="rId1" Type="http://schemas.openxmlformats.org/officeDocument/2006/relationships/slideLayout" Target="../slideLayouts/slideLayout36.xml"/><Relationship Id="rId6" Type="http://schemas.openxmlformats.org/officeDocument/2006/relationships/slide" Target="slide38.xml"/><Relationship Id="rId11" Type="http://schemas.openxmlformats.org/officeDocument/2006/relationships/slide" Target="slide47.xml"/><Relationship Id="rId5" Type="http://schemas.openxmlformats.org/officeDocument/2006/relationships/slide" Target="slide37.xml"/><Relationship Id="rId15" Type="http://schemas.openxmlformats.org/officeDocument/2006/relationships/slide" Target="slide55.xml"/><Relationship Id="rId10" Type="http://schemas.openxmlformats.org/officeDocument/2006/relationships/slide" Target="slide45.xml"/><Relationship Id="rId4" Type="http://schemas.openxmlformats.org/officeDocument/2006/relationships/slide" Target="slide36.xml"/><Relationship Id="rId9" Type="http://schemas.openxmlformats.org/officeDocument/2006/relationships/slide" Target="slide43.xml"/><Relationship Id="rId14" Type="http://schemas.openxmlformats.org/officeDocument/2006/relationships/slide" Target="slide53.xml"/></Relationships>
</file>

<file path=ppt/slides/_rels/slide57.xml.rels><?xml version="1.0" encoding="UTF-8" standalone="yes"?>
<Relationships xmlns="http://schemas.openxmlformats.org/package/2006/relationships"><Relationship Id="rId8" Type="http://schemas.openxmlformats.org/officeDocument/2006/relationships/slide" Target="slide41.xml"/><Relationship Id="rId13" Type="http://schemas.openxmlformats.org/officeDocument/2006/relationships/slide" Target="slide51.xml"/><Relationship Id="rId18" Type="http://schemas.openxmlformats.org/officeDocument/2006/relationships/slide" Target="slide64.xml"/><Relationship Id="rId3" Type="http://schemas.openxmlformats.org/officeDocument/2006/relationships/slide" Target="slide34.xml"/><Relationship Id="rId7" Type="http://schemas.openxmlformats.org/officeDocument/2006/relationships/slide" Target="slide39.xml"/><Relationship Id="rId12" Type="http://schemas.openxmlformats.org/officeDocument/2006/relationships/slide" Target="slide49.xml"/><Relationship Id="rId17" Type="http://schemas.openxmlformats.org/officeDocument/2006/relationships/slide" Target="slide59.xml"/><Relationship Id="rId2" Type="http://schemas.openxmlformats.org/officeDocument/2006/relationships/slide" Target="slide32.xml"/><Relationship Id="rId16" Type="http://schemas.openxmlformats.org/officeDocument/2006/relationships/slide" Target="slide57.xml"/><Relationship Id="rId1" Type="http://schemas.openxmlformats.org/officeDocument/2006/relationships/slideLayout" Target="../slideLayouts/slideLayout38.xml"/><Relationship Id="rId6" Type="http://schemas.openxmlformats.org/officeDocument/2006/relationships/slide" Target="slide38.xml"/><Relationship Id="rId11" Type="http://schemas.openxmlformats.org/officeDocument/2006/relationships/slide" Target="slide47.xml"/><Relationship Id="rId5" Type="http://schemas.openxmlformats.org/officeDocument/2006/relationships/slide" Target="slide37.xml"/><Relationship Id="rId15" Type="http://schemas.openxmlformats.org/officeDocument/2006/relationships/slide" Target="slide55.xml"/><Relationship Id="rId10" Type="http://schemas.openxmlformats.org/officeDocument/2006/relationships/slide" Target="slide45.xml"/><Relationship Id="rId4" Type="http://schemas.openxmlformats.org/officeDocument/2006/relationships/slide" Target="slide36.xml"/><Relationship Id="rId9" Type="http://schemas.openxmlformats.org/officeDocument/2006/relationships/slide" Target="slide43.xml"/><Relationship Id="rId14" Type="http://schemas.openxmlformats.org/officeDocument/2006/relationships/slide" Target="slide53.xml"/></Relationships>
</file>

<file path=ppt/slides/_rels/slide58.xml.rels><?xml version="1.0" encoding="UTF-8" standalone="yes"?>
<Relationships xmlns="http://schemas.openxmlformats.org/package/2006/relationships"><Relationship Id="rId8" Type="http://schemas.openxmlformats.org/officeDocument/2006/relationships/slide" Target="slide41.xml"/><Relationship Id="rId13" Type="http://schemas.openxmlformats.org/officeDocument/2006/relationships/slide" Target="slide51.xml"/><Relationship Id="rId18" Type="http://schemas.openxmlformats.org/officeDocument/2006/relationships/slide" Target="slide64.xml"/><Relationship Id="rId3" Type="http://schemas.openxmlformats.org/officeDocument/2006/relationships/slide" Target="slide34.xml"/><Relationship Id="rId7" Type="http://schemas.openxmlformats.org/officeDocument/2006/relationships/slide" Target="slide39.xml"/><Relationship Id="rId12" Type="http://schemas.openxmlformats.org/officeDocument/2006/relationships/slide" Target="slide49.xml"/><Relationship Id="rId17" Type="http://schemas.openxmlformats.org/officeDocument/2006/relationships/slide" Target="slide59.xml"/><Relationship Id="rId2" Type="http://schemas.openxmlformats.org/officeDocument/2006/relationships/slide" Target="slide32.xml"/><Relationship Id="rId16" Type="http://schemas.openxmlformats.org/officeDocument/2006/relationships/slide" Target="slide57.xml"/><Relationship Id="rId1" Type="http://schemas.openxmlformats.org/officeDocument/2006/relationships/slideLayout" Target="../slideLayouts/slideLayout50.xml"/><Relationship Id="rId6" Type="http://schemas.openxmlformats.org/officeDocument/2006/relationships/slide" Target="slide38.xml"/><Relationship Id="rId11" Type="http://schemas.openxmlformats.org/officeDocument/2006/relationships/slide" Target="slide47.xml"/><Relationship Id="rId5" Type="http://schemas.openxmlformats.org/officeDocument/2006/relationships/slide" Target="slide37.xml"/><Relationship Id="rId15" Type="http://schemas.openxmlformats.org/officeDocument/2006/relationships/slide" Target="slide55.xml"/><Relationship Id="rId10" Type="http://schemas.openxmlformats.org/officeDocument/2006/relationships/slide" Target="slide45.xml"/><Relationship Id="rId4" Type="http://schemas.openxmlformats.org/officeDocument/2006/relationships/slide" Target="slide36.xml"/><Relationship Id="rId9" Type="http://schemas.openxmlformats.org/officeDocument/2006/relationships/slide" Target="slide43.xml"/><Relationship Id="rId14" Type="http://schemas.openxmlformats.org/officeDocument/2006/relationships/slide" Target="slide53.xml"/></Relationships>
</file>

<file path=ppt/slides/_rels/slide59.xml.rels><?xml version="1.0" encoding="UTF-8" standalone="yes"?>
<Relationships xmlns="http://schemas.openxmlformats.org/package/2006/relationships"><Relationship Id="rId8" Type="http://schemas.openxmlformats.org/officeDocument/2006/relationships/slide" Target="slide39.xml"/><Relationship Id="rId13" Type="http://schemas.openxmlformats.org/officeDocument/2006/relationships/slide" Target="slide49.xml"/><Relationship Id="rId18" Type="http://schemas.openxmlformats.org/officeDocument/2006/relationships/slide" Target="slide59.xml"/><Relationship Id="rId3" Type="http://schemas.openxmlformats.org/officeDocument/2006/relationships/slide" Target="slide32.xml"/><Relationship Id="rId21" Type="http://schemas.openxmlformats.org/officeDocument/2006/relationships/slide" Target="slide64.xml"/><Relationship Id="rId7" Type="http://schemas.openxmlformats.org/officeDocument/2006/relationships/slide" Target="slide38.xml"/><Relationship Id="rId12" Type="http://schemas.openxmlformats.org/officeDocument/2006/relationships/slide" Target="slide47.xml"/><Relationship Id="rId17" Type="http://schemas.openxmlformats.org/officeDocument/2006/relationships/slide" Target="slide57.xml"/><Relationship Id="rId2" Type="http://schemas.openxmlformats.org/officeDocument/2006/relationships/slideLayout" Target="../slideLayouts/slideLayout45.xml"/><Relationship Id="rId16" Type="http://schemas.openxmlformats.org/officeDocument/2006/relationships/slide" Target="slide55.xml"/><Relationship Id="rId20" Type="http://schemas.openxmlformats.org/officeDocument/2006/relationships/image" Target="../media/image18.emf"/><Relationship Id="rId1" Type="http://schemas.openxmlformats.org/officeDocument/2006/relationships/vmlDrawing" Target="../drawings/vmlDrawing12.vml"/><Relationship Id="rId6" Type="http://schemas.openxmlformats.org/officeDocument/2006/relationships/slide" Target="slide37.xml"/><Relationship Id="rId11" Type="http://schemas.openxmlformats.org/officeDocument/2006/relationships/slide" Target="slide45.xml"/><Relationship Id="rId5" Type="http://schemas.openxmlformats.org/officeDocument/2006/relationships/slide" Target="slide36.xml"/><Relationship Id="rId15" Type="http://schemas.openxmlformats.org/officeDocument/2006/relationships/slide" Target="slide53.xml"/><Relationship Id="rId10" Type="http://schemas.openxmlformats.org/officeDocument/2006/relationships/slide" Target="slide43.xml"/><Relationship Id="rId19" Type="http://schemas.openxmlformats.org/officeDocument/2006/relationships/package" Target="../embeddings/Microsoft_Word___16.docx"/><Relationship Id="rId4" Type="http://schemas.openxmlformats.org/officeDocument/2006/relationships/slide" Target="slide34.xml"/><Relationship Id="rId9" Type="http://schemas.openxmlformats.org/officeDocument/2006/relationships/slide" Target="slide41.xml"/><Relationship Id="rId14" Type="http://schemas.openxmlformats.org/officeDocument/2006/relationships/slide" Target="slide5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8" Type="http://schemas.openxmlformats.org/officeDocument/2006/relationships/slide" Target="slide41.xml"/><Relationship Id="rId13" Type="http://schemas.openxmlformats.org/officeDocument/2006/relationships/slide" Target="slide51.xml"/><Relationship Id="rId18" Type="http://schemas.openxmlformats.org/officeDocument/2006/relationships/slide" Target="slide64.xml"/><Relationship Id="rId3" Type="http://schemas.openxmlformats.org/officeDocument/2006/relationships/slide" Target="slide34.xml"/><Relationship Id="rId7" Type="http://schemas.openxmlformats.org/officeDocument/2006/relationships/slide" Target="slide39.xml"/><Relationship Id="rId12" Type="http://schemas.openxmlformats.org/officeDocument/2006/relationships/slide" Target="slide49.xml"/><Relationship Id="rId17" Type="http://schemas.openxmlformats.org/officeDocument/2006/relationships/slide" Target="slide59.xml"/><Relationship Id="rId2" Type="http://schemas.openxmlformats.org/officeDocument/2006/relationships/slide" Target="slide32.xml"/><Relationship Id="rId16" Type="http://schemas.openxmlformats.org/officeDocument/2006/relationships/slide" Target="slide57.xml"/><Relationship Id="rId1" Type="http://schemas.openxmlformats.org/officeDocument/2006/relationships/slideLayout" Target="../slideLayouts/slideLayout46.xml"/><Relationship Id="rId6" Type="http://schemas.openxmlformats.org/officeDocument/2006/relationships/slide" Target="slide38.xml"/><Relationship Id="rId11" Type="http://schemas.openxmlformats.org/officeDocument/2006/relationships/slide" Target="slide47.xml"/><Relationship Id="rId5" Type="http://schemas.openxmlformats.org/officeDocument/2006/relationships/slide" Target="slide37.xml"/><Relationship Id="rId15" Type="http://schemas.openxmlformats.org/officeDocument/2006/relationships/slide" Target="slide55.xml"/><Relationship Id="rId10" Type="http://schemas.openxmlformats.org/officeDocument/2006/relationships/slide" Target="slide45.xml"/><Relationship Id="rId4" Type="http://schemas.openxmlformats.org/officeDocument/2006/relationships/slide" Target="slide36.xml"/><Relationship Id="rId9" Type="http://schemas.openxmlformats.org/officeDocument/2006/relationships/slide" Target="slide43.xml"/><Relationship Id="rId14" Type="http://schemas.openxmlformats.org/officeDocument/2006/relationships/slide" Target="slide53.xml"/></Relationships>
</file>

<file path=ppt/slides/_rels/slide61.xml.rels><?xml version="1.0" encoding="UTF-8" standalone="yes"?>
<Relationships xmlns="http://schemas.openxmlformats.org/package/2006/relationships"><Relationship Id="rId8" Type="http://schemas.openxmlformats.org/officeDocument/2006/relationships/slide" Target="slide41.xml"/><Relationship Id="rId13" Type="http://schemas.openxmlformats.org/officeDocument/2006/relationships/slide" Target="slide51.xml"/><Relationship Id="rId18" Type="http://schemas.openxmlformats.org/officeDocument/2006/relationships/slide" Target="slide64.xml"/><Relationship Id="rId3" Type="http://schemas.openxmlformats.org/officeDocument/2006/relationships/slide" Target="slide34.xml"/><Relationship Id="rId7" Type="http://schemas.openxmlformats.org/officeDocument/2006/relationships/slide" Target="slide39.xml"/><Relationship Id="rId12" Type="http://schemas.openxmlformats.org/officeDocument/2006/relationships/slide" Target="slide49.xml"/><Relationship Id="rId17" Type="http://schemas.openxmlformats.org/officeDocument/2006/relationships/slide" Target="slide59.xml"/><Relationship Id="rId2" Type="http://schemas.openxmlformats.org/officeDocument/2006/relationships/slide" Target="slide32.xml"/><Relationship Id="rId16" Type="http://schemas.openxmlformats.org/officeDocument/2006/relationships/slide" Target="slide57.xml"/><Relationship Id="rId1" Type="http://schemas.openxmlformats.org/officeDocument/2006/relationships/slideLayout" Target="../slideLayouts/slideLayout47.xml"/><Relationship Id="rId6" Type="http://schemas.openxmlformats.org/officeDocument/2006/relationships/slide" Target="slide38.xml"/><Relationship Id="rId11" Type="http://schemas.openxmlformats.org/officeDocument/2006/relationships/slide" Target="slide47.xml"/><Relationship Id="rId5" Type="http://schemas.openxmlformats.org/officeDocument/2006/relationships/slide" Target="slide37.xml"/><Relationship Id="rId15" Type="http://schemas.openxmlformats.org/officeDocument/2006/relationships/slide" Target="slide55.xml"/><Relationship Id="rId10" Type="http://schemas.openxmlformats.org/officeDocument/2006/relationships/slide" Target="slide45.xml"/><Relationship Id="rId4" Type="http://schemas.openxmlformats.org/officeDocument/2006/relationships/slide" Target="slide36.xml"/><Relationship Id="rId9" Type="http://schemas.openxmlformats.org/officeDocument/2006/relationships/slide" Target="slide43.xml"/><Relationship Id="rId14" Type="http://schemas.openxmlformats.org/officeDocument/2006/relationships/slide" Target="slide53.xml"/></Relationships>
</file>

<file path=ppt/slides/_rels/slide62.xml.rels><?xml version="1.0" encoding="UTF-8" standalone="yes"?>
<Relationships xmlns="http://schemas.openxmlformats.org/package/2006/relationships"><Relationship Id="rId8" Type="http://schemas.openxmlformats.org/officeDocument/2006/relationships/slide" Target="slide39.xml"/><Relationship Id="rId13" Type="http://schemas.openxmlformats.org/officeDocument/2006/relationships/slide" Target="slide49.xml"/><Relationship Id="rId18" Type="http://schemas.openxmlformats.org/officeDocument/2006/relationships/slide" Target="slide59.xml"/><Relationship Id="rId3" Type="http://schemas.openxmlformats.org/officeDocument/2006/relationships/slide" Target="slide32.xml"/><Relationship Id="rId21" Type="http://schemas.openxmlformats.org/officeDocument/2006/relationships/image" Target="../media/image18.emf"/><Relationship Id="rId7" Type="http://schemas.openxmlformats.org/officeDocument/2006/relationships/slide" Target="slide38.xml"/><Relationship Id="rId12" Type="http://schemas.openxmlformats.org/officeDocument/2006/relationships/slide" Target="slide47.xml"/><Relationship Id="rId17" Type="http://schemas.openxmlformats.org/officeDocument/2006/relationships/slide" Target="slide57.xml"/><Relationship Id="rId2" Type="http://schemas.openxmlformats.org/officeDocument/2006/relationships/slideLayout" Target="../slideLayouts/slideLayout47.xml"/><Relationship Id="rId16" Type="http://schemas.openxmlformats.org/officeDocument/2006/relationships/slide" Target="slide55.xml"/><Relationship Id="rId20" Type="http://schemas.openxmlformats.org/officeDocument/2006/relationships/package" Target="../embeddings/Microsoft_Word___17.docx"/><Relationship Id="rId1" Type="http://schemas.openxmlformats.org/officeDocument/2006/relationships/vmlDrawing" Target="../drawings/vmlDrawing13.vml"/><Relationship Id="rId6" Type="http://schemas.openxmlformats.org/officeDocument/2006/relationships/slide" Target="slide37.xml"/><Relationship Id="rId11" Type="http://schemas.openxmlformats.org/officeDocument/2006/relationships/slide" Target="slide45.xml"/><Relationship Id="rId5" Type="http://schemas.openxmlformats.org/officeDocument/2006/relationships/slide" Target="slide36.xml"/><Relationship Id="rId15" Type="http://schemas.openxmlformats.org/officeDocument/2006/relationships/slide" Target="slide53.xml"/><Relationship Id="rId10" Type="http://schemas.openxmlformats.org/officeDocument/2006/relationships/slide" Target="slide43.xml"/><Relationship Id="rId19" Type="http://schemas.openxmlformats.org/officeDocument/2006/relationships/slide" Target="slide64.xml"/><Relationship Id="rId4" Type="http://schemas.openxmlformats.org/officeDocument/2006/relationships/slide" Target="slide34.xml"/><Relationship Id="rId9" Type="http://schemas.openxmlformats.org/officeDocument/2006/relationships/slide" Target="slide41.xml"/><Relationship Id="rId14" Type="http://schemas.openxmlformats.org/officeDocument/2006/relationships/slide" Target="slide51.xml"/></Relationships>
</file>

<file path=ppt/slides/_rels/slide63.xml.rels><?xml version="1.0" encoding="UTF-8" standalone="yes"?>
<Relationships xmlns="http://schemas.openxmlformats.org/package/2006/relationships"><Relationship Id="rId8" Type="http://schemas.openxmlformats.org/officeDocument/2006/relationships/slide" Target="slide41.xml"/><Relationship Id="rId13" Type="http://schemas.openxmlformats.org/officeDocument/2006/relationships/slide" Target="slide51.xml"/><Relationship Id="rId18" Type="http://schemas.openxmlformats.org/officeDocument/2006/relationships/slide" Target="slide64.xml"/><Relationship Id="rId3" Type="http://schemas.openxmlformats.org/officeDocument/2006/relationships/slide" Target="slide34.xml"/><Relationship Id="rId7" Type="http://schemas.openxmlformats.org/officeDocument/2006/relationships/slide" Target="slide39.xml"/><Relationship Id="rId12" Type="http://schemas.openxmlformats.org/officeDocument/2006/relationships/slide" Target="slide49.xml"/><Relationship Id="rId17" Type="http://schemas.openxmlformats.org/officeDocument/2006/relationships/slide" Target="slide59.xml"/><Relationship Id="rId2" Type="http://schemas.openxmlformats.org/officeDocument/2006/relationships/slide" Target="slide32.xml"/><Relationship Id="rId16" Type="http://schemas.openxmlformats.org/officeDocument/2006/relationships/slide" Target="slide57.xml"/><Relationship Id="rId1" Type="http://schemas.openxmlformats.org/officeDocument/2006/relationships/slideLayout" Target="../slideLayouts/slideLayout49.xml"/><Relationship Id="rId6" Type="http://schemas.openxmlformats.org/officeDocument/2006/relationships/slide" Target="slide38.xml"/><Relationship Id="rId11" Type="http://schemas.openxmlformats.org/officeDocument/2006/relationships/slide" Target="slide47.xml"/><Relationship Id="rId5" Type="http://schemas.openxmlformats.org/officeDocument/2006/relationships/slide" Target="slide37.xml"/><Relationship Id="rId15" Type="http://schemas.openxmlformats.org/officeDocument/2006/relationships/slide" Target="slide55.xml"/><Relationship Id="rId10" Type="http://schemas.openxmlformats.org/officeDocument/2006/relationships/slide" Target="slide45.xml"/><Relationship Id="rId4" Type="http://schemas.openxmlformats.org/officeDocument/2006/relationships/slide" Target="slide36.xml"/><Relationship Id="rId9" Type="http://schemas.openxmlformats.org/officeDocument/2006/relationships/slide" Target="slide43.xml"/><Relationship Id="rId14" Type="http://schemas.openxmlformats.org/officeDocument/2006/relationships/slide" Target="slide53.xml"/></Relationships>
</file>

<file path=ppt/slides/_rels/slide64.xml.rels><?xml version="1.0" encoding="UTF-8" standalone="yes"?>
<Relationships xmlns="http://schemas.openxmlformats.org/package/2006/relationships"><Relationship Id="rId8" Type="http://schemas.openxmlformats.org/officeDocument/2006/relationships/slide" Target="slide39.xml"/><Relationship Id="rId13" Type="http://schemas.openxmlformats.org/officeDocument/2006/relationships/slide" Target="slide49.xml"/><Relationship Id="rId18" Type="http://schemas.openxmlformats.org/officeDocument/2006/relationships/slide" Target="slide59.xml"/><Relationship Id="rId3" Type="http://schemas.openxmlformats.org/officeDocument/2006/relationships/slide" Target="slide32.xml"/><Relationship Id="rId21" Type="http://schemas.openxmlformats.org/officeDocument/2006/relationships/image" Target="../media/image19.emf"/><Relationship Id="rId7" Type="http://schemas.openxmlformats.org/officeDocument/2006/relationships/slide" Target="slide38.xml"/><Relationship Id="rId12" Type="http://schemas.openxmlformats.org/officeDocument/2006/relationships/slide" Target="slide47.xml"/><Relationship Id="rId17" Type="http://schemas.openxmlformats.org/officeDocument/2006/relationships/slide" Target="slide57.xml"/><Relationship Id="rId25" Type="http://schemas.openxmlformats.org/officeDocument/2006/relationships/image" Target="../media/image21.emf"/><Relationship Id="rId2" Type="http://schemas.openxmlformats.org/officeDocument/2006/relationships/slideLayout" Target="../slideLayouts/slideLayout42.xml"/><Relationship Id="rId16" Type="http://schemas.openxmlformats.org/officeDocument/2006/relationships/slide" Target="slide55.xml"/><Relationship Id="rId20" Type="http://schemas.openxmlformats.org/officeDocument/2006/relationships/package" Target="../embeddings/Microsoft_Word___18.docx"/><Relationship Id="rId1" Type="http://schemas.openxmlformats.org/officeDocument/2006/relationships/vmlDrawing" Target="../drawings/vmlDrawing14.vml"/><Relationship Id="rId6" Type="http://schemas.openxmlformats.org/officeDocument/2006/relationships/slide" Target="slide37.xml"/><Relationship Id="rId11" Type="http://schemas.openxmlformats.org/officeDocument/2006/relationships/slide" Target="slide45.xml"/><Relationship Id="rId24" Type="http://schemas.openxmlformats.org/officeDocument/2006/relationships/package" Target="../embeddings/Microsoft_Word___20.docx"/><Relationship Id="rId5" Type="http://schemas.openxmlformats.org/officeDocument/2006/relationships/slide" Target="slide36.xml"/><Relationship Id="rId15" Type="http://schemas.openxmlformats.org/officeDocument/2006/relationships/slide" Target="slide53.xml"/><Relationship Id="rId23" Type="http://schemas.openxmlformats.org/officeDocument/2006/relationships/image" Target="../media/image20.emf"/><Relationship Id="rId10" Type="http://schemas.openxmlformats.org/officeDocument/2006/relationships/slide" Target="slide43.xml"/><Relationship Id="rId19" Type="http://schemas.openxmlformats.org/officeDocument/2006/relationships/slide" Target="slide64.xml"/><Relationship Id="rId4" Type="http://schemas.openxmlformats.org/officeDocument/2006/relationships/slide" Target="slide34.xml"/><Relationship Id="rId9" Type="http://schemas.openxmlformats.org/officeDocument/2006/relationships/slide" Target="slide41.xml"/><Relationship Id="rId14" Type="http://schemas.openxmlformats.org/officeDocument/2006/relationships/slide" Target="slide51.xml"/><Relationship Id="rId22" Type="http://schemas.openxmlformats.org/officeDocument/2006/relationships/package" Target="../embeddings/Microsoft_Word___19.docx"/></Relationships>
</file>

<file path=ppt/slides/_rels/slide65.xml.rels><?xml version="1.0" encoding="UTF-8" standalone="yes"?>
<Relationships xmlns="http://schemas.openxmlformats.org/package/2006/relationships"><Relationship Id="rId8" Type="http://schemas.openxmlformats.org/officeDocument/2006/relationships/slide" Target="slide39.xml"/><Relationship Id="rId13" Type="http://schemas.openxmlformats.org/officeDocument/2006/relationships/slide" Target="slide49.xml"/><Relationship Id="rId18" Type="http://schemas.openxmlformats.org/officeDocument/2006/relationships/slide" Target="slide59.xml"/><Relationship Id="rId3" Type="http://schemas.openxmlformats.org/officeDocument/2006/relationships/slide" Target="slide32.xml"/><Relationship Id="rId21" Type="http://schemas.openxmlformats.org/officeDocument/2006/relationships/image" Target="../media/image21.emf"/><Relationship Id="rId7" Type="http://schemas.openxmlformats.org/officeDocument/2006/relationships/slide" Target="slide38.xml"/><Relationship Id="rId12" Type="http://schemas.openxmlformats.org/officeDocument/2006/relationships/slide" Target="slide47.xml"/><Relationship Id="rId17" Type="http://schemas.openxmlformats.org/officeDocument/2006/relationships/slide" Target="slide57.xml"/><Relationship Id="rId2" Type="http://schemas.openxmlformats.org/officeDocument/2006/relationships/slideLayout" Target="../slideLayouts/slideLayout44.xml"/><Relationship Id="rId16" Type="http://schemas.openxmlformats.org/officeDocument/2006/relationships/slide" Target="slide55.xml"/><Relationship Id="rId20" Type="http://schemas.openxmlformats.org/officeDocument/2006/relationships/package" Target="../embeddings/Microsoft_Word___21.docx"/><Relationship Id="rId1" Type="http://schemas.openxmlformats.org/officeDocument/2006/relationships/vmlDrawing" Target="../drawings/vmlDrawing15.vml"/><Relationship Id="rId6" Type="http://schemas.openxmlformats.org/officeDocument/2006/relationships/slide" Target="slide37.xml"/><Relationship Id="rId11" Type="http://schemas.openxmlformats.org/officeDocument/2006/relationships/slide" Target="slide45.xml"/><Relationship Id="rId5" Type="http://schemas.openxmlformats.org/officeDocument/2006/relationships/slide" Target="slide36.xml"/><Relationship Id="rId15" Type="http://schemas.openxmlformats.org/officeDocument/2006/relationships/slide" Target="slide53.xml"/><Relationship Id="rId10" Type="http://schemas.openxmlformats.org/officeDocument/2006/relationships/slide" Target="slide43.xml"/><Relationship Id="rId19" Type="http://schemas.openxmlformats.org/officeDocument/2006/relationships/slide" Target="slide64.xml"/><Relationship Id="rId4" Type="http://schemas.openxmlformats.org/officeDocument/2006/relationships/slide" Target="slide34.xml"/><Relationship Id="rId9" Type="http://schemas.openxmlformats.org/officeDocument/2006/relationships/slide" Target="slide41.xml"/><Relationship Id="rId14" Type="http://schemas.openxmlformats.org/officeDocument/2006/relationships/slide" Target="slide51.xml"/><Relationship Id="rId22" Type="http://schemas.openxmlformats.org/officeDocument/2006/relationships/package" Target="../embeddings/Microsoft_Word___22.docx"/></Relationships>
</file>

<file path=ppt/slides/_rels/slide66.xml.rels><?xml version="1.0" encoding="UTF-8" standalone="yes"?>
<Relationships xmlns="http://schemas.openxmlformats.org/package/2006/relationships"><Relationship Id="rId8" Type="http://schemas.openxmlformats.org/officeDocument/2006/relationships/slide" Target="slide39.xml"/><Relationship Id="rId13" Type="http://schemas.openxmlformats.org/officeDocument/2006/relationships/slide" Target="slide49.xml"/><Relationship Id="rId18" Type="http://schemas.openxmlformats.org/officeDocument/2006/relationships/slide" Target="slide59.xml"/><Relationship Id="rId3" Type="http://schemas.openxmlformats.org/officeDocument/2006/relationships/slide" Target="slide32.xml"/><Relationship Id="rId21" Type="http://schemas.openxmlformats.org/officeDocument/2006/relationships/image" Target="../media/image22.emf"/><Relationship Id="rId7" Type="http://schemas.openxmlformats.org/officeDocument/2006/relationships/slide" Target="slide38.xml"/><Relationship Id="rId12" Type="http://schemas.openxmlformats.org/officeDocument/2006/relationships/slide" Target="slide47.xml"/><Relationship Id="rId17" Type="http://schemas.openxmlformats.org/officeDocument/2006/relationships/slide" Target="slide57.xml"/><Relationship Id="rId2" Type="http://schemas.openxmlformats.org/officeDocument/2006/relationships/slideLayout" Target="../slideLayouts/slideLayout46.xml"/><Relationship Id="rId16" Type="http://schemas.openxmlformats.org/officeDocument/2006/relationships/slide" Target="slide55.xml"/><Relationship Id="rId20" Type="http://schemas.openxmlformats.org/officeDocument/2006/relationships/package" Target="../embeddings/Microsoft_Word___23.docx"/><Relationship Id="rId1" Type="http://schemas.openxmlformats.org/officeDocument/2006/relationships/vmlDrawing" Target="../drawings/vmlDrawing16.vml"/><Relationship Id="rId6" Type="http://schemas.openxmlformats.org/officeDocument/2006/relationships/slide" Target="slide37.xml"/><Relationship Id="rId11" Type="http://schemas.openxmlformats.org/officeDocument/2006/relationships/slide" Target="slide45.xml"/><Relationship Id="rId5" Type="http://schemas.openxmlformats.org/officeDocument/2006/relationships/slide" Target="slide36.xml"/><Relationship Id="rId15" Type="http://schemas.openxmlformats.org/officeDocument/2006/relationships/slide" Target="slide53.xml"/><Relationship Id="rId10" Type="http://schemas.openxmlformats.org/officeDocument/2006/relationships/slide" Target="slide43.xml"/><Relationship Id="rId19" Type="http://schemas.openxmlformats.org/officeDocument/2006/relationships/slide" Target="slide64.xml"/><Relationship Id="rId4" Type="http://schemas.openxmlformats.org/officeDocument/2006/relationships/slide" Target="slide34.xml"/><Relationship Id="rId9" Type="http://schemas.openxmlformats.org/officeDocument/2006/relationships/slide" Target="slide41.xml"/><Relationship Id="rId14" Type="http://schemas.openxmlformats.org/officeDocument/2006/relationships/slide" Target="slide51.xml"/></Relationships>
</file>

<file path=ppt/slides/_rels/slide67.xml.rels><?xml version="1.0" encoding="UTF-8" standalone="yes"?>
<Relationships xmlns="http://schemas.openxmlformats.org/package/2006/relationships"><Relationship Id="rId8" Type="http://schemas.openxmlformats.org/officeDocument/2006/relationships/slide" Target="slide39.xml"/><Relationship Id="rId13" Type="http://schemas.openxmlformats.org/officeDocument/2006/relationships/slide" Target="slide49.xml"/><Relationship Id="rId18" Type="http://schemas.openxmlformats.org/officeDocument/2006/relationships/slide" Target="slide59.xml"/><Relationship Id="rId3" Type="http://schemas.openxmlformats.org/officeDocument/2006/relationships/slide" Target="slide32.xml"/><Relationship Id="rId21" Type="http://schemas.openxmlformats.org/officeDocument/2006/relationships/image" Target="../media/image15.emf"/><Relationship Id="rId7" Type="http://schemas.openxmlformats.org/officeDocument/2006/relationships/slide" Target="slide38.xml"/><Relationship Id="rId12" Type="http://schemas.openxmlformats.org/officeDocument/2006/relationships/slide" Target="slide47.xml"/><Relationship Id="rId17" Type="http://schemas.openxmlformats.org/officeDocument/2006/relationships/slide" Target="slide57.xml"/><Relationship Id="rId2" Type="http://schemas.openxmlformats.org/officeDocument/2006/relationships/slideLayout" Target="../slideLayouts/slideLayout37.xml"/><Relationship Id="rId16" Type="http://schemas.openxmlformats.org/officeDocument/2006/relationships/slide" Target="slide55.xml"/><Relationship Id="rId20" Type="http://schemas.openxmlformats.org/officeDocument/2006/relationships/package" Target="../embeddings/Microsoft_Word___24.docx"/><Relationship Id="rId1" Type="http://schemas.openxmlformats.org/officeDocument/2006/relationships/vmlDrawing" Target="../drawings/vmlDrawing17.vml"/><Relationship Id="rId6" Type="http://schemas.openxmlformats.org/officeDocument/2006/relationships/slide" Target="slide37.xml"/><Relationship Id="rId11" Type="http://schemas.openxmlformats.org/officeDocument/2006/relationships/slide" Target="slide45.xml"/><Relationship Id="rId5" Type="http://schemas.openxmlformats.org/officeDocument/2006/relationships/slide" Target="slide36.xml"/><Relationship Id="rId15" Type="http://schemas.openxmlformats.org/officeDocument/2006/relationships/slide" Target="slide53.xml"/><Relationship Id="rId10" Type="http://schemas.openxmlformats.org/officeDocument/2006/relationships/slide" Target="slide43.xml"/><Relationship Id="rId19" Type="http://schemas.openxmlformats.org/officeDocument/2006/relationships/slide" Target="slide64.xml"/><Relationship Id="rId4" Type="http://schemas.openxmlformats.org/officeDocument/2006/relationships/slide" Target="slide34.xml"/><Relationship Id="rId9" Type="http://schemas.openxmlformats.org/officeDocument/2006/relationships/slide" Target="slide41.xml"/><Relationship Id="rId14" Type="http://schemas.openxmlformats.org/officeDocument/2006/relationships/slide" Target="slide51.xml"/></Relationships>
</file>

<file path=ppt/slides/_rels/slide68.xml.rels><?xml version="1.0" encoding="UTF-8" standalone="yes"?>
<Relationships xmlns="http://schemas.openxmlformats.org/package/2006/relationships"><Relationship Id="rId8" Type="http://schemas.openxmlformats.org/officeDocument/2006/relationships/slide" Target="slide39.xml"/><Relationship Id="rId13" Type="http://schemas.openxmlformats.org/officeDocument/2006/relationships/slide" Target="slide49.xml"/><Relationship Id="rId18" Type="http://schemas.openxmlformats.org/officeDocument/2006/relationships/slide" Target="slide59.xml"/><Relationship Id="rId3" Type="http://schemas.openxmlformats.org/officeDocument/2006/relationships/slide" Target="slide32.xml"/><Relationship Id="rId7" Type="http://schemas.openxmlformats.org/officeDocument/2006/relationships/slide" Target="slide38.xml"/><Relationship Id="rId12" Type="http://schemas.openxmlformats.org/officeDocument/2006/relationships/slide" Target="slide47.xml"/><Relationship Id="rId17" Type="http://schemas.openxmlformats.org/officeDocument/2006/relationships/slide" Target="slide57.xml"/><Relationship Id="rId2" Type="http://schemas.openxmlformats.org/officeDocument/2006/relationships/slide" Target="slide3.xml"/><Relationship Id="rId16" Type="http://schemas.openxmlformats.org/officeDocument/2006/relationships/slide" Target="slide55.xml"/><Relationship Id="rId1" Type="http://schemas.openxmlformats.org/officeDocument/2006/relationships/slideLayout" Target="../slideLayouts/slideLayout50.xml"/><Relationship Id="rId6" Type="http://schemas.openxmlformats.org/officeDocument/2006/relationships/slide" Target="slide37.xml"/><Relationship Id="rId11" Type="http://schemas.openxmlformats.org/officeDocument/2006/relationships/slide" Target="slide45.xml"/><Relationship Id="rId5" Type="http://schemas.openxmlformats.org/officeDocument/2006/relationships/slide" Target="slide36.xml"/><Relationship Id="rId15" Type="http://schemas.openxmlformats.org/officeDocument/2006/relationships/slide" Target="slide53.xml"/><Relationship Id="rId10" Type="http://schemas.openxmlformats.org/officeDocument/2006/relationships/slide" Target="slide43.xml"/><Relationship Id="rId19" Type="http://schemas.openxmlformats.org/officeDocument/2006/relationships/slide" Target="slide64.xml"/><Relationship Id="rId4" Type="http://schemas.openxmlformats.org/officeDocument/2006/relationships/slide" Target="slide34.xml"/><Relationship Id="rId9" Type="http://schemas.openxmlformats.org/officeDocument/2006/relationships/slide" Target="slide41.xml"/><Relationship Id="rId14" Type="http://schemas.openxmlformats.org/officeDocument/2006/relationships/slide" Target="slide5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Word___1.docx"/><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3.emf"/><Relationship Id="rId5" Type="http://schemas.openxmlformats.org/officeDocument/2006/relationships/package" Target="../embeddings/Microsoft_Word___2.docx"/><Relationship Id="rId4" Type="http://schemas.openxmlformats.org/officeDocument/2006/relationships/image" Target="../media/image2.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矩形 15"/>
          <p:cNvSpPr/>
          <p:nvPr/>
        </p:nvSpPr>
        <p:spPr>
          <a:xfrm>
            <a:off x="0" y="979078"/>
            <a:ext cx="12188389" cy="374730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4F5B6B"/>
              </a:solidFill>
            </a:endParaRPr>
          </a:p>
        </p:txBody>
      </p:sp>
      <p:sp>
        <p:nvSpPr>
          <p:cNvPr id="12" name="矩形 11"/>
          <p:cNvSpPr/>
          <p:nvPr/>
        </p:nvSpPr>
        <p:spPr>
          <a:xfrm>
            <a:off x="1324084" y="-14224"/>
            <a:ext cx="1296144" cy="1355786"/>
          </a:xfrm>
          <a:prstGeom prst="rect">
            <a:avLst/>
          </a:prstGeom>
          <a:solidFill>
            <a:srgbClr val="C00000"/>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solidFill>
                <a:prstClr val="white"/>
              </a:solidFill>
            </a:endParaRPr>
          </a:p>
        </p:txBody>
      </p:sp>
      <p:sp>
        <p:nvSpPr>
          <p:cNvPr id="13" name="文本框 12"/>
          <p:cNvSpPr txBox="1"/>
          <p:nvPr/>
        </p:nvSpPr>
        <p:spPr>
          <a:xfrm>
            <a:off x="5257817" y="2032025"/>
            <a:ext cx="1530762" cy="461665"/>
          </a:xfrm>
          <a:prstGeom prst="rect">
            <a:avLst/>
          </a:prstGeom>
          <a:noFill/>
        </p:spPr>
        <p:txBody>
          <a:bodyPr wrap="square" rtlCol="0">
            <a:spAutoFit/>
          </a:bodyPr>
          <a:lstStyle/>
          <a:p>
            <a:pPr algn="ctr"/>
            <a:r>
              <a:rPr lang="zh-CN" altLang="zh-CN" dirty="0">
                <a:solidFill>
                  <a:srgbClr val="EEECE1"/>
                </a:solidFill>
              </a:rPr>
              <a:t>第</a:t>
            </a:r>
            <a:r>
              <a:rPr lang="en-US" altLang="zh-CN" dirty="0">
                <a:solidFill>
                  <a:srgbClr val="EEECE1"/>
                </a:solidFill>
              </a:rPr>
              <a:t>1</a:t>
            </a:r>
            <a:r>
              <a:rPr lang="zh-CN" altLang="zh-CN" dirty="0">
                <a:solidFill>
                  <a:srgbClr val="EEECE1"/>
                </a:solidFill>
              </a:rPr>
              <a:t>课时</a:t>
            </a:r>
            <a:endParaRPr lang="zh-CN" altLang="en-US" dirty="0">
              <a:solidFill>
                <a:srgbClr val="EEECE1"/>
              </a:solidFill>
            </a:endParaRPr>
          </a:p>
        </p:txBody>
      </p:sp>
      <p:sp>
        <p:nvSpPr>
          <p:cNvPr id="20" name="文本框 19"/>
          <p:cNvSpPr txBox="1"/>
          <p:nvPr/>
        </p:nvSpPr>
        <p:spPr>
          <a:xfrm>
            <a:off x="1138353" y="1884354"/>
            <a:ext cx="4956853" cy="1107996"/>
          </a:xfrm>
          <a:prstGeom prst="rect">
            <a:avLst/>
          </a:prstGeom>
          <a:noFill/>
        </p:spPr>
        <p:txBody>
          <a:bodyPr wrap="square" rtlCol="0">
            <a:spAutoFit/>
          </a:bodyPr>
          <a:lstStyle/>
          <a:p>
            <a:r>
              <a:rPr lang="en-US" altLang="zh-CN" sz="6600" dirty="0" smtClean="0">
                <a:solidFill>
                  <a:srgbClr val="EEECE1"/>
                </a:solidFill>
              </a:rPr>
              <a:t>DIYIKESHI</a:t>
            </a:r>
            <a:endParaRPr lang="zh-CN" altLang="en-US" sz="6600" dirty="0">
              <a:solidFill>
                <a:srgbClr val="EEECE1"/>
              </a:solidFill>
            </a:endParaRPr>
          </a:p>
        </p:txBody>
      </p:sp>
      <p:sp>
        <p:nvSpPr>
          <p:cNvPr id="22" name="文本框 21"/>
          <p:cNvSpPr txBox="1"/>
          <p:nvPr/>
        </p:nvSpPr>
        <p:spPr>
          <a:xfrm>
            <a:off x="1266478" y="3425578"/>
            <a:ext cx="7200800" cy="307777"/>
          </a:xfrm>
          <a:prstGeom prst="rect">
            <a:avLst/>
          </a:prstGeom>
          <a:noFill/>
        </p:spPr>
        <p:txBody>
          <a:bodyPr wrap="square" rtlCol="0">
            <a:spAutoFit/>
          </a:bodyPr>
          <a:lstStyle/>
          <a:p>
            <a:pPr defTabSz="914286">
              <a:spcBef>
                <a:spcPct val="0"/>
              </a:spcBef>
            </a:pPr>
            <a:r>
              <a:rPr lang="zh-CN" altLang="zh-CN" sz="1400" b="1" dirty="0" smtClean="0">
                <a:solidFill>
                  <a:prstClr val="white">
                    <a:lumMod val="75000"/>
                  </a:prstClr>
                </a:solidFill>
                <a:latin typeface="微软雅黑" panose="020B0503020204020204" pitchFamily="34" charset="-122"/>
                <a:ea typeface="微软雅黑" panose="020B0503020204020204" pitchFamily="34" charset="-122"/>
              </a:rPr>
              <a:t>自发反应</a:t>
            </a:r>
            <a:r>
              <a:rPr lang="en-US" altLang="zh-CN" sz="1400" b="1" dirty="0" smtClean="0">
                <a:solidFill>
                  <a:prstClr val="white">
                    <a:lumMod val="75000"/>
                  </a:prstClr>
                </a:solidFill>
                <a:latin typeface="微软雅黑" panose="020B0503020204020204" pitchFamily="34" charset="-122"/>
                <a:ea typeface="微软雅黑" panose="020B0503020204020204" pitchFamily="34" charset="-122"/>
              </a:rPr>
              <a:t>  /  </a:t>
            </a:r>
            <a:r>
              <a:rPr lang="zh-CN" altLang="zh-CN" sz="1400" b="1" dirty="0" smtClean="0">
                <a:solidFill>
                  <a:prstClr val="white">
                    <a:lumMod val="75000"/>
                  </a:prstClr>
                </a:solidFill>
                <a:latin typeface="微软雅黑" panose="020B0503020204020204" pitchFamily="34" charset="-122"/>
                <a:ea typeface="微软雅黑" panose="020B0503020204020204" pitchFamily="34" charset="-122"/>
              </a:rPr>
              <a:t>化学反应</a:t>
            </a:r>
            <a:r>
              <a:rPr lang="zh-CN" altLang="zh-CN" sz="1400" b="1" dirty="0">
                <a:solidFill>
                  <a:prstClr val="white">
                    <a:lumMod val="75000"/>
                  </a:prstClr>
                </a:solidFill>
                <a:latin typeface="微软雅黑" panose="020B0503020204020204" pitchFamily="34" charset="-122"/>
                <a:ea typeface="微软雅黑" panose="020B0503020204020204" pitchFamily="34" charset="-122"/>
              </a:rPr>
              <a:t>进行方向的判断</a:t>
            </a:r>
            <a:r>
              <a:rPr lang="zh-CN" altLang="zh-CN" sz="1400" b="1" dirty="0" smtClean="0">
                <a:solidFill>
                  <a:prstClr val="white">
                    <a:lumMod val="75000"/>
                  </a:prstClr>
                </a:solidFill>
                <a:latin typeface="微软雅黑" panose="020B0503020204020204" pitchFamily="34" charset="-122"/>
                <a:ea typeface="微软雅黑" panose="020B0503020204020204" pitchFamily="34" charset="-122"/>
              </a:rPr>
              <a:t>依据</a:t>
            </a:r>
            <a:r>
              <a:rPr lang="en-US" altLang="zh-CN" sz="1400" b="1" dirty="0" smtClean="0">
                <a:solidFill>
                  <a:prstClr val="white">
                    <a:lumMod val="75000"/>
                  </a:prstClr>
                </a:solidFill>
                <a:latin typeface="微软雅黑" panose="020B0503020204020204" pitchFamily="34" charset="-122"/>
                <a:ea typeface="微软雅黑" panose="020B0503020204020204" pitchFamily="34" charset="-122"/>
              </a:rPr>
              <a:t>  /  </a:t>
            </a:r>
            <a:r>
              <a:rPr lang="zh-CN" altLang="en-US" sz="1400" b="1" dirty="0" smtClean="0">
                <a:solidFill>
                  <a:prstClr val="white">
                    <a:lumMod val="75000"/>
                  </a:prstClr>
                </a:solidFill>
                <a:latin typeface="微软雅黑" panose="020B0503020204020204" pitchFamily="34" charset="-122"/>
                <a:ea typeface="微软雅黑" panose="020B0503020204020204" pitchFamily="34" charset="-122"/>
              </a:rPr>
              <a:t>课时</a:t>
            </a:r>
            <a:r>
              <a:rPr lang="zh-CN" altLang="en-US" sz="1400" b="1" dirty="0">
                <a:solidFill>
                  <a:prstClr val="white">
                    <a:lumMod val="75000"/>
                  </a:prstClr>
                </a:solidFill>
                <a:latin typeface="微软雅黑" panose="020B0503020204020204" pitchFamily="34" charset="-122"/>
                <a:ea typeface="微软雅黑" panose="020B0503020204020204" pitchFamily="34" charset="-122"/>
              </a:rPr>
              <a:t>对点练</a:t>
            </a:r>
          </a:p>
        </p:txBody>
      </p:sp>
      <p:sp>
        <p:nvSpPr>
          <p:cNvPr id="11" name="标题 24">
            <a:extLst>
              <a:ext uri="{FF2B5EF4-FFF2-40B4-BE49-F238E27FC236}">
                <a16:creationId xmlns:a16="http://schemas.microsoft.com/office/drawing/2014/main" xmlns="" id="{E9AFFBA8-8A6F-B141-88C0-14A3F8E3BC74}"/>
              </a:ext>
            </a:extLst>
          </p:cNvPr>
          <p:cNvSpPr txBox="1">
            <a:spLocks/>
          </p:cNvSpPr>
          <p:nvPr/>
        </p:nvSpPr>
        <p:spPr>
          <a:xfrm>
            <a:off x="910630" y="2493690"/>
            <a:ext cx="6264696" cy="919238"/>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defRPr/>
            </a:pPr>
            <a:r>
              <a:rPr lang="zh-CN" altLang="zh-CN" sz="6000" b="1" dirty="0">
                <a:solidFill>
                  <a:prstClr val="black"/>
                </a:solidFill>
                <a:latin typeface="Arial"/>
              </a:rPr>
              <a:t>化学反应的方向</a:t>
            </a:r>
            <a:endParaRPr lang="zh-CN" altLang="en-US" sz="6000" b="1" dirty="0">
              <a:solidFill>
                <a:prstClr val="black"/>
              </a:solidFill>
              <a:latin typeface="Arial"/>
            </a:endParaRPr>
          </a:p>
        </p:txBody>
      </p:sp>
      <p:sp>
        <p:nvSpPr>
          <p:cNvPr id="9" name="文本框 8"/>
          <p:cNvSpPr txBox="1"/>
          <p:nvPr/>
        </p:nvSpPr>
        <p:spPr>
          <a:xfrm>
            <a:off x="1198308" y="787470"/>
            <a:ext cx="1530762" cy="461665"/>
          </a:xfrm>
          <a:prstGeom prst="rect">
            <a:avLst/>
          </a:prstGeom>
          <a:noFill/>
        </p:spPr>
        <p:txBody>
          <a:bodyPr wrap="square" rtlCol="0">
            <a:spAutoFit/>
          </a:bodyPr>
          <a:lstStyle/>
          <a:p>
            <a:pPr algn="ctr"/>
            <a:r>
              <a:rPr lang="zh-CN" altLang="en-US" dirty="0" smtClean="0">
                <a:solidFill>
                  <a:prstClr val="white"/>
                </a:solidFill>
              </a:rPr>
              <a:t>专题</a:t>
            </a:r>
            <a:r>
              <a:rPr lang="en-US" altLang="zh-CN" dirty="0" smtClean="0">
                <a:solidFill>
                  <a:prstClr val="white"/>
                </a:solidFill>
              </a:rPr>
              <a:t>2</a:t>
            </a:r>
          </a:p>
        </p:txBody>
      </p:sp>
    </p:spTree>
    <p:extLst>
      <p:ext uri="{BB962C8B-B14F-4D97-AF65-F5344CB8AC3E}">
        <p14:creationId xmlns:p14="http://schemas.microsoft.com/office/powerpoint/2010/main" val="30457335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13"/>
          <p:cNvSpPr/>
          <p:nvPr/>
        </p:nvSpPr>
        <p:spPr>
          <a:xfrm>
            <a:off x="347162" y="1269554"/>
            <a:ext cx="11412000" cy="1310808"/>
          </a:xfrm>
          <a:prstGeom prst="rect">
            <a:avLst/>
          </a:prstGeom>
        </p:spPr>
        <p:txBody>
          <a:bodyPr>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知道了某个反应是自发反应后，能否知道某条件下是否发生？能否预测反应的快慢？</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12" name="矩形 11"/>
          <p:cNvSpPr/>
          <p:nvPr/>
        </p:nvSpPr>
        <p:spPr>
          <a:xfrm>
            <a:off x="0" y="3141762"/>
            <a:ext cx="12194002" cy="3734759"/>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8" name="矩形 17"/>
          <p:cNvSpPr/>
          <p:nvPr/>
        </p:nvSpPr>
        <p:spPr>
          <a:xfrm>
            <a:off x="347162" y="3419994"/>
            <a:ext cx="11412000" cy="1284006"/>
          </a:xfrm>
          <a:prstGeom prst="rect">
            <a:avLst/>
          </a:prstGeom>
        </p:spPr>
        <p:txBody>
          <a:bodyPr>
            <a:spAutoFit/>
          </a:bodyPr>
          <a:lstStyle/>
          <a:p>
            <a:pPr algn="just">
              <a:lnSpc>
                <a:spcPct val="150000"/>
              </a:lnSpc>
              <a:spcAft>
                <a:spcPts val="0"/>
              </a:spcAft>
            </a:pPr>
            <a:r>
              <a:rPr lang="zh-CN" altLang="zh-CN" sz="2800" kern="100" dirty="0">
                <a:solidFill>
                  <a:srgbClr val="FFFF00"/>
                </a:solidFill>
                <a:latin typeface="Times New Roman" panose="02020603050405020304" pitchFamily="18" charset="0"/>
                <a:ea typeface="微软雅黑" panose="020B0503020204020204" pitchFamily="34" charset="-122"/>
                <a:cs typeface="Times New Roman" panose="02020603050405020304" pitchFamily="18" charset="0"/>
              </a:rPr>
              <a:t>提示　</a:t>
            </a:r>
            <a:r>
              <a:rPr lang="zh-CN" altLang="zh-CN" sz="2800" kern="100" dirty="0">
                <a:solidFill>
                  <a:srgbClr val="FFFFFF"/>
                </a:solidFill>
                <a:latin typeface="Times New Roman" panose="02020603050405020304" pitchFamily="18" charset="0"/>
                <a:cs typeface="Times New Roman" panose="02020603050405020304" pitchFamily="18" charset="0"/>
              </a:rPr>
              <a:t>判断某反应是否自发，只是判断反应的方向，与是否会发生、反应的快慢无关。</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Tree>
    <p:extLst>
      <p:ext uri="{BB962C8B-B14F-4D97-AF65-F5344CB8AC3E}">
        <p14:creationId xmlns:p14="http://schemas.microsoft.com/office/powerpoint/2010/main" val="34029175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Effect transition="in" filter="blinds(horizontal)">
                                      <p:cBhvr>
                                        <p:cTn id="7" dur="500"/>
                                        <p:tgtEl>
                                          <p:spTgt spid="1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build="allAtOnce"/>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1"/>
          <p:cNvSpPr/>
          <p:nvPr/>
        </p:nvSpPr>
        <p:spPr>
          <a:xfrm>
            <a:off x="2003" y="0"/>
            <a:ext cx="12191999" cy="76514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6" name="矩形 15"/>
          <p:cNvSpPr/>
          <p:nvPr/>
        </p:nvSpPr>
        <p:spPr>
          <a:xfrm>
            <a:off x="-1" y="512200"/>
            <a:ext cx="2206775" cy="252504"/>
          </a:xfrm>
          <a:prstGeom prst="rect">
            <a:avLst/>
          </a:prstGeom>
          <a:solidFill>
            <a:srgbClr val="C00000"/>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9" name="矩形 18"/>
          <p:cNvSpPr/>
          <p:nvPr/>
        </p:nvSpPr>
        <p:spPr>
          <a:xfrm>
            <a:off x="424900" y="205600"/>
            <a:ext cx="1620957" cy="523220"/>
          </a:xfrm>
          <a:prstGeom prst="rect">
            <a:avLst/>
          </a:prstGeom>
        </p:spPr>
        <p:txBody>
          <a:bodyPr wrap="none">
            <a:spAutoFit/>
          </a:bodyPr>
          <a:lstStyle/>
          <a:p>
            <a:pPr>
              <a:defRPr/>
            </a:pPr>
            <a:r>
              <a:rPr lang="zh-CN" altLang="en-US" sz="2800" b="1" dirty="0" smtClean="0">
                <a:ln w="6600">
                  <a:solidFill>
                    <a:srgbClr val="C0504D"/>
                  </a:solidFill>
                  <a:prstDash val="solid"/>
                </a:ln>
                <a:solidFill>
                  <a:srgbClr val="FFFFFF"/>
                </a:solidFill>
                <a:effectLst>
                  <a:outerShdw dist="38100" dir="2700000" algn="tl" rotWithShape="0">
                    <a:srgbClr val="C0504D"/>
                  </a:outerShdw>
                </a:effectLst>
                <a:latin typeface="微软雅黑" panose="020B0503020204020204" pitchFamily="34" charset="-122"/>
                <a:ea typeface="微软雅黑" panose="020B0503020204020204" pitchFamily="34" charset="-122"/>
              </a:rPr>
              <a:t>应用体验</a:t>
            </a:r>
            <a:endParaRPr lang="zh-CN" altLang="zh-CN" sz="2800" b="1" dirty="0">
              <a:ln w="6600">
                <a:solidFill>
                  <a:srgbClr val="C0504D"/>
                </a:solidFill>
                <a:prstDash val="solid"/>
              </a:ln>
              <a:solidFill>
                <a:srgbClr val="FFFFFF"/>
              </a:solidFill>
              <a:effectLst>
                <a:outerShdw dist="38100" dir="2700000" algn="tl" rotWithShape="0">
                  <a:srgbClr val="C0504D"/>
                </a:outerShdw>
              </a:effectLst>
              <a:latin typeface="微软雅黑" panose="020B0503020204020204" pitchFamily="34" charset="-122"/>
              <a:ea typeface="微软雅黑" panose="020B0503020204020204" pitchFamily="34" charset="-122"/>
            </a:endParaRPr>
          </a:p>
        </p:txBody>
      </p:sp>
      <p:sp>
        <p:nvSpPr>
          <p:cNvPr id="8" name="矩形 7"/>
          <p:cNvSpPr/>
          <p:nvPr/>
        </p:nvSpPr>
        <p:spPr>
          <a:xfrm>
            <a:off x="389206" y="1341562"/>
            <a:ext cx="11412000" cy="3323987"/>
          </a:xfrm>
          <a:prstGeom prst="rect">
            <a:avLst/>
          </a:prstGeom>
        </p:spPr>
        <p:txBody>
          <a:bodyPr>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下列反应属于非自发反应的是</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钠与水反应</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B.</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氢气在氧气中燃烧生成水</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C.</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水分解变成氢气和氧气</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D.</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氨气和氯化氢相遇变成氯化铵</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9" name="TextBox 9"/>
          <p:cNvSpPr txBox="1"/>
          <p:nvPr/>
        </p:nvSpPr>
        <p:spPr>
          <a:xfrm>
            <a:off x="259965" y="3247678"/>
            <a:ext cx="756000" cy="784830"/>
          </a:xfrm>
          <a:prstGeom prst="rect">
            <a:avLst/>
          </a:prstGeom>
          <a:noFill/>
        </p:spPr>
        <p:txBody>
          <a:bodyPr wrap="square" rtlCol="0">
            <a:spAutoFit/>
          </a:bodyPr>
          <a:lstStyle/>
          <a:p>
            <a:r>
              <a:rPr lang="zh-CN" altLang="en-US" sz="4500" b="1" dirty="0">
                <a:solidFill>
                  <a:srgbClr val="C00000"/>
                </a:solidFill>
                <a:latin typeface="华文细黑" pitchFamily="2" charset="-122"/>
                <a:ea typeface="华文细黑" pitchFamily="2" charset="-122"/>
              </a:rPr>
              <a:t>√</a:t>
            </a:r>
          </a:p>
        </p:txBody>
      </p:sp>
    </p:spTree>
    <p:extLst>
      <p:ext uri="{BB962C8B-B14F-4D97-AF65-F5344CB8AC3E}">
        <p14:creationId xmlns:p14="http://schemas.microsoft.com/office/powerpoint/2010/main" val="21949590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nvSpPr>
        <p:spPr>
          <a:xfrm>
            <a:off x="389206" y="1332122"/>
            <a:ext cx="11412000" cy="3896131"/>
          </a:xfrm>
          <a:prstGeom prst="rect">
            <a:avLst/>
          </a:prstGeom>
        </p:spPr>
        <p:txBody>
          <a:bodyPr>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下列关于自发反应的叙述中，正确的是</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自发反应的逆过程在相同条件下也必定是自发的</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B.</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铁在潮湿的空气中生锈属于非自发反应</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C.</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自动过程可以是物理过程，不一定是自发反应，而自发反应一定是</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自</a:t>
            </a:r>
            <a:r>
              <a:rPr lang="en-US"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动</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过程</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D.</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自发反应与外界条件无关</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15" name="TextBox 9"/>
          <p:cNvSpPr txBox="1"/>
          <p:nvPr/>
        </p:nvSpPr>
        <p:spPr>
          <a:xfrm>
            <a:off x="259965" y="3285778"/>
            <a:ext cx="756000" cy="784830"/>
          </a:xfrm>
          <a:prstGeom prst="rect">
            <a:avLst/>
          </a:prstGeom>
          <a:noFill/>
        </p:spPr>
        <p:txBody>
          <a:bodyPr wrap="square" rtlCol="0">
            <a:spAutoFit/>
          </a:bodyPr>
          <a:lstStyle/>
          <a:p>
            <a:r>
              <a:rPr lang="zh-CN" altLang="en-US" sz="4500" b="1" dirty="0">
                <a:solidFill>
                  <a:srgbClr val="C00000"/>
                </a:solidFill>
                <a:latin typeface="华文细黑" pitchFamily="2" charset="-122"/>
                <a:ea typeface="华文细黑" pitchFamily="2" charset="-122"/>
              </a:rPr>
              <a:t>√</a:t>
            </a:r>
          </a:p>
        </p:txBody>
      </p:sp>
      <p:sp>
        <p:nvSpPr>
          <p:cNvPr id="6" name="返回">
            <a:hlinkClick r:id="rId2" action="ppaction://hlinksldjump"/>
            <a:extLst>
              <a:ext uri="{FF2B5EF4-FFF2-40B4-BE49-F238E27FC236}">
                <a16:creationId xmlns:a16="http://schemas.microsoft.com/office/drawing/2014/main" xmlns="" id="{7DF0F6FD-6596-D84C-87E3-557138758E03}"/>
              </a:ext>
            </a:extLst>
          </p:cNvPr>
          <p:cNvSpPr/>
          <p:nvPr/>
        </p:nvSpPr>
        <p:spPr>
          <a:xfrm>
            <a:off x="11181294" y="6381096"/>
            <a:ext cx="846000" cy="3456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CN" altLang="en-US" sz="2000" dirty="0">
                <a:solidFill>
                  <a:prstClr val="black"/>
                </a:solidFill>
              </a:rPr>
              <a:t>返回</a:t>
            </a:r>
          </a:p>
        </p:txBody>
      </p:sp>
    </p:spTree>
    <p:extLst>
      <p:ext uri="{BB962C8B-B14F-4D97-AF65-F5344CB8AC3E}">
        <p14:creationId xmlns:p14="http://schemas.microsoft.com/office/powerpoint/2010/main" val="42153820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linds(horizontal)">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40"/>
            <a:ext cx="12190413" cy="6857107"/>
          </a:xfrm>
          <a:prstGeom prst="rect">
            <a:avLst/>
          </a:prstGeom>
        </p:spPr>
      </p:pic>
      <p:sp>
        <p:nvSpPr>
          <p:cNvPr id="14" name="矩形 13"/>
          <p:cNvSpPr/>
          <p:nvPr/>
        </p:nvSpPr>
        <p:spPr>
          <a:xfrm>
            <a:off x="0" y="1773610"/>
            <a:ext cx="12190413" cy="2533499"/>
          </a:xfrm>
          <a:prstGeom prst="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5" name="标题 24">
            <a:extLst>
              <a:ext uri="{FF2B5EF4-FFF2-40B4-BE49-F238E27FC236}">
                <a16:creationId xmlns:a16="http://schemas.microsoft.com/office/drawing/2014/main" xmlns="" id="{E9AFFBA8-8A6F-B141-88C0-14A3F8E3BC74}"/>
              </a:ext>
            </a:extLst>
          </p:cNvPr>
          <p:cNvSpPr txBox="1">
            <a:spLocks/>
          </p:cNvSpPr>
          <p:nvPr/>
        </p:nvSpPr>
        <p:spPr>
          <a:xfrm>
            <a:off x="448088" y="2503447"/>
            <a:ext cx="11096282" cy="919238"/>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zh-CN" sz="6000" b="1" dirty="0">
                <a:solidFill>
                  <a:prstClr val="black"/>
                </a:solidFill>
                <a:latin typeface="Arial"/>
              </a:rPr>
              <a:t>化学反应进行方向的判断依据</a:t>
            </a:r>
            <a:endParaRPr lang="zh-CN" altLang="en-US" sz="6000" b="1" dirty="0">
              <a:solidFill>
                <a:prstClr val="black"/>
              </a:solidFill>
              <a:latin typeface="Arial"/>
            </a:endParaRPr>
          </a:p>
        </p:txBody>
      </p:sp>
      <p:grpSp>
        <p:nvGrpSpPr>
          <p:cNvPr id="2" name="组合 1"/>
          <p:cNvGrpSpPr/>
          <p:nvPr/>
        </p:nvGrpSpPr>
        <p:grpSpPr>
          <a:xfrm>
            <a:off x="264811" y="2135391"/>
            <a:ext cx="11660791" cy="1513278"/>
            <a:chOff x="1376808" y="2135391"/>
            <a:chExt cx="11660791" cy="1513278"/>
          </a:xfrm>
        </p:grpSpPr>
        <p:sp>
          <p:nvSpPr>
            <p:cNvPr id="16" name="标题 1">
              <a:extLst>
                <a:ext uri="{FF2B5EF4-FFF2-40B4-BE49-F238E27FC236}">
                  <a16:creationId xmlns:a16="http://schemas.microsoft.com/office/drawing/2014/main" xmlns="" id="{322A6B15-2E76-455A-9DAC-24409D258021}"/>
                </a:ext>
              </a:extLst>
            </p:cNvPr>
            <p:cNvSpPr txBox="1">
              <a:spLocks/>
            </p:cNvSpPr>
            <p:nvPr/>
          </p:nvSpPr>
          <p:spPr>
            <a:xfrm>
              <a:off x="1702718" y="2350998"/>
              <a:ext cx="11334881" cy="1297671"/>
            </a:xfrm>
            <a:prstGeom prst="rect">
              <a:avLst/>
            </a:prstGeom>
            <a:ln>
              <a:solidFill>
                <a:srgbClr val="C00000"/>
              </a:solidFill>
            </a:ln>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zh-CN" altLang="en-US" sz="8000" b="1" dirty="0" smtClean="0">
                  <a:ln w="19050">
                    <a:solidFill>
                      <a:prstClr val="white"/>
                    </a:solidFill>
                    <a:prstDash val="solid"/>
                  </a:ln>
                  <a:solidFill>
                    <a:srgbClr val="C00000"/>
                  </a:solidFill>
                  <a:effectLst>
                    <a:outerShdw dist="38100" dir="2700000" algn="tl" rotWithShape="0">
                      <a:srgbClr val="C0504D"/>
                    </a:outerShdw>
                  </a:effectLst>
                </a:rPr>
                <a:t>  </a:t>
              </a:r>
              <a:endParaRPr lang="zh-CN" altLang="en-US" sz="8000" b="1" dirty="0">
                <a:ln w="19050">
                  <a:solidFill>
                    <a:prstClr val="white"/>
                  </a:solidFill>
                  <a:prstDash val="solid"/>
                </a:ln>
                <a:solidFill>
                  <a:srgbClr val="C00000"/>
                </a:solidFill>
                <a:effectLst>
                  <a:outerShdw dist="38100" dir="2700000" algn="tl" rotWithShape="0">
                    <a:srgbClr val="C0504D"/>
                  </a:outerShdw>
                </a:effectLst>
              </a:endParaRPr>
            </a:p>
          </p:txBody>
        </p:sp>
        <p:sp>
          <p:nvSpPr>
            <p:cNvPr id="17" name="矩形 16"/>
            <p:cNvSpPr/>
            <p:nvPr/>
          </p:nvSpPr>
          <p:spPr>
            <a:xfrm>
              <a:off x="1396616" y="2169654"/>
              <a:ext cx="648072" cy="576064"/>
            </a:xfrm>
            <a:prstGeom prst="rect">
              <a:avLst/>
            </a:prstGeom>
            <a:solidFill>
              <a:srgbClr val="C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CN" altLang="en-US">
                <a:solidFill>
                  <a:prstClr val="white"/>
                </a:solidFill>
              </a:endParaRPr>
            </a:p>
          </p:txBody>
        </p:sp>
        <p:sp>
          <p:nvSpPr>
            <p:cNvPr id="29" name="矩形 28"/>
            <p:cNvSpPr/>
            <p:nvPr/>
          </p:nvSpPr>
          <p:spPr>
            <a:xfrm>
              <a:off x="1376808" y="2135391"/>
              <a:ext cx="687688" cy="646331"/>
            </a:xfrm>
            <a:prstGeom prst="rect">
              <a:avLst/>
            </a:prstGeom>
          </p:spPr>
          <p:txBody>
            <a:bodyPr wrap="square">
              <a:spAutoFit/>
            </a:bodyPr>
            <a:lstStyle/>
            <a:p>
              <a:pPr algn="ctr"/>
              <a:r>
                <a:rPr lang="zh-CN" altLang="en-US" sz="3600" dirty="0" smtClean="0">
                  <a:solidFill>
                    <a:prstClr val="white"/>
                  </a:solidFill>
                </a:rPr>
                <a:t>二</a:t>
              </a:r>
              <a:endParaRPr lang="zh-CN" altLang="en-US" sz="3600" dirty="0">
                <a:solidFill>
                  <a:prstClr val="white"/>
                </a:solidFill>
              </a:endParaRPr>
            </a:p>
          </p:txBody>
        </p:sp>
      </p:grpSp>
    </p:spTree>
    <p:extLst>
      <p:ext uri="{BB962C8B-B14F-4D97-AF65-F5344CB8AC3E}">
        <p14:creationId xmlns:p14="http://schemas.microsoft.com/office/powerpoint/2010/main" val="6438757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541879" y="693490"/>
            <a:ext cx="11160000" cy="3896131"/>
          </a:xfrm>
          <a:prstGeom prst="rect">
            <a:avLst/>
          </a:prstGeom>
        </p:spPr>
        <p:txBody>
          <a:bodyPr wrap="square">
            <a:spAutoFit/>
          </a:bodyPr>
          <a:lstStyle/>
          <a:p>
            <a:pPr algn="just">
              <a:lnSpc>
                <a:spcPct val="150000"/>
              </a:lnSpc>
              <a:spcAft>
                <a:spcPts val="0"/>
              </a:spcAft>
            </a:pPr>
            <a:r>
              <a:rPr lang="en-US" altLang="zh-CN" sz="2800" b="1" kern="100" dirty="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b="1" kern="100" dirty="0">
                <a:latin typeface="Times New Roman" panose="02020603050405020304" pitchFamily="18" charset="0"/>
                <a:ea typeface="方正中等线简体" panose="03000509000000000000" pitchFamily="65" charset="-122"/>
                <a:cs typeface="Times New Roman" panose="02020603050405020304" pitchFamily="18" charset="0"/>
              </a:rPr>
              <a:t>反应焓变与反应方向</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分析下列反应自发进行的可能原因</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u="sng"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u="sng"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u="sng"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①</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C</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3</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8</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(g)</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5O</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(g)</a:t>
            </a:r>
            <a:r>
              <a:rPr lang="en-US" altLang="zh-CN" sz="2800" kern="100" spc="-80" dirty="0">
                <a:latin typeface="Times New Roman" panose="02020603050405020304" pitchFamily="18" charset="0"/>
                <a:ea typeface="方正中等线简体" panose="03000509000000000000" pitchFamily="65" charset="-122"/>
                <a:cs typeface="Courier New" panose="02070309020205020404" pitchFamily="49"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=3CO</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(g)</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4H</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O(l)</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2 217.5 </a:t>
            </a:r>
            <a:r>
              <a:rPr lang="en-US" altLang="zh-CN" sz="2800" kern="100" dirty="0" err="1">
                <a:latin typeface="Times New Roman" panose="02020603050405020304" pitchFamily="18" charset="0"/>
                <a:ea typeface="方正中等线简体" panose="03000509000000000000" pitchFamily="65" charset="-122"/>
                <a:cs typeface="Courier New" panose="02070309020205020404" pitchFamily="49" charset="0"/>
              </a:rPr>
              <a:t>kJ·mol</a:t>
            </a:r>
            <a:r>
              <a:rPr lang="zh-CN" altLang="zh-CN" sz="2800" kern="100" baseline="300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baseline="30000" dirty="0">
                <a:latin typeface="Times New Roman" panose="02020603050405020304" pitchFamily="18" charset="0"/>
                <a:ea typeface="方正中等线简体" panose="03000509000000000000" pitchFamily="65" charset="-122"/>
                <a:cs typeface="Courier New" panose="02070309020205020404" pitchFamily="49" charset="0"/>
              </a:rPr>
              <a:t>1</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②</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2Na(s)</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Cl</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(g)</a:t>
            </a:r>
            <a:r>
              <a:rPr lang="en-US" altLang="zh-CN" sz="2800" kern="100" spc="-80" dirty="0">
                <a:latin typeface="Times New Roman" panose="02020603050405020304" pitchFamily="18" charset="0"/>
                <a:ea typeface="方正中等线简体" panose="03000509000000000000" pitchFamily="65" charset="-122"/>
                <a:cs typeface="Courier New" panose="02070309020205020404" pitchFamily="49"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=2NaCl(s)</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822 </a:t>
            </a:r>
            <a:r>
              <a:rPr lang="en-US" altLang="zh-CN" sz="2800" kern="100" dirty="0" err="1">
                <a:latin typeface="Times New Roman" panose="02020603050405020304" pitchFamily="18" charset="0"/>
                <a:ea typeface="方正中等线简体" panose="03000509000000000000" pitchFamily="65" charset="-122"/>
                <a:cs typeface="Courier New" panose="02070309020205020404" pitchFamily="49" charset="0"/>
              </a:rPr>
              <a:t>kJ·mol</a:t>
            </a:r>
            <a:r>
              <a:rPr lang="zh-CN" altLang="zh-CN" sz="2800" kern="100" baseline="300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baseline="30000" dirty="0">
                <a:latin typeface="Times New Roman" panose="02020603050405020304" pitchFamily="18" charset="0"/>
                <a:ea typeface="方正中等线简体" panose="03000509000000000000" pitchFamily="65" charset="-122"/>
                <a:cs typeface="Courier New" panose="02070309020205020404" pitchFamily="49" charset="0"/>
              </a:rPr>
              <a:t>1</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③</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4Fe(s)</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3O</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(g)</a:t>
            </a:r>
            <a:r>
              <a:rPr lang="en-US" altLang="zh-CN" sz="2800" kern="100" spc="-80" dirty="0">
                <a:latin typeface="Times New Roman" panose="02020603050405020304" pitchFamily="18" charset="0"/>
                <a:ea typeface="方正中等线简体" panose="03000509000000000000" pitchFamily="65" charset="-122"/>
                <a:cs typeface="Courier New" panose="02070309020205020404" pitchFamily="49"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=2Fe</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O</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3</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1 648.4 </a:t>
            </a:r>
            <a:r>
              <a:rPr lang="en-US" altLang="zh-CN" sz="2800" kern="100" dirty="0" err="1">
                <a:latin typeface="Times New Roman" panose="02020603050405020304" pitchFamily="18" charset="0"/>
                <a:ea typeface="方正中等线简体" panose="03000509000000000000" pitchFamily="65" charset="-122"/>
                <a:cs typeface="Courier New" panose="02070309020205020404" pitchFamily="49" charset="0"/>
              </a:rPr>
              <a:t>kJ·mol</a:t>
            </a:r>
            <a:r>
              <a:rPr lang="zh-CN" altLang="zh-CN" sz="2800" kern="100" baseline="300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baseline="30000" dirty="0">
                <a:latin typeface="Times New Roman" panose="02020603050405020304" pitchFamily="18" charset="0"/>
                <a:ea typeface="方正中等线简体" panose="03000509000000000000" pitchFamily="65" charset="-122"/>
                <a:cs typeface="Courier New" panose="02070309020205020404" pitchFamily="49" charset="0"/>
              </a:rPr>
              <a:t>1</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④</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(g)</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F</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(g)</a:t>
            </a:r>
            <a:r>
              <a:rPr lang="en-US" altLang="zh-CN" sz="2800" kern="100" spc="-80" dirty="0">
                <a:latin typeface="Times New Roman" panose="02020603050405020304" pitchFamily="18" charset="0"/>
                <a:ea typeface="方正中等线简体" panose="03000509000000000000" pitchFamily="65" charset="-122"/>
                <a:cs typeface="Courier New" panose="02070309020205020404" pitchFamily="49"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=2HF(g)</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546.6 </a:t>
            </a:r>
            <a:r>
              <a:rPr lang="en-US" altLang="zh-CN" sz="2800" kern="100" dirty="0" err="1">
                <a:latin typeface="Times New Roman" panose="02020603050405020304" pitchFamily="18" charset="0"/>
                <a:ea typeface="方正中等线简体" panose="03000509000000000000" pitchFamily="65" charset="-122"/>
                <a:cs typeface="Courier New" panose="02070309020205020404" pitchFamily="49" charset="0"/>
              </a:rPr>
              <a:t>kJ·mol</a:t>
            </a:r>
            <a:r>
              <a:rPr lang="zh-CN" altLang="zh-CN" sz="2800" kern="100" baseline="300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baseline="30000" dirty="0">
                <a:latin typeface="Times New Roman" panose="02020603050405020304" pitchFamily="18" charset="0"/>
                <a:ea typeface="方正中等线简体" panose="03000509000000000000" pitchFamily="65" charset="-122"/>
                <a:cs typeface="Courier New" panose="02070309020205020404" pitchFamily="49" charset="0"/>
              </a:rPr>
              <a:t>1</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2" name="矩形 1"/>
          <p:cNvSpPr/>
          <p:nvPr/>
        </p:nvSpPr>
        <p:spPr>
          <a:xfrm>
            <a:off x="6686908" y="1443187"/>
            <a:ext cx="3656770" cy="523220"/>
          </a:xfrm>
          <a:prstGeom prst="rect">
            <a:avLst/>
          </a:prstGeom>
        </p:spPr>
        <p:txBody>
          <a:bodyPr wrap="none">
            <a:spAutoFit/>
          </a:bodyPr>
          <a:lstStyle/>
          <a:p>
            <a:r>
              <a:rPr lang="zh-CN" altLang="zh-CN"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均是放热反应，</a:t>
            </a:r>
            <a:r>
              <a:rPr lang="en-US" altLang="zh-CN"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Δ</a:t>
            </a:r>
            <a:r>
              <a:rPr lang="en-US" altLang="zh-CN" sz="2800" i="1"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H</a:t>
            </a:r>
            <a:r>
              <a:rPr lang="zh-CN" altLang="zh-CN"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0</a:t>
            </a:r>
            <a:endParaRPr lang="zh-CN" altLang="en-US"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Tree>
    <p:extLst>
      <p:ext uri="{BB962C8B-B14F-4D97-AF65-F5344CB8AC3E}">
        <p14:creationId xmlns:p14="http://schemas.microsoft.com/office/powerpoint/2010/main" val="19234416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541879" y="693490"/>
            <a:ext cx="11160000" cy="664477"/>
          </a:xfrm>
          <a:prstGeom prst="rect">
            <a:avLst/>
          </a:prstGeom>
        </p:spPr>
        <p:txBody>
          <a:bodyPr wrap="square">
            <a:spAutoFit/>
          </a:bodyPr>
          <a:lstStyle/>
          <a:p>
            <a:pPr algn="just">
              <a:lnSpc>
                <a:spcPct val="150000"/>
              </a:lnSpc>
            </a:pPr>
            <a:r>
              <a:rPr lang="en-US" altLang="zh-CN" sz="2800" kern="100" dirty="0">
                <a:latin typeface="Times New Roman" panose="02020603050405020304" pitchFamily="18" charset="0"/>
                <a:ea typeface="方正中等线简体" panose="03000509000000000000" pitchFamily="65" charset="-122"/>
              </a:rPr>
              <a:t>(2)</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实验探究自发反应的可能原因</a:t>
            </a:r>
            <a:endParaRPr lang="zh-CN" altLang="zh-CN" sz="2800" kern="100" dirty="0">
              <a:solidFill>
                <a:prstClr val="black"/>
              </a:solidFill>
              <a:latin typeface="宋体" panose="02010600030101010101" pitchFamily="2" charset="-122"/>
              <a:ea typeface="宋体" panose="02010600030101010101" pitchFamily="2" charset="-122"/>
              <a:cs typeface="Courier New" panose="02070309020205020404" pitchFamily="49" charset="0"/>
            </a:endParaRPr>
          </a:p>
        </p:txBody>
      </p:sp>
      <p:graphicFrame>
        <p:nvGraphicFramePr>
          <p:cNvPr id="3" name="表格 2"/>
          <p:cNvGraphicFramePr>
            <a:graphicFrameLocks noGrp="1"/>
          </p:cNvGraphicFramePr>
          <p:nvPr>
            <p:extLst>
              <p:ext uri="{D42A27DB-BD31-4B8C-83A1-F6EECF244321}">
                <p14:modId xmlns:p14="http://schemas.microsoft.com/office/powerpoint/2010/main" val="3117133285"/>
              </p:ext>
            </p:extLst>
          </p:nvPr>
        </p:nvGraphicFramePr>
        <p:xfrm>
          <a:off x="681906" y="1485579"/>
          <a:ext cx="10657184" cy="4640400"/>
        </p:xfrm>
        <a:graphic>
          <a:graphicData uri="http://schemas.openxmlformats.org/drawingml/2006/table">
            <a:tbl>
              <a:tblPr/>
              <a:tblGrid>
                <a:gridCol w="2754554"/>
                <a:gridCol w="7902630"/>
              </a:tblGrid>
              <a:tr h="720000">
                <a:tc>
                  <a:txBody>
                    <a:bodyPr/>
                    <a:lstStyle/>
                    <a:p>
                      <a:pPr algn="ctr">
                        <a:lnSpc>
                          <a:spcPct val="150000"/>
                        </a:lnSpc>
                        <a:spcAft>
                          <a:spcPts val="0"/>
                        </a:spcAft>
                      </a:pPr>
                      <a:r>
                        <a:rPr lang="zh-CN" sz="2800" kern="100" dirty="0">
                          <a:effectLst/>
                          <a:latin typeface="Times New Roman" panose="02020603050405020304" pitchFamily="18" charset="0"/>
                          <a:ea typeface="黑体" panose="02010609060101010101" pitchFamily="49" charset="-122"/>
                          <a:cs typeface="Times New Roman" panose="02020603050405020304" pitchFamily="18" charset="0"/>
                        </a:rPr>
                        <a:t>实验操作</a:t>
                      </a:r>
                      <a:endParaRPr lang="zh-CN" sz="2800" kern="100" dirty="0">
                        <a:effectLst/>
                        <a:latin typeface="宋体" panose="02010600030101010101" pitchFamily="2" charset="-122"/>
                        <a:ea typeface="宋体" panose="02010600030101010101" pitchFamily="2" charset="-122"/>
                        <a:cs typeface="Courier New" panose="02070309020205020404" pitchFamily="49" charset="0"/>
                      </a:endParaRPr>
                    </a:p>
                  </a:txBody>
                  <a:tcPr marL="38865" marR="38865"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c>
                  <a:txBody>
                    <a:bodyPr/>
                    <a:lstStyle/>
                    <a:p>
                      <a:pPr algn="ctr">
                        <a:lnSpc>
                          <a:spcPct val="150000"/>
                        </a:lnSpc>
                        <a:spcAft>
                          <a:spcPts val="0"/>
                        </a:spcAft>
                      </a:pPr>
                      <a:endParaRPr lang="en-US" sz="2800" kern="100" dirty="0" smtClean="0">
                        <a:effectLst/>
                        <a:latin typeface="宋体" panose="02010600030101010101" pitchFamily="2" charset="-122"/>
                        <a:ea typeface="黑体" panose="02010609060101010101" pitchFamily="49" charset="-122"/>
                        <a:cs typeface="宋体" panose="02010600030101010101" pitchFamily="2" charset="-122"/>
                      </a:endParaRPr>
                    </a:p>
                    <a:p>
                      <a:pPr algn="ctr">
                        <a:lnSpc>
                          <a:spcPct val="150000"/>
                        </a:lnSpc>
                        <a:spcAft>
                          <a:spcPts val="0"/>
                        </a:spcAft>
                      </a:pPr>
                      <a:endParaRPr lang="en-US" sz="2800" kern="100" dirty="0" smtClean="0">
                        <a:effectLst/>
                        <a:latin typeface="宋体" panose="02010600030101010101" pitchFamily="2" charset="-122"/>
                        <a:ea typeface="黑体" panose="02010609060101010101" pitchFamily="49" charset="-122"/>
                        <a:cs typeface="宋体" panose="02010600030101010101" pitchFamily="2" charset="-122"/>
                      </a:endParaRPr>
                    </a:p>
                    <a:p>
                      <a:pPr algn="ctr">
                        <a:lnSpc>
                          <a:spcPct val="150000"/>
                        </a:lnSpc>
                        <a:spcAft>
                          <a:spcPts val="0"/>
                        </a:spcAft>
                      </a:pPr>
                      <a:endParaRPr lang="en-US" sz="2800" kern="100" dirty="0" smtClean="0">
                        <a:effectLst/>
                        <a:latin typeface="宋体" panose="02010600030101010101" pitchFamily="2" charset="-122"/>
                        <a:ea typeface="黑体" panose="02010609060101010101" pitchFamily="49" charset="-122"/>
                        <a:cs typeface="宋体" panose="02010600030101010101" pitchFamily="2" charset="-122"/>
                      </a:endParaRPr>
                    </a:p>
                    <a:p>
                      <a:pPr algn="ctr">
                        <a:lnSpc>
                          <a:spcPct val="150000"/>
                        </a:lnSpc>
                        <a:spcAft>
                          <a:spcPts val="0"/>
                        </a:spcAft>
                      </a:pPr>
                      <a:endParaRPr lang="en-US" sz="2800" kern="100" dirty="0" smtClean="0">
                        <a:effectLst/>
                        <a:latin typeface="宋体" panose="02010600030101010101" pitchFamily="2" charset="-122"/>
                        <a:ea typeface="黑体" panose="02010609060101010101" pitchFamily="49" charset="-122"/>
                        <a:cs typeface="宋体" panose="02010600030101010101" pitchFamily="2" charset="-122"/>
                      </a:endParaRPr>
                    </a:p>
                    <a:p>
                      <a:pPr algn="ctr">
                        <a:lnSpc>
                          <a:spcPct val="150000"/>
                        </a:lnSpc>
                        <a:spcAft>
                          <a:spcPts val="0"/>
                        </a:spcAft>
                      </a:pPr>
                      <a:r>
                        <a:rPr lang="en-US" sz="2800" kern="100" dirty="0">
                          <a:effectLst/>
                          <a:latin typeface="宋体" panose="02010600030101010101" pitchFamily="2" charset="-122"/>
                          <a:ea typeface="黑体" panose="02010609060101010101" pitchFamily="49" charset="-122"/>
                          <a:cs typeface="宋体" panose="02010600030101010101" pitchFamily="2" charset="-122"/>
                        </a:rPr>
                        <a:t> </a:t>
                      </a:r>
                      <a:endParaRPr lang="zh-CN" sz="2800" kern="100" dirty="0">
                        <a:effectLst/>
                        <a:latin typeface="宋体" panose="02010600030101010101" pitchFamily="2" charset="-122"/>
                        <a:ea typeface="宋体" panose="02010600030101010101" pitchFamily="2" charset="-122"/>
                        <a:cs typeface="Courier New" panose="02070309020205020404" pitchFamily="49" charset="0"/>
                      </a:endParaRPr>
                    </a:p>
                  </a:txBody>
                  <a:tcPr marL="38865" marR="38865"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r>
              <a:tr h="720000">
                <a:tc>
                  <a:txBody>
                    <a:bodyPr/>
                    <a:lstStyle/>
                    <a:p>
                      <a:pPr algn="ctr">
                        <a:lnSpc>
                          <a:spcPct val="150000"/>
                        </a:lnSpc>
                        <a:spcAft>
                          <a:spcPts val="0"/>
                        </a:spcAft>
                      </a:pPr>
                      <a:r>
                        <a:rPr lang="zh-CN" sz="2800" kern="100">
                          <a:effectLst/>
                          <a:latin typeface="Times New Roman" panose="02020603050405020304" pitchFamily="18" charset="0"/>
                          <a:ea typeface="黑体" panose="02010609060101010101" pitchFamily="49" charset="-122"/>
                          <a:cs typeface="Times New Roman" panose="02020603050405020304" pitchFamily="18" charset="0"/>
                        </a:rPr>
                        <a:t>实验现象</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38865" marR="38865"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c>
                  <a:txBody>
                    <a:bodyPr/>
                    <a:lstStyle/>
                    <a:p>
                      <a:pPr algn="ctr">
                        <a:lnSpc>
                          <a:spcPct val="150000"/>
                        </a:lnSpc>
                        <a:spcAft>
                          <a:spcPts val="0"/>
                        </a:spcAft>
                      </a:pPr>
                      <a:r>
                        <a:rPr lang="zh-CN" sz="2800" kern="100" dirty="0">
                          <a:effectLst/>
                          <a:latin typeface="Times New Roman" panose="02020603050405020304" pitchFamily="18" charset="0"/>
                          <a:ea typeface="黑体" panose="02010609060101010101" pitchFamily="49" charset="-122"/>
                          <a:cs typeface="Times New Roman" panose="02020603050405020304" pitchFamily="18" charset="0"/>
                        </a:rPr>
                        <a:t>锥形瓶和木板因水结冰粘在了一起</a:t>
                      </a:r>
                      <a:endParaRPr lang="zh-CN" sz="2800" kern="100" dirty="0">
                        <a:effectLst/>
                        <a:latin typeface="宋体" panose="02010600030101010101" pitchFamily="2" charset="-122"/>
                        <a:ea typeface="宋体" panose="02010600030101010101" pitchFamily="2" charset="-122"/>
                        <a:cs typeface="Courier New" panose="02070309020205020404" pitchFamily="49" charset="0"/>
                      </a:endParaRPr>
                    </a:p>
                  </a:txBody>
                  <a:tcPr marL="38865" marR="38865"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r>
              <a:tr h="720000">
                <a:tc>
                  <a:txBody>
                    <a:bodyPr/>
                    <a:lstStyle/>
                    <a:p>
                      <a:pPr algn="ctr">
                        <a:lnSpc>
                          <a:spcPct val="150000"/>
                        </a:lnSpc>
                        <a:spcAft>
                          <a:spcPts val="0"/>
                        </a:spcAft>
                      </a:pPr>
                      <a:r>
                        <a:rPr lang="zh-CN" sz="2800" kern="100">
                          <a:effectLst/>
                          <a:latin typeface="Times New Roman" panose="02020603050405020304" pitchFamily="18" charset="0"/>
                          <a:ea typeface="黑体" panose="02010609060101010101" pitchFamily="49" charset="-122"/>
                          <a:cs typeface="Times New Roman" panose="02020603050405020304" pitchFamily="18" charset="0"/>
                        </a:rPr>
                        <a:t>实验结论</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38865" marR="38865"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c>
                  <a:txBody>
                    <a:bodyPr/>
                    <a:lstStyle/>
                    <a:p>
                      <a:pPr algn="ctr">
                        <a:lnSpc>
                          <a:spcPct val="150000"/>
                        </a:lnSpc>
                        <a:spcAft>
                          <a:spcPts val="0"/>
                        </a:spcAft>
                      </a:pPr>
                      <a:r>
                        <a:rPr lang="zh-CN" sz="2800" kern="100" dirty="0">
                          <a:effectLst/>
                          <a:latin typeface="Times New Roman" panose="02020603050405020304" pitchFamily="18" charset="0"/>
                          <a:ea typeface="黑体" panose="02010609060101010101" pitchFamily="49" charset="-122"/>
                          <a:cs typeface="Times New Roman" panose="02020603050405020304" pitchFamily="18" charset="0"/>
                        </a:rPr>
                        <a:t>该反应能自发进行，且为吸热反应</a:t>
                      </a:r>
                      <a:endParaRPr lang="zh-CN" sz="2800" kern="100" dirty="0">
                        <a:effectLst/>
                        <a:latin typeface="宋体" panose="02010600030101010101" pitchFamily="2" charset="-122"/>
                        <a:ea typeface="宋体" panose="02010600030101010101" pitchFamily="2" charset="-122"/>
                        <a:cs typeface="Courier New" panose="02070309020205020404" pitchFamily="49" charset="0"/>
                      </a:endParaRPr>
                    </a:p>
                  </a:txBody>
                  <a:tcPr marL="38865" marR="38865"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r>
            </a:tbl>
          </a:graphicData>
        </a:graphic>
      </p:graphicFrame>
      <p:pic>
        <p:nvPicPr>
          <p:cNvPr id="24" name="Picture 2" descr="311"/>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994421" y="1761326"/>
            <a:ext cx="4534388" cy="2320919"/>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92832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541879" y="621482"/>
            <a:ext cx="11160000" cy="3323987"/>
          </a:xfrm>
          <a:prstGeom prst="rect">
            <a:avLst/>
          </a:prstGeom>
        </p:spPr>
        <p:txBody>
          <a:bodyPr wrap="square">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(3)</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焓变与自发反应的关系</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在恒压下，</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有些</a:t>
            </a:r>
            <a:r>
              <a:rPr lang="en-US" altLang="zh-CN" sz="2800" u="sng"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的</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化学反应是放热的</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0)</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。但事实也证明，有些能自发进行的化学反应却</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是</a:t>
            </a:r>
            <a:r>
              <a:rPr lang="en-US" altLang="zh-CN" sz="2800" u="sng"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因此，考察化学反应能否自发进行，不能直接</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用</a:t>
            </a:r>
            <a:r>
              <a:rPr lang="en-US" altLang="zh-CN" sz="2800" u="sng"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或</a:t>
            </a:r>
            <a:endParaRPr lang="en-US"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endParaRPr>
          </a:p>
          <a:p>
            <a:pPr algn="just">
              <a:lnSpc>
                <a:spcPct val="150000"/>
              </a:lnSpc>
              <a:spcAft>
                <a:spcPts val="0"/>
              </a:spcAft>
            </a:pPr>
            <a:r>
              <a:rPr lang="en-US" altLang="zh-CN" sz="2800" u="sng"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作为</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判断依据</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a:t>
            </a:r>
            <a:endParaRPr lang="en-US"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2" name="矩形 1"/>
          <p:cNvSpPr/>
          <p:nvPr/>
        </p:nvSpPr>
        <p:spPr>
          <a:xfrm>
            <a:off x="3263061" y="1360498"/>
            <a:ext cx="1595309" cy="523220"/>
          </a:xfrm>
          <a:prstGeom prst="rect">
            <a:avLst/>
          </a:prstGeom>
        </p:spPr>
        <p:txBody>
          <a:bodyPr wrap="none">
            <a:spAutoFit/>
          </a:bodyPr>
          <a:lstStyle/>
          <a:p>
            <a:r>
              <a:rPr lang="zh-CN" altLang="zh-CN"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自发进行</a:t>
            </a:r>
            <a:endParaRPr lang="zh-CN" altLang="en-US"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6" name="矩形 5"/>
          <p:cNvSpPr/>
          <p:nvPr/>
        </p:nvSpPr>
        <p:spPr>
          <a:xfrm>
            <a:off x="6346656" y="2047265"/>
            <a:ext cx="2531462" cy="523220"/>
          </a:xfrm>
          <a:prstGeom prst="rect">
            <a:avLst/>
          </a:prstGeom>
        </p:spPr>
        <p:txBody>
          <a:bodyPr wrap="none">
            <a:spAutoFit/>
          </a:bodyPr>
          <a:lstStyle/>
          <a:p>
            <a:r>
              <a:rPr lang="zh-CN" altLang="zh-CN" sz="2800"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吸热的</a:t>
            </a:r>
            <a:r>
              <a:rPr lang="en-US" altLang="zh-CN" sz="2800" kern="100" dirty="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H</a:t>
            </a:r>
            <a:r>
              <a:rPr lang="zh-CN" altLang="zh-CN" sz="2800"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0)</a:t>
            </a:r>
            <a:endParaRPr lang="zh-CN" altLang="en-US" dirty="0">
              <a:solidFill>
                <a:srgbClr val="C00000"/>
              </a:solidFill>
            </a:endParaRPr>
          </a:p>
        </p:txBody>
      </p:sp>
      <p:sp>
        <p:nvSpPr>
          <p:cNvPr id="9" name="矩形 8"/>
          <p:cNvSpPr/>
          <p:nvPr/>
        </p:nvSpPr>
        <p:spPr>
          <a:xfrm>
            <a:off x="8399462" y="2683230"/>
            <a:ext cx="2172390" cy="523220"/>
          </a:xfrm>
          <a:prstGeom prst="rect">
            <a:avLst/>
          </a:prstGeom>
        </p:spPr>
        <p:txBody>
          <a:bodyPr wrap="none">
            <a:spAutoFit/>
          </a:bodyPr>
          <a:lstStyle/>
          <a:p>
            <a:r>
              <a:rPr lang="zh-CN" altLang="zh-CN" sz="2800"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放热</a:t>
            </a:r>
            <a:r>
              <a:rPr lang="en-US" altLang="zh-CN" sz="2800" kern="100" dirty="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H</a:t>
            </a:r>
            <a:r>
              <a:rPr lang="zh-CN" altLang="zh-CN" sz="2800"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0)</a:t>
            </a:r>
            <a:endParaRPr lang="zh-CN" altLang="en-US" dirty="0">
              <a:solidFill>
                <a:srgbClr val="C00000"/>
              </a:solidFill>
            </a:endParaRPr>
          </a:p>
        </p:txBody>
      </p:sp>
      <p:sp>
        <p:nvSpPr>
          <p:cNvPr id="15" name="矩形 14"/>
          <p:cNvSpPr/>
          <p:nvPr/>
        </p:nvSpPr>
        <p:spPr>
          <a:xfrm>
            <a:off x="682456" y="3266614"/>
            <a:ext cx="2172390" cy="523220"/>
          </a:xfrm>
          <a:prstGeom prst="rect">
            <a:avLst/>
          </a:prstGeom>
        </p:spPr>
        <p:txBody>
          <a:bodyPr wrap="none">
            <a:spAutoFit/>
          </a:bodyPr>
          <a:lstStyle/>
          <a:p>
            <a:r>
              <a:rPr lang="zh-CN" altLang="zh-CN" sz="2800"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吸热</a:t>
            </a:r>
            <a:r>
              <a:rPr lang="en-US" altLang="zh-CN" sz="2800" kern="100" dirty="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H</a:t>
            </a:r>
            <a:r>
              <a:rPr lang="zh-CN" altLang="zh-CN" sz="2800"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0)</a:t>
            </a:r>
            <a:endParaRPr lang="zh-CN" altLang="en-US" dirty="0">
              <a:solidFill>
                <a:srgbClr val="C00000"/>
              </a:solidFill>
            </a:endParaRPr>
          </a:p>
        </p:txBody>
      </p:sp>
    </p:spTree>
    <p:extLst>
      <p:ext uri="{BB962C8B-B14F-4D97-AF65-F5344CB8AC3E}">
        <p14:creationId xmlns:p14="http://schemas.microsoft.com/office/powerpoint/2010/main" val="37858578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linds(horizontal)">
                                      <p:cBhvr>
                                        <p:cTn id="10" dur="500"/>
                                        <p:tgtEl>
                                          <p:spTgt spid="6"/>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blinds(horizontal)">
                                      <p:cBhvr>
                                        <p:cTn id="13" dur="500"/>
                                        <p:tgtEl>
                                          <p:spTgt spid="15"/>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blinds(horizontal)">
                                      <p:cBhvr>
                                        <p:cTn id="1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9" grpId="0"/>
      <p:bldP spid="1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541879" y="477466"/>
            <a:ext cx="11160000" cy="1957139"/>
          </a:xfrm>
          <a:prstGeom prst="rect">
            <a:avLst/>
          </a:prstGeom>
        </p:spPr>
        <p:txBody>
          <a:bodyPr wrap="square">
            <a:spAutoFit/>
          </a:bodyPr>
          <a:lstStyle/>
          <a:p>
            <a:pPr algn="just">
              <a:lnSpc>
                <a:spcPct val="150000"/>
              </a:lnSpc>
              <a:spcAft>
                <a:spcPts val="0"/>
              </a:spcAft>
            </a:pPr>
            <a:r>
              <a:rPr lang="en-US" altLang="zh-CN" sz="2800" b="1" kern="100" dirty="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b="1" kern="100" dirty="0">
                <a:latin typeface="Times New Roman" panose="02020603050405020304" pitchFamily="18" charset="0"/>
                <a:ea typeface="方正中等线简体" panose="03000509000000000000" pitchFamily="65" charset="-122"/>
                <a:cs typeface="Times New Roman" panose="02020603050405020304" pitchFamily="18" charset="0"/>
              </a:rPr>
              <a:t>反应熵变与反应方向</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下列三个过程均吸热：</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①</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硝酸铵的溶解</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graphicFrame>
        <p:nvGraphicFramePr>
          <p:cNvPr id="3" name="对象 2"/>
          <p:cNvGraphicFramePr>
            <a:graphicFrameLocks noChangeAspect="1"/>
          </p:cNvGraphicFramePr>
          <p:nvPr>
            <p:extLst>
              <p:ext uri="{D42A27DB-BD31-4B8C-83A1-F6EECF244321}">
                <p14:modId xmlns:p14="http://schemas.microsoft.com/office/powerpoint/2010/main" val="2207228375"/>
              </p:ext>
            </p:extLst>
          </p:nvPr>
        </p:nvGraphicFramePr>
        <p:xfrm>
          <a:off x="694606" y="2450554"/>
          <a:ext cx="7688262" cy="1411288"/>
        </p:xfrm>
        <a:graphic>
          <a:graphicData uri="http://schemas.openxmlformats.org/presentationml/2006/ole">
            <mc:AlternateContent xmlns:mc="http://schemas.openxmlformats.org/markup-compatibility/2006">
              <mc:Choice xmlns:v="urn:schemas-microsoft-com:vml" Requires="v">
                <p:oleObj spid="_x0000_s675874" name="文档" r:id="rId3" imgW="7687712" imgH="1410686" progId="Word.Document.12">
                  <p:embed/>
                </p:oleObj>
              </mc:Choice>
              <mc:Fallback>
                <p:oleObj name="文档" r:id="rId3" imgW="7687712" imgH="1410686" progId="Word.Document.12">
                  <p:embed/>
                  <p:pic>
                    <p:nvPicPr>
                      <p:cNvPr id="0" name=""/>
                      <p:cNvPicPr/>
                      <p:nvPr/>
                    </p:nvPicPr>
                    <p:blipFill>
                      <a:blip r:embed="rId4"/>
                      <a:stretch>
                        <a:fillRect/>
                      </a:stretch>
                    </p:blipFill>
                    <p:spPr>
                      <a:xfrm>
                        <a:off x="694606" y="2450554"/>
                        <a:ext cx="7688262" cy="1411288"/>
                      </a:xfrm>
                      <a:prstGeom prst="rect">
                        <a:avLst/>
                      </a:prstGeom>
                    </p:spPr>
                  </p:pic>
                </p:oleObj>
              </mc:Fallback>
            </mc:AlternateContent>
          </a:graphicData>
        </a:graphic>
      </p:graphicFrame>
      <p:sp>
        <p:nvSpPr>
          <p:cNvPr id="14" name="矩形 13"/>
          <p:cNvSpPr/>
          <p:nvPr/>
        </p:nvSpPr>
        <p:spPr>
          <a:xfrm>
            <a:off x="541879" y="2925738"/>
            <a:ext cx="11160000" cy="664477"/>
          </a:xfrm>
          <a:prstGeom prst="rect">
            <a:avLst/>
          </a:prstGeom>
        </p:spPr>
        <p:txBody>
          <a:bodyPr wrap="square">
            <a:spAutoFit/>
          </a:bodyPr>
          <a:lstStyle/>
          <a:p>
            <a:pPr algn="just">
              <a:lnSpc>
                <a:spcPct val="150000"/>
              </a:lnSpc>
              <a:spcAft>
                <a:spcPts val="0"/>
              </a:spcAft>
            </a:pP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②</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碳酸钙的分解</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graphicFrame>
        <p:nvGraphicFramePr>
          <p:cNvPr id="23" name="对象 22"/>
          <p:cNvGraphicFramePr>
            <a:graphicFrameLocks noChangeAspect="1"/>
          </p:cNvGraphicFramePr>
          <p:nvPr>
            <p:extLst>
              <p:ext uri="{D42A27DB-BD31-4B8C-83A1-F6EECF244321}">
                <p14:modId xmlns:p14="http://schemas.microsoft.com/office/powerpoint/2010/main" val="732792866"/>
              </p:ext>
            </p:extLst>
          </p:nvPr>
        </p:nvGraphicFramePr>
        <p:xfrm>
          <a:off x="694606" y="3573810"/>
          <a:ext cx="7688262" cy="1411288"/>
        </p:xfrm>
        <a:graphic>
          <a:graphicData uri="http://schemas.openxmlformats.org/presentationml/2006/ole">
            <mc:AlternateContent xmlns:mc="http://schemas.openxmlformats.org/markup-compatibility/2006">
              <mc:Choice xmlns:v="urn:schemas-microsoft-com:vml" Requires="v">
                <p:oleObj spid="_x0000_s675875" name="文档" r:id="rId5" imgW="7687712" imgH="1412848" progId="Word.Document.12">
                  <p:embed/>
                </p:oleObj>
              </mc:Choice>
              <mc:Fallback>
                <p:oleObj name="文档" r:id="rId5" imgW="7687712" imgH="1412848" progId="Word.Document.12">
                  <p:embed/>
                  <p:pic>
                    <p:nvPicPr>
                      <p:cNvPr id="0" name=""/>
                      <p:cNvPicPr/>
                      <p:nvPr/>
                    </p:nvPicPr>
                    <p:blipFill>
                      <a:blip r:embed="rId6"/>
                      <a:stretch>
                        <a:fillRect/>
                      </a:stretch>
                    </p:blipFill>
                    <p:spPr>
                      <a:xfrm>
                        <a:off x="694606" y="3573810"/>
                        <a:ext cx="7688262" cy="1411288"/>
                      </a:xfrm>
                      <a:prstGeom prst="rect">
                        <a:avLst/>
                      </a:prstGeom>
                    </p:spPr>
                  </p:pic>
                </p:oleObj>
              </mc:Fallback>
            </mc:AlternateContent>
          </a:graphicData>
        </a:graphic>
      </p:graphicFrame>
      <p:sp>
        <p:nvSpPr>
          <p:cNvPr id="24" name="矩形 23"/>
          <p:cNvSpPr/>
          <p:nvPr/>
        </p:nvSpPr>
        <p:spPr>
          <a:xfrm>
            <a:off x="541879" y="4221882"/>
            <a:ext cx="11160000" cy="1310808"/>
          </a:xfrm>
          <a:prstGeom prst="rect">
            <a:avLst/>
          </a:prstGeom>
        </p:spPr>
        <p:txBody>
          <a:bodyPr wrap="square">
            <a:spAutoFit/>
          </a:bodyPr>
          <a:lstStyle/>
          <a:p>
            <a:pPr algn="just">
              <a:lnSpc>
                <a:spcPct val="150000"/>
              </a:lnSpc>
              <a:spcAft>
                <a:spcPts val="0"/>
              </a:spcAft>
            </a:pP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③</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氯化铵晶体与氢氧化钡晶体的反应</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2NH</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4</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Cl(s)</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Ba(OH)</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·8H</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O(s)</a:t>
            </a:r>
            <a:r>
              <a:rPr lang="en-US" altLang="zh-CN" sz="2800" kern="100" spc="-80" dirty="0">
                <a:latin typeface="Times New Roman" panose="02020603050405020304" pitchFamily="18" charset="0"/>
                <a:ea typeface="方正中等线简体" panose="03000509000000000000" pitchFamily="65" charset="-122"/>
                <a:cs typeface="Courier New" panose="02070309020205020404" pitchFamily="49"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=2NH</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3</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(g)</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BaCl</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10H</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O(l)</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7" name="矩形 6"/>
          <p:cNvSpPr/>
          <p:nvPr/>
        </p:nvSpPr>
        <p:spPr>
          <a:xfrm>
            <a:off x="541879" y="5518026"/>
            <a:ext cx="11160000" cy="738664"/>
          </a:xfrm>
          <a:prstGeom prst="rect">
            <a:avLst/>
          </a:prstGeom>
        </p:spPr>
        <p:txBody>
          <a:bodyPr wrap="square">
            <a:spAutoFit/>
          </a:bodyPr>
          <a:lstStyle/>
          <a:p>
            <a:pPr algn="just">
              <a:lnSpc>
                <a:spcPct val="150000"/>
              </a:lnSpc>
              <a:spcAft>
                <a:spcPts val="0"/>
              </a:spcAft>
            </a:pP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这些反应能自发进行的可能原因</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u="sng"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2" name="矩形 1"/>
          <p:cNvSpPr/>
          <p:nvPr/>
        </p:nvSpPr>
        <p:spPr>
          <a:xfrm>
            <a:off x="5990287" y="5642878"/>
            <a:ext cx="3057247" cy="523220"/>
          </a:xfrm>
          <a:prstGeom prst="rect">
            <a:avLst/>
          </a:prstGeom>
        </p:spPr>
        <p:txBody>
          <a:bodyPr wrap="none">
            <a:spAutoFit/>
          </a:bodyPr>
          <a:lstStyle/>
          <a:p>
            <a:r>
              <a:rPr lang="zh-CN" altLang="zh-CN"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体系的混乱度增大</a:t>
            </a:r>
            <a:endParaRPr lang="zh-CN" altLang="en-US"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Tree>
    <p:extLst>
      <p:ext uri="{BB962C8B-B14F-4D97-AF65-F5344CB8AC3E}">
        <p14:creationId xmlns:p14="http://schemas.microsoft.com/office/powerpoint/2010/main" val="39512523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541879" y="759103"/>
            <a:ext cx="11160000" cy="5262979"/>
          </a:xfrm>
          <a:prstGeom prst="rect">
            <a:avLst/>
          </a:prstGeom>
        </p:spPr>
        <p:txBody>
          <a:bodyPr wrap="square">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熵</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①</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熵</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是</a:t>
            </a:r>
            <a:r>
              <a:rPr lang="en-US" altLang="zh-CN" sz="2800" u="sng"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的</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物理量。符号</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u="sng" kern="100" dirty="0" smtClean="0">
                <a:latin typeface="Times New Roman" panose="02020603050405020304" pitchFamily="18" charset="0"/>
                <a:ea typeface="方正中等线简体" panose="03000509000000000000" pitchFamily="65" charset="-122"/>
                <a:cs typeface="Courier New" panose="02070309020205020404" pitchFamily="49" charset="0"/>
              </a:rPr>
              <a:t>     </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②</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影响熵值的因素：构成物质的微粒之间无规则排列的程度越大，体系</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的</a:t>
            </a:r>
            <a:r>
              <a:rPr lang="en-US" altLang="zh-CN" sz="2800" u="sng"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，熵</a:t>
            </a:r>
            <a:r>
              <a:rPr lang="en-US" altLang="zh-CN" sz="2800" u="sng"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(3)</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熵变</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u="sng"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符号</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u="sng" kern="100" dirty="0" smtClean="0">
                <a:latin typeface="Times New Roman" panose="02020603050405020304" pitchFamily="18" charset="0"/>
                <a:ea typeface="方正中等线简体" panose="03000509000000000000" pitchFamily="65" charset="-122"/>
                <a:cs typeface="Courier New" panose="02070309020205020404" pitchFamily="49" charset="0"/>
              </a:rPr>
              <a:t>        </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(4)</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熵变与化学反应进行方向的关系</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①</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&gt;0</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，体系的混乱度增大，有利于反应自发进行，但自发反应不一定</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&gt;0</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p:txBody>
      </p:sp>
      <p:sp>
        <p:nvSpPr>
          <p:cNvPr id="2" name="矩形 1"/>
          <p:cNvSpPr/>
          <p:nvPr/>
        </p:nvSpPr>
        <p:spPr>
          <a:xfrm>
            <a:off x="1702718" y="1557586"/>
            <a:ext cx="3358612" cy="523220"/>
          </a:xfrm>
          <a:prstGeom prst="rect">
            <a:avLst/>
          </a:prstGeom>
        </p:spPr>
        <p:txBody>
          <a:bodyPr wrap="none">
            <a:spAutoFit/>
          </a:bodyPr>
          <a:lstStyle/>
          <a:p>
            <a:r>
              <a:rPr lang="zh-CN" altLang="zh-CN"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衡量一个体系混乱度</a:t>
            </a:r>
            <a:endParaRPr lang="zh-CN" altLang="en-US"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4" name="矩形 3"/>
          <p:cNvSpPr/>
          <p:nvPr/>
        </p:nvSpPr>
        <p:spPr>
          <a:xfrm>
            <a:off x="8017402" y="1557586"/>
            <a:ext cx="364202" cy="523220"/>
          </a:xfrm>
          <a:prstGeom prst="rect">
            <a:avLst/>
          </a:prstGeom>
        </p:spPr>
        <p:txBody>
          <a:bodyPr wrap="none">
            <a:spAutoFit/>
          </a:bodyPr>
          <a:lstStyle/>
          <a:p>
            <a:r>
              <a:rPr lang="en-US" altLang="zh-CN" sz="2800" i="1" kern="100" dirty="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S</a:t>
            </a:r>
            <a:endParaRPr lang="zh-CN" altLang="en-US" dirty="0">
              <a:solidFill>
                <a:srgbClr val="C00000"/>
              </a:solidFill>
            </a:endParaRPr>
          </a:p>
        </p:txBody>
      </p:sp>
      <p:sp>
        <p:nvSpPr>
          <p:cNvPr id="5" name="矩形 4"/>
          <p:cNvSpPr/>
          <p:nvPr/>
        </p:nvSpPr>
        <p:spPr>
          <a:xfrm>
            <a:off x="1482941" y="2781722"/>
            <a:ext cx="1947969" cy="523220"/>
          </a:xfrm>
          <a:prstGeom prst="rect">
            <a:avLst/>
          </a:prstGeom>
        </p:spPr>
        <p:txBody>
          <a:bodyPr wrap="none">
            <a:spAutoFit/>
          </a:bodyPr>
          <a:lstStyle/>
          <a:p>
            <a:r>
              <a:rPr lang="zh-CN" altLang="zh-CN"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混乱度越大</a:t>
            </a:r>
            <a:endParaRPr lang="zh-CN" altLang="en-US"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6" name="矩形 5"/>
          <p:cNvSpPr/>
          <p:nvPr/>
        </p:nvSpPr>
        <p:spPr>
          <a:xfrm>
            <a:off x="4329010" y="2829248"/>
            <a:ext cx="889987" cy="523220"/>
          </a:xfrm>
          <a:prstGeom prst="rect">
            <a:avLst/>
          </a:prstGeom>
        </p:spPr>
        <p:txBody>
          <a:bodyPr wrap="none">
            <a:spAutoFit/>
          </a:bodyPr>
          <a:lstStyle/>
          <a:p>
            <a:r>
              <a:rPr lang="zh-CN" altLang="zh-CN"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越大</a:t>
            </a:r>
            <a:endParaRPr lang="zh-CN" altLang="en-US"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7" name="矩形 6"/>
          <p:cNvSpPr/>
          <p:nvPr/>
        </p:nvSpPr>
        <p:spPr>
          <a:xfrm>
            <a:off x="2091432" y="3425418"/>
            <a:ext cx="4063933" cy="523220"/>
          </a:xfrm>
          <a:prstGeom prst="rect">
            <a:avLst/>
          </a:prstGeom>
        </p:spPr>
        <p:txBody>
          <a:bodyPr wrap="none">
            <a:spAutoFit/>
          </a:bodyPr>
          <a:lstStyle/>
          <a:p>
            <a:r>
              <a:rPr lang="zh-CN" altLang="zh-CN"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反应前后体系熵值的变化</a:t>
            </a:r>
            <a:endParaRPr lang="zh-CN" altLang="en-US"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10" name="矩形 9"/>
          <p:cNvSpPr/>
          <p:nvPr/>
        </p:nvSpPr>
        <p:spPr>
          <a:xfrm>
            <a:off x="7704918" y="3425418"/>
            <a:ext cx="595035" cy="523220"/>
          </a:xfrm>
          <a:prstGeom prst="rect">
            <a:avLst/>
          </a:prstGeom>
        </p:spPr>
        <p:txBody>
          <a:bodyPr wrap="none">
            <a:spAutoFit/>
          </a:bodyPr>
          <a:lstStyle/>
          <a:p>
            <a:r>
              <a:rPr lang="en-US" altLang="zh-CN" sz="2800" kern="10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S</a:t>
            </a:r>
            <a:endParaRPr lang="zh-CN" altLang="en-US" dirty="0">
              <a:solidFill>
                <a:srgbClr val="C00000"/>
              </a:solidFill>
            </a:endParaRPr>
          </a:p>
        </p:txBody>
      </p:sp>
    </p:spTree>
    <p:extLst>
      <p:ext uri="{BB962C8B-B14F-4D97-AF65-F5344CB8AC3E}">
        <p14:creationId xmlns:p14="http://schemas.microsoft.com/office/powerpoint/2010/main" val="25469653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linds(horizontal)">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linds(horizontal)">
                                      <p:cBhvr>
                                        <p:cTn id="15" dur="500"/>
                                        <p:tgtEl>
                                          <p:spTgt spid="6"/>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linds(horizontal)">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blinds(horizontal)">
                                      <p:cBhvr>
                                        <p:cTn id="23" dur="500"/>
                                        <p:tgtEl>
                                          <p:spTgt spid="7"/>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blinds(horizontal)">
                                      <p:cBhvr>
                                        <p:cTn id="2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P spid="7" grpId="0"/>
      <p:bldP spid="1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541879" y="1042348"/>
            <a:ext cx="11160000" cy="2603470"/>
          </a:xfrm>
          <a:prstGeom prst="rect">
            <a:avLst/>
          </a:prstGeom>
        </p:spPr>
        <p:txBody>
          <a:bodyPr wrap="square">
            <a:spAutoFit/>
          </a:bodyPr>
          <a:lstStyle/>
          <a:p>
            <a:pPr algn="just">
              <a:lnSpc>
                <a:spcPct val="150000"/>
              </a:lnSpc>
              <a:spcAft>
                <a:spcPts val="0"/>
              </a:spcAft>
            </a:pP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②</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&lt;0</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，体系的混乱度减小，不利于反应自发进行，但有些</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&lt;0</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的化学反应也能自发进行。</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③</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不能直接用熵增大</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0)</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或熵减小</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0)</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来判断化学反应能否自发进行。</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Tree>
    <p:extLst>
      <p:ext uri="{BB962C8B-B14F-4D97-AF65-F5344CB8AC3E}">
        <p14:creationId xmlns:p14="http://schemas.microsoft.com/office/powerpoint/2010/main" val="22443442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760703" y="1861096"/>
            <a:ext cx="5118479" cy="3152874"/>
          </a:xfrm>
          <a:prstGeom prst="rect">
            <a:avLst/>
          </a:prstGeom>
          <a:no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1" name="矩形 10"/>
          <p:cNvSpPr/>
          <p:nvPr/>
        </p:nvSpPr>
        <p:spPr>
          <a:xfrm>
            <a:off x="908321" y="2098641"/>
            <a:ext cx="4855521" cy="2065374"/>
          </a:xfrm>
          <a:prstGeom prst="rect">
            <a:avLst/>
          </a:prstGeom>
        </p:spPr>
        <p:txBody>
          <a:bodyPr wrap="square">
            <a:spAutoFit/>
          </a:bodyPr>
          <a:lstStyle/>
          <a:p>
            <a:pPr algn="just">
              <a:lnSpc>
                <a:spcPct val="150000"/>
              </a:lnSpc>
              <a:spcAft>
                <a:spcPts val="0"/>
              </a:spcAft>
            </a:pPr>
            <a:r>
              <a:rPr lang="en-US" altLang="zh-CN" sz="2200" b="1" kern="100" dirty="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200" b="1" kern="100" dirty="0">
                <a:latin typeface="Times New Roman" panose="02020603050405020304" pitchFamily="18" charset="0"/>
                <a:ea typeface="方正中等线简体" panose="03000509000000000000" pitchFamily="65" charset="-122"/>
                <a:cs typeface="Times New Roman" panose="02020603050405020304" pitchFamily="18" charset="0"/>
              </a:rPr>
              <a:t>证据推理与模型认知：</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200" kern="100" dirty="0">
                <a:latin typeface="Times New Roman" panose="02020603050405020304" pitchFamily="18" charset="0"/>
                <a:ea typeface="方正中等线简体" panose="03000509000000000000" pitchFamily="65" charset="-122"/>
                <a:cs typeface="Times New Roman" panose="02020603050405020304" pitchFamily="18" charset="0"/>
              </a:rPr>
              <a:t>了解判断化学反应进行方向的三个判据，构建判断化学反应自发性的思维方法模型。</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12" name="矩形 11"/>
          <p:cNvSpPr/>
          <p:nvPr/>
        </p:nvSpPr>
        <p:spPr>
          <a:xfrm>
            <a:off x="5879182" y="1861096"/>
            <a:ext cx="5472608" cy="3152874"/>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4" name="矩形 13"/>
          <p:cNvSpPr/>
          <p:nvPr/>
        </p:nvSpPr>
        <p:spPr>
          <a:xfrm>
            <a:off x="6045708" y="2098641"/>
            <a:ext cx="5024217" cy="2065374"/>
          </a:xfrm>
          <a:prstGeom prst="rect">
            <a:avLst/>
          </a:prstGeom>
        </p:spPr>
        <p:txBody>
          <a:bodyPr wrap="square">
            <a:spAutoFit/>
          </a:bodyPr>
          <a:lstStyle/>
          <a:p>
            <a:pPr algn="just">
              <a:lnSpc>
                <a:spcPct val="150000"/>
              </a:lnSpc>
              <a:spcAft>
                <a:spcPts val="0"/>
              </a:spcAft>
            </a:pPr>
            <a:r>
              <a:rPr lang="en-US" altLang="zh-CN" sz="2200" b="1" kern="100" dirty="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200" b="1" kern="100" dirty="0">
                <a:latin typeface="Times New Roman" panose="02020603050405020304" pitchFamily="18" charset="0"/>
                <a:ea typeface="方正中等线简体" panose="03000509000000000000" pitchFamily="65" charset="-122"/>
                <a:cs typeface="Times New Roman" panose="02020603050405020304" pitchFamily="18" charset="0"/>
              </a:rPr>
              <a:t>科学态度与社会责任：</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200" kern="100" dirty="0">
                <a:latin typeface="Times New Roman" panose="02020603050405020304" pitchFamily="18" charset="0"/>
                <a:ea typeface="方正中等线简体" panose="03000509000000000000" pitchFamily="65" charset="-122"/>
                <a:cs typeface="Times New Roman" panose="02020603050405020304" pitchFamily="18" charset="0"/>
              </a:rPr>
              <a:t>能结合具体事例说明反应自发进行的方向性，增强对化学反应自发性研究重要意义的认识。</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Tree>
    <p:extLst>
      <p:ext uri="{BB962C8B-B14F-4D97-AF65-F5344CB8AC3E}">
        <p14:creationId xmlns:p14="http://schemas.microsoft.com/office/powerpoint/2010/main" val="4487845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541879" y="621482"/>
            <a:ext cx="11160000" cy="1310808"/>
          </a:xfrm>
          <a:prstGeom prst="rect">
            <a:avLst/>
          </a:prstGeom>
        </p:spPr>
        <p:txBody>
          <a:bodyPr wrap="square">
            <a:spAutoFit/>
          </a:bodyPr>
          <a:lstStyle/>
          <a:p>
            <a:pPr algn="just">
              <a:lnSpc>
                <a:spcPct val="150000"/>
              </a:lnSpc>
              <a:spcAft>
                <a:spcPts val="0"/>
              </a:spcAft>
            </a:pPr>
            <a:r>
              <a:rPr lang="en-US" altLang="zh-CN" sz="2800" b="1" kern="100" dirty="0" smtClean="0">
                <a:latin typeface="Times New Roman" panose="02020603050405020304" pitchFamily="18" charset="0"/>
                <a:ea typeface="方正中等线简体" panose="03000509000000000000" pitchFamily="65" charset="-122"/>
                <a:cs typeface="Courier New" panose="02070309020205020404" pitchFamily="49" charset="0"/>
              </a:rPr>
              <a:t>3.</a:t>
            </a:r>
            <a:r>
              <a:rPr lang="zh-CN" altLang="zh-CN" sz="2800" b="1" kern="100" dirty="0" smtClean="0">
                <a:latin typeface="Times New Roman" panose="02020603050405020304" pitchFamily="18" charset="0"/>
                <a:ea typeface="方正中等线简体" panose="03000509000000000000" pitchFamily="65" charset="-122"/>
                <a:cs typeface="Times New Roman" panose="02020603050405020304" pitchFamily="18" charset="0"/>
              </a:rPr>
              <a:t>焓变、熵变对反应方向的共同影响</a:t>
            </a:r>
            <a:endParaRPr lang="zh-CN" altLang="zh-CN" sz="1050" kern="100" dirty="0" smtClean="0">
              <a:latin typeface="宋体" panose="02010600030101010101" pitchFamily="2" charset="-122"/>
              <a:ea typeface="宋体" panose="02010600030101010101" pitchFamily="2" charset="-122"/>
              <a:cs typeface="Courier New" panose="02070309020205020404" pitchFamily="49" charset="0"/>
            </a:endParaRPr>
          </a:p>
          <a:p>
            <a:pPr>
              <a:lnSpc>
                <a:spcPct val="150000"/>
              </a:lnSpc>
            </a:pPr>
            <a:r>
              <a:rPr lang="en-US" altLang="zh-CN" sz="2800" kern="100" dirty="0" smtClean="0">
                <a:latin typeface="Times New Roman" panose="02020603050405020304" pitchFamily="18" charset="0"/>
                <a:ea typeface="方正中等线简体" panose="03000509000000000000" pitchFamily="65" charset="-122"/>
              </a:rPr>
              <a:t>(1)</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分析下列几种变化的方向性：</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graphicFrame>
        <p:nvGraphicFramePr>
          <p:cNvPr id="3" name="表格 2"/>
          <p:cNvGraphicFramePr>
            <a:graphicFrameLocks noGrp="1"/>
          </p:cNvGraphicFramePr>
          <p:nvPr>
            <p:extLst>
              <p:ext uri="{D42A27DB-BD31-4B8C-83A1-F6EECF244321}">
                <p14:modId xmlns:p14="http://schemas.microsoft.com/office/powerpoint/2010/main" val="2664559738"/>
              </p:ext>
            </p:extLst>
          </p:nvPr>
        </p:nvGraphicFramePr>
        <p:xfrm>
          <a:off x="715814" y="2027734"/>
          <a:ext cx="10657184" cy="4139592"/>
        </p:xfrm>
        <a:graphic>
          <a:graphicData uri="http://schemas.openxmlformats.org/drawingml/2006/table">
            <a:tbl>
              <a:tblPr/>
              <a:tblGrid>
                <a:gridCol w="6747544"/>
                <a:gridCol w="1512168"/>
                <a:gridCol w="1101328"/>
                <a:gridCol w="1296144"/>
              </a:tblGrid>
              <a:tr h="974022">
                <a:tc>
                  <a:txBody>
                    <a:bodyPr/>
                    <a:lstStyle/>
                    <a:p>
                      <a:pPr algn="ctr">
                        <a:lnSpc>
                          <a:spcPct val="150000"/>
                        </a:lnSpc>
                        <a:spcAft>
                          <a:spcPts val="0"/>
                        </a:spcAft>
                      </a:pPr>
                      <a:r>
                        <a:rPr lang="zh-CN" sz="2800" kern="100" dirty="0">
                          <a:effectLst/>
                          <a:latin typeface="Times New Roman" panose="02020603050405020304" pitchFamily="18" charset="0"/>
                          <a:ea typeface="黑体" panose="02010609060101010101" pitchFamily="49" charset="-122"/>
                          <a:cs typeface="Times New Roman" panose="02020603050405020304" pitchFamily="18" charset="0"/>
                        </a:rPr>
                        <a:t>变化</a:t>
                      </a:r>
                      <a:endParaRPr lang="zh-CN" sz="2800" kern="100" dirty="0">
                        <a:effectLst/>
                        <a:latin typeface="宋体" panose="02010600030101010101" pitchFamily="2" charset="-122"/>
                        <a:ea typeface="宋体" panose="02010600030101010101" pitchFamily="2" charset="-122"/>
                        <a:cs typeface="Courier New" panose="02070309020205020404" pitchFamily="49" charset="0"/>
                      </a:endParaRPr>
                    </a:p>
                  </a:txBody>
                  <a:tcPr marL="27434" marR="27434"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c>
                  <a:txBody>
                    <a:bodyPr/>
                    <a:lstStyle/>
                    <a:p>
                      <a:pPr algn="ctr">
                        <a:lnSpc>
                          <a:spcPct val="150000"/>
                        </a:lnSpc>
                        <a:spcAft>
                          <a:spcPts val="0"/>
                        </a:spcAft>
                      </a:pPr>
                      <a:r>
                        <a:rPr lang="zh-CN" sz="2800" kern="100" dirty="0">
                          <a:effectLst/>
                          <a:latin typeface="Times New Roman" panose="02020603050405020304" pitchFamily="18" charset="0"/>
                          <a:ea typeface="黑体" panose="02010609060101010101" pitchFamily="49" charset="-122"/>
                          <a:cs typeface="Times New Roman" panose="02020603050405020304" pitchFamily="18" charset="0"/>
                        </a:rPr>
                        <a:t>能否自发</a:t>
                      </a:r>
                      <a:endParaRPr lang="zh-CN" sz="2800" kern="100" dirty="0">
                        <a:effectLst/>
                        <a:latin typeface="宋体" panose="02010600030101010101" pitchFamily="2" charset="-122"/>
                        <a:ea typeface="宋体" panose="02010600030101010101" pitchFamily="2" charset="-122"/>
                        <a:cs typeface="Courier New" panose="02070309020205020404" pitchFamily="49" charset="0"/>
                      </a:endParaRPr>
                    </a:p>
                  </a:txBody>
                  <a:tcPr marL="27434" marR="27434"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c>
                  <a:txBody>
                    <a:bodyPr/>
                    <a:lstStyle/>
                    <a:p>
                      <a:pPr algn="ctr">
                        <a:lnSpc>
                          <a:spcPct val="150000"/>
                        </a:lnSpc>
                        <a:spcAft>
                          <a:spcPts val="0"/>
                        </a:spcAft>
                      </a:pPr>
                      <a:r>
                        <a:rPr lang="zh-CN" sz="2800" kern="100">
                          <a:effectLst/>
                          <a:latin typeface="Times New Roman" panose="02020603050405020304" pitchFamily="18" charset="0"/>
                          <a:ea typeface="黑体" panose="02010609060101010101" pitchFamily="49" charset="-122"/>
                          <a:cs typeface="Times New Roman" panose="02020603050405020304" pitchFamily="18" charset="0"/>
                        </a:rPr>
                        <a:t>焓变</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27434" marR="27434"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c>
                  <a:txBody>
                    <a:bodyPr/>
                    <a:lstStyle/>
                    <a:p>
                      <a:pPr algn="ctr">
                        <a:lnSpc>
                          <a:spcPct val="150000"/>
                        </a:lnSpc>
                        <a:spcAft>
                          <a:spcPts val="0"/>
                        </a:spcAft>
                      </a:pPr>
                      <a:r>
                        <a:rPr lang="zh-CN" sz="2800" kern="100">
                          <a:effectLst/>
                          <a:latin typeface="Times New Roman" panose="02020603050405020304" pitchFamily="18" charset="0"/>
                          <a:ea typeface="黑体" panose="02010609060101010101" pitchFamily="49" charset="-122"/>
                          <a:cs typeface="Times New Roman" panose="02020603050405020304" pitchFamily="18" charset="0"/>
                        </a:rPr>
                        <a:t>熵变</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27434" marR="27434"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r>
              <a:tr h="730516">
                <a:tc>
                  <a:txBody>
                    <a:bodyPr/>
                    <a:lstStyle/>
                    <a:p>
                      <a:pPr algn="ctr">
                        <a:lnSpc>
                          <a:spcPct val="150000"/>
                        </a:lnSpc>
                        <a:spcAft>
                          <a:spcPts val="0"/>
                        </a:spcAft>
                      </a:pPr>
                      <a:r>
                        <a:rPr lang="en-US" sz="2800" kern="100" dirty="0">
                          <a:effectLst/>
                          <a:latin typeface="Times New Roman" panose="02020603050405020304" pitchFamily="18" charset="0"/>
                          <a:ea typeface="黑体" panose="02010609060101010101" pitchFamily="49" charset="-122"/>
                          <a:cs typeface="Courier New" panose="02070309020205020404" pitchFamily="49" charset="0"/>
                        </a:rPr>
                        <a:t>CO</a:t>
                      </a:r>
                      <a:r>
                        <a:rPr lang="en-US" sz="2800" kern="100" baseline="-25000" dirty="0">
                          <a:effectLst/>
                          <a:latin typeface="Times New Roman" panose="02020603050405020304" pitchFamily="18" charset="0"/>
                          <a:ea typeface="黑体" panose="02010609060101010101" pitchFamily="49" charset="-122"/>
                          <a:cs typeface="Courier New" panose="02070309020205020404" pitchFamily="49" charset="0"/>
                        </a:rPr>
                        <a:t>2</a:t>
                      </a:r>
                      <a:r>
                        <a:rPr lang="en-US" sz="2800" kern="100" dirty="0">
                          <a:effectLst/>
                          <a:latin typeface="Times New Roman" panose="02020603050405020304" pitchFamily="18" charset="0"/>
                          <a:ea typeface="黑体" panose="02010609060101010101" pitchFamily="49" charset="-122"/>
                          <a:cs typeface="Courier New" panose="02070309020205020404" pitchFamily="49" charset="0"/>
                        </a:rPr>
                        <a:t>(s)</a:t>
                      </a:r>
                      <a:r>
                        <a:rPr lang="en-US" sz="2800" kern="100" spc="-700" dirty="0">
                          <a:effectLst/>
                          <a:latin typeface="宋体" panose="02010600030101010101" pitchFamily="2" charset="-122"/>
                          <a:ea typeface="黑体" panose="02010609060101010101" pitchFamily="49" charset="-122"/>
                          <a:cs typeface="Times New Roman" panose="02020603050405020304" pitchFamily="18" charset="0"/>
                        </a:rPr>
                        <a:t>―</a:t>
                      </a:r>
                      <a:r>
                        <a:rPr lang="en-US" sz="2800" kern="100" dirty="0">
                          <a:effectLst/>
                          <a:latin typeface="宋体" panose="02010600030101010101" pitchFamily="2" charset="-122"/>
                          <a:ea typeface="黑体" panose="02010609060101010101" pitchFamily="49" charset="-122"/>
                          <a:cs typeface="Times New Roman" panose="02020603050405020304" pitchFamily="18" charset="0"/>
                        </a:rPr>
                        <a:t>→</a:t>
                      </a:r>
                      <a:r>
                        <a:rPr lang="en-US" sz="2800" kern="100" dirty="0">
                          <a:effectLst/>
                          <a:latin typeface="Times New Roman" panose="02020603050405020304" pitchFamily="18" charset="0"/>
                          <a:ea typeface="黑体" panose="02010609060101010101" pitchFamily="49" charset="-122"/>
                          <a:cs typeface="Courier New" panose="02070309020205020404" pitchFamily="49" charset="0"/>
                        </a:rPr>
                        <a:t>CO</a:t>
                      </a:r>
                      <a:r>
                        <a:rPr lang="en-US" sz="2800" kern="100" baseline="-25000" dirty="0">
                          <a:effectLst/>
                          <a:latin typeface="Times New Roman" panose="02020603050405020304" pitchFamily="18" charset="0"/>
                          <a:ea typeface="黑体" panose="02010609060101010101" pitchFamily="49" charset="-122"/>
                          <a:cs typeface="Courier New" panose="02070309020205020404" pitchFamily="49" charset="0"/>
                        </a:rPr>
                        <a:t>2</a:t>
                      </a:r>
                      <a:r>
                        <a:rPr lang="en-US" sz="2800" kern="100" dirty="0">
                          <a:effectLst/>
                          <a:latin typeface="Times New Roman" panose="02020603050405020304" pitchFamily="18" charset="0"/>
                          <a:ea typeface="黑体" panose="02010609060101010101" pitchFamily="49" charset="-122"/>
                          <a:cs typeface="Courier New" panose="02070309020205020404" pitchFamily="49" charset="0"/>
                        </a:rPr>
                        <a:t>(g)</a:t>
                      </a:r>
                      <a:endParaRPr lang="zh-CN" sz="2800" kern="100" dirty="0">
                        <a:effectLst/>
                        <a:latin typeface="宋体" panose="02010600030101010101" pitchFamily="2" charset="-122"/>
                        <a:ea typeface="宋体" panose="02010600030101010101" pitchFamily="2" charset="-122"/>
                        <a:cs typeface="Courier New" panose="02070309020205020404" pitchFamily="49" charset="0"/>
                      </a:endParaRPr>
                    </a:p>
                  </a:txBody>
                  <a:tcPr marL="27434" marR="27434"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c>
                  <a:txBody>
                    <a:bodyPr/>
                    <a:lstStyle/>
                    <a:p>
                      <a:pPr algn="ctr">
                        <a:lnSpc>
                          <a:spcPct val="150000"/>
                        </a:lnSpc>
                        <a:spcAft>
                          <a:spcPts val="0"/>
                        </a:spcAft>
                      </a:pPr>
                      <a:r>
                        <a:rPr lang="zh-CN" sz="2800" kern="100">
                          <a:effectLst/>
                          <a:latin typeface="Times New Roman" panose="02020603050405020304" pitchFamily="18" charset="0"/>
                          <a:ea typeface="黑体" panose="02010609060101010101" pitchFamily="49" charset="-122"/>
                          <a:cs typeface="Times New Roman" panose="02020603050405020304" pitchFamily="18" charset="0"/>
                        </a:rPr>
                        <a:t>能</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27434" marR="27434"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c>
                  <a:txBody>
                    <a:bodyPr/>
                    <a:lstStyle/>
                    <a:p>
                      <a:pPr algn="ctr">
                        <a:lnSpc>
                          <a:spcPct val="150000"/>
                        </a:lnSpc>
                        <a:spcAft>
                          <a:spcPts val="0"/>
                        </a:spcAft>
                      </a:pPr>
                      <a:r>
                        <a:rPr lang="en-US" sz="2800" kern="100" dirty="0" smtClean="0">
                          <a:effectLst/>
                          <a:latin typeface="Times New Roman" panose="02020603050405020304" pitchFamily="18" charset="0"/>
                          <a:ea typeface="黑体" panose="02010609060101010101" pitchFamily="49" charset="-122"/>
                          <a:cs typeface="Courier New" panose="02070309020205020404" pitchFamily="49" charset="0"/>
                        </a:rPr>
                        <a:t>Δ</a:t>
                      </a:r>
                      <a:r>
                        <a:rPr lang="en-US" sz="2800" i="1" kern="100" dirty="0" smtClean="0">
                          <a:effectLst/>
                          <a:latin typeface="Times New Roman" panose="02020603050405020304" pitchFamily="18" charset="0"/>
                          <a:ea typeface="黑体" panose="02010609060101010101" pitchFamily="49" charset="-122"/>
                          <a:cs typeface="Courier New" panose="02070309020205020404" pitchFamily="49" charset="0"/>
                        </a:rPr>
                        <a:t>H</a:t>
                      </a:r>
                      <a:r>
                        <a:rPr lang="en-US" altLang="zh-CN" sz="2800" u="sng" kern="100" dirty="0" smtClean="0">
                          <a:effectLst/>
                          <a:latin typeface="Times New Roman" panose="02020603050405020304" pitchFamily="18" charset="0"/>
                          <a:ea typeface="黑体" panose="02010609060101010101" pitchFamily="49" charset="-122"/>
                          <a:cs typeface="Times New Roman" panose="02020603050405020304" pitchFamily="18" charset="0"/>
                        </a:rPr>
                        <a:t>    </a:t>
                      </a:r>
                      <a:r>
                        <a:rPr lang="en-US" sz="2800" kern="100" dirty="0" smtClean="0">
                          <a:effectLst/>
                          <a:latin typeface="Times New Roman" panose="02020603050405020304" pitchFamily="18" charset="0"/>
                          <a:ea typeface="黑体" panose="02010609060101010101" pitchFamily="49" charset="-122"/>
                          <a:cs typeface="Courier New" panose="02070309020205020404" pitchFamily="49" charset="0"/>
                        </a:rPr>
                        <a:t>0</a:t>
                      </a:r>
                      <a:endParaRPr lang="zh-CN" sz="2800" kern="100" dirty="0">
                        <a:effectLst/>
                        <a:latin typeface="宋体" panose="02010600030101010101" pitchFamily="2" charset="-122"/>
                        <a:ea typeface="宋体" panose="02010600030101010101" pitchFamily="2" charset="-122"/>
                        <a:cs typeface="Courier New" panose="02070309020205020404" pitchFamily="49" charset="0"/>
                      </a:endParaRPr>
                    </a:p>
                  </a:txBody>
                  <a:tcPr marL="27434" marR="27434"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c>
                  <a:txBody>
                    <a:bodyPr/>
                    <a:lstStyle/>
                    <a:p>
                      <a:pPr algn="ctr">
                        <a:lnSpc>
                          <a:spcPct val="150000"/>
                        </a:lnSpc>
                        <a:spcAft>
                          <a:spcPts val="0"/>
                        </a:spcAft>
                      </a:pPr>
                      <a:r>
                        <a:rPr lang="en-US" sz="2800" kern="100" dirty="0" smtClean="0">
                          <a:effectLst/>
                          <a:latin typeface="Times New Roman" panose="02020603050405020304" pitchFamily="18" charset="0"/>
                          <a:ea typeface="黑体" panose="02010609060101010101" pitchFamily="49" charset="-122"/>
                          <a:cs typeface="Courier New" panose="02070309020205020404" pitchFamily="49" charset="0"/>
                        </a:rPr>
                        <a:t>Δ</a:t>
                      </a:r>
                      <a:r>
                        <a:rPr lang="en-US" sz="2800" i="1" kern="100" dirty="0" smtClean="0">
                          <a:effectLst/>
                          <a:latin typeface="Times New Roman" panose="02020603050405020304" pitchFamily="18" charset="0"/>
                          <a:ea typeface="黑体" panose="02010609060101010101" pitchFamily="49" charset="-122"/>
                          <a:cs typeface="Courier New" panose="02070309020205020404" pitchFamily="49" charset="0"/>
                        </a:rPr>
                        <a:t>S</a:t>
                      </a:r>
                      <a:r>
                        <a:rPr lang="en-US" altLang="zh-CN" sz="2800" u="sng" kern="100" dirty="0" smtClean="0">
                          <a:effectLst/>
                          <a:latin typeface="Times New Roman" panose="02020603050405020304" pitchFamily="18" charset="0"/>
                          <a:ea typeface="黑体" panose="02010609060101010101" pitchFamily="49" charset="-122"/>
                          <a:cs typeface="Times New Roman" panose="02020603050405020304" pitchFamily="18" charset="0"/>
                        </a:rPr>
                        <a:t>    </a:t>
                      </a:r>
                      <a:r>
                        <a:rPr lang="en-US" sz="2800" kern="100" dirty="0" smtClean="0">
                          <a:effectLst/>
                          <a:latin typeface="Times New Roman" panose="02020603050405020304" pitchFamily="18" charset="0"/>
                          <a:ea typeface="黑体" panose="02010609060101010101" pitchFamily="49" charset="-122"/>
                          <a:cs typeface="Courier New" panose="02070309020205020404" pitchFamily="49" charset="0"/>
                        </a:rPr>
                        <a:t>0</a:t>
                      </a:r>
                      <a:endParaRPr lang="zh-CN" sz="2800" kern="100" dirty="0">
                        <a:effectLst/>
                        <a:latin typeface="宋体" panose="02010600030101010101" pitchFamily="2" charset="-122"/>
                        <a:ea typeface="宋体" panose="02010600030101010101" pitchFamily="2" charset="-122"/>
                        <a:cs typeface="Courier New" panose="02070309020205020404" pitchFamily="49" charset="0"/>
                      </a:endParaRPr>
                    </a:p>
                  </a:txBody>
                  <a:tcPr marL="27434" marR="27434"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r>
              <a:tr h="730516">
                <a:tc>
                  <a:txBody>
                    <a:bodyPr/>
                    <a:lstStyle/>
                    <a:p>
                      <a:pPr algn="ctr">
                        <a:lnSpc>
                          <a:spcPct val="150000"/>
                        </a:lnSpc>
                        <a:spcAft>
                          <a:spcPts val="0"/>
                        </a:spcAft>
                      </a:pPr>
                      <a:r>
                        <a:rPr lang="en-US" sz="2800" kern="100">
                          <a:effectLst/>
                          <a:latin typeface="Times New Roman" panose="02020603050405020304" pitchFamily="18" charset="0"/>
                          <a:ea typeface="黑体" panose="02010609060101010101" pitchFamily="49" charset="-122"/>
                          <a:cs typeface="Courier New" panose="02070309020205020404" pitchFamily="49" charset="0"/>
                        </a:rPr>
                        <a:t>2Mg(s)</a:t>
                      </a:r>
                      <a:r>
                        <a:rPr lang="zh-CN" sz="2800" kern="100">
                          <a:effectLst/>
                          <a:latin typeface="Times New Roman" panose="02020603050405020304" pitchFamily="18" charset="0"/>
                          <a:ea typeface="黑体" panose="02010609060101010101" pitchFamily="49" charset="-122"/>
                          <a:cs typeface="Times New Roman" panose="02020603050405020304" pitchFamily="18" charset="0"/>
                        </a:rPr>
                        <a:t>＋</a:t>
                      </a:r>
                      <a:r>
                        <a:rPr lang="en-US" sz="2800" kern="100">
                          <a:effectLst/>
                          <a:latin typeface="Times New Roman" panose="02020603050405020304" pitchFamily="18" charset="0"/>
                          <a:ea typeface="黑体" panose="02010609060101010101" pitchFamily="49" charset="-122"/>
                          <a:cs typeface="Courier New" panose="02070309020205020404" pitchFamily="49" charset="0"/>
                        </a:rPr>
                        <a:t>O</a:t>
                      </a:r>
                      <a:r>
                        <a:rPr lang="en-US" sz="2800" kern="100" baseline="-25000">
                          <a:effectLst/>
                          <a:latin typeface="Times New Roman" panose="02020603050405020304" pitchFamily="18" charset="0"/>
                          <a:ea typeface="黑体" panose="02010609060101010101" pitchFamily="49" charset="-122"/>
                          <a:cs typeface="Courier New" panose="02070309020205020404" pitchFamily="49" charset="0"/>
                        </a:rPr>
                        <a:t>2</a:t>
                      </a:r>
                      <a:r>
                        <a:rPr lang="en-US" sz="2800" kern="100">
                          <a:effectLst/>
                          <a:latin typeface="Times New Roman" panose="02020603050405020304" pitchFamily="18" charset="0"/>
                          <a:ea typeface="黑体" panose="02010609060101010101" pitchFamily="49" charset="-122"/>
                          <a:cs typeface="Courier New" panose="02070309020205020404" pitchFamily="49" charset="0"/>
                        </a:rPr>
                        <a:t>(g)</a:t>
                      </a:r>
                      <a:r>
                        <a:rPr lang="en-US" sz="2800" kern="100" spc="-80">
                          <a:effectLst/>
                          <a:latin typeface="Times New Roman" panose="02020603050405020304" pitchFamily="18" charset="0"/>
                          <a:ea typeface="黑体" panose="02010609060101010101" pitchFamily="49" charset="-122"/>
                          <a:cs typeface="Courier New" panose="02070309020205020404" pitchFamily="49" charset="0"/>
                        </a:rPr>
                        <a:t>==</a:t>
                      </a:r>
                      <a:r>
                        <a:rPr lang="en-US" sz="2800" kern="100">
                          <a:effectLst/>
                          <a:latin typeface="Times New Roman" panose="02020603050405020304" pitchFamily="18" charset="0"/>
                          <a:ea typeface="黑体" panose="02010609060101010101" pitchFamily="49" charset="-122"/>
                          <a:cs typeface="Courier New" panose="02070309020205020404" pitchFamily="49" charset="0"/>
                        </a:rPr>
                        <a:t>=2MgO(s)</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27434" marR="27434"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c>
                  <a:txBody>
                    <a:bodyPr/>
                    <a:lstStyle/>
                    <a:p>
                      <a:pPr algn="ctr">
                        <a:lnSpc>
                          <a:spcPct val="150000"/>
                        </a:lnSpc>
                        <a:spcAft>
                          <a:spcPts val="0"/>
                        </a:spcAft>
                      </a:pPr>
                      <a:r>
                        <a:rPr lang="zh-CN" sz="2800" kern="100">
                          <a:effectLst/>
                          <a:latin typeface="Times New Roman" panose="02020603050405020304" pitchFamily="18" charset="0"/>
                          <a:ea typeface="黑体" panose="02010609060101010101" pitchFamily="49" charset="-122"/>
                          <a:cs typeface="Times New Roman" panose="02020603050405020304" pitchFamily="18" charset="0"/>
                        </a:rPr>
                        <a:t>能</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27434" marR="27434"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c>
                  <a:txBody>
                    <a:bodyPr/>
                    <a:lstStyle/>
                    <a:p>
                      <a:pPr algn="ctr">
                        <a:lnSpc>
                          <a:spcPct val="150000"/>
                        </a:lnSpc>
                        <a:spcAft>
                          <a:spcPts val="0"/>
                        </a:spcAft>
                      </a:pPr>
                      <a:r>
                        <a:rPr lang="en-US" sz="2800" kern="100" dirty="0" smtClean="0">
                          <a:effectLst/>
                          <a:latin typeface="Times New Roman" panose="02020603050405020304" pitchFamily="18" charset="0"/>
                          <a:ea typeface="黑体" panose="02010609060101010101" pitchFamily="49" charset="-122"/>
                          <a:cs typeface="Courier New" panose="02070309020205020404" pitchFamily="49" charset="0"/>
                        </a:rPr>
                        <a:t>Δ</a:t>
                      </a:r>
                      <a:r>
                        <a:rPr lang="en-US" sz="2800" i="1" kern="100" dirty="0" smtClean="0">
                          <a:effectLst/>
                          <a:latin typeface="Times New Roman" panose="02020603050405020304" pitchFamily="18" charset="0"/>
                          <a:ea typeface="黑体" panose="02010609060101010101" pitchFamily="49" charset="-122"/>
                          <a:cs typeface="Courier New" panose="02070309020205020404" pitchFamily="49" charset="0"/>
                        </a:rPr>
                        <a:t>H</a:t>
                      </a:r>
                      <a:r>
                        <a:rPr lang="en-US" altLang="zh-CN" sz="2800" u="sng" kern="100" dirty="0" smtClean="0">
                          <a:effectLst/>
                          <a:latin typeface="Times New Roman" panose="02020603050405020304" pitchFamily="18" charset="0"/>
                          <a:ea typeface="黑体" panose="02010609060101010101" pitchFamily="49" charset="-122"/>
                          <a:cs typeface="Times New Roman" panose="02020603050405020304" pitchFamily="18" charset="0"/>
                        </a:rPr>
                        <a:t>    </a:t>
                      </a:r>
                      <a:r>
                        <a:rPr lang="en-US" sz="2800" kern="100" dirty="0" smtClean="0">
                          <a:effectLst/>
                          <a:latin typeface="Times New Roman" panose="02020603050405020304" pitchFamily="18" charset="0"/>
                          <a:ea typeface="黑体" panose="02010609060101010101" pitchFamily="49" charset="-122"/>
                          <a:cs typeface="Courier New" panose="02070309020205020404" pitchFamily="49" charset="0"/>
                        </a:rPr>
                        <a:t>0</a:t>
                      </a:r>
                      <a:endParaRPr lang="zh-CN" sz="2800" kern="100" dirty="0">
                        <a:effectLst/>
                        <a:latin typeface="宋体" panose="02010600030101010101" pitchFamily="2" charset="-122"/>
                        <a:ea typeface="宋体" panose="02010600030101010101" pitchFamily="2" charset="-122"/>
                        <a:cs typeface="Courier New" panose="02070309020205020404" pitchFamily="49" charset="0"/>
                      </a:endParaRPr>
                    </a:p>
                  </a:txBody>
                  <a:tcPr marL="27434" marR="27434"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c>
                  <a:txBody>
                    <a:bodyPr/>
                    <a:lstStyle/>
                    <a:p>
                      <a:pPr algn="ctr">
                        <a:lnSpc>
                          <a:spcPct val="150000"/>
                        </a:lnSpc>
                        <a:spcAft>
                          <a:spcPts val="0"/>
                        </a:spcAft>
                      </a:pPr>
                      <a:r>
                        <a:rPr lang="en-US" sz="2800" kern="100" dirty="0" smtClean="0">
                          <a:effectLst/>
                          <a:latin typeface="Times New Roman" panose="02020603050405020304" pitchFamily="18" charset="0"/>
                          <a:ea typeface="黑体" panose="02010609060101010101" pitchFamily="49" charset="-122"/>
                          <a:cs typeface="Courier New" panose="02070309020205020404" pitchFamily="49" charset="0"/>
                        </a:rPr>
                        <a:t>Δ</a:t>
                      </a:r>
                      <a:r>
                        <a:rPr lang="en-US" sz="2800" i="1" kern="100" dirty="0" smtClean="0">
                          <a:effectLst/>
                          <a:latin typeface="Times New Roman" panose="02020603050405020304" pitchFamily="18" charset="0"/>
                          <a:ea typeface="黑体" panose="02010609060101010101" pitchFamily="49" charset="-122"/>
                          <a:cs typeface="Courier New" panose="02070309020205020404" pitchFamily="49" charset="0"/>
                        </a:rPr>
                        <a:t>S</a:t>
                      </a:r>
                      <a:r>
                        <a:rPr lang="en-US" altLang="zh-CN" sz="2800" u="sng" kern="100" dirty="0" smtClean="0">
                          <a:effectLst/>
                          <a:latin typeface="Times New Roman" panose="02020603050405020304" pitchFamily="18" charset="0"/>
                          <a:ea typeface="黑体" panose="02010609060101010101" pitchFamily="49" charset="-122"/>
                          <a:cs typeface="Times New Roman" panose="02020603050405020304" pitchFamily="18" charset="0"/>
                        </a:rPr>
                        <a:t>     </a:t>
                      </a:r>
                      <a:r>
                        <a:rPr lang="en-US" sz="2800" kern="100" dirty="0" smtClean="0">
                          <a:effectLst/>
                          <a:latin typeface="Times New Roman" panose="02020603050405020304" pitchFamily="18" charset="0"/>
                          <a:ea typeface="黑体" panose="02010609060101010101" pitchFamily="49" charset="-122"/>
                          <a:cs typeface="Courier New" panose="02070309020205020404" pitchFamily="49" charset="0"/>
                        </a:rPr>
                        <a:t>0</a:t>
                      </a:r>
                      <a:endParaRPr lang="zh-CN" sz="2800" kern="100" dirty="0">
                        <a:effectLst/>
                        <a:latin typeface="宋体" panose="02010600030101010101" pitchFamily="2" charset="-122"/>
                        <a:ea typeface="宋体" panose="02010600030101010101" pitchFamily="2" charset="-122"/>
                        <a:cs typeface="Courier New" panose="02070309020205020404" pitchFamily="49" charset="0"/>
                      </a:endParaRPr>
                    </a:p>
                  </a:txBody>
                  <a:tcPr marL="27434" marR="27434"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r>
              <a:tr h="974022">
                <a:tc>
                  <a:txBody>
                    <a:bodyPr/>
                    <a:lstStyle/>
                    <a:p>
                      <a:pPr algn="ctr">
                        <a:lnSpc>
                          <a:spcPct val="150000"/>
                        </a:lnSpc>
                        <a:spcAft>
                          <a:spcPts val="0"/>
                        </a:spcAft>
                      </a:pPr>
                      <a:r>
                        <a:rPr lang="en-US" sz="2800" kern="100" dirty="0">
                          <a:effectLst/>
                          <a:latin typeface="Times New Roman" panose="02020603050405020304" pitchFamily="18" charset="0"/>
                          <a:ea typeface="黑体" panose="02010609060101010101" pitchFamily="49" charset="-122"/>
                          <a:cs typeface="Courier New" panose="02070309020205020404" pitchFamily="49" charset="0"/>
                        </a:rPr>
                        <a:t>K(s</a:t>
                      </a:r>
                      <a:r>
                        <a:rPr lang="en-US" sz="2800" kern="100" spc="-100" dirty="0">
                          <a:effectLst/>
                          <a:latin typeface="Times New Roman" panose="02020603050405020304" pitchFamily="18" charset="0"/>
                          <a:ea typeface="黑体" panose="02010609060101010101" pitchFamily="49" charset="-122"/>
                          <a:cs typeface="Courier New" panose="02070309020205020404" pitchFamily="49" charset="0"/>
                        </a:rPr>
                        <a:t>)</a:t>
                      </a:r>
                      <a:r>
                        <a:rPr lang="zh-CN" sz="2800" kern="100" spc="-100" dirty="0">
                          <a:effectLst/>
                          <a:latin typeface="Times New Roman" panose="02020603050405020304" pitchFamily="18" charset="0"/>
                          <a:ea typeface="黑体" panose="02010609060101010101" pitchFamily="49" charset="-122"/>
                          <a:cs typeface="Times New Roman" panose="02020603050405020304" pitchFamily="18" charset="0"/>
                        </a:rPr>
                        <a:t>＋</a:t>
                      </a:r>
                      <a:r>
                        <a:rPr lang="en-US" sz="2800" kern="100" spc="-100" dirty="0">
                          <a:effectLst/>
                          <a:latin typeface="Times New Roman" panose="02020603050405020304" pitchFamily="18" charset="0"/>
                          <a:ea typeface="黑体" panose="02010609060101010101" pitchFamily="49" charset="-122"/>
                          <a:cs typeface="Courier New" panose="02070309020205020404" pitchFamily="49" charset="0"/>
                        </a:rPr>
                        <a:t>H</a:t>
                      </a:r>
                      <a:r>
                        <a:rPr lang="en-US" sz="2800" kern="100" spc="-100" baseline="-25000" dirty="0">
                          <a:effectLst/>
                          <a:latin typeface="Times New Roman" panose="02020603050405020304" pitchFamily="18" charset="0"/>
                          <a:ea typeface="黑体" panose="02010609060101010101" pitchFamily="49" charset="-122"/>
                          <a:cs typeface="Courier New" panose="02070309020205020404" pitchFamily="49" charset="0"/>
                        </a:rPr>
                        <a:t>2</a:t>
                      </a:r>
                      <a:r>
                        <a:rPr lang="en-US" sz="2800" kern="100" spc="-100" dirty="0">
                          <a:effectLst/>
                          <a:latin typeface="Times New Roman" panose="02020603050405020304" pitchFamily="18" charset="0"/>
                          <a:ea typeface="黑体" panose="02010609060101010101" pitchFamily="49" charset="-122"/>
                          <a:cs typeface="Courier New" panose="02070309020205020404" pitchFamily="49" charset="0"/>
                        </a:rPr>
                        <a:t>O(l)===K</a:t>
                      </a:r>
                      <a:r>
                        <a:rPr lang="zh-CN" sz="2800" kern="100" spc="-100" baseline="30000" dirty="0">
                          <a:effectLst/>
                          <a:latin typeface="Times New Roman" panose="02020603050405020304" pitchFamily="18" charset="0"/>
                          <a:ea typeface="黑体" panose="02010609060101010101" pitchFamily="49" charset="-122"/>
                          <a:cs typeface="Times New Roman" panose="02020603050405020304" pitchFamily="18" charset="0"/>
                        </a:rPr>
                        <a:t>＋</a:t>
                      </a:r>
                      <a:r>
                        <a:rPr lang="en-US" sz="2800" kern="100" spc="-100" dirty="0">
                          <a:effectLst/>
                          <a:latin typeface="Times New Roman" panose="02020603050405020304" pitchFamily="18" charset="0"/>
                          <a:ea typeface="黑体" panose="02010609060101010101" pitchFamily="49" charset="-122"/>
                          <a:cs typeface="Courier New" panose="02070309020205020404" pitchFamily="49" charset="0"/>
                        </a:rPr>
                        <a:t>(</a:t>
                      </a:r>
                      <a:r>
                        <a:rPr lang="en-US" sz="2800" kern="100" spc="-100" dirty="0" err="1">
                          <a:effectLst/>
                          <a:latin typeface="Times New Roman" panose="02020603050405020304" pitchFamily="18" charset="0"/>
                          <a:ea typeface="黑体" panose="02010609060101010101" pitchFamily="49" charset="-122"/>
                          <a:cs typeface="Courier New" panose="02070309020205020404" pitchFamily="49" charset="0"/>
                        </a:rPr>
                        <a:t>aq</a:t>
                      </a:r>
                      <a:r>
                        <a:rPr lang="en-US" sz="2800" kern="100" spc="-100" dirty="0">
                          <a:effectLst/>
                          <a:latin typeface="Times New Roman" panose="02020603050405020304" pitchFamily="18" charset="0"/>
                          <a:ea typeface="黑体" panose="02010609060101010101" pitchFamily="49" charset="-122"/>
                          <a:cs typeface="Courier New" panose="02070309020205020404" pitchFamily="49" charset="0"/>
                        </a:rPr>
                        <a:t>)</a:t>
                      </a:r>
                      <a:r>
                        <a:rPr lang="zh-CN" sz="2800" kern="100" spc="-100" dirty="0">
                          <a:effectLst/>
                          <a:latin typeface="Times New Roman" panose="02020603050405020304" pitchFamily="18" charset="0"/>
                          <a:ea typeface="黑体" panose="02010609060101010101" pitchFamily="49" charset="-122"/>
                          <a:cs typeface="Times New Roman" panose="02020603050405020304" pitchFamily="18" charset="0"/>
                        </a:rPr>
                        <a:t>＋</a:t>
                      </a:r>
                      <a:r>
                        <a:rPr lang="en-US" sz="2800" kern="100" spc="-100" dirty="0">
                          <a:effectLst/>
                          <a:latin typeface="Times New Roman" panose="02020603050405020304" pitchFamily="18" charset="0"/>
                          <a:ea typeface="黑体" panose="02010609060101010101" pitchFamily="49" charset="-122"/>
                          <a:cs typeface="Courier New" panose="02070309020205020404" pitchFamily="49" charset="0"/>
                        </a:rPr>
                        <a:t>OH</a:t>
                      </a:r>
                      <a:r>
                        <a:rPr lang="zh-CN" sz="2800" kern="100" spc="-100" baseline="30000" dirty="0">
                          <a:effectLst/>
                          <a:latin typeface="Times New Roman" panose="02020603050405020304" pitchFamily="18" charset="0"/>
                          <a:ea typeface="黑体" panose="02010609060101010101" pitchFamily="49" charset="-122"/>
                          <a:cs typeface="Times New Roman" panose="02020603050405020304" pitchFamily="18" charset="0"/>
                        </a:rPr>
                        <a:t>－</a:t>
                      </a:r>
                      <a:r>
                        <a:rPr lang="en-US" sz="2800" kern="100" spc="-100" dirty="0">
                          <a:effectLst/>
                          <a:latin typeface="Times New Roman" panose="02020603050405020304" pitchFamily="18" charset="0"/>
                          <a:ea typeface="黑体" panose="02010609060101010101" pitchFamily="49" charset="-122"/>
                          <a:cs typeface="Courier New" panose="02070309020205020404" pitchFamily="49" charset="0"/>
                        </a:rPr>
                        <a:t>(</a:t>
                      </a:r>
                      <a:r>
                        <a:rPr lang="en-US" sz="2800" kern="100" spc="-100" dirty="0" err="1">
                          <a:effectLst/>
                          <a:latin typeface="Times New Roman" panose="02020603050405020304" pitchFamily="18" charset="0"/>
                          <a:ea typeface="黑体" panose="02010609060101010101" pitchFamily="49" charset="-122"/>
                          <a:cs typeface="Courier New" panose="02070309020205020404" pitchFamily="49" charset="0"/>
                        </a:rPr>
                        <a:t>aq</a:t>
                      </a:r>
                      <a:r>
                        <a:rPr lang="en-US" sz="2800" kern="100" spc="-100" dirty="0">
                          <a:effectLst/>
                          <a:latin typeface="Times New Roman" panose="02020603050405020304" pitchFamily="18" charset="0"/>
                          <a:ea typeface="黑体" panose="02010609060101010101" pitchFamily="49" charset="-122"/>
                          <a:cs typeface="Courier New" panose="02070309020205020404" pitchFamily="49" charset="0"/>
                        </a:rPr>
                        <a:t>)</a:t>
                      </a:r>
                      <a:r>
                        <a:rPr lang="zh-CN" sz="2800" kern="100" spc="-100" dirty="0" smtClean="0">
                          <a:effectLst/>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kern="100" spc="-100" dirty="0" smtClean="0">
                          <a:effectLst/>
                          <a:latin typeface="Times New Roman" panose="02020603050405020304" pitchFamily="18" charset="0"/>
                          <a:ea typeface="黑体" panose="02010609060101010101" pitchFamily="49" charset="-122"/>
                          <a:cs typeface="Times New Roman" panose="02020603050405020304" pitchFamily="18" charset="0"/>
                        </a:rPr>
                        <a:t>   </a:t>
                      </a:r>
                      <a:r>
                        <a:rPr lang="en-US" sz="2800" kern="100" spc="-100" dirty="0" smtClean="0">
                          <a:effectLst/>
                          <a:latin typeface="Times New Roman" panose="02020603050405020304" pitchFamily="18" charset="0"/>
                          <a:ea typeface="黑体" panose="02010609060101010101" pitchFamily="49" charset="-122"/>
                          <a:cs typeface="Courier New" panose="02070309020205020404" pitchFamily="49" charset="0"/>
                        </a:rPr>
                        <a:t>H</a:t>
                      </a:r>
                      <a:r>
                        <a:rPr lang="en-US" sz="2800" kern="100" spc="-100" baseline="-25000" dirty="0" smtClean="0">
                          <a:effectLst/>
                          <a:latin typeface="Times New Roman" panose="02020603050405020304" pitchFamily="18" charset="0"/>
                          <a:ea typeface="黑体" panose="02010609060101010101" pitchFamily="49" charset="-122"/>
                          <a:cs typeface="Courier New" panose="02070309020205020404" pitchFamily="49" charset="0"/>
                        </a:rPr>
                        <a:t>2</a:t>
                      </a:r>
                      <a:r>
                        <a:rPr lang="en-US" sz="2800" kern="100" spc="-100" dirty="0" smtClean="0">
                          <a:effectLst/>
                          <a:latin typeface="Times New Roman" panose="02020603050405020304" pitchFamily="18" charset="0"/>
                          <a:ea typeface="黑体" panose="02010609060101010101" pitchFamily="49" charset="-122"/>
                          <a:cs typeface="Courier New" panose="02070309020205020404" pitchFamily="49" charset="0"/>
                        </a:rPr>
                        <a:t>(g</a:t>
                      </a:r>
                      <a:r>
                        <a:rPr lang="en-US" sz="2800" kern="100" dirty="0">
                          <a:effectLst/>
                          <a:latin typeface="Times New Roman" panose="02020603050405020304" pitchFamily="18" charset="0"/>
                          <a:ea typeface="黑体" panose="02010609060101010101" pitchFamily="49" charset="-122"/>
                          <a:cs typeface="Courier New" panose="02070309020205020404" pitchFamily="49" charset="0"/>
                        </a:rPr>
                        <a:t>)</a:t>
                      </a:r>
                      <a:endParaRPr lang="zh-CN" sz="2800" kern="100" dirty="0">
                        <a:effectLst/>
                        <a:latin typeface="宋体" panose="02010600030101010101" pitchFamily="2" charset="-122"/>
                        <a:ea typeface="宋体" panose="02010600030101010101" pitchFamily="2" charset="-122"/>
                        <a:cs typeface="Courier New" panose="02070309020205020404" pitchFamily="49" charset="0"/>
                      </a:endParaRPr>
                    </a:p>
                  </a:txBody>
                  <a:tcPr marL="27434" marR="27434"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c>
                  <a:txBody>
                    <a:bodyPr/>
                    <a:lstStyle/>
                    <a:p>
                      <a:pPr algn="ctr">
                        <a:lnSpc>
                          <a:spcPct val="150000"/>
                        </a:lnSpc>
                        <a:spcAft>
                          <a:spcPts val="0"/>
                        </a:spcAft>
                      </a:pPr>
                      <a:r>
                        <a:rPr lang="zh-CN" sz="2800" kern="100">
                          <a:effectLst/>
                          <a:latin typeface="Times New Roman" panose="02020603050405020304" pitchFamily="18" charset="0"/>
                          <a:ea typeface="黑体" panose="02010609060101010101" pitchFamily="49" charset="-122"/>
                          <a:cs typeface="Times New Roman" panose="02020603050405020304" pitchFamily="18" charset="0"/>
                        </a:rPr>
                        <a:t>能</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27434" marR="27434"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c>
                  <a:txBody>
                    <a:bodyPr/>
                    <a:lstStyle/>
                    <a:p>
                      <a:pPr algn="ctr">
                        <a:lnSpc>
                          <a:spcPct val="150000"/>
                        </a:lnSpc>
                        <a:spcAft>
                          <a:spcPts val="0"/>
                        </a:spcAft>
                      </a:pPr>
                      <a:r>
                        <a:rPr lang="en-US" sz="2800" kern="100" dirty="0" smtClean="0">
                          <a:effectLst/>
                          <a:latin typeface="Times New Roman" panose="02020603050405020304" pitchFamily="18" charset="0"/>
                          <a:ea typeface="黑体" panose="02010609060101010101" pitchFamily="49" charset="-122"/>
                          <a:cs typeface="Courier New" panose="02070309020205020404" pitchFamily="49" charset="0"/>
                        </a:rPr>
                        <a:t>Δ</a:t>
                      </a:r>
                      <a:r>
                        <a:rPr lang="en-US" sz="2800" i="1" kern="100" dirty="0" smtClean="0">
                          <a:effectLst/>
                          <a:latin typeface="Times New Roman" panose="02020603050405020304" pitchFamily="18" charset="0"/>
                          <a:ea typeface="黑体" panose="02010609060101010101" pitchFamily="49" charset="-122"/>
                          <a:cs typeface="Courier New" panose="02070309020205020404" pitchFamily="49" charset="0"/>
                        </a:rPr>
                        <a:t>H</a:t>
                      </a:r>
                      <a:r>
                        <a:rPr lang="en-US" altLang="zh-CN" sz="2800" u="sng" kern="100" dirty="0" smtClean="0">
                          <a:effectLst/>
                          <a:latin typeface="Times New Roman" panose="02020603050405020304" pitchFamily="18" charset="0"/>
                          <a:ea typeface="黑体" panose="02010609060101010101" pitchFamily="49" charset="-122"/>
                          <a:cs typeface="Times New Roman" panose="02020603050405020304" pitchFamily="18" charset="0"/>
                        </a:rPr>
                        <a:t>    </a:t>
                      </a:r>
                      <a:r>
                        <a:rPr lang="en-US" sz="2800" kern="100" dirty="0" smtClean="0">
                          <a:effectLst/>
                          <a:latin typeface="Times New Roman" panose="02020603050405020304" pitchFamily="18" charset="0"/>
                          <a:ea typeface="黑体" panose="02010609060101010101" pitchFamily="49" charset="-122"/>
                          <a:cs typeface="Courier New" panose="02070309020205020404" pitchFamily="49" charset="0"/>
                        </a:rPr>
                        <a:t>0</a:t>
                      </a:r>
                      <a:endParaRPr lang="zh-CN" sz="2800" kern="100" dirty="0">
                        <a:effectLst/>
                        <a:latin typeface="宋体" panose="02010600030101010101" pitchFamily="2" charset="-122"/>
                        <a:ea typeface="宋体" panose="02010600030101010101" pitchFamily="2" charset="-122"/>
                        <a:cs typeface="Courier New" panose="02070309020205020404" pitchFamily="49" charset="0"/>
                      </a:endParaRPr>
                    </a:p>
                  </a:txBody>
                  <a:tcPr marL="27434" marR="27434"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c>
                  <a:txBody>
                    <a:bodyPr/>
                    <a:lstStyle/>
                    <a:p>
                      <a:pPr algn="ctr">
                        <a:lnSpc>
                          <a:spcPct val="150000"/>
                        </a:lnSpc>
                        <a:spcAft>
                          <a:spcPts val="0"/>
                        </a:spcAft>
                      </a:pPr>
                      <a:r>
                        <a:rPr lang="en-US" sz="2800" kern="100" dirty="0" smtClean="0">
                          <a:effectLst/>
                          <a:latin typeface="Times New Roman" panose="02020603050405020304" pitchFamily="18" charset="0"/>
                          <a:ea typeface="黑体" panose="02010609060101010101" pitchFamily="49" charset="-122"/>
                          <a:cs typeface="Courier New" panose="02070309020205020404" pitchFamily="49" charset="0"/>
                        </a:rPr>
                        <a:t>Δ</a:t>
                      </a:r>
                      <a:r>
                        <a:rPr lang="en-US" sz="2800" i="1" kern="100" dirty="0" smtClean="0">
                          <a:effectLst/>
                          <a:latin typeface="Times New Roman" panose="02020603050405020304" pitchFamily="18" charset="0"/>
                          <a:ea typeface="黑体" panose="02010609060101010101" pitchFamily="49" charset="-122"/>
                          <a:cs typeface="Courier New" panose="02070309020205020404" pitchFamily="49" charset="0"/>
                        </a:rPr>
                        <a:t>S</a:t>
                      </a:r>
                      <a:r>
                        <a:rPr lang="en-US" altLang="zh-CN" sz="2800" u="sng" kern="100" dirty="0" smtClean="0">
                          <a:effectLst/>
                          <a:latin typeface="Times New Roman" panose="02020603050405020304" pitchFamily="18" charset="0"/>
                          <a:ea typeface="黑体" panose="02010609060101010101" pitchFamily="49" charset="-122"/>
                          <a:cs typeface="Times New Roman" panose="02020603050405020304" pitchFamily="18" charset="0"/>
                        </a:rPr>
                        <a:t>    </a:t>
                      </a:r>
                      <a:r>
                        <a:rPr lang="en-US" sz="2800" kern="100" dirty="0" smtClean="0">
                          <a:effectLst/>
                          <a:latin typeface="Times New Roman" panose="02020603050405020304" pitchFamily="18" charset="0"/>
                          <a:ea typeface="黑体" panose="02010609060101010101" pitchFamily="49" charset="-122"/>
                          <a:cs typeface="Courier New" panose="02070309020205020404" pitchFamily="49" charset="0"/>
                        </a:rPr>
                        <a:t>0</a:t>
                      </a:r>
                      <a:endParaRPr lang="zh-CN" sz="2800" kern="100" dirty="0">
                        <a:effectLst/>
                        <a:latin typeface="宋体" panose="02010600030101010101" pitchFamily="2" charset="-122"/>
                        <a:ea typeface="宋体" panose="02010600030101010101" pitchFamily="2" charset="-122"/>
                        <a:cs typeface="Courier New" panose="02070309020205020404" pitchFamily="49" charset="0"/>
                      </a:endParaRPr>
                    </a:p>
                  </a:txBody>
                  <a:tcPr marL="27434" marR="27434"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r>
              <a:tr h="730516">
                <a:tc>
                  <a:txBody>
                    <a:bodyPr/>
                    <a:lstStyle/>
                    <a:p>
                      <a:pPr algn="ctr">
                        <a:lnSpc>
                          <a:spcPct val="150000"/>
                        </a:lnSpc>
                        <a:spcAft>
                          <a:spcPts val="0"/>
                        </a:spcAft>
                      </a:pPr>
                      <a:r>
                        <a:rPr lang="en-US" sz="2800" kern="100">
                          <a:effectLst/>
                          <a:latin typeface="Times New Roman" panose="02020603050405020304" pitchFamily="18" charset="0"/>
                          <a:ea typeface="黑体" panose="02010609060101010101" pitchFamily="49" charset="-122"/>
                          <a:cs typeface="Courier New" panose="02070309020205020404" pitchFamily="49" charset="0"/>
                        </a:rPr>
                        <a:t>Ag</a:t>
                      </a:r>
                      <a:r>
                        <a:rPr lang="zh-CN" sz="2800" kern="100" baseline="30000">
                          <a:effectLst/>
                          <a:latin typeface="Times New Roman" panose="02020603050405020304" pitchFamily="18" charset="0"/>
                          <a:ea typeface="黑体" panose="02010609060101010101" pitchFamily="49" charset="-122"/>
                          <a:cs typeface="Times New Roman" panose="02020603050405020304" pitchFamily="18" charset="0"/>
                        </a:rPr>
                        <a:t>＋</a:t>
                      </a:r>
                      <a:r>
                        <a:rPr lang="en-US" sz="2800" kern="100">
                          <a:effectLst/>
                          <a:latin typeface="Times New Roman" panose="02020603050405020304" pitchFamily="18" charset="0"/>
                          <a:ea typeface="黑体" panose="02010609060101010101" pitchFamily="49" charset="-122"/>
                          <a:cs typeface="Courier New" panose="02070309020205020404" pitchFamily="49" charset="0"/>
                        </a:rPr>
                        <a:t>(aq)</a:t>
                      </a:r>
                      <a:r>
                        <a:rPr lang="zh-CN" sz="2800" kern="100">
                          <a:effectLst/>
                          <a:latin typeface="Times New Roman" panose="02020603050405020304" pitchFamily="18" charset="0"/>
                          <a:ea typeface="黑体" panose="02010609060101010101" pitchFamily="49" charset="-122"/>
                          <a:cs typeface="Times New Roman" panose="02020603050405020304" pitchFamily="18" charset="0"/>
                        </a:rPr>
                        <a:t>＋</a:t>
                      </a:r>
                      <a:r>
                        <a:rPr lang="en-US" sz="2800" kern="100">
                          <a:effectLst/>
                          <a:latin typeface="Times New Roman" panose="02020603050405020304" pitchFamily="18" charset="0"/>
                          <a:ea typeface="黑体" panose="02010609060101010101" pitchFamily="49" charset="-122"/>
                          <a:cs typeface="Courier New" panose="02070309020205020404" pitchFamily="49" charset="0"/>
                        </a:rPr>
                        <a:t>Cl</a:t>
                      </a:r>
                      <a:r>
                        <a:rPr lang="zh-CN" sz="2800" kern="100" baseline="30000">
                          <a:effectLst/>
                          <a:latin typeface="Times New Roman" panose="02020603050405020304" pitchFamily="18" charset="0"/>
                          <a:ea typeface="黑体" panose="02010609060101010101" pitchFamily="49" charset="-122"/>
                          <a:cs typeface="Times New Roman" panose="02020603050405020304" pitchFamily="18" charset="0"/>
                        </a:rPr>
                        <a:t>－</a:t>
                      </a:r>
                      <a:r>
                        <a:rPr lang="en-US" sz="2800" kern="100">
                          <a:effectLst/>
                          <a:latin typeface="Times New Roman" panose="02020603050405020304" pitchFamily="18" charset="0"/>
                          <a:ea typeface="黑体" panose="02010609060101010101" pitchFamily="49" charset="-122"/>
                          <a:cs typeface="Courier New" panose="02070309020205020404" pitchFamily="49" charset="0"/>
                        </a:rPr>
                        <a:t>(aq)</a:t>
                      </a:r>
                      <a:r>
                        <a:rPr lang="en-US" sz="2800" kern="100" spc="-80">
                          <a:effectLst/>
                          <a:latin typeface="Times New Roman" panose="02020603050405020304" pitchFamily="18" charset="0"/>
                          <a:ea typeface="黑体" panose="02010609060101010101" pitchFamily="49" charset="-122"/>
                          <a:cs typeface="Courier New" panose="02070309020205020404" pitchFamily="49" charset="0"/>
                        </a:rPr>
                        <a:t>==</a:t>
                      </a:r>
                      <a:r>
                        <a:rPr lang="en-US" sz="2800" kern="100">
                          <a:effectLst/>
                          <a:latin typeface="Times New Roman" panose="02020603050405020304" pitchFamily="18" charset="0"/>
                          <a:ea typeface="黑体" panose="02010609060101010101" pitchFamily="49" charset="-122"/>
                          <a:cs typeface="Courier New" panose="02070309020205020404" pitchFamily="49" charset="0"/>
                        </a:rPr>
                        <a:t>=AgCl(s)</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27434" marR="27434"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c>
                  <a:txBody>
                    <a:bodyPr/>
                    <a:lstStyle/>
                    <a:p>
                      <a:pPr algn="ctr">
                        <a:lnSpc>
                          <a:spcPct val="150000"/>
                        </a:lnSpc>
                        <a:spcAft>
                          <a:spcPts val="0"/>
                        </a:spcAft>
                      </a:pPr>
                      <a:r>
                        <a:rPr lang="zh-CN" sz="2800" kern="100">
                          <a:effectLst/>
                          <a:latin typeface="Times New Roman" panose="02020603050405020304" pitchFamily="18" charset="0"/>
                          <a:ea typeface="黑体" panose="02010609060101010101" pitchFamily="49" charset="-122"/>
                          <a:cs typeface="Times New Roman" panose="02020603050405020304" pitchFamily="18" charset="0"/>
                        </a:rPr>
                        <a:t>能</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27434" marR="27434"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c>
                  <a:txBody>
                    <a:bodyPr/>
                    <a:lstStyle/>
                    <a:p>
                      <a:pPr algn="ctr">
                        <a:lnSpc>
                          <a:spcPct val="150000"/>
                        </a:lnSpc>
                        <a:spcAft>
                          <a:spcPts val="0"/>
                        </a:spcAft>
                      </a:pPr>
                      <a:r>
                        <a:rPr lang="en-US" sz="2800" kern="100" dirty="0" smtClean="0">
                          <a:effectLst/>
                          <a:latin typeface="Times New Roman" panose="02020603050405020304" pitchFamily="18" charset="0"/>
                          <a:ea typeface="黑体" panose="02010609060101010101" pitchFamily="49" charset="-122"/>
                          <a:cs typeface="Courier New" panose="02070309020205020404" pitchFamily="49" charset="0"/>
                        </a:rPr>
                        <a:t>Δ</a:t>
                      </a:r>
                      <a:r>
                        <a:rPr lang="en-US" sz="2800" i="1" kern="100" dirty="0" smtClean="0">
                          <a:effectLst/>
                          <a:latin typeface="Times New Roman" panose="02020603050405020304" pitchFamily="18" charset="0"/>
                          <a:ea typeface="黑体" panose="02010609060101010101" pitchFamily="49" charset="-122"/>
                          <a:cs typeface="Courier New" panose="02070309020205020404" pitchFamily="49" charset="0"/>
                        </a:rPr>
                        <a:t>H</a:t>
                      </a:r>
                      <a:r>
                        <a:rPr lang="en-US" altLang="zh-CN" sz="2800" u="sng" kern="100" dirty="0" smtClean="0">
                          <a:effectLst/>
                          <a:latin typeface="Times New Roman" panose="02020603050405020304" pitchFamily="18" charset="0"/>
                          <a:ea typeface="黑体" panose="02010609060101010101" pitchFamily="49" charset="-122"/>
                          <a:cs typeface="Times New Roman" panose="02020603050405020304" pitchFamily="18" charset="0"/>
                        </a:rPr>
                        <a:t>    </a:t>
                      </a:r>
                      <a:r>
                        <a:rPr lang="en-US" sz="2800" kern="100" dirty="0" smtClean="0">
                          <a:effectLst/>
                          <a:latin typeface="Times New Roman" panose="02020603050405020304" pitchFamily="18" charset="0"/>
                          <a:ea typeface="黑体" panose="02010609060101010101" pitchFamily="49" charset="-122"/>
                          <a:cs typeface="Courier New" panose="02070309020205020404" pitchFamily="49" charset="0"/>
                        </a:rPr>
                        <a:t>0</a:t>
                      </a:r>
                      <a:endParaRPr lang="zh-CN" sz="2800" kern="100" dirty="0">
                        <a:effectLst/>
                        <a:latin typeface="宋体" panose="02010600030101010101" pitchFamily="2" charset="-122"/>
                        <a:ea typeface="宋体" panose="02010600030101010101" pitchFamily="2" charset="-122"/>
                        <a:cs typeface="Courier New" panose="02070309020205020404" pitchFamily="49" charset="0"/>
                      </a:endParaRPr>
                    </a:p>
                  </a:txBody>
                  <a:tcPr marL="27434" marR="27434"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c>
                  <a:txBody>
                    <a:bodyPr/>
                    <a:lstStyle/>
                    <a:p>
                      <a:pPr algn="ctr">
                        <a:lnSpc>
                          <a:spcPct val="150000"/>
                        </a:lnSpc>
                        <a:spcAft>
                          <a:spcPts val="0"/>
                        </a:spcAft>
                      </a:pPr>
                      <a:r>
                        <a:rPr lang="en-US" sz="2800" kern="100" dirty="0" smtClean="0">
                          <a:effectLst/>
                          <a:latin typeface="Times New Roman" panose="02020603050405020304" pitchFamily="18" charset="0"/>
                          <a:ea typeface="黑体" panose="02010609060101010101" pitchFamily="49" charset="-122"/>
                          <a:cs typeface="Courier New" panose="02070309020205020404" pitchFamily="49" charset="0"/>
                        </a:rPr>
                        <a:t>Δ</a:t>
                      </a:r>
                      <a:r>
                        <a:rPr lang="en-US" sz="2800" i="1" kern="100" dirty="0" smtClean="0">
                          <a:effectLst/>
                          <a:latin typeface="Times New Roman" panose="02020603050405020304" pitchFamily="18" charset="0"/>
                          <a:ea typeface="黑体" panose="02010609060101010101" pitchFamily="49" charset="-122"/>
                          <a:cs typeface="Courier New" panose="02070309020205020404" pitchFamily="49" charset="0"/>
                        </a:rPr>
                        <a:t>S</a:t>
                      </a:r>
                      <a:r>
                        <a:rPr lang="en-US" altLang="zh-CN" sz="2800" u="sng" kern="100" dirty="0" smtClean="0">
                          <a:effectLst/>
                          <a:latin typeface="Times New Roman" panose="02020603050405020304" pitchFamily="18" charset="0"/>
                          <a:ea typeface="黑体" panose="02010609060101010101" pitchFamily="49" charset="-122"/>
                          <a:cs typeface="Times New Roman" panose="02020603050405020304" pitchFamily="18" charset="0"/>
                        </a:rPr>
                        <a:t>    </a:t>
                      </a:r>
                      <a:r>
                        <a:rPr lang="en-US" sz="2800" kern="100" dirty="0" smtClean="0">
                          <a:effectLst/>
                          <a:latin typeface="Times New Roman" panose="02020603050405020304" pitchFamily="18" charset="0"/>
                          <a:ea typeface="黑体" panose="02010609060101010101" pitchFamily="49" charset="-122"/>
                          <a:cs typeface="Courier New" panose="02070309020205020404" pitchFamily="49" charset="0"/>
                        </a:rPr>
                        <a:t>0</a:t>
                      </a:r>
                      <a:endParaRPr lang="zh-CN" sz="2800" kern="100" dirty="0">
                        <a:effectLst/>
                        <a:latin typeface="宋体" panose="02010600030101010101" pitchFamily="2" charset="-122"/>
                        <a:ea typeface="宋体" panose="02010600030101010101" pitchFamily="2" charset="-122"/>
                        <a:cs typeface="Courier New" panose="02070309020205020404" pitchFamily="49" charset="0"/>
                      </a:endParaRPr>
                    </a:p>
                  </a:txBody>
                  <a:tcPr marL="27434" marR="27434"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r>
            </a:tbl>
          </a:graphicData>
        </a:graphic>
      </p:graphicFrame>
      <p:sp>
        <p:nvSpPr>
          <p:cNvPr id="2" name="矩形 1"/>
          <p:cNvSpPr/>
          <p:nvPr/>
        </p:nvSpPr>
        <p:spPr>
          <a:xfrm>
            <a:off x="9419416" y="3140528"/>
            <a:ext cx="537327" cy="523220"/>
          </a:xfrm>
          <a:prstGeom prst="rect">
            <a:avLst/>
          </a:prstGeom>
        </p:spPr>
        <p:txBody>
          <a:bodyPr wrap="none">
            <a:spAutoFit/>
          </a:bodyPr>
          <a:lstStyle/>
          <a:p>
            <a:r>
              <a:rPr lang="zh-CN" altLang="zh-CN"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en-US"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4" name="矩形 3"/>
          <p:cNvSpPr/>
          <p:nvPr/>
        </p:nvSpPr>
        <p:spPr>
          <a:xfrm>
            <a:off x="10572402" y="3142768"/>
            <a:ext cx="537327" cy="523220"/>
          </a:xfrm>
          <a:prstGeom prst="rect">
            <a:avLst/>
          </a:prstGeom>
        </p:spPr>
        <p:txBody>
          <a:bodyPr wrap="none">
            <a:spAutoFit/>
          </a:bodyPr>
          <a:lstStyle/>
          <a:p>
            <a:r>
              <a:rPr lang="zh-CN" altLang="zh-CN"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en-US"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5" name="矩形 4"/>
          <p:cNvSpPr/>
          <p:nvPr/>
        </p:nvSpPr>
        <p:spPr>
          <a:xfrm>
            <a:off x="10572402" y="3863666"/>
            <a:ext cx="537327" cy="523220"/>
          </a:xfrm>
          <a:prstGeom prst="rect">
            <a:avLst/>
          </a:prstGeom>
        </p:spPr>
        <p:txBody>
          <a:bodyPr wrap="none">
            <a:spAutoFit/>
          </a:bodyPr>
          <a:lstStyle/>
          <a:p>
            <a:r>
              <a:rPr lang="zh-CN" altLang="zh-CN"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en-US"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6" name="矩形 5"/>
          <p:cNvSpPr/>
          <p:nvPr/>
        </p:nvSpPr>
        <p:spPr>
          <a:xfrm>
            <a:off x="9373665" y="3863666"/>
            <a:ext cx="537327" cy="523220"/>
          </a:xfrm>
          <a:prstGeom prst="rect">
            <a:avLst/>
          </a:prstGeom>
        </p:spPr>
        <p:txBody>
          <a:bodyPr wrap="none">
            <a:spAutoFit/>
          </a:bodyPr>
          <a:lstStyle/>
          <a:p>
            <a:r>
              <a:rPr lang="zh-CN" altLang="zh-CN"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en-US"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7" name="矩形 6"/>
          <p:cNvSpPr/>
          <p:nvPr/>
        </p:nvSpPr>
        <p:spPr>
          <a:xfrm>
            <a:off x="9339087" y="4742914"/>
            <a:ext cx="537327" cy="523220"/>
          </a:xfrm>
          <a:prstGeom prst="rect">
            <a:avLst/>
          </a:prstGeom>
        </p:spPr>
        <p:txBody>
          <a:bodyPr wrap="none">
            <a:spAutoFit/>
          </a:bodyPr>
          <a:lstStyle/>
          <a:p>
            <a:r>
              <a:rPr lang="zh-CN" altLang="zh-CN"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en-US"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9" name="矩形 8"/>
          <p:cNvSpPr/>
          <p:nvPr/>
        </p:nvSpPr>
        <p:spPr>
          <a:xfrm>
            <a:off x="10572401" y="4742914"/>
            <a:ext cx="537327" cy="523220"/>
          </a:xfrm>
          <a:prstGeom prst="rect">
            <a:avLst/>
          </a:prstGeom>
        </p:spPr>
        <p:txBody>
          <a:bodyPr wrap="none">
            <a:spAutoFit/>
          </a:bodyPr>
          <a:lstStyle/>
          <a:p>
            <a:r>
              <a:rPr lang="zh-CN" altLang="zh-CN"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en-US"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10" name="矩形 9"/>
          <p:cNvSpPr/>
          <p:nvPr/>
        </p:nvSpPr>
        <p:spPr>
          <a:xfrm>
            <a:off x="10560180" y="5569908"/>
            <a:ext cx="537327" cy="523220"/>
          </a:xfrm>
          <a:prstGeom prst="rect">
            <a:avLst/>
          </a:prstGeom>
        </p:spPr>
        <p:txBody>
          <a:bodyPr wrap="none">
            <a:spAutoFit/>
          </a:bodyPr>
          <a:lstStyle/>
          <a:p>
            <a:r>
              <a:rPr lang="zh-CN" altLang="zh-CN"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en-US"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11" name="矩形 10"/>
          <p:cNvSpPr/>
          <p:nvPr/>
        </p:nvSpPr>
        <p:spPr>
          <a:xfrm>
            <a:off x="9373665" y="5591348"/>
            <a:ext cx="537327" cy="523220"/>
          </a:xfrm>
          <a:prstGeom prst="rect">
            <a:avLst/>
          </a:prstGeom>
        </p:spPr>
        <p:txBody>
          <a:bodyPr wrap="none">
            <a:spAutoFit/>
          </a:bodyPr>
          <a:lstStyle/>
          <a:p>
            <a:r>
              <a:rPr lang="zh-CN" altLang="zh-CN"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en-US"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graphicFrame>
        <p:nvGraphicFramePr>
          <p:cNvPr id="12" name="对象 11"/>
          <p:cNvGraphicFramePr>
            <a:graphicFrameLocks noChangeAspect="1"/>
          </p:cNvGraphicFramePr>
          <p:nvPr>
            <p:extLst>
              <p:ext uri="{D42A27DB-BD31-4B8C-83A1-F6EECF244321}">
                <p14:modId xmlns:p14="http://schemas.microsoft.com/office/powerpoint/2010/main" val="2845078685"/>
              </p:ext>
            </p:extLst>
          </p:nvPr>
        </p:nvGraphicFramePr>
        <p:xfrm>
          <a:off x="6288963" y="4509402"/>
          <a:ext cx="552450" cy="1181100"/>
        </p:xfrm>
        <a:graphic>
          <a:graphicData uri="http://schemas.openxmlformats.org/presentationml/2006/ole">
            <mc:AlternateContent xmlns:mc="http://schemas.openxmlformats.org/markup-compatibility/2006">
              <mc:Choice xmlns:v="urn:schemas-microsoft-com:vml" Requires="v">
                <p:oleObj spid="_x0000_s697350" name="文档" r:id="rId3" imgW="559301" imgH="1182683" progId="Word.Document.12">
                  <p:embed/>
                </p:oleObj>
              </mc:Choice>
              <mc:Fallback>
                <p:oleObj name="文档" r:id="rId3" imgW="559301" imgH="1182683" progId="Word.Document.12">
                  <p:embed/>
                  <p:pic>
                    <p:nvPicPr>
                      <p:cNvPr id="0" name=""/>
                      <p:cNvPicPr/>
                      <p:nvPr/>
                    </p:nvPicPr>
                    <p:blipFill>
                      <a:blip r:embed="rId4"/>
                      <a:stretch>
                        <a:fillRect/>
                      </a:stretch>
                    </p:blipFill>
                    <p:spPr>
                      <a:xfrm>
                        <a:off x="6288963" y="4509402"/>
                        <a:ext cx="552450" cy="1181100"/>
                      </a:xfrm>
                      <a:prstGeom prst="rect">
                        <a:avLst/>
                      </a:prstGeom>
                    </p:spPr>
                  </p:pic>
                </p:oleObj>
              </mc:Fallback>
            </mc:AlternateContent>
          </a:graphicData>
        </a:graphic>
      </p:graphicFrame>
    </p:spTree>
    <p:extLst>
      <p:ext uri="{BB962C8B-B14F-4D97-AF65-F5344CB8AC3E}">
        <p14:creationId xmlns:p14="http://schemas.microsoft.com/office/powerpoint/2010/main" val="735900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linds(horizontal)">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linds(horizontal)">
                                      <p:cBhvr>
                                        <p:cTn id="15" dur="500"/>
                                        <p:tgtEl>
                                          <p:spTgt spid="5"/>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linds(horizontal)">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blinds(horizontal)">
                                      <p:cBhvr>
                                        <p:cTn id="23" dur="500"/>
                                        <p:tgtEl>
                                          <p:spTgt spid="7"/>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blinds(horizontal)">
                                      <p:cBhvr>
                                        <p:cTn id="26" dur="5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blinds(horizontal)">
                                      <p:cBhvr>
                                        <p:cTn id="31" dur="500"/>
                                        <p:tgtEl>
                                          <p:spTgt spid="10"/>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blinds(horizontal)">
                                      <p:cBhvr>
                                        <p:cTn id="3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P spid="7" grpId="0"/>
      <p:bldP spid="9" grpId="0"/>
      <p:bldP spid="10" grpId="0"/>
      <p:bldP spid="1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541879" y="765498"/>
            <a:ext cx="11160000" cy="3970318"/>
          </a:xfrm>
          <a:prstGeom prst="rect">
            <a:avLst/>
          </a:prstGeom>
        </p:spPr>
        <p:txBody>
          <a:bodyPr wrap="square">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仅利用</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或</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的数值，都不能判断某反应是否自发进行，必须综合考虑反应的焓变</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和熵变</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的大小。</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①</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当</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0</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0</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时，</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反应</a:t>
            </a:r>
            <a:r>
              <a:rPr lang="en-US" altLang="zh-CN" sz="2800" u="sng"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自发</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进行。</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②</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当</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0</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0</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时，</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反应</a:t>
            </a:r>
            <a:r>
              <a:rPr lang="en-US" altLang="zh-CN" sz="2800" u="sng"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自发</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进行。</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③</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当</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0</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0</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或</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0</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0</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时，反应是否自发进行</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与</a:t>
            </a:r>
            <a:r>
              <a:rPr lang="en-US"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______</a:t>
            </a:r>
          </a:p>
          <a:p>
            <a:pPr algn="just">
              <a:lnSpc>
                <a:spcPct val="150000"/>
              </a:lnSpc>
              <a:spcAft>
                <a:spcPts val="0"/>
              </a:spcAft>
            </a:pP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有关</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2" name="矩形 1"/>
          <p:cNvSpPr/>
          <p:nvPr/>
        </p:nvSpPr>
        <p:spPr>
          <a:xfrm>
            <a:off x="5140590" y="2198763"/>
            <a:ext cx="1242648" cy="523220"/>
          </a:xfrm>
          <a:prstGeom prst="rect">
            <a:avLst/>
          </a:prstGeom>
        </p:spPr>
        <p:txBody>
          <a:bodyPr wrap="none">
            <a:spAutoFit/>
          </a:bodyPr>
          <a:lstStyle/>
          <a:p>
            <a:r>
              <a:rPr lang="zh-CN" altLang="zh-CN"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一定能</a:t>
            </a:r>
            <a:endParaRPr lang="zh-CN" altLang="en-US"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3" name="矩形 2"/>
          <p:cNvSpPr/>
          <p:nvPr/>
        </p:nvSpPr>
        <p:spPr>
          <a:xfrm>
            <a:off x="5140590" y="2840961"/>
            <a:ext cx="1595309" cy="523220"/>
          </a:xfrm>
          <a:prstGeom prst="rect">
            <a:avLst/>
          </a:prstGeom>
        </p:spPr>
        <p:txBody>
          <a:bodyPr wrap="none">
            <a:spAutoFit/>
          </a:bodyPr>
          <a:lstStyle/>
          <a:p>
            <a:r>
              <a:rPr lang="zh-CN" altLang="zh-CN"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一定不能</a:t>
            </a:r>
            <a:endParaRPr lang="zh-CN" altLang="en-US"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4" name="矩形 3"/>
          <p:cNvSpPr/>
          <p:nvPr/>
        </p:nvSpPr>
        <p:spPr>
          <a:xfrm>
            <a:off x="10258479" y="3436189"/>
            <a:ext cx="889987" cy="523220"/>
          </a:xfrm>
          <a:prstGeom prst="rect">
            <a:avLst/>
          </a:prstGeom>
        </p:spPr>
        <p:txBody>
          <a:bodyPr wrap="none">
            <a:spAutoFit/>
          </a:bodyPr>
          <a:lstStyle/>
          <a:p>
            <a:r>
              <a:rPr lang="zh-CN" altLang="zh-CN"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温度</a:t>
            </a:r>
            <a:endParaRPr lang="zh-CN" altLang="en-US"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Tree>
    <p:extLst>
      <p:ext uri="{BB962C8B-B14F-4D97-AF65-F5344CB8AC3E}">
        <p14:creationId xmlns:p14="http://schemas.microsoft.com/office/powerpoint/2010/main" val="16760771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3" y="1092434"/>
            <a:ext cx="12190415" cy="130594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6" name="矩形 15"/>
          <p:cNvSpPr/>
          <p:nvPr/>
        </p:nvSpPr>
        <p:spPr>
          <a:xfrm>
            <a:off x="-345" y="2396475"/>
            <a:ext cx="12190415" cy="130594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2" name="矩形 11"/>
          <p:cNvSpPr/>
          <p:nvPr/>
        </p:nvSpPr>
        <p:spPr>
          <a:xfrm>
            <a:off x="-1" y="3631274"/>
            <a:ext cx="12190415" cy="322831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4" name="矩形 13"/>
          <p:cNvSpPr/>
          <p:nvPr/>
        </p:nvSpPr>
        <p:spPr>
          <a:xfrm>
            <a:off x="377879" y="1098372"/>
            <a:ext cx="11412000" cy="4616648"/>
          </a:xfrm>
          <a:prstGeom prst="rect">
            <a:avLst/>
          </a:prstGeom>
        </p:spPr>
        <p:txBody>
          <a:bodyPr>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放热反应一定能自发进行</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同种物质不同状态时熵值不同，气态时最大</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solidFill>
                  <a:schemeClr val="bg1"/>
                </a:solidFill>
                <a:latin typeface="Times New Roman" panose="02020603050405020304" pitchFamily="18" charset="0"/>
                <a:ea typeface="方正中等线简体" panose="03000509000000000000" pitchFamily="65" charset="-122"/>
                <a:cs typeface="Courier New" panose="02070309020205020404" pitchFamily="49" charset="0"/>
              </a:rPr>
              <a:t>(3)</a:t>
            </a:r>
            <a:r>
              <a:rPr lang="zh-CN" altLang="zh-CN" sz="2800" kern="100" dirty="0">
                <a:solidFill>
                  <a:schemeClr val="bg1"/>
                </a:solidFill>
                <a:latin typeface="Times New Roman" panose="02020603050405020304" pitchFamily="18" charset="0"/>
                <a:ea typeface="方正中等线简体" panose="03000509000000000000" pitchFamily="65" charset="-122"/>
                <a:cs typeface="Times New Roman" panose="02020603050405020304" pitchFamily="18" charset="0"/>
              </a:rPr>
              <a:t>熵增加的反应一定能自发进行</a:t>
            </a:r>
            <a:r>
              <a:rPr lang="en-US" altLang="zh-CN" sz="2800" kern="100" dirty="0">
                <a:solidFill>
                  <a:schemeClr val="bg1"/>
                </a:solidFill>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dirty="0">
                <a:solidFill>
                  <a:schemeClr val="bg1"/>
                </a:solidFill>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kern="100" dirty="0">
                <a:solidFill>
                  <a:schemeClr val="bg1"/>
                </a:solidFill>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1050" kern="100" dirty="0">
              <a:solidFill>
                <a:schemeClr val="bg1"/>
              </a:solidFill>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solidFill>
                  <a:schemeClr val="bg1"/>
                </a:solidFill>
                <a:latin typeface="Times New Roman" panose="02020603050405020304" pitchFamily="18" charset="0"/>
                <a:ea typeface="方正中等线简体" panose="03000509000000000000" pitchFamily="65" charset="-122"/>
                <a:cs typeface="Courier New" panose="02070309020205020404" pitchFamily="49" charset="0"/>
              </a:rPr>
              <a:t>(4)</a:t>
            </a:r>
            <a:r>
              <a:rPr lang="zh-CN" altLang="zh-CN" sz="2800" kern="100" dirty="0">
                <a:solidFill>
                  <a:schemeClr val="bg1"/>
                </a:solidFill>
                <a:latin typeface="Times New Roman" panose="02020603050405020304" pitchFamily="18" charset="0"/>
                <a:ea typeface="方正中等线简体" panose="03000509000000000000" pitchFamily="65" charset="-122"/>
                <a:cs typeface="Times New Roman" panose="02020603050405020304" pitchFamily="18" charset="0"/>
              </a:rPr>
              <a:t>自发反应在任何条件下均可发生</a:t>
            </a:r>
            <a:r>
              <a:rPr lang="en-US" altLang="zh-CN" sz="2800" kern="100" dirty="0">
                <a:solidFill>
                  <a:schemeClr val="bg1"/>
                </a:solidFill>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dirty="0">
                <a:solidFill>
                  <a:schemeClr val="bg1"/>
                </a:solidFill>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kern="100" dirty="0">
                <a:solidFill>
                  <a:schemeClr val="bg1"/>
                </a:solidFill>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1050" kern="100" dirty="0">
              <a:solidFill>
                <a:schemeClr val="bg1"/>
              </a:solidFill>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(5)</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焓变与熵变均不是决定一个反应是否自发进行的唯一因素</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(6)CaCO</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3</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en-US" altLang="zh-CN" sz="2800" kern="100" spc="-80" dirty="0">
                <a:latin typeface="Times New Roman" panose="02020603050405020304" pitchFamily="18" charset="0"/>
                <a:ea typeface="方正中等线简体" panose="03000509000000000000" pitchFamily="65" charset="-122"/>
                <a:cs typeface="Courier New" panose="02070309020205020404" pitchFamily="49"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en-US" altLang="zh-CN" sz="2800" kern="100" dirty="0" err="1">
                <a:latin typeface="Times New Roman" panose="02020603050405020304" pitchFamily="18" charset="0"/>
                <a:ea typeface="方正中等线简体" panose="03000509000000000000" pitchFamily="65" charset="-122"/>
                <a:cs typeface="Courier New" panose="02070309020205020404" pitchFamily="49" charset="0"/>
              </a:rPr>
              <a:t>CaO</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CO</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(g)</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在室温下不能自发进行，说明该反应</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&gt;0(</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20" name="五边形 19">
            <a:extLst>
              <a:ext uri="{FF2B5EF4-FFF2-40B4-BE49-F238E27FC236}">
                <a16:creationId xmlns:a16="http://schemas.microsoft.com/office/drawing/2014/main" xmlns="" id="{2B269A23-18BB-E749-A895-A1450DD58A24}"/>
              </a:ext>
            </a:extLst>
          </p:cNvPr>
          <p:cNvSpPr/>
          <p:nvPr/>
        </p:nvSpPr>
        <p:spPr>
          <a:xfrm>
            <a:off x="0" y="276247"/>
            <a:ext cx="2474773" cy="560265"/>
          </a:xfrm>
          <a:prstGeom prst="homePlate">
            <a:avLst>
              <a:gd name="adj" fmla="val 28683"/>
            </a:avLst>
          </a:prstGeom>
          <a:solidFill>
            <a:srgbClr val="C00000"/>
          </a:solidFill>
          <a:ln w="12700" cap="flat" cmpd="sng" algn="ctr">
            <a:noFill/>
            <a:prstDash val="solid"/>
            <a:miter lim="800000"/>
          </a:ln>
          <a:effectLst/>
        </p:spPr>
        <p:txBody>
          <a:bodyPr rtlCol="0" anchor="ctr"/>
          <a:lstStyle/>
          <a:p>
            <a:pPr algn="ctr" defTabSz="914400">
              <a:defRPr/>
            </a:pPr>
            <a:endParaRPr kumimoji="1" lang="zh-CN" altLang="en-US" sz="1800" kern="0" smtClean="0">
              <a:solidFill>
                <a:prstClr val="white"/>
              </a:solidFill>
              <a:ea typeface="微软雅黑"/>
            </a:endParaRPr>
          </a:p>
        </p:txBody>
      </p:sp>
      <p:sp>
        <p:nvSpPr>
          <p:cNvPr id="25" name="矩形 24"/>
          <p:cNvSpPr/>
          <p:nvPr/>
        </p:nvSpPr>
        <p:spPr>
          <a:xfrm>
            <a:off x="377879" y="290017"/>
            <a:ext cx="1620957" cy="523220"/>
          </a:xfrm>
          <a:prstGeom prst="rect">
            <a:avLst/>
          </a:prstGeom>
        </p:spPr>
        <p:txBody>
          <a:bodyPr wrap="none">
            <a:spAutoFit/>
          </a:bodyPr>
          <a:lstStyle/>
          <a:p>
            <a:pPr>
              <a:defRPr/>
            </a:pPr>
            <a:r>
              <a:rPr lang="zh-CN" altLang="en-US" sz="2800" b="1" dirty="0" smtClean="0">
                <a:ln w="6600">
                  <a:solidFill>
                    <a:srgbClr val="C0504D"/>
                  </a:solidFill>
                  <a:prstDash val="solid"/>
                </a:ln>
                <a:solidFill>
                  <a:srgbClr val="FFFFFF"/>
                </a:solidFill>
                <a:effectLst>
                  <a:outerShdw dist="38100" dir="2700000" algn="tl" rotWithShape="0">
                    <a:srgbClr val="C0504D"/>
                  </a:outerShdw>
                </a:effectLst>
                <a:latin typeface="微软雅黑" panose="020B0503020204020204" pitchFamily="34" charset="-122"/>
                <a:ea typeface="微软雅黑" panose="020B0503020204020204" pitchFamily="34" charset="-122"/>
              </a:rPr>
              <a:t>正误判断</a:t>
            </a:r>
            <a:endParaRPr lang="zh-CN" altLang="zh-CN" sz="2800" b="1" dirty="0">
              <a:ln w="6600">
                <a:solidFill>
                  <a:srgbClr val="C0504D"/>
                </a:solidFill>
                <a:prstDash val="solid"/>
              </a:ln>
              <a:solidFill>
                <a:srgbClr val="FFFFFF"/>
              </a:solidFill>
              <a:effectLst>
                <a:outerShdw dist="38100" dir="2700000" algn="tl" rotWithShape="0">
                  <a:srgbClr val="C0504D"/>
                </a:outerShdw>
              </a:effectLst>
              <a:latin typeface="微软雅黑" panose="020B0503020204020204" pitchFamily="34" charset="-122"/>
              <a:ea typeface="微软雅黑" panose="020B0503020204020204" pitchFamily="34" charset="-122"/>
            </a:endParaRPr>
          </a:p>
        </p:txBody>
      </p:sp>
      <p:sp>
        <p:nvSpPr>
          <p:cNvPr id="23" name="矩形 22"/>
          <p:cNvSpPr/>
          <p:nvPr/>
        </p:nvSpPr>
        <p:spPr>
          <a:xfrm>
            <a:off x="4944819" y="1199435"/>
            <a:ext cx="646331" cy="646331"/>
          </a:xfrm>
          <a:prstGeom prst="rect">
            <a:avLst/>
          </a:prstGeom>
        </p:spPr>
        <p:txBody>
          <a:bodyPr wrap="none">
            <a:spAutoFit/>
          </a:bodyPr>
          <a:lstStyle/>
          <a:p>
            <a:r>
              <a:rPr lang="en-US" altLang="zh-CN" sz="3600" b="1" kern="100" dirty="0">
                <a:solidFill>
                  <a:srgbClr val="C00000"/>
                </a:solidFill>
                <a:latin typeface="华文细黑" panose="02010600040101010101" pitchFamily="2" charset="-122"/>
                <a:ea typeface="华文细黑" panose="02010600040101010101" pitchFamily="2" charset="-122"/>
                <a:cs typeface="Times New Roman" panose="02020603050405020304" pitchFamily="18" charset="0"/>
              </a:rPr>
              <a:t>×</a:t>
            </a:r>
            <a:endParaRPr lang="zh-CN" altLang="en-US" sz="3600" b="1" kern="100" dirty="0">
              <a:solidFill>
                <a:srgbClr val="C00000"/>
              </a:solidFill>
              <a:latin typeface="华文细黑" panose="02010600040101010101" pitchFamily="2" charset="-122"/>
              <a:ea typeface="华文细黑" panose="02010600040101010101" pitchFamily="2" charset="-122"/>
              <a:cs typeface="Times New Roman" panose="02020603050405020304" pitchFamily="18" charset="0"/>
            </a:endParaRPr>
          </a:p>
        </p:txBody>
      </p:sp>
      <p:sp>
        <p:nvSpPr>
          <p:cNvPr id="27" name="矩形 26"/>
          <p:cNvSpPr/>
          <p:nvPr/>
        </p:nvSpPr>
        <p:spPr>
          <a:xfrm>
            <a:off x="7753131" y="1775351"/>
            <a:ext cx="646331" cy="646331"/>
          </a:xfrm>
          <a:prstGeom prst="rect">
            <a:avLst/>
          </a:prstGeom>
        </p:spPr>
        <p:txBody>
          <a:bodyPr wrap="none">
            <a:spAutoFit/>
          </a:bodyPr>
          <a:lstStyle/>
          <a:p>
            <a:r>
              <a:rPr lang="en-US" altLang="zh-CN" sz="3600" b="1" kern="100" dirty="0">
                <a:solidFill>
                  <a:srgbClr val="C00000"/>
                </a:solidFill>
                <a:latin typeface="华文细黑" panose="02010600040101010101" pitchFamily="2" charset="-122"/>
                <a:ea typeface="华文细黑" panose="02010600040101010101" pitchFamily="2" charset="-122"/>
                <a:cs typeface="Times New Roman" panose="02020603050405020304" pitchFamily="18" charset="0"/>
              </a:rPr>
              <a:t>√</a:t>
            </a:r>
            <a:endParaRPr lang="zh-CN" altLang="en-US" sz="3600" b="1" kern="100" dirty="0">
              <a:solidFill>
                <a:srgbClr val="C00000"/>
              </a:solidFill>
              <a:latin typeface="华文细黑" panose="02010600040101010101" pitchFamily="2" charset="-122"/>
              <a:ea typeface="华文细黑" panose="02010600040101010101" pitchFamily="2" charset="-122"/>
              <a:cs typeface="Times New Roman" panose="02020603050405020304" pitchFamily="18" charset="0"/>
            </a:endParaRPr>
          </a:p>
        </p:txBody>
      </p:sp>
      <p:sp>
        <p:nvSpPr>
          <p:cNvPr id="28" name="矩形 27"/>
          <p:cNvSpPr/>
          <p:nvPr/>
        </p:nvSpPr>
        <p:spPr>
          <a:xfrm>
            <a:off x="5664899" y="2460645"/>
            <a:ext cx="646331" cy="646331"/>
          </a:xfrm>
          <a:prstGeom prst="rect">
            <a:avLst/>
          </a:prstGeom>
        </p:spPr>
        <p:txBody>
          <a:bodyPr wrap="none">
            <a:spAutoFit/>
          </a:bodyPr>
          <a:lstStyle/>
          <a:p>
            <a:r>
              <a:rPr lang="en-US" altLang="zh-CN" sz="3600" b="1" kern="100" dirty="0">
                <a:solidFill>
                  <a:srgbClr val="C00000"/>
                </a:solidFill>
                <a:latin typeface="华文细黑" panose="02010600040101010101" pitchFamily="2" charset="-122"/>
                <a:ea typeface="华文细黑" panose="02010600040101010101" pitchFamily="2" charset="-122"/>
                <a:cs typeface="Times New Roman" panose="02020603050405020304" pitchFamily="18" charset="0"/>
              </a:rPr>
              <a:t>×</a:t>
            </a:r>
            <a:endParaRPr lang="zh-CN" altLang="en-US" sz="3600" b="1" kern="100" dirty="0">
              <a:solidFill>
                <a:srgbClr val="C00000"/>
              </a:solidFill>
              <a:latin typeface="华文细黑" panose="02010600040101010101" pitchFamily="2" charset="-122"/>
              <a:ea typeface="华文细黑" panose="02010600040101010101" pitchFamily="2" charset="-122"/>
              <a:cs typeface="Times New Roman" panose="02020603050405020304" pitchFamily="18" charset="0"/>
            </a:endParaRPr>
          </a:p>
        </p:txBody>
      </p:sp>
      <p:sp>
        <p:nvSpPr>
          <p:cNvPr id="29" name="矩形 28"/>
          <p:cNvSpPr/>
          <p:nvPr/>
        </p:nvSpPr>
        <p:spPr>
          <a:xfrm>
            <a:off x="5988064" y="3089664"/>
            <a:ext cx="646331" cy="646331"/>
          </a:xfrm>
          <a:prstGeom prst="rect">
            <a:avLst/>
          </a:prstGeom>
        </p:spPr>
        <p:txBody>
          <a:bodyPr wrap="none">
            <a:spAutoFit/>
          </a:bodyPr>
          <a:lstStyle/>
          <a:p>
            <a:r>
              <a:rPr lang="en-US" altLang="zh-CN" sz="3600" b="1" kern="100" dirty="0">
                <a:solidFill>
                  <a:srgbClr val="C00000"/>
                </a:solidFill>
                <a:latin typeface="华文细黑" panose="02010600040101010101" pitchFamily="2" charset="-122"/>
                <a:ea typeface="华文细黑" panose="02010600040101010101" pitchFamily="2" charset="-122"/>
                <a:cs typeface="Times New Roman" panose="02020603050405020304" pitchFamily="18" charset="0"/>
              </a:rPr>
              <a:t>×</a:t>
            </a:r>
            <a:endParaRPr lang="zh-CN" altLang="en-US" sz="3600" b="1" kern="100" dirty="0">
              <a:solidFill>
                <a:srgbClr val="C00000"/>
              </a:solidFill>
              <a:latin typeface="华文细黑" panose="02010600040101010101" pitchFamily="2" charset="-122"/>
              <a:ea typeface="华文细黑" panose="02010600040101010101" pitchFamily="2" charset="-122"/>
              <a:cs typeface="Times New Roman" panose="02020603050405020304" pitchFamily="18" charset="0"/>
            </a:endParaRPr>
          </a:p>
        </p:txBody>
      </p:sp>
      <p:sp>
        <p:nvSpPr>
          <p:cNvPr id="30" name="矩形 29"/>
          <p:cNvSpPr/>
          <p:nvPr/>
        </p:nvSpPr>
        <p:spPr>
          <a:xfrm>
            <a:off x="9839622" y="3748839"/>
            <a:ext cx="646331" cy="646331"/>
          </a:xfrm>
          <a:prstGeom prst="rect">
            <a:avLst/>
          </a:prstGeom>
        </p:spPr>
        <p:txBody>
          <a:bodyPr wrap="none">
            <a:spAutoFit/>
          </a:bodyPr>
          <a:lstStyle/>
          <a:p>
            <a:r>
              <a:rPr lang="en-US" altLang="zh-CN" sz="3600" b="1" kern="100" dirty="0">
                <a:solidFill>
                  <a:srgbClr val="C00000"/>
                </a:solidFill>
                <a:latin typeface="华文细黑" panose="02010600040101010101" pitchFamily="2" charset="-122"/>
                <a:ea typeface="华文细黑" panose="02010600040101010101" pitchFamily="2" charset="-122"/>
                <a:cs typeface="Times New Roman" panose="02020603050405020304" pitchFamily="18" charset="0"/>
              </a:rPr>
              <a:t>√</a:t>
            </a:r>
            <a:endParaRPr lang="zh-CN" altLang="en-US" sz="3600" b="1" kern="100" dirty="0">
              <a:solidFill>
                <a:srgbClr val="C00000"/>
              </a:solidFill>
              <a:latin typeface="华文细黑" panose="02010600040101010101" pitchFamily="2" charset="-122"/>
              <a:ea typeface="华文细黑" panose="02010600040101010101" pitchFamily="2" charset="-122"/>
              <a:cs typeface="Times New Roman" panose="02020603050405020304" pitchFamily="18" charset="0"/>
            </a:endParaRPr>
          </a:p>
        </p:txBody>
      </p:sp>
      <p:sp>
        <p:nvSpPr>
          <p:cNvPr id="31" name="矩形 30"/>
          <p:cNvSpPr/>
          <p:nvPr/>
        </p:nvSpPr>
        <p:spPr>
          <a:xfrm>
            <a:off x="1429127" y="5038625"/>
            <a:ext cx="646331" cy="646331"/>
          </a:xfrm>
          <a:prstGeom prst="rect">
            <a:avLst/>
          </a:prstGeom>
        </p:spPr>
        <p:txBody>
          <a:bodyPr wrap="none">
            <a:spAutoFit/>
          </a:bodyPr>
          <a:lstStyle/>
          <a:p>
            <a:r>
              <a:rPr lang="en-US" altLang="zh-CN" sz="3600" b="1" kern="100" dirty="0">
                <a:solidFill>
                  <a:srgbClr val="C00000"/>
                </a:solidFill>
                <a:latin typeface="华文细黑" panose="02010600040101010101" pitchFamily="2" charset="-122"/>
                <a:ea typeface="华文细黑" panose="02010600040101010101" pitchFamily="2" charset="-122"/>
                <a:cs typeface="Times New Roman" panose="02020603050405020304" pitchFamily="18" charset="0"/>
              </a:rPr>
              <a:t>√</a:t>
            </a:r>
            <a:endParaRPr lang="zh-CN" altLang="en-US" sz="3600" b="1" kern="100" dirty="0">
              <a:solidFill>
                <a:srgbClr val="C00000"/>
              </a:solidFill>
              <a:latin typeface="华文细黑" panose="02010600040101010101" pitchFamily="2" charset="-122"/>
              <a:ea typeface="华文细黑"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24341555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linds(horizontal)">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blinds(horizontal)">
                                      <p:cBhvr>
                                        <p:cTn id="12" dur="500"/>
                                        <p:tgtEl>
                                          <p:spTgt spid="2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blinds(horizontal)">
                                      <p:cBhvr>
                                        <p:cTn id="17" dur="500"/>
                                        <p:tgtEl>
                                          <p:spTgt spid="2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blinds(horizontal)">
                                      <p:cBhvr>
                                        <p:cTn id="22" dur="500"/>
                                        <p:tgtEl>
                                          <p:spTgt spid="2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blinds(horizontal)">
                                      <p:cBhvr>
                                        <p:cTn id="27" dur="500"/>
                                        <p:tgtEl>
                                          <p:spTgt spid="30"/>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1"/>
                                        </p:tgtEl>
                                        <p:attrNameLst>
                                          <p:attrName>style.visibility</p:attrName>
                                        </p:attrNameLst>
                                      </p:cBhvr>
                                      <p:to>
                                        <p:strVal val="visible"/>
                                      </p:to>
                                    </p:set>
                                    <p:animEffect transition="in" filter="blinds(horizontal)">
                                      <p:cBhvr>
                                        <p:cTn id="32"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7" grpId="0"/>
      <p:bldP spid="28" grpId="0"/>
      <p:bldP spid="29" grpId="0"/>
      <p:bldP spid="30" grpId="0"/>
      <p:bldP spid="3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13"/>
          <p:cNvSpPr/>
          <p:nvPr/>
        </p:nvSpPr>
        <p:spPr>
          <a:xfrm>
            <a:off x="347162" y="1197546"/>
            <a:ext cx="11412000" cy="1310808"/>
          </a:xfrm>
          <a:prstGeom prst="rect">
            <a:avLst/>
          </a:prstGeom>
        </p:spPr>
        <p:txBody>
          <a:bodyPr>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根据</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&lt;0</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时反应能自发进行，请分析</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&gt;0</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&gt;0</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和</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&lt;0</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&lt;0</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的反应分别在低温还是高温下自发进行？</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7" name="矩形 6"/>
          <p:cNvSpPr/>
          <p:nvPr/>
        </p:nvSpPr>
        <p:spPr>
          <a:xfrm>
            <a:off x="0" y="2925738"/>
            <a:ext cx="12194002" cy="3950783"/>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8" name="矩形 7"/>
          <p:cNvSpPr/>
          <p:nvPr/>
        </p:nvSpPr>
        <p:spPr>
          <a:xfrm>
            <a:off x="347162" y="3213770"/>
            <a:ext cx="11412000" cy="1303177"/>
          </a:xfrm>
          <a:prstGeom prst="rect">
            <a:avLst/>
          </a:prstGeom>
        </p:spPr>
        <p:txBody>
          <a:bodyPr>
            <a:spAutoFit/>
          </a:bodyPr>
          <a:lstStyle/>
          <a:p>
            <a:pPr algn="just">
              <a:lnSpc>
                <a:spcPct val="150000"/>
              </a:lnSpc>
              <a:spcAft>
                <a:spcPts val="0"/>
              </a:spcAft>
            </a:pPr>
            <a:r>
              <a:rPr lang="zh-CN" altLang="zh-CN" sz="2800" kern="100" dirty="0">
                <a:solidFill>
                  <a:srgbClr val="FFFF00"/>
                </a:solidFill>
                <a:latin typeface="Times New Roman" panose="02020603050405020304" pitchFamily="18" charset="0"/>
                <a:ea typeface="微软雅黑" panose="020B0503020204020204" pitchFamily="34" charset="-122"/>
                <a:cs typeface="Times New Roman" panose="02020603050405020304" pitchFamily="18" charset="0"/>
              </a:rPr>
              <a:t>提示　</a:t>
            </a:r>
            <a:r>
              <a:rPr lang="en-US" altLang="zh-CN" sz="2800" kern="100" dirty="0">
                <a:solidFill>
                  <a:srgbClr val="FFFFFF"/>
                </a:solidFill>
                <a:latin typeface="Times New Roman" panose="02020603050405020304" pitchFamily="18" charset="0"/>
                <a:cs typeface="Courier New" panose="02070309020205020404" pitchFamily="49" charset="0"/>
              </a:rPr>
              <a:t>Δ</a:t>
            </a:r>
            <a:r>
              <a:rPr lang="en-US" altLang="zh-CN" sz="2800" i="1" kern="100" dirty="0">
                <a:solidFill>
                  <a:srgbClr val="FFFFFF"/>
                </a:solidFill>
                <a:latin typeface="Times New Roman" panose="02020603050405020304" pitchFamily="18" charset="0"/>
                <a:cs typeface="Courier New" panose="02070309020205020404" pitchFamily="49" charset="0"/>
              </a:rPr>
              <a:t>H</a:t>
            </a:r>
            <a:r>
              <a:rPr lang="en-US" altLang="zh-CN" sz="2800" kern="100" dirty="0">
                <a:solidFill>
                  <a:srgbClr val="FFFFFF"/>
                </a:solidFill>
                <a:latin typeface="Times New Roman" panose="02020603050405020304" pitchFamily="18" charset="0"/>
                <a:cs typeface="Courier New" panose="02070309020205020404" pitchFamily="49" charset="0"/>
              </a:rPr>
              <a:t>&gt;0</a:t>
            </a:r>
            <a:r>
              <a:rPr lang="zh-CN" altLang="zh-CN" sz="2800" kern="100" dirty="0">
                <a:solidFill>
                  <a:srgbClr val="FFFFFF"/>
                </a:solidFill>
                <a:latin typeface="Times New Roman" panose="02020603050405020304" pitchFamily="18" charset="0"/>
                <a:cs typeface="Times New Roman" panose="02020603050405020304" pitchFamily="18" charset="0"/>
              </a:rPr>
              <a:t>、</a:t>
            </a:r>
            <a:r>
              <a:rPr lang="en-US" altLang="zh-CN" sz="2800" kern="100" dirty="0">
                <a:solidFill>
                  <a:srgbClr val="FFFFFF"/>
                </a:solidFill>
                <a:latin typeface="Times New Roman" panose="02020603050405020304" pitchFamily="18" charset="0"/>
                <a:cs typeface="Courier New" panose="02070309020205020404" pitchFamily="49" charset="0"/>
              </a:rPr>
              <a:t>Δ</a:t>
            </a:r>
            <a:r>
              <a:rPr lang="en-US" altLang="zh-CN" sz="2800" i="1" kern="100" dirty="0">
                <a:solidFill>
                  <a:srgbClr val="FFFFFF"/>
                </a:solidFill>
                <a:latin typeface="Times New Roman" panose="02020603050405020304" pitchFamily="18" charset="0"/>
                <a:cs typeface="Courier New" panose="02070309020205020404" pitchFamily="49" charset="0"/>
              </a:rPr>
              <a:t>S</a:t>
            </a:r>
            <a:r>
              <a:rPr lang="en-US" altLang="zh-CN" sz="2800" kern="100" dirty="0">
                <a:solidFill>
                  <a:srgbClr val="FFFFFF"/>
                </a:solidFill>
                <a:latin typeface="Times New Roman" panose="02020603050405020304" pitchFamily="18" charset="0"/>
                <a:cs typeface="Courier New" panose="02070309020205020404" pitchFamily="49" charset="0"/>
              </a:rPr>
              <a:t>&gt;0</a:t>
            </a:r>
            <a:r>
              <a:rPr lang="zh-CN" altLang="zh-CN" sz="2800" kern="100" dirty="0">
                <a:solidFill>
                  <a:srgbClr val="FFFFFF"/>
                </a:solidFill>
                <a:latin typeface="Times New Roman" panose="02020603050405020304" pitchFamily="18" charset="0"/>
                <a:cs typeface="Times New Roman" panose="02020603050405020304" pitchFamily="18" charset="0"/>
              </a:rPr>
              <a:t>的反应在高温下</a:t>
            </a:r>
            <a:r>
              <a:rPr lang="en-US" altLang="zh-CN" sz="2800" kern="100" dirty="0">
                <a:solidFill>
                  <a:srgbClr val="FFFFFF"/>
                </a:solidFill>
                <a:latin typeface="Times New Roman" panose="02020603050405020304" pitchFamily="18" charset="0"/>
                <a:cs typeface="Courier New" panose="02070309020205020404" pitchFamily="49" charset="0"/>
              </a:rPr>
              <a:t>Δ</a:t>
            </a:r>
            <a:r>
              <a:rPr lang="en-US" altLang="zh-CN" sz="2800" i="1" kern="100" dirty="0">
                <a:solidFill>
                  <a:srgbClr val="FFFFFF"/>
                </a:solidFill>
                <a:latin typeface="Times New Roman" panose="02020603050405020304" pitchFamily="18" charset="0"/>
                <a:cs typeface="Courier New" panose="02070309020205020404" pitchFamily="49" charset="0"/>
              </a:rPr>
              <a:t>H</a:t>
            </a:r>
            <a:r>
              <a:rPr lang="zh-CN" altLang="zh-CN" sz="2800" kern="100" dirty="0">
                <a:solidFill>
                  <a:srgbClr val="FFFFFF"/>
                </a:solidFill>
                <a:latin typeface="Times New Roman" panose="02020603050405020304" pitchFamily="18" charset="0"/>
                <a:cs typeface="Times New Roman" panose="02020603050405020304" pitchFamily="18" charset="0"/>
              </a:rPr>
              <a:t>－</a:t>
            </a:r>
            <a:r>
              <a:rPr lang="en-US" altLang="zh-CN" sz="2800" i="1" kern="100" dirty="0">
                <a:solidFill>
                  <a:srgbClr val="FFFFFF"/>
                </a:solidFill>
                <a:latin typeface="Times New Roman" panose="02020603050405020304" pitchFamily="18" charset="0"/>
                <a:cs typeface="Courier New" panose="02070309020205020404" pitchFamily="49" charset="0"/>
              </a:rPr>
              <a:t>T</a:t>
            </a:r>
            <a:r>
              <a:rPr lang="en-US" altLang="zh-CN" sz="2800" kern="100" dirty="0">
                <a:solidFill>
                  <a:srgbClr val="FFFFFF"/>
                </a:solidFill>
                <a:latin typeface="Times New Roman" panose="02020603050405020304" pitchFamily="18" charset="0"/>
                <a:cs typeface="Courier New" panose="02070309020205020404" pitchFamily="49" charset="0"/>
              </a:rPr>
              <a:t>Δ</a:t>
            </a:r>
            <a:r>
              <a:rPr lang="en-US" altLang="zh-CN" sz="2800" i="1" kern="100" dirty="0">
                <a:solidFill>
                  <a:srgbClr val="FFFFFF"/>
                </a:solidFill>
                <a:latin typeface="Times New Roman" panose="02020603050405020304" pitchFamily="18" charset="0"/>
                <a:cs typeface="Courier New" panose="02070309020205020404" pitchFamily="49" charset="0"/>
              </a:rPr>
              <a:t>S</a:t>
            </a:r>
            <a:r>
              <a:rPr lang="en-US" altLang="zh-CN" sz="2800" kern="100" dirty="0">
                <a:solidFill>
                  <a:srgbClr val="FFFFFF"/>
                </a:solidFill>
                <a:latin typeface="Times New Roman" panose="02020603050405020304" pitchFamily="18" charset="0"/>
                <a:cs typeface="Courier New" panose="02070309020205020404" pitchFamily="49" charset="0"/>
              </a:rPr>
              <a:t>&lt;0</a:t>
            </a:r>
            <a:r>
              <a:rPr lang="zh-CN" altLang="zh-CN" sz="2800" kern="100" dirty="0">
                <a:solidFill>
                  <a:srgbClr val="FFFFFF"/>
                </a:solidFill>
                <a:latin typeface="Times New Roman" panose="02020603050405020304" pitchFamily="18" charset="0"/>
                <a:cs typeface="Times New Roman" panose="02020603050405020304" pitchFamily="18" charset="0"/>
              </a:rPr>
              <a:t>，能自发进行；</a:t>
            </a:r>
            <a:r>
              <a:rPr lang="en-US" altLang="zh-CN" sz="2800" kern="100" dirty="0">
                <a:solidFill>
                  <a:srgbClr val="FFFFFF"/>
                </a:solidFill>
                <a:latin typeface="Times New Roman" panose="02020603050405020304" pitchFamily="18" charset="0"/>
                <a:cs typeface="Courier New" panose="02070309020205020404" pitchFamily="49" charset="0"/>
              </a:rPr>
              <a:t>Δ</a:t>
            </a:r>
            <a:r>
              <a:rPr lang="en-US" altLang="zh-CN" sz="2800" i="1" kern="100" dirty="0">
                <a:solidFill>
                  <a:srgbClr val="FFFFFF"/>
                </a:solidFill>
                <a:latin typeface="Times New Roman" panose="02020603050405020304" pitchFamily="18" charset="0"/>
                <a:cs typeface="Courier New" panose="02070309020205020404" pitchFamily="49" charset="0"/>
              </a:rPr>
              <a:t>H</a:t>
            </a:r>
            <a:r>
              <a:rPr lang="en-US" altLang="zh-CN" sz="2800" kern="100" dirty="0">
                <a:solidFill>
                  <a:srgbClr val="FFFFFF"/>
                </a:solidFill>
                <a:latin typeface="Times New Roman" panose="02020603050405020304" pitchFamily="18" charset="0"/>
                <a:cs typeface="Courier New" panose="02070309020205020404" pitchFamily="49" charset="0"/>
              </a:rPr>
              <a:t>&lt;0</a:t>
            </a:r>
            <a:r>
              <a:rPr lang="zh-CN" altLang="zh-CN" sz="2800" kern="100" dirty="0">
                <a:solidFill>
                  <a:srgbClr val="FFFFFF"/>
                </a:solidFill>
                <a:latin typeface="Times New Roman" panose="02020603050405020304" pitchFamily="18" charset="0"/>
                <a:cs typeface="Times New Roman" panose="02020603050405020304" pitchFamily="18" charset="0"/>
              </a:rPr>
              <a:t>、</a:t>
            </a:r>
            <a:r>
              <a:rPr lang="en-US" altLang="zh-CN" sz="2800" kern="100" dirty="0">
                <a:solidFill>
                  <a:srgbClr val="FFFFFF"/>
                </a:solidFill>
                <a:latin typeface="Times New Roman" panose="02020603050405020304" pitchFamily="18" charset="0"/>
                <a:cs typeface="Courier New" panose="02070309020205020404" pitchFamily="49" charset="0"/>
              </a:rPr>
              <a:t>Δ</a:t>
            </a:r>
            <a:r>
              <a:rPr lang="en-US" altLang="zh-CN" sz="2800" i="1" kern="100" dirty="0">
                <a:solidFill>
                  <a:srgbClr val="FFFFFF"/>
                </a:solidFill>
                <a:latin typeface="Times New Roman" panose="02020603050405020304" pitchFamily="18" charset="0"/>
                <a:cs typeface="Courier New" panose="02070309020205020404" pitchFamily="49" charset="0"/>
              </a:rPr>
              <a:t>S</a:t>
            </a:r>
            <a:r>
              <a:rPr lang="en-US" altLang="zh-CN" sz="2800" kern="100" dirty="0">
                <a:solidFill>
                  <a:srgbClr val="FFFFFF"/>
                </a:solidFill>
                <a:latin typeface="Times New Roman" panose="02020603050405020304" pitchFamily="18" charset="0"/>
                <a:cs typeface="Courier New" panose="02070309020205020404" pitchFamily="49" charset="0"/>
              </a:rPr>
              <a:t>&lt;0</a:t>
            </a:r>
            <a:r>
              <a:rPr lang="zh-CN" altLang="zh-CN" sz="2800" kern="100" dirty="0">
                <a:solidFill>
                  <a:srgbClr val="FFFFFF"/>
                </a:solidFill>
                <a:latin typeface="Times New Roman" panose="02020603050405020304" pitchFamily="18" charset="0"/>
                <a:cs typeface="Times New Roman" panose="02020603050405020304" pitchFamily="18" charset="0"/>
              </a:rPr>
              <a:t>的反应在低温下</a:t>
            </a:r>
            <a:r>
              <a:rPr lang="en-US" altLang="zh-CN" sz="2800" kern="100" dirty="0">
                <a:solidFill>
                  <a:srgbClr val="FFFFFF"/>
                </a:solidFill>
                <a:latin typeface="Times New Roman" panose="02020603050405020304" pitchFamily="18" charset="0"/>
                <a:cs typeface="Courier New" panose="02070309020205020404" pitchFamily="49" charset="0"/>
              </a:rPr>
              <a:t>Δ</a:t>
            </a:r>
            <a:r>
              <a:rPr lang="en-US" altLang="zh-CN" sz="2800" i="1" kern="100" dirty="0">
                <a:solidFill>
                  <a:srgbClr val="FFFFFF"/>
                </a:solidFill>
                <a:latin typeface="Times New Roman" panose="02020603050405020304" pitchFamily="18" charset="0"/>
                <a:cs typeface="Courier New" panose="02070309020205020404" pitchFamily="49" charset="0"/>
              </a:rPr>
              <a:t>H</a:t>
            </a:r>
            <a:r>
              <a:rPr lang="zh-CN" altLang="zh-CN" sz="2800" kern="100" dirty="0">
                <a:solidFill>
                  <a:srgbClr val="FFFFFF"/>
                </a:solidFill>
                <a:latin typeface="Times New Roman" panose="02020603050405020304" pitchFamily="18" charset="0"/>
                <a:cs typeface="Times New Roman" panose="02020603050405020304" pitchFamily="18" charset="0"/>
              </a:rPr>
              <a:t>－</a:t>
            </a:r>
            <a:r>
              <a:rPr lang="en-US" altLang="zh-CN" sz="2800" i="1" kern="100" dirty="0">
                <a:solidFill>
                  <a:srgbClr val="FFFFFF"/>
                </a:solidFill>
                <a:latin typeface="Times New Roman" panose="02020603050405020304" pitchFamily="18" charset="0"/>
                <a:cs typeface="Courier New" panose="02070309020205020404" pitchFamily="49" charset="0"/>
              </a:rPr>
              <a:t>T</a:t>
            </a:r>
            <a:r>
              <a:rPr lang="en-US" altLang="zh-CN" sz="2800" kern="100" dirty="0">
                <a:solidFill>
                  <a:srgbClr val="FFFFFF"/>
                </a:solidFill>
                <a:latin typeface="Times New Roman" panose="02020603050405020304" pitchFamily="18" charset="0"/>
                <a:cs typeface="Courier New" panose="02070309020205020404" pitchFamily="49" charset="0"/>
              </a:rPr>
              <a:t>Δ</a:t>
            </a:r>
            <a:r>
              <a:rPr lang="en-US" altLang="zh-CN" sz="2800" i="1" kern="100" dirty="0">
                <a:solidFill>
                  <a:srgbClr val="FFFFFF"/>
                </a:solidFill>
                <a:latin typeface="Times New Roman" panose="02020603050405020304" pitchFamily="18" charset="0"/>
                <a:cs typeface="Courier New" panose="02070309020205020404" pitchFamily="49" charset="0"/>
              </a:rPr>
              <a:t>S</a:t>
            </a:r>
            <a:r>
              <a:rPr lang="en-US" altLang="zh-CN" sz="2800" kern="100" dirty="0">
                <a:solidFill>
                  <a:srgbClr val="FFFFFF"/>
                </a:solidFill>
                <a:latin typeface="Times New Roman" panose="02020603050405020304" pitchFamily="18" charset="0"/>
                <a:cs typeface="Courier New" panose="02070309020205020404" pitchFamily="49" charset="0"/>
              </a:rPr>
              <a:t>&lt;0</a:t>
            </a:r>
            <a:r>
              <a:rPr lang="zh-CN" altLang="zh-CN" sz="2800" kern="100" dirty="0">
                <a:solidFill>
                  <a:srgbClr val="FFFFFF"/>
                </a:solidFill>
                <a:latin typeface="Times New Roman" panose="02020603050405020304" pitchFamily="18" charset="0"/>
                <a:cs typeface="Times New Roman" panose="02020603050405020304" pitchFamily="18" charset="0"/>
              </a:rPr>
              <a:t>，能自发进行。</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Tree>
    <p:extLst>
      <p:ext uri="{BB962C8B-B14F-4D97-AF65-F5344CB8AC3E}">
        <p14:creationId xmlns:p14="http://schemas.microsoft.com/office/powerpoint/2010/main" val="19776689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linds(horizontal)">
                                      <p:cBhvr>
                                        <p:cTn id="7"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allAtOnce"/>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3" y="1092434"/>
            <a:ext cx="12190415" cy="31294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endParaRPr>
          </a:p>
        </p:txBody>
      </p:sp>
      <p:sp>
        <p:nvSpPr>
          <p:cNvPr id="14" name="矩形 13"/>
          <p:cNvSpPr/>
          <p:nvPr/>
        </p:nvSpPr>
        <p:spPr>
          <a:xfrm>
            <a:off x="347162" y="1431500"/>
            <a:ext cx="11412000" cy="2031325"/>
          </a:xfrm>
          <a:prstGeom prst="rect">
            <a:avLst/>
          </a:prstGeom>
        </p:spPr>
        <p:txBody>
          <a:bodyPr>
            <a:spAutoFit/>
          </a:bodyPr>
          <a:lstStyle/>
          <a:p>
            <a:pPr algn="just">
              <a:lnSpc>
                <a:spcPct val="150000"/>
              </a:lnSpc>
              <a:spcAft>
                <a:spcPts val="0"/>
              </a:spcAft>
            </a:pP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下列过程属于熵增加过程的是</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________(</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填序号</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，判断的理由是</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____</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_</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_</a:t>
            </a:r>
          </a:p>
          <a:p>
            <a:pPr algn="just">
              <a:lnSpc>
                <a:spcPct val="150000"/>
              </a:lnSpc>
              <a:spcAft>
                <a:spcPts val="0"/>
              </a:spcAft>
            </a:pP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________________________</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__</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050" kern="100" dirty="0" smtClean="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smtClean="0">
                <a:latin typeface="宋体" panose="02010600030101010101" pitchFamily="2" charset="-122"/>
                <a:ea typeface="方正中等线简体" panose="03000509000000000000" pitchFamily="65" charset="-122"/>
                <a:cs typeface="Times New Roman" panose="02020603050405020304" pitchFamily="18" charset="0"/>
              </a:rPr>
              <a:t>①</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水的汽化　</a:t>
            </a:r>
            <a:r>
              <a:rPr lang="en-US" altLang="zh-CN" sz="2800" kern="100" dirty="0" smtClean="0">
                <a:latin typeface="宋体" panose="02010600030101010101" pitchFamily="2" charset="-122"/>
                <a:ea typeface="方正中等线简体" panose="03000509000000000000" pitchFamily="65" charset="-122"/>
                <a:cs typeface="Times New Roman" panose="02020603050405020304" pitchFamily="18" charset="0"/>
              </a:rPr>
              <a:t>②</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墨水在水中扩散　</a:t>
            </a:r>
            <a:r>
              <a:rPr lang="en-US" altLang="zh-CN" sz="2800" kern="100" dirty="0" smtClean="0">
                <a:latin typeface="宋体" panose="02010600030101010101" pitchFamily="2" charset="-122"/>
                <a:ea typeface="方正中等线简体" panose="03000509000000000000" pitchFamily="65" charset="-122"/>
                <a:cs typeface="Times New Roman" panose="02020603050405020304" pitchFamily="18" charset="0"/>
              </a:rPr>
              <a:t>③</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氨气在空气中扩散</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18" name="矩形 17"/>
          <p:cNvSpPr/>
          <p:nvPr/>
        </p:nvSpPr>
        <p:spPr>
          <a:xfrm>
            <a:off x="10631710" y="1413570"/>
            <a:ext cx="958395" cy="608325"/>
          </a:xfrm>
          <a:prstGeom prst="rect">
            <a:avLst/>
          </a:prstGeom>
        </p:spPr>
        <p:txBody>
          <a:bodyPr wrap="square">
            <a:spAutoFit/>
          </a:bodyPr>
          <a:lstStyle/>
          <a:p>
            <a:pPr algn="just">
              <a:lnSpc>
                <a:spcPct val="150000"/>
              </a:lnSpc>
              <a:spcAft>
                <a:spcPts val="0"/>
              </a:spcAft>
            </a:pPr>
            <a:r>
              <a:rPr lang="zh-CN" altLang="zh-CN" sz="2800" kern="100" dirty="0" smtClean="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这些</a:t>
            </a:r>
            <a:endParaRPr lang="en-US" altLang="zh-CN" sz="2800" kern="100" dirty="0" smtClean="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5" name="矩形 4"/>
          <p:cNvSpPr/>
          <p:nvPr/>
        </p:nvSpPr>
        <p:spPr>
          <a:xfrm>
            <a:off x="5384091" y="1429482"/>
            <a:ext cx="1274472" cy="669158"/>
          </a:xfrm>
          <a:prstGeom prst="rect">
            <a:avLst/>
          </a:prstGeom>
        </p:spPr>
        <p:txBody>
          <a:bodyPr>
            <a:spAutoFit/>
          </a:bodyPr>
          <a:lstStyle/>
          <a:p>
            <a:pPr algn="just">
              <a:lnSpc>
                <a:spcPct val="150000"/>
              </a:lnSpc>
              <a:spcAft>
                <a:spcPts val="0"/>
              </a:spcAft>
            </a:pPr>
            <a:r>
              <a:rPr lang="en-US" altLang="zh-CN" sz="2800" kern="100" dirty="0" smtClean="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①②③</a:t>
            </a:r>
            <a:endParaRPr lang="zh-CN" altLang="zh-CN" sz="2800"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6" name="矩形 5"/>
          <p:cNvSpPr/>
          <p:nvPr/>
        </p:nvSpPr>
        <p:spPr>
          <a:xfrm>
            <a:off x="406574" y="2025494"/>
            <a:ext cx="5328592" cy="669158"/>
          </a:xfrm>
          <a:prstGeom prst="rect">
            <a:avLst/>
          </a:prstGeom>
        </p:spPr>
        <p:txBody>
          <a:bodyPr wrap="square">
            <a:spAutoFit/>
          </a:bodyPr>
          <a:lstStyle/>
          <a:p>
            <a:pPr algn="just">
              <a:lnSpc>
                <a:spcPct val="150000"/>
              </a:lnSpc>
              <a:spcAft>
                <a:spcPts val="0"/>
              </a:spcAft>
            </a:pPr>
            <a:r>
              <a:rPr lang="zh-CN" altLang="zh-CN" sz="2800"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过程均是混乱度增大的过程</a:t>
            </a:r>
          </a:p>
        </p:txBody>
      </p:sp>
    </p:spTree>
    <p:extLst>
      <p:ext uri="{BB962C8B-B14F-4D97-AF65-F5344CB8AC3E}">
        <p14:creationId xmlns:p14="http://schemas.microsoft.com/office/powerpoint/2010/main" val="1847465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Effect transition="in" filter="blinds(horizontal)">
                                      <p:cBhvr>
                                        <p:cTn id="7" dur="500"/>
                                        <p:tgtEl>
                                          <p:spTgt spid="18">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5">
                                            <p:txEl>
                                              <p:pRg st="0" end="0"/>
                                            </p:txEl>
                                          </p:spTgt>
                                        </p:tgtEl>
                                        <p:attrNameLst>
                                          <p:attrName>style.visibility</p:attrName>
                                        </p:attrNameLst>
                                      </p:cBhvr>
                                      <p:to>
                                        <p:strVal val="visible"/>
                                      </p:to>
                                    </p:set>
                                    <p:animEffect transition="in" filter="blinds(horizontal)">
                                      <p:cBhvr>
                                        <p:cTn id="10" dur="500"/>
                                        <p:tgtEl>
                                          <p:spTgt spid="5">
                                            <p:txEl>
                                              <p:pRg st="0" end="0"/>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Effect transition="in" filter="blinds(horizontal)">
                                      <p:cBhvr>
                                        <p:cTn id="13"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build="allAtOnce"/>
      <p:bldP spid="5" grpId="0" build="allAtOnce"/>
      <p:bldP spid="6" grpId="0" build="allAtOnce"/>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1"/>
          <p:cNvSpPr/>
          <p:nvPr/>
        </p:nvSpPr>
        <p:spPr>
          <a:xfrm>
            <a:off x="2003" y="0"/>
            <a:ext cx="12191999" cy="76514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6" name="矩形 15"/>
          <p:cNvSpPr/>
          <p:nvPr/>
        </p:nvSpPr>
        <p:spPr>
          <a:xfrm>
            <a:off x="-1" y="512200"/>
            <a:ext cx="2206775" cy="252504"/>
          </a:xfrm>
          <a:prstGeom prst="rect">
            <a:avLst/>
          </a:prstGeom>
          <a:solidFill>
            <a:srgbClr val="C00000"/>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9" name="矩形 18"/>
          <p:cNvSpPr/>
          <p:nvPr/>
        </p:nvSpPr>
        <p:spPr>
          <a:xfrm>
            <a:off x="424900" y="205600"/>
            <a:ext cx="1620957" cy="523220"/>
          </a:xfrm>
          <a:prstGeom prst="rect">
            <a:avLst/>
          </a:prstGeom>
        </p:spPr>
        <p:txBody>
          <a:bodyPr wrap="none">
            <a:spAutoFit/>
          </a:bodyPr>
          <a:lstStyle/>
          <a:p>
            <a:pPr>
              <a:defRPr/>
            </a:pPr>
            <a:r>
              <a:rPr lang="zh-CN" altLang="en-US" sz="2800" b="1" dirty="0" smtClean="0">
                <a:ln w="6600">
                  <a:solidFill>
                    <a:srgbClr val="C0504D"/>
                  </a:solidFill>
                  <a:prstDash val="solid"/>
                </a:ln>
                <a:solidFill>
                  <a:srgbClr val="FFFFFF"/>
                </a:solidFill>
                <a:effectLst>
                  <a:outerShdw dist="38100" dir="2700000" algn="tl" rotWithShape="0">
                    <a:srgbClr val="C0504D"/>
                  </a:outerShdw>
                </a:effectLst>
                <a:latin typeface="微软雅黑" panose="020B0503020204020204" pitchFamily="34" charset="-122"/>
                <a:ea typeface="微软雅黑" panose="020B0503020204020204" pitchFamily="34" charset="-122"/>
              </a:rPr>
              <a:t>应用体验</a:t>
            </a:r>
            <a:endParaRPr lang="zh-CN" altLang="zh-CN" sz="2800" b="1" dirty="0">
              <a:ln w="6600">
                <a:solidFill>
                  <a:srgbClr val="C0504D"/>
                </a:solidFill>
                <a:prstDash val="solid"/>
              </a:ln>
              <a:solidFill>
                <a:srgbClr val="FFFFFF"/>
              </a:solidFill>
              <a:effectLst>
                <a:outerShdw dist="38100" dir="2700000" algn="tl" rotWithShape="0">
                  <a:srgbClr val="C0504D"/>
                </a:outerShdw>
              </a:effectLst>
              <a:latin typeface="微软雅黑" panose="020B0503020204020204" pitchFamily="34" charset="-122"/>
              <a:ea typeface="微软雅黑" panose="020B0503020204020204" pitchFamily="34" charset="-122"/>
            </a:endParaRPr>
          </a:p>
        </p:txBody>
      </p:sp>
      <p:sp>
        <p:nvSpPr>
          <p:cNvPr id="8" name="矩形 7"/>
          <p:cNvSpPr/>
          <p:nvPr/>
        </p:nvSpPr>
        <p:spPr>
          <a:xfrm>
            <a:off x="389206" y="1332122"/>
            <a:ext cx="11412000" cy="664477"/>
          </a:xfrm>
          <a:prstGeom prst="rect">
            <a:avLst/>
          </a:prstGeom>
        </p:spPr>
        <p:txBody>
          <a:bodyPr>
            <a:spAutoFit/>
          </a:bodyPr>
          <a:lstStyle/>
          <a:p>
            <a:pPr algn="just">
              <a:lnSpc>
                <a:spcPct val="150000"/>
              </a:lnSpc>
            </a:pPr>
            <a:r>
              <a:rPr lang="en-US" altLang="zh-CN" sz="2800" kern="100" dirty="0">
                <a:latin typeface="Times New Roman" panose="02020603050405020304" pitchFamily="18" charset="0"/>
                <a:ea typeface="方正中等线简体" panose="03000509000000000000" pitchFamily="65" charset="-122"/>
              </a:rPr>
              <a:t>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判断下列过程的熵变大于</a:t>
            </a:r>
            <a:r>
              <a:rPr lang="en-US" altLang="zh-CN" sz="2800" kern="100" dirty="0">
                <a:latin typeface="Times New Roman" panose="02020603050405020304" pitchFamily="18" charset="0"/>
                <a:ea typeface="方正中等线简体" panose="03000509000000000000" pitchFamily="65" charset="-122"/>
              </a:rPr>
              <a:t>0</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还是小于</a:t>
            </a:r>
            <a:r>
              <a:rPr lang="en-US" altLang="zh-CN" sz="2800" kern="100" dirty="0">
                <a:latin typeface="Times New Roman" panose="02020603050405020304" pitchFamily="18" charset="0"/>
                <a:ea typeface="方正中等线简体" panose="03000509000000000000" pitchFamily="65" charset="-122"/>
              </a:rPr>
              <a:t>0?</a:t>
            </a:r>
            <a:endParaRPr lang="zh-CN" altLang="zh-CN" sz="1050" kern="100" dirty="0">
              <a:solidFill>
                <a:prstClr val="black"/>
              </a:solidFill>
              <a:latin typeface="宋体" panose="02010600030101010101" pitchFamily="2" charset="-122"/>
              <a:ea typeface="宋体" panose="02010600030101010101" pitchFamily="2" charset="-122"/>
              <a:cs typeface="Courier New" panose="02070309020205020404" pitchFamily="49" charset="0"/>
            </a:endParaRPr>
          </a:p>
        </p:txBody>
      </p:sp>
      <p:graphicFrame>
        <p:nvGraphicFramePr>
          <p:cNvPr id="5" name="表格 4"/>
          <p:cNvGraphicFramePr>
            <a:graphicFrameLocks noGrp="1"/>
          </p:cNvGraphicFramePr>
          <p:nvPr>
            <p:extLst>
              <p:ext uri="{D42A27DB-BD31-4B8C-83A1-F6EECF244321}">
                <p14:modId xmlns:p14="http://schemas.microsoft.com/office/powerpoint/2010/main" val="2204634473"/>
              </p:ext>
            </p:extLst>
          </p:nvPr>
        </p:nvGraphicFramePr>
        <p:xfrm>
          <a:off x="550591" y="2061642"/>
          <a:ext cx="11089232" cy="3882657"/>
        </p:xfrm>
        <a:graphic>
          <a:graphicData uri="http://schemas.openxmlformats.org/drawingml/2006/table">
            <a:tbl>
              <a:tblPr/>
              <a:tblGrid>
                <a:gridCol w="8496943"/>
                <a:gridCol w="2592289"/>
              </a:tblGrid>
              <a:tr h="934219">
                <a:tc>
                  <a:txBody>
                    <a:bodyPr/>
                    <a:lstStyle/>
                    <a:p>
                      <a:pPr algn="ctr">
                        <a:lnSpc>
                          <a:spcPct val="150000"/>
                        </a:lnSpc>
                        <a:spcAft>
                          <a:spcPts val="0"/>
                        </a:spcAft>
                      </a:pPr>
                      <a:r>
                        <a:rPr lang="en-US" sz="2800" kern="100" dirty="0">
                          <a:effectLst/>
                          <a:latin typeface="Times New Roman" panose="02020603050405020304" pitchFamily="18" charset="0"/>
                          <a:ea typeface="黑体" panose="02010609060101010101" pitchFamily="49" charset="-122"/>
                          <a:cs typeface="Courier New" panose="02070309020205020404" pitchFamily="49" charset="0"/>
                        </a:rPr>
                        <a:t>H</a:t>
                      </a:r>
                      <a:r>
                        <a:rPr lang="en-US" sz="2800" kern="100" baseline="-25000" dirty="0">
                          <a:effectLst/>
                          <a:latin typeface="Times New Roman" panose="02020603050405020304" pitchFamily="18" charset="0"/>
                          <a:ea typeface="黑体" panose="02010609060101010101" pitchFamily="49" charset="-122"/>
                          <a:cs typeface="Courier New" panose="02070309020205020404" pitchFamily="49" charset="0"/>
                        </a:rPr>
                        <a:t>2</a:t>
                      </a:r>
                      <a:r>
                        <a:rPr lang="en-US" sz="2800" kern="100" dirty="0">
                          <a:effectLst/>
                          <a:latin typeface="Times New Roman" panose="02020603050405020304" pitchFamily="18" charset="0"/>
                          <a:ea typeface="黑体" panose="02010609060101010101" pitchFamily="49" charset="-122"/>
                          <a:cs typeface="Courier New" panose="02070309020205020404" pitchFamily="49" charset="0"/>
                        </a:rPr>
                        <a:t>O(s)</a:t>
                      </a:r>
                      <a:r>
                        <a:rPr lang="en-US" sz="2800" kern="100" spc="-700" dirty="0">
                          <a:effectLst/>
                          <a:latin typeface="宋体" panose="02010600030101010101" pitchFamily="2" charset="-122"/>
                          <a:ea typeface="黑体" panose="02010609060101010101" pitchFamily="49" charset="-122"/>
                          <a:cs typeface="Times New Roman" panose="02020603050405020304" pitchFamily="18" charset="0"/>
                        </a:rPr>
                        <a:t>―</a:t>
                      </a:r>
                      <a:r>
                        <a:rPr lang="en-US" sz="2800" kern="100" dirty="0">
                          <a:effectLst/>
                          <a:latin typeface="宋体" panose="02010600030101010101" pitchFamily="2" charset="-122"/>
                          <a:ea typeface="黑体" panose="02010609060101010101" pitchFamily="49" charset="-122"/>
                          <a:cs typeface="Times New Roman" panose="02020603050405020304" pitchFamily="18" charset="0"/>
                        </a:rPr>
                        <a:t>→</a:t>
                      </a:r>
                      <a:r>
                        <a:rPr lang="en-US" sz="2800" kern="100" dirty="0">
                          <a:effectLst/>
                          <a:latin typeface="Times New Roman" panose="02020603050405020304" pitchFamily="18" charset="0"/>
                          <a:ea typeface="黑体" panose="02010609060101010101" pitchFamily="49" charset="-122"/>
                          <a:cs typeface="Courier New" panose="02070309020205020404" pitchFamily="49" charset="0"/>
                        </a:rPr>
                        <a:t>H</a:t>
                      </a:r>
                      <a:r>
                        <a:rPr lang="en-US" sz="2800" kern="100" baseline="-25000" dirty="0">
                          <a:effectLst/>
                          <a:latin typeface="Times New Roman" panose="02020603050405020304" pitchFamily="18" charset="0"/>
                          <a:ea typeface="黑体" panose="02010609060101010101" pitchFamily="49" charset="-122"/>
                          <a:cs typeface="Courier New" panose="02070309020205020404" pitchFamily="49" charset="0"/>
                        </a:rPr>
                        <a:t>2</a:t>
                      </a:r>
                      <a:r>
                        <a:rPr lang="en-US" sz="2800" kern="100" dirty="0">
                          <a:effectLst/>
                          <a:latin typeface="Times New Roman" panose="02020603050405020304" pitchFamily="18" charset="0"/>
                          <a:ea typeface="黑体" panose="02010609060101010101" pitchFamily="49" charset="-122"/>
                          <a:cs typeface="Courier New" panose="02070309020205020404" pitchFamily="49" charset="0"/>
                        </a:rPr>
                        <a:t>O(l)</a:t>
                      </a:r>
                      <a:r>
                        <a:rPr lang="en-US" sz="2800" kern="100" spc="-700" dirty="0">
                          <a:effectLst/>
                          <a:latin typeface="宋体" panose="02010600030101010101" pitchFamily="2" charset="-122"/>
                          <a:ea typeface="黑体" panose="02010609060101010101" pitchFamily="49" charset="-122"/>
                          <a:cs typeface="Times New Roman" panose="02020603050405020304" pitchFamily="18" charset="0"/>
                        </a:rPr>
                        <a:t>―</a:t>
                      </a:r>
                      <a:r>
                        <a:rPr lang="en-US" sz="2800" kern="100" dirty="0">
                          <a:effectLst/>
                          <a:latin typeface="宋体" panose="02010600030101010101" pitchFamily="2" charset="-122"/>
                          <a:ea typeface="黑体" panose="02010609060101010101" pitchFamily="49" charset="-122"/>
                          <a:cs typeface="Times New Roman" panose="02020603050405020304" pitchFamily="18" charset="0"/>
                        </a:rPr>
                        <a:t>→</a:t>
                      </a:r>
                      <a:r>
                        <a:rPr lang="en-US" sz="2800" kern="100" dirty="0">
                          <a:effectLst/>
                          <a:latin typeface="Times New Roman" panose="02020603050405020304" pitchFamily="18" charset="0"/>
                          <a:ea typeface="黑体" panose="02010609060101010101" pitchFamily="49" charset="-122"/>
                          <a:cs typeface="Courier New" panose="02070309020205020404" pitchFamily="49" charset="0"/>
                        </a:rPr>
                        <a:t>H</a:t>
                      </a:r>
                      <a:r>
                        <a:rPr lang="en-US" sz="2800" kern="100" baseline="-25000" dirty="0">
                          <a:effectLst/>
                          <a:latin typeface="Times New Roman" panose="02020603050405020304" pitchFamily="18" charset="0"/>
                          <a:ea typeface="黑体" panose="02010609060101010101" pitchFamily="49" charset="-122"/>
                          <a:cs typeface="Courier New" panose="02070309020205020404" pitchFamily="49" charset="0"/>
                        </a:rPr>
                        <a:t>2</a:t>
                      </a:r>
                      <a:r>
                        <a:rPr lang="en-US" sz="2800" kern="100" dirty="0">
                          <a:effectLst/>
                          <a:latin typeface="Times New Roman" panose="02020603050405020304" pitchFamily="18" charset="0"/>
                          <a:ea typeface="黑体" panose="02010609060101010101" pitchFamily="49" charset="-122"/>
                          <a:cs typeface="Courier New" panose="02070309020205020404" pitchFamily="49" charset="0"/>
                        </a:rPr>
                        <a:t>O(g)</a:t>
                      </a:r>
                      <a:endParaRPr lang="zh-CN" sz="2800" kern="100" dirty="0">
                        <a:effectLst/>
                        <a:latin typeface="宋体" panose="02010600030101010101" pitchFamily="2" charset="-122"/>
                        <a:ea typeface="宋体" panose="02010600030101010101" pitchFamily="2" charset="-122"/>
                        <a:cs typeface="Courier New" panose="02070309020205020404" pitchFamily="49" charset="0"/>
                      </a:endParaRPr>
                    </a:p>
                  </a:txBody>
                  <a:tcPr marL="38865" marR="38865"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c>
                  <a:txBody>
                    <a:bodyPr/>
                    <a:lstStyle/>
                    <a:p>
                      <a:pPr algn="ctr">
                        <a:lnSpc>
                          <a:spcPct val="150000"/>
                        </a:lnSpc>
                        <a:spcAft>
                          <a:spcPts val="0"/>
                        </a:spcAft>
                      </a:pPr>
                      <a:r>
                        <a:rPr lang="en-US" sz="2800" kern="100" dirty="0" smtClean="0">
                          <a:effectLst/>
                          <a:latin typeface="Times New Roman" panose="02020603050405020304" pitchFamily="18" charset="0"/>
                          <a:ea typeface="黑体" panose="02010609060101010101" pitchFamily="49" charset="-122"/>
                          <a:cs typeface="Courier New" panose="02070309020205020404" pitchFamily="49" charset="0"/>
                        </a:rPr>
                        <a:t>Δ</a:t>
                      </a:r>
                      <a:r>
                        <a:rPr lang="en-US" sz="2800" i="1" kern="100" dirty="0" smtClean="0">
                          <a:effectLst/>
                          <a:latin typeface="Times New Roman" panose="02020603050405020304" pitchFamily="18" charset="0"/>
                          <a:ea typeface="黑体" panose="02010609060101010101" pitchFamily="49" charset="-122"/>
                          <a:cs typeface="Courier New" panose="02070309020205020404" pitchFamily="49" charset="0"/>
                        </a:rPr>
                        <a:t>S</a:t>
                      </a:r>
                      <a:r>
                        <a:rPr lang="en-US" altLang="zh-CN" sz="2800" u="sng" kern="100" dirty="0" smtClean="0">
                          <a:effectLst/>
                          <a:latin typeface="Times New Roman" panose="02020603050405020304" pitchFamily="18" charset="0"/>
                          <a:ea typeface="黑体" panose="02010609060101010101" pitchFamily="49" charset="-122"/>
                          <a:cs typeface="Times New Roman" panose="02020603050405020304" pitchFamily="18" charset="0"/>
                        </a:rPr>
                        <a:t>     </a:t>
                      </a:r>
                      <a:r>
                        <a:rPr lang="en-US" sz="2800" kern="100" dirty="0" smtClean="0">
                          <a:effectLst/>
                          <a:latin typeface="Times New Roman" panose="02020603050405020304" pitchFamily="18" charset="0"/>
                          <a:ea typeface="黑体" panose="02010609060101010101" pitchFamily="49" charset="-122"/>
                          <a:cs typeface="Courier New" panose="02070309020205020404" pitchFamily="49" charset="0"/>
                        </a:rPr>
                        <a:t>0</a:t>
                      </a:r>
                      <a:endParaRPr lang="zh-CN" sz="2800" kern="100" dirty="0">
                        <a:effectLst/>
                        <a:latin typeface="宋体" panose="02010600030101010101" pitchFamily="2" charset="-122"/>
                        <a:ea typeface="宋体" panose="02010600030101010101" pitchFamily="2" charset="-122"/>
                        <a:cs typeface="Courier New" panose="02070309020205020404" pitchFamily="49" charset="0"/>
                      </a:endParaRPr>
                    </a:p>
                  </a:txBody>
                  <a:tcPr marL="38865" marR="38865"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r>
              <a:tr h="934219">
                <a:tc>
                  <a:txBody>
                    <a:bodyPr/>
                    <a:lstStyle/>
                    <a:p>
                      <a:pPr algn="ctr">
                        <a:lnSpc>
                          <a:spcPct val="150000"/>
                        </a:lnSpc>
                        <a:spcAft>
                          <a:spcPts val="0"/>
                        </a:spcAft>
                      </a:pPr>
                      <a:r>
                        <a:rPr lang="en-US" sz="2800" kern="100" dirty="0">
                          <a:effectLst/>
                          <a:latin typeface="Times New Roman" panose="02020603050405020304" pitchFamily="18" charset="0"/>
                          <a:ea typeface="黑体" panose="02010609060101010101" pitchFamily="49" charset="-122"/>
                          <a:cs typeface="Courier New" panose="02070309020205020404" pitchFamily="49" charset="0"/>
                        </a:rPr>
                        <a:t>2NaHCO</a:t>
                      </a:r>
                      <a:r>
                        <a:rPr lang="en-US" sz="2800" kern="100" baseline="-25000" dirty="0">
                          <a:effectLst/>
                          <a:latin typeface="Times New Roman" panose="02020603050405020304" pitchFamily="18" charset="0"/>
                          <a:ea typeface="黑体" panose="02010609060101010101" pitchFamily="49" charset="-122"/>
                          <a:cs typeface="Courier New" panose="02070309020205020404" pitchFamily="49" charset="0"/>
                        </a:rPr>
                        <a:t>3</a:t>
                      </a:r>
                      <a:r>
                        <a:rPr lang="en-US" sz="2800" kern="100" dirty="0">
                          <a:effectLst/>
                          <a:latin typeface="Times New Roman" panose="02020603050405020304" pitchFamily="18" charset="0"/>
                          <a:ea typeface="黑体" panose="02010609060101010101" pitchFamily="49" charset="-122"/>
                          <a:cs typeface="Courier New" panose="02070309020205020404" pitchFamily="49" charset="0"/>
                        </a:rPr>
                        <a:t>(s</a:t>
                      </a:r>
                      <a:r>
                        <a:rPr lang="en-US" sz="2800" kern="100" dirty="0" smtClean="0">
                          <a:effectLst/>
                          <a:latin typeface="Times New Roman" panose="02020603050405020304" pitchFamily="18" charset="0"/>
                          <a:ea typeface="黑体" panose="02010609060101010101" pitchFamily="49" charset="-122"/>
                          <a:cs typeface="Courier New" panose="02070309020205020404" pitchFamily="49" charset="0"/>
                        </a:rPr>
                        <a:t>)            Na</a:t>
                      </a:r>
                      <a:r>
                        <a:rPr lang="en-US" sz="2800" kern="100" baseline="-25000" dirty="0" smtClean="0">
                          <a:effectLst/>
                          <a:latin typeface="Times New Roman" panose="02020603050405020304" pitchFamily="18" charset="0"/>
                          <a:ea typeface="黑体" panose="02010609060101010101" pitchFamily="49" charset="-122"/>
                          <a:cs typeface="Courier New" panose="02070309020205020404" pitchFamily="49" charset="0"/>
                        </a:rPr>
                        <a:t>2</a:t>
                      </a:r>
                      <a:r>
                        <a:rPr lang="en-US" sz="2800" kern="100" dirty="0" smtClean="0">
                          <a:effectLst/>
                          <a:latin typeface="Times New Roman" panose="02020603050405020304" pitchFamily="18" charset="0"/>
                          <a:ea typeface="黑体" panose="02010609060101010101" pitchFamily="49" charset="-122"/>
                          <a:cs typeface="Courier New" panose="02070309020205020404" pitchFamily="49" charset="0"/>
                        </a:rPr>
                        <a:t>CO</a:t>
                      </a:r>
                      <a:r>
                        <a:rPr lang="en-US" sz="2800" kern="100" baseline="-25000" dirty="0" smtClean="0">
                          <a:effectLst/>
                          <a:latin typeface="Times New Roman" panose="02020603050405020304" pitchFamily="18" charset="0"/>
                          <a:ea typeface="黑体" panose="02010609060101010101" pitchFamily="49" charset="-122"/>
                          <a:cs typeface="Courier New" panose="02070309020205020404" pitchFamily="49" charset="0"/>
                        </a:rPr>
                        <a:t>3</a:t>
                      </a:r>
                      <a:r>
                        <a:rPr lang="en-US" sz="2800" kern="100" dirty="0" smtClean="0">
                          <a:effectLst/>
                          <a:latin typeface="Times New Roman" panose="02020603050405020304" pitchFamily="18" charset="0"/>
                          <a:ea typeface="黑体" panose="02010609060101010101" pitchFamily="49" charset="-122"/>
                          <a:cs typeface="Courier New" panose="02070309020205020404" pitchFamily="49" charset="0"/>
                        </a:rPr>
                        <a:t>(s</a:t>
                      </a:r>
                      <a:r>
                        <a:rPr lang="en-US" sz="2800" kern="100" dirty="0">
                          <a:effectLst/>
                          <a:latin typeface="Times New Roman" panose="02020603050405020304" pitchFamily="18" charset="0"/>
                          <a:ea typeface="黑体" panose="02010609060101010101" pitchFamily="49" charset="-122"/>
                          <a:cs typeface="Courier New" panose="02070309020205020404" pitchFamily="49" charset="0"/>
                        </a:rPr>
                        <a:t>)</a:t>
                      </a:r>
                      <a:r>
                        <a:rPr lang="zh-CN" sz="2800" kern="100" dirty="0">
                          <a:effectLst/>
                          <a:latin typeface="Times New Roman" panose="02020603050405020304" pitchFamily="18" charset="0"/>
                          <a:ea typeface="黑体" panose="02010609060101010101" pitchFamily="49" charset="-122"/>
                          <a:cs typeface="Times New Roman" panose="02020603050405020304" pitchFamily="18" charset="0"/>
                        </a:rPr>
                        <a:t>＋</a:t>
                      </a:r>
                      <a:r>
                        <a:rPr lang="en-US" sz="2800" kern="100" dirty="0">
                          <a:effectLst/>
                          <a:latin typeface="Times New Roman" panose="02020603050405020304" pitchFamily="18" charset="0"/>
                          <a:ea typeface="黑体" panose="02010609060101010101" pitchFamily="49" charset="-122"/>
                          <a:cs typeface="Courier New" panose="02070309020205020404" pitchFamily="49" charset="0"/>
                        </a:rPr>
                        <a:t>CO</a:t>
                      </a:r>
                      <a:r>
                        <a:rPr lang="en-US" sz="2800" kern="100" baseline="-25000" dirty="0">
                          <a:effectLst/>
                          <a:latin typeface="Times New Roman" panose="02020603050405020304" pitchFamily="18" charset="0"/>
                          <a:ea typeface="黑体" panose="02010609060101010101" pitchFamily="49" charset="-122"/>
                          <a:cs typeface="Courier New" panose="02070309020205020404" pitchFamily="49" charset="0"/>
                        </a:rPr>
                        <a:t>2</a:t>
                      </a:r>
                      <a:r>
                        <a:rPr lang="en-US" sz="2800" kern="100" dirty="0">
                          <a:effectLst/>
                          <a:latin typeface="Times New Roman" panose="02020603050405020304" pitchFamily="18" charset="0"/>
                          <a:ea typeface="黑体" panose="02010609060101010101" pitchFamily="49" charset="-122"/>
                          <a:cs typeface="Courier New" panose="02070309020205020404" pitchFamily="49" charset="0"/>
                        </a:rPr>
                        <a:t>(g)</a:t>
                      </a:r>
                      <a:r>
                        <a:rPr lang="zh-CN" sz="2800" kern="100" dirty="0">
                          <a:effectLst/>
                          <a:latin typeface="Times New Roman" panose="02020603050405020304" pitchFamily="18" charset="0"/>
                          <a:ea typeface="黑体" panose="02010609060101010101" pitchFamily="49" charset="-122"/>
                          <a:cs typeface="Times New Roman" panose="02020603050405020304" pitchFamily="18" charset="0"/>
                        </a:rPr>
                        <a:t>＋</a:t>
                      </a:r>
                      <a:r>
                        <a:rPr lang="en-US" sz="2800" kern="100" dirty="0">
                          <a:effectLst/>
                          <a:latin typeface="Times New Roman" panose="02020603050405020304" pitchFamily="18" charset="0"/>
                          <a:ea typeface="黑体" panose="02010609060101010101" pitchFamily="49" charset="-122"/>
                          <a:cs typeface="Courier New" panose="02070309020205020404" pitchFamily="49" charset="0"/>
                        </a:rPr>
                        <a:t>H</a:t>
                      </a:r>
                      <a:r>
                        <a:rPr lang="en-US" sz="2800" kern="100" baseline="-25000" dirty="0">
                          <a:effectLst/>
                          <a:latin typeface="Times New Roman" panose="02020603050405020304" pitchFamily="18" charset="0"/>
                          <a:ea typeface="黑体" panose="02010609060101010101" pitchFamily="49" charset="-122"/>
                          <a:cs typeface="Courier New" panose="02070309020205020404" pitchFamily="49" charset="0"/>
                        </a:rPr>
                        <a:t>2</a:t>
                      </a:r>
                      <a:r>
                        <a:rPr lang="en-US" sz="2800" kern="100" dirty="0">
                          <a:effectLst/>
                          <a:latin typeface="Times New Roman" panose="02020603050405020304" pitchFamily="18" charset="0"/>
                          <a:ea typeface="黑体" panose="02010609060101010101" pitchFamily="49" charset="-122"/>
                          <a:cs typeface="Courier New" panose="02070309020205020404" pitchFamily="49" charset="0"/>
                        </a:rPr>
                        <a:t>O(g)</a:t>
                      </a:r>
                      <a:endParaRPr lang="zh-CN" sz="2800" kern="100" dirty="0">
                        <a:effectLst/>
                        <a:latin typeface="宋体" panose="02010600030101010101" pitchFamily="2" charset="-122"/>
                        <a:ea typeface="宋体" panose="02010600030101010101" pitchFamily="2" charset="-122"/>
                        <a:cs typeface="Courier New" panose="02070309020205020404" pitchFamily="49" charset="0"/>
                      </a:endParaRPr>
                    </a:p>
                  </a:txBody>
                  <a:tcPr marL="38865" marR="38865"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c>
                  <a:txBody>
                    <a:bodyPr/>
                    <a:lstStyle/>
                    <a:p>
                      <a:pPr algn="ctr">
                        <a:lnSpc>
                          <a:spcPct val="150000"/>
                        </a:lnSpc>
                        <a:spcAft>
                          <a:spcPts val="0"/>
                        </a:spcAft>
                      </a:pPr>
                      <a:r>
                        <a:rPr lang="en-US" sz="2800" kern="100" dirty="0" smtClean="0">
                          <a:effectLst/>
                          <a:latin typeface="Times New Roman" panose="02020603050405020304" pitchFamily="18" charset="0"/>
                          <a:ea typeface="黑体" panose="02010609060101010101" pitchFamily="49" charset="-122"/>
                          <a:cs typeface="Courier New" panose="02070309020205020404" pitchFamily="49" charset="0"/>
                        </a:rPr>
                        <a:t>Δ</a:t>
                      </a:r>
                      <a:r>
                        <a:rPr lang="en-US" sz="2800" i="1" kern="100" dirty="0" smtClean="0">
                          <a:effectLst/>
                          <a:latin typeface="Times New Roman" panose="02020603050405020304" pitchFamily="18" charset="0"/>
                          <a:ea typeface="黑体" panose="02010609060101010101" pitchFamily="49" charset="-122"/>
                          <a:cs typeface="Courier New" panose="02070309020205020404" pitchFamily="49" charset="0"/>
                        </a:rPr>
                        <a:t>S</a:t>
                      </a:r>
                      <a:r>
                        <a:rPr lang="en-US" altLang="zh-CN" sz="2800" u="sng" kern="100" dirty="0" smtClean="0">
                          <a:effectLst/>
                          <a:latin typeface="Times New Roman" panose="02020603050405020304" pitchFamily="18" charset="0"/>
                          <a:ea typeface="黑体" panose="02010609060101010101" pitchFamily="49" charset="-122"/>
                          <a:cs typeface="Times New Roman" panose="02020603050405020304" pitchFamily="18" charset="0"/>
                        </a:rPr>
                        <a:t>      </a:t>
                      </a:r>
                      <a:r>
                        <a:rPr lang="en-US" sz="2800" kern="100" dirty="0" smtClean="0">
                          <a:effectLst/>
                          <a:latin typeface="Times New Roman" panose="02020603050405020304" pitchFamily="18" charset="0"/>
                          <a:ea typeface="黑体" panose="02010609060101010101" pitchFamily="49" charset="-122"/>
                          <a:cs typeface="Courier New" panose="02070309020205020404" pitchFamily="49" charset="0"/>
                        </a:rPr>
                        <a:t>0</a:t>
                      </a:r>
                      <a:endParaRPr lang="zh-CN" sz="2800" kern="100" dirty="0">
                        <a:effectLst/>
                        <a:latin typeface="宋体" panose="02010600030101010101" pitchFamily="2" charset="-122"/>
                        <a:ea typeface="宋体" panose="02010600030101010101" pitchFamily="2" charset="-122"/>
                        <a:cs typeface="Courier New" panose="02070309020205020404" pitchFamily="49" charset="0"/>
                      </a:endParaRPr>
                    </a:p>
                  </a:txBody>
                  <a:tcPr marL="38865" marR="38865"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r>
              <a:tr h="934219">
                <a:tc>
                  <a:txBody>
                    <a:bodyPr/>
                    <a:lstStyle/>
                    <a:p>
                      <a:pPr algn="ctr">
                        <a:lnSpc>
                          <a:spcPct val="150000"/>
                        </a:lnSpc>
                        <a:spcAft>
                          <a:spcPts val="0"/>
                        </a:spcAft>
                      </a:pPr>
                      <a:r>
                        <a:rPr lang="en-US" sz="2800" kern="100" dirty="0" err="1">
                          <a:effectLst/>
                          <a:latin typeface="Times New Roman" panose="02020603050405020304" pitchFamily="18" charset="0"/>
                          <a:ea typeface="黑体" panose="02010609060101010101" pitchFamily="49" charset="-122"/>
                          <a:cs typeface="Courier New" panose="02070309020205020404" pitchFamily="49" charset="0"/>
                        </a:rPr>
                        <a:t>NaOH</a:t>
                      </a:r>
                      <a:r>
                        <a:rPr lang="en-US" sz="2800" kern="100" dirty="0">
                          <a:effectLst/>
                          <a:latin typeface="Times New Roman" panose="02020603050405020304" pitchFamily="18" charset="0"/>
                          <a:ea typeface="黑体" panose="02010609060101010101" pitchFamily="49" charset="-122"/>
                          <a:cs typeface="Courier New" panose="02070309020205020404" pitchFamily="49" charset="0"/>
                        </a:rPr>
                        <a:t>(s)</a:t>
                      </a:r>
                      <a:r>
                        <a:rPr lang="en-US" sz="2800" kern="100" spc="-80" dirty="0">
                          <a:effectLst/>
                          <a:latin typeface="Times New Roman" panose="02020603050405020304" pitchFamily="18" charset="0"/>
                          <a:ea typeface="黑体" panose="02010609060101010101" pitchFamily="49" charset="-122"/>
                          <a:cs typeface="Courier New" panose="02070309020205020404" pitchFamily="49" charset="0"/>
                        </a:rPr>
                        <a:t>==</a:t>
                      </a:r>
                      <a:r>
                        <a:rPr lang="en-US" sz="2800" kern="100" dirty="0">
                          <a:effectLst/>
                          <a:latin typeface="Times New Roman" panose="02020603050405020304" pitchFamily="18" charset="0"/>
                          <a:ea typeface="黑体" panose="02010609060101010101" pitchFamily="49" charset="-122"/>
                          <a:cs typeface="Courier New" panose="02070309020205020404" pitchFamily="49" charset="0"/>
                        </a:rPr>
                        <a:t>=Na</a:t>
                      </a:r>
                      <a:r>
                        <a:rPr lang="zh-CN" sz="2800" kern="100" baseline="30000" dirty="0">
                          <a:effectLst/>
                          <a:latin typeface="Times New Roman" panose="02020603050405020304" pitchFamily="18" charset="0"/>
                          <a:ea typeface="黑体" panose="02010609060101010101" pitchFamily="49" charset="-122"/>
                          <a:cs typeface="Times New Roman" panose="02020603050405020304" pitchFamily="18" charset="0"/>
                        </a:rPr>
                        <a:t>＋</a:t>
                      </a:r>
                      <a:r>
                        <a:rPr lang="en-US" sz="2800" kern="100" dirty="0">
                          <a:effectLst/>
                          <a:latin typeface="Times New Roman" panose="02020603050405020304" pitchFamily="18" charset="0"/>
                          <a:ea typeface="黑体" panose="02010609060101010101" pitchFamily="49" charset="-122"/>
                          <a:cs typeface="Courier New" panose="02070309020205020404" pitchFamily="49" charset="0"/>
                        </a:rPr>
                        <a:t>(</a:t>
                      </a:r>
                      <a:r>
                        <a:rPr lang="en-US" sz="2800" kern="100" dirty="0" err="1">
                          <a:effectLst/>
                          <a:latin typeface="Times New Roman" panose="02020603050405020304" pitchFamily="18" charset="0"/>
                          <a:ea typeface="黑体" panose="02010609060101010101" pitchFamily="49" charset="-122"/>
                          <a:cs typeface="Courier New" panose="02070309020205020404" pitchFamily="49" charset="0"/>
                        </a:rPr>
                        <a:t>aq</a:t>
                      </a:r>
                      <a:r>
                        <a:rPr lang="en-US" sz="2800" kern="100" dirty="0">
                          <a:effectLst/>
                          <a:latin typeface="Times New Roman" panose="02020603050405020304" pitchFamily="18" charset="0"/>
                          <a:ea typeface="黑体" panose="02010609060101010101" pitchFamily="49" charset="-122"/>
                          <a:cs typeface="Courier New" panose="02070309020205020404" pitchFamily="49" charset="0"/>
                        </a:rPr>
                        <a:t>)</a:t>
                      </a:r>
                      <a:r>
                        <a:rPr lang="zh-CN" sz="2800" kern="100" dirty="0">
                          <a:effectLst/>
                          <a:latin typeface="Times New Roman" panose="02020603050405020304" pitchFamily="18" charset="0"/>
                          <a:ea typeface="黑体" panose="02010609060101010101" pitchFamily="49" charset="-122"/>
                          <a:cs typeface="Times New Roman" panose="02020603050405020304" pitchFamily="18" charset="0"/>
                        </a:rPr>
                        <a:t>＋</a:t>
                      </a:r>
                      <a:r>
                        <a:rPr lang="en-US" sz="2800" kern="100" dirty="0">
                          <a:effectLst/>
                          <a:latin typeface="Times New Roman" panose="02020603050405020304" pitchFamily="18" charset="0"/>
                          <a:ea typeface="黑体" panose="02010609060101010101" pitchFamily="49" charset="-122"/>
                          <a:cs typeface="Courier New" panose="02070309020205020404" pitchFamily="49" charset="0"/>
                        </a:rPr>
                        <a:t>OH</a:t>
                      </a:r>
                      <a:r>
                        <a:rPr lang="zh-CN" sz="2800" kern="100" baseline="30000" dirty="0">
                          <a:effectLst/>
                          <a:latin typeface="Times New Roman" panose="02020603050405020304" pitchFamily="18" charset="0"/>
                          <a:ea typeface="黑体" panose="02010609060101010101" pitchFamily="49" charset="-122"/>
                          <a:cs typeface="Times New Roman" panose="02020603050405020304" pitchFamily="18" charset="0"/>
                        </a:rPr>
                        <a:t>－</a:t>
                      </a:r>
                      <a:r>
                        <a:rPr lang="en-US" sz="2800" kern="100" dirty="0">
                          <a:effectLst/>
                          <a:latin typeface="Times New Roman" panose="02020603050405020304" pitchFamily="18" charset="0"/>
                          <a:ea typeface="黑体" panose="02010609060101010101" pitchFamily="49" charset="-122"/>
                          <a:cs typeface="Courier New" panose="02070309020205020404" pitchFamily="49" charset="0"/>
                        </a:rPr>
                        <a:t>(</a:t>
                      </a:r>
                      <a:r>
                        <a:rPr lang="en-US" sz="2800" kern="100" dirty="0" err="1">
                          <a:effectLst/>
                          <a:latin typeface="Times New Roman" panose="02020603050405020304" pitchFamily="18" charset="0"/>
                          <a:ea typeface="黑体" panose="02010609060101010101" pitchFamily="49" charset="-122"/>
                          <a:cs typeface="Courier New" panose="02070309020205020404" pitchFamily="49" charset="0"/>
                        </a:rPr>
                        <a:t>aq</a:t>
                      </a:r>
                      <a:r>
                        <a:rPr lang="en-US" sz="2800" kern="100" dirty="0">
                          <a:effectLst/>
                          <a:latin typeface="Times New Roman" panose="02020603050405020304" pitchFamily="18" charset="0"/>
                          <a:ea typeface="黑体" panose="02010609060101010101" pitchFamily="49" charset="-122"/>
                          <a:cs typeface="Courier New" panose="02070309020205020404" pitchFamily="49" charset="0"/>
                        </a:rPr>
                        <a:t>)</a:t>
                      </a:r>
                      <a:endParaRPr lang="zh-CN" sz="2800" kern="100" dirty="0">
                        <a:effectLst/>
                        <a:latin typeface="宋体" panose="02010600030101010101" pitchFamily="2" charset="-122"/>
                        <a:ea typeface="宋体" panose="02010600030101010101" pitchFamily="2" charset="-122"/>
                        <a:cs typeface="Courier New" panose="02070309020205020404" pitchFamily="49" charset="0"/>
                      </a:endParaRPr>
                    </a:p>
                  </a:txBody>
                  <a:tcPr marL="38865" marR="38865"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c>
                  <a:txBody>
                    <a:bodyPr/>
                    <a:lstStyle/>
                    <a:p>
                      <a:pPr algn="ctr">
                        <a:lnSpc>
                          <a:spcPct val="150000"/>
                        </a:lnSpc>
                        <a:spcAft>
                          <a:spcPts val="0"/>
                        </a:spcAft>
                      </a:pPr>
                      <a:r>
                        <a:rPr lang="en-US" sz="2800" kern="100" dirty="0" smtClean="0">
                          <a:effectLst/>
                          <a:latin typeface="Times New Roman" panose="02020603050405020304" pitchFamily="18" charset="0"/>
                          <a:ea typeface="黑体" panose="02010609060101010101" pitchFamily="49" charset="-122"/>
                          <a:cs typeface="Courier New" panose="02070309020205020404" pitchFamily="49" charset="0"/>
                        </a:rPr>
                        <a:t>Δ</a:t>
                      </a:r>
                      <a:r>
                        <a:rPr lang="en-US" sz="2800" i="1" kern="100" dirty="0" smtClean="0">
                          <a:effectLst/>
                          <a:latin typeface="Times New Roman" panose="02020603050405020304" pitchFamily="18" charset="0"/>
                          <a:ea typeface="黑体" panose="02010609060101010101" pitchFamily="49" charset="-122"/>
                          <a:cs typeface="Courier New" panose="02070309020205020404" pitchFamily="49" charset="0"/>
                        </a:rPr>
                        <a:t>S</a:t>
                      </a:r>
                      <a:r>
                        <a:rPr lang="en-US" altLang="zh-CN" sz="2800" u="sng" kern="100" dirty="0" smtClean="0">
                          <a:effectLst/>
                          <a:latin typeface="Times New Roman" panose="02020603050405020304" pitchFamily="18" charset="0"/>
                          <a:ea typeface="黑体" panose="02010609060101010101" pitchFamily="49" charset="-122"/>
                          <a:cs typeface="Times New Roman" panose="02020603050405020304" pitchFamily="18" charset="0"/>
                        </a:rPr>
                        <a:t>      </a:t>
                      </a:r>
                      <a:r>
                        <a:rPr lang="en-US" sz="2800" kern="100" dirty="0" smtClean="0">
                          <a:effectLst/>
                          <a:latin typeface="Times New Roman" panose="02020603050405020304" pitchFamily="18" charset="0"/>
                          <a:ea typeface="黑体" panose="02010609060101010101" pitchFamily="49" charset="-122"/>
                          <a:cs typeface="Courier New" panose="02070309020205020404" pitchFamily="49" charset="0"/>
                        </a:rPr>
                        <a:t>0</a:t>
                      </a:r>
                      <a:endParaRPr lang="zh-CN" sz="2800" kern="100" dirty="0">
                        <a:effectLst/>
                        <a:latin typeface="宋体" panose="02010600030101010101" pitchFamily="2" charset="-122"/>
                        <a:ea typeface="宋体" panose="02010600030101010101" pitchFamily="2" charset="-122"/>
                        <a:cs typeface="Courier New" panose="02070309020205020404" pitchFamily="49" charset="0"/>
                      </a:endParaRPr>
                    </a:p>
                  </a:txBody>
                  <a:tcPr marL="38865" marR="38865"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r>
              <a:tr h="1080000">
                <a:tc>
                  <a:txBody>
                    <a:bodyPr/>
                    <a:lstStyle/>
                    <a:p>
                      <a:pPr algn="ctr">
                        <a:lnSpc>
                          <a:spcPct val="150000"/>
                        </a:lnSpc>
                        <a:spcAft>
                          <a:spcPts val="0"/>
                        </a:spcAft>
                      </a:pPr>
                      <a:r>
                        <a:rPr lang="en-US" sz="2800" kern="100" dirty="0">
                          <a:effectLst/>
                          <a:latin typeface="Times New Roman" panose="02020603050405020304" pitchFamily="18" charset="0"/>
                          <a:ea typeface="黑体" panose="02010609060101010101" pitchFamily="49" charset="-122"/>
                          <a:cs typeface="Courier New" panose="02070309020205020404" pitchFamily="49" charset="0"/>
                        </a:rPr>
                        <a:t>N</a:t>
                      </a:r>
                      <a:r>
                        <a:rPr lang="en-US" sz="2800" kern="100" baseline="-25000" dirty="0">
                          <a:effectLst/>
                          <a:latin typeface="Times New Roman" panose="02020603050405020304" pitchFamily="18" charset="0"/>
                          <a:ea typeface="黑体" panose="02010609060101010101" pitchFamily="49" charset="-122"/>
                          <a:cs typeface="Courier New" panose="02070309020205020404" pitchFamily="49" charset="0"/>
                        </a:rPr>
                        <a:t>2</a:t>
                      </a:r>
                      <a:r>
                        <a:rPr lang="en-US" sz="2800" kern="100" dirty="0">
                          <a:effectLst/>
                          <a:latin typeface="Times New Roman" panose="02020603050405020304" pitchFamily="18" charset="0"/>
                          <a:ea typeface="黑体" panose="02010609060101010101" pitchFamily="49" charset="-122"/>
                          <a:cs typeface="Courier New" panose="02070309020205020404" pitchFamily="49" charset="0"/>
                        </a:rPr>
                        <a:t>(g)</a:t>
                      </a:r>
                      <a:r>
                        <a:rPr lang="zh-CN" sz="2800" kern="100" dirty="0">
                          <a:effectLst/>
                          <a:latin typeface="Times New Roman" panose="02020603050405020304" pitchFamily="18" charset="0"/>
                          <a:ea typeface="黑体" panose="02010609060101010101" pitchFamily="49" charset="-122"/>
                          <a:cs typeface="Times New Roman" panose="02020603050405020304" pitchFamily="18" charset="0"/>
                        </a:rPr>
                        <a:t>＋</a:t>
                      </a:r>
                      <a:r>
                        <a:rPr lang="en-US" sz="2800" kern="100" dirty="0" smtClean="0">
                          <a:effectLst/>
                          <a:latin typeface="Times New Roman" panose="02020603050405020304" pitchFamily="18" charset="0"/>
                          <a:ea typeface="黑体" panose="02010609060101010101" pitchFamily="49" charset="-122"/>
                          <a:cs typeface="Courier New" panose="02070309020205020404" pitchFamily="49" charset="0"/>
                        </a:rPr>
                        <a:t>3H</a:t>
                      </a:r>
                      <a:r>
                        <a:rPr lang="en-US" sz="2800" kern="100" baseline="-25000" dirty="0" smtClean="0">
                          <a:effectLst/>
                          <a:latin typeface="Times New Roman" panose="02020603050405020304" pitchFamily="18" charset="0"/>
                          <a:ea typeface="黑体" panose="02010609060101010101" pitchFamily="49" charset="-122"/>
                          <a:cs typeface="Courier New" panose="02070309020205020404" pitchFamily="49" charset="0"/>
                        </a:rPr>
                        <a:t>2</a:t>
                      </a:r>
                      <a:r>
                        <a:rPr lang="en-US" sz="2800" kern="100" dirty="0" smtClean="0">
                          <a:effectLst/>
                          <a:latin typeface="Times New Roman" panose="02020603050405020304" pitchFamily="18" charset="0"/>
                          <a:ea typeface="黑体" panose="02010609060101010101" pitchFamily="49" charset="-122"/>
                          <a:cs typeface="Courier New" panose="02070309020205020404" pitchFamily="49" charset="0"/>
                        </a:rPr>
                        <a:t>(g)</a:t>
                      </a:r>
                      <a:r>
                        <a:rPr lang="en-US" sz="2800" kern="100" baseline="0" dirty="0" smtClean="0">
                          <a:effectLst/>
                          <a:latin typeface="黑体" panose="02010609060101010101" pitchFamily="49" charset="-122"/>
                          <a:ea typeface="黑体" panose="02010609060101010101" pitchFamily="49" charset="-122"/>
                          <a:cs typeface="Courier New" panose="02070309020205020404" pitchFamily="49" charset="0"/>
                        </a:rPr>
                        <a:t>           </a:t>
                      </a:r>
                      <a:r>
                        <a:rPr lang="en-US" sz="2800" kern="100" dirty="0" smtClean="0">
                          <a:effectLst/>
                          <a:latin typeface="Times New Roman" panose="02020603050405020304" pitchFamily="18" charset="0"/>
                          <a:ea typeface="黑体" panose="02010609060101010101" pitchFamily="49" charset="-122"/>
                          <a:cs typeface="Courier New" panose="02070309020205020404" pitchFamily="49" charset="0"/>
                        </a:rPr>
                        <a:t>2NH</a:t>
                      </a:r>
                      <a:r>
                        <a:rPr lang="en-US" sz="2800" kern="100" baseline="-25000" dirty="0" smtClean="0">
                          <a:effectLst/>
                          <a:latin typeface="Times New Roman" panose="02020603050405020304" pitchFamily="18" charset="0"/>
                          <a:ea typeface="黑体" panose="02010609060101010101" pitchFamily="49" charset="-122"/>
                          <a:cs typeface="Courier New" panose="02070309020205020404" pitchFamily="49" charset="0"/>
                        </a:rPr>
                        <a:t>3</a:t>
                      </a:r>
                      <a:r>
                        <a:rPr lang="en-US" sz="2800" kern="100" dirty="0" smtClean="0">
                          <a:effectLst/>
                          <a:latin typeface="Times New Roman" panose="02020603050405020304" pitchFamily="18" charset="0"/>
                          <a:ea typeface="黑体" panose="02010609060101010101" pitchFamily="49" charset="-122"/>
                          <a:cs typeface="Courier New" panose="02070309020205020404" pitchFamily="49" charset="0"/>
                        </a:rPr>
                        <a:t>(g</a:t>
                      </a:r>
                      <a:r>
                        <a:rPr lang="en-US" sz="2800" kern="100" dirty="0">
                          <a:effectLst/>
                          <a:latin typeface="Times New Roman" panose="02020603050405020304" pitchFamily="18" charset="0"/>
                          <a:ea typeface="黑体" panose="02010609060101010101" pitchFamily="49" charset="-122"/>
                          <a:cs typeface="Courier New" panose="02070309020205020404" pitchFamily="49" charset="0"/>
                        </a:rPr>
                        <a:t>)</a:t>
                      </a:r>
                      <a:endParaRPr lang="zh-CN" sz="2800" kern="100" dirty="0">
                        <a:effectLst/>
                        <a:latin typeface="宋体" panose="02010600030101010101" pitchFamily="2" charset="-122"/>
                        <a:ea typeface="宋体" panose="02010600030101010101" pitchFamily="2" charset="-122"/>
                        <a:cs typeface="Courier New" panose="02070309020205020404" pitchFamily="49" charset="0"/>
                      </a:endParaRPr>
                    </a:p>
                  </a:txBody>
                  <a:tcPr marL="38865" marR="38865"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c>
                  <a:txBody>
                    <a:bodyPr/>
                    <a:lstStyle/>
                    <a:p>
                      <a:pPr algn="ctr">
                        <a:lnSpc>
                          <a:spcPct val="150000"/>
                        </a:lnSpc>
                        <a:spcAft>
                          <a:spcPts val="0"/>
                        </a:spcAft>
                      </a:pPr>
                      <a:r>
                        <a:rPr lang="en-US" sz="2800" kern="100" dirty="0" smtClean="0">
                          <a:effectLst/>
                          <a:latin typeface="Times New Roman" panose="02020603050405020304" pitchFamily="18" charset="0"/>
                          <a:ea typeface="黑体" panose="02010609060101010101" pitchFamily="49" charset="-122"/>
                          <a:cs typeface="Courier New" panose="02070309020205020404" pitchFamily="49" charset="0"/>
                        </a:rPr>
                        <a:t>Δ</a:t>
                      </a:r>
                      <a:r>
                        <a:rPr lang="en-US" sz="2800" i="1" kern="100" dirty="0" smtClean="0">
                          <a:effectLst/>
                          <a:latin typeface="Times New Roman" panose="02020603050405020304" pitchFamily="18" charset="0"/>
                          <a:ea typeface="黑体" panose="02010609060101010101" pitchFamily="49" charset="-122"/>
                          <a:cs typeface="Courier New" panose="02070309020205020404" pitchFamily="49" charset="0"/>
                        </a:rPr>
                        <a:t>S</a:t>
                      </a:r>
                      <a:r>
                        <a:rPr lang="en-US" altLang="zh-CN" sz="2800" u="sng" kern="100" dirty="0" smtClean="0">
                          <a:effectLst/>
                          <a:latin typeface="Times New Roman" panose="02020603050405020304" pitchFamily="18" charset="0"/>
                          <a:ea typeface="黑体" panose="02010609060101010101" pitchFamily="49" charset="-122"/>
                          <a:cs typeface="Times New Roman" panose="02020603050405020304" pitchFamily="18" charset="0"/>
                        </a:rPr>
                        <a:t>     </a:t>
                      </a:r>
                      <a:r>
                        <a:rPr lang="en-US" sz="2800" kern="100" dirty="0" smtClean="0">
                          <a:effectLst/>
                          <a:latin typeface="Times New Roman" panose="02020603050405020304" pitchFamily="18" charset="0"/>
                          <a:ea typeface="黑体" panose="02010609060101010101" pitchFamily="49" charset="-122"/>
                          <a:cs typeface="Courier New" panose="02070309020205020404" pitchFamily="49" charset="0"/>
                        </a:rPr>
                        <a:t>0</a:t>
                      </a:r>
                      <a:endParaRPr lang="zh-CN" sz="2800" kern="100" dirty="0">
                        <a:effectLst/>
                        <a:latin typeface="宋体" panose="02010600030101010101" pitchFamily="2" charset="-122"/>
                        <a:ea typeface="宋体" panose="02010600030101010101" pitchFamily="2" charset="-122"/>
                        <a:cs typeface="Courier New" panose="02070309020205020404" pitchFamily="49" charset="0"/>
                      </a:endParaRPr>
                    </a:p>
                  </a:txBody>
                  <a:tcPr marL="38865" marR="38865"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r>
            </a:tbl>
          </a:graphicData>
        </a:graphic>
      </p:graphicFrame>
      <p:graphicFrame>
        <p:nvGraphicFramePr>
          <p:cNvPr id="6" name="对象 5"/>
          <p:cNvGraphicFramePr>
            <a:graphicFrameLocks noChangeAspect="1"/>
          </p:cNvGraphicFramePr>
          <p:nvPr>
            <p:extLst>
              <p:ext uri="{D42A27DB-BD31-4B8C-83A1-F6EECF244321}">
                <p14:modId xmlns:p14="http://schemas.microsoft.com/office/powerpoint/2010/main" val="2616309458"/>
              </p:ext>
            </p:extLst>
          </p:nvPr>
        </p:nvGraphicFramePr>
        <p:xfrm>
          <a:off x="3096270" y="3069754"/>
          <a:ext cx="2000250" cy="915988"/>
        </p:xfrm>
        <a:graphic>
          <a:graphicData uri="http://schemas.openxmlformats.org/presentationml/2006/ole">
            <mc:AlternateContent xmlns:mc="http://schemas.openxmlformats.org/markup-compatibility/2006">
              <mc:Choice xmlns:v="urn:schemas-microsoft-com:vml" Requires="v">
                <p:oleObj spid="_x0000_s677922" name="文档" r:id="rId3" imgW="2000381" imgH="915858" progId="Word.Document.12">
                  <p:embed/>
                </p:oleObj>
              </mc:Choice>
              <mc:Fallback>
                <p:oleObj name="文档" r:id="rId3" imgW="2000381" imgH="915858" progId="Word.Document.12">
                  <p:embed/>
                  <p:pic>
                    <p:nvPicPr>
                      <p:cNvPr id="0" name=""/>
                      <p:cNvPicPr/>
                      <p:nvPr/>
                    </p:nvPicPr>
                    <p:blipFill>
                      <a:blip r:embed="rId4"/>
                      <a:stretch>
                        <a:fillRect/>
                      </a:stretch>
                    </p:blipFill>
                    <p:spPr>
                      <a:xfrm>
                        <a:off x="3096270" y="3069754"/>
                        <a:ext cx="2000250" cy="915988"/>
                      </a:xfrm>
                      <a:prstGeom prst="rect">
                        <a:avLst/>
                      </a:prstGeom>
                    </p:spPr>
                  </p:pic>
                </p:oleObj>
              </mc:Fallback>
            </mc:AlternateContent>
          </a:graphicData>
        </a:graphic>
      </p:graphicFrame>
      <p:graphicFrame>
        <p:nvGraphicFramePr>
          <p:cNvPr id="7" name="对象 6"/>
          <p:cNvGraphicFramePr>
            <a:graphicFrameLocks noChangeAspect="1"/>
          </p:cNvGraphicFramePr>
          <p:nvPr>
            <p:extLst>
              <p:ext uri="{D42A27DB-BD31-4B8C-83A1-F6EECF244321}">
                <p14:modId xmlns:p14="http://schemas.microsoft.com/office/powerpoint/2010/main" val="278376645"/>
              </p:ext>
            </p:extLst>
          </p:nvPr>
        </p:nvGraphicFramePr>
        <p:xfrm>
          <a:off x="4315544" y="4987602"/>
          <a:ext cx="2622550" cy="1131888"/>
        </p:xfrm>
        <a:graphic>
          <a:graphicData uri="http://schemas.openxmlformats.org/presentationml/2006/ole">
            <mc:AlternateContent xmlns:mc="http://schemas.openxmlformats.org/markup-compatibility/2006">
              <mc:Choice xmlns:v="urn:schemas-microsoft-com:vml" Requires="v">
                <p:oleObj spid="_x0000_s677923" name="文档" r:id="rId5" imgW="2622666" imgH="1131482" progId="Word.Document.12">
                  <p:embed/>
                </p:oleObj>
              </mc:Choice>
              <mc:Fallback>
                <p:oleObj name="文档" r:id="rId5" imgW="2622666" imgH="1131482" progId="Word.Document.12">
                  <p:embed/>
                  <p:pic>
                    <p:nvPicPr>
                      <p:cNvPr id="0" name=""/>
                      <p:cNvPicPr/>
                      <p:nvPr/>
                    </p:nvPicPr>
                    <p:blipFill>
                      <a:blip r:embed="rId6"/>
                      <a:stretch>
                        <a:fillRect/>
                      </a:stretch>
                    </p:blipFill>
                    <p:spPr>
                      <a:xfrm>
                        <a:off x="4315544" y="4987602"/>
                        <a:ext cx="2622550" cy="1131888"/>
                      </a:xfrm>
                      <a:prstGeom prst="rect">
                        <a:avLst/>
                      </a:prstGeom>
                    </p:spPr>
                  </p:pic>
                </p:oleObj>
              </mc:Fallback>
            </mc:AlternateContent>
          </a:graphicData>
        </a:graphic>
      </p:graphicFrame>
      <p:sp>
        <p:nvSpPr>
          <p:cNvPr id="9" name="矩形 8"/>
          <p:cNvSpPr/>
          <p:nvPr/>
        </p:nvSpPr>
        <p:spPr>
          <a:xfrm>
            <a:off x="10199662" y="2301967"/>
            <a:ext cx="537327" cy="523220"/>
          </a:xfrm>
          <a:prstGeom prst="rect">
            <a:avLst/>
          </a:prstGeom>
        </p:spPr>
        <p:txBody>
          <a:bodyPr wrap="none">
            <a:spAutoFit/>
          </a:bodyPr>
          <a:lstStyle/>
          <a:p>
            <a:r>
              <a:rPr lang="zh-CN" altLang="zh-CN"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en-US"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10" name="矩形 9"/>
          <p:cNvSpPr/>
          <p:nvPr/>
        </p:nvSpPr>
        <p:spPr>
          <a:xfrm>
            <a:off x="10215884" y="3252837"/>
            <a:ext cx="537327" cy="523220"/>
          </a:xfrm>
          <a:prstGeom prst="rect">
            <a:avLst/>
          </a:prstGeom>
        </p:spPr>
        <p:txBody>
          <a:bodyPr wrap="none">
            <a:spAutoFit/>
          </a:bodyPr>
          <a:lstStyle/>
          <a:p>
            <a:r>
              <a:rPr lang="zh-CN" altLang="zh-CN"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en-US"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11" name="矩形 10"/>
          <p:cNvSpPr/>
          <p:nvPr/>
        </p:nvSpPr>
        <p:spPr>
          <a:xfrm>
            <a:off x="10215884" y="4203707"/>
            <a:ext cx="537327" cy="523220"/>
          </a:xfrm>
          <a:prstGeom prst="rect">
            <a:avLst/>
          </a:prstGeom>
        </p:spPr>
        <p:txBody>
          <a:bodyPr wrap="none">
            <a:spAutoFit/>
          </a:bodyPr>
          <a:lstStyle/>
          <a:p>
            <a:r>
              <a:rPr lang="zh-CN" altLang="zh-CN"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en-US"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13" name="矩形 12"/>
          <p:cNvSpPr/>
          <p:nvPr/>
        </p:nvSpPr>
        <p:spPr>
          <a:xfrm>
            <a:off x="10173592" y="5228436"/>
            <a:ext cx="537327" cy="523220"/>
          </a:xfrm>
          <a:prstGeom prst="rect">
            <a:avLst/>
          </a:prstGeom>
        </p:spPr>
        <p:txBody>
          <a:bodyPr wrap="none">
            <a:spAutoFit/>
          </a:bodyPr>
          <a:lstStyle/>
          <a:p>
            <a:r>
              <a:rPr lang="zh-CN" altLang="zh-CN"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en-US"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Tree>
    <p:extLst>
      <p:ext uri="{BB962C8B-B14F-4D97-AF65-F5344CB8AC3E}">
        <p14:creationId xmlns:p14="http://schemas.microsoft.com/office/powerpoint/2010/main" val="8425234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linds(horizontal)">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linds(horizontal)">
                                      <p:cBhvr>
                                        <p:cTn id="2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nvSpPr>
        <p:spPr>
          <a:xfrm>
            <a:off x="389206" y="1544226"/>
            <a:ext cx="11412000" cy="2677656"/>
          </a:xfrm>
          <a:prstGeom prst="rect">
            <a:avLst/>
          </a:prstGeom>
        </p:spPr>
        <p:txBody>
          <a:bodyPr>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(2022·</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南京月考</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某反应</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2AB(g)</a:t>
            </a:r>
            <a:r>
              <a:rPr lang="en-US" altLang="zh-CN" sz="2800" kern="100" dirty="0">
                <a:latin typeface="ZBFH" panose="02020603050405020304" pitchFamily="18" charset="0"/>
                <a:ea typeface="方正中等线简体" panose="03000509000000000000" pitchFamily="65" charset="-122"/>
                <a:cs typeface="Times New Roman" panose="02020603050405020304" pitchFamily="18" charset="0"/>
              </a:rPr>
              <a:t> </a:t>
            </a:r>
            <a:r>
              <a:rPr lang="en-US" altLang="zh-CN" sz="2800" kern="100" dirty="0" smtClean="0">
                <a:latin typeface="ZBFH" panose="02020603050405020304" pitchFamily="18" charset="0"/>
                <a:ea typeface="方正中等线简体" panose="03000509000000000000" pitchFamily="65" charset="-122"/>
                <a:cs typeface="Times New Roman" panose="02020603050405020304" pitchFamily="18" charset="0"/>
              </a:rPr>
              <a:t>     </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C(g</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3D(g)</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在高温时能正向自发进行，其逆反应在低温时能正向自发进行，则该反应的正反应的</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应为</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0</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0  	</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	B.Δ</a:t>
            </a:r>
            <a:r>
              <a:rPr lang="en-US" altLang="zh-CN" sz="2800" i="1" kern="100" dirty="0" smtClean="0">
                <a:latin typeface="Times New Roman" panose="02020603050405020304" pitchFamily="18" charset="0"/>
                <a:ea typeface="方正中等线简体" panose="03000509000000000000" pitchFamily="65" charset="-122"/>
                <a:cs typeface="Courier New" panose="02070309020205020404" pitchFamily="49" charset="0"/>
              </a:rPr>
              <a:t>H</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0</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0</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C.Δ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0</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0  	</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	D.Δ</a:t>
            </a:r>
            <a:r>
              <a:rPr lang="en-US" altLang="zh-CN" sz="2800" i="1" kern="100" dirty="0" smtClean="0">
                <a:latin typeface="Times New Roman" panose="02020603050405020304" pitchFamily="18" charset="0"/>
                <a:ea typeface="方正中等线简体" panose="03000509000000000000" pitchFamily="65" charset="-122"/>
                <a:cs typeface="Courier New" panose="02070309020205020404" pitchFamily="49" charset="0"/>
              </a:rPr>
              <a:t>H</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0</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0</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graphicFrame>
        <p:nvGraphicFramePr>
          <p:cNvPr id="2" name="对象 1"/>
          <p:cNvGraphicFramePr>
            <a:graphicFrameLocks noChangeAspect="1"/>
          </p:cNvGraphicFramePr>
          <p:nvPr>
            <p:extLst>
              <p:ext uri="{D42A27DB-BD31-4B8C-83A1-F6EECF244321}">
                <p14:modId xmlns:p14="http://schemas.microsoft.com/office/powerpoint/2010/main" val="3652513819"/>
              </p:ext>
            </p:extLst>
          </p:nvPr>
        </p:nvGraphicFramePr>
        <p:xfrm>
          <a:off x="5375126" y="1663774"/>
          <a:ext cx="1244600" cy="635000"/>
        </p:xfrm>
        <a:graphic>
          <a:graphicData uri="http://schemas.openxmlformats.org/presentationml/2006/ole">
            <mc:AlternateContent xmlns:mc="http://schemas.openxmlformats.org/markup-compatibility/2006">
              <mc:Choice xmlns:v="urn:schemas-microsoft-com:vml" Requires="v">
                <p:oleObj spid="_x0000_s669737" name="文档" r:id="rId3" imgW="1244930" imgH="635332" progId="Word.Document.12">
                  <p:embed/>
                </p:oleObj>
              </mc:Choice>
              <mc:Fallback>
                <p:oleObj name="文档" r:id="rId3" imgW="1244930" imgH="635332" progId="Word.Document.12">
                  <p:embed/>
                  <p:pic>
                    <p:nvPicPr>
                      <p:cNvPr id="0" name=""/>
                      <p:cNvPicPr/>
                      <p:nvPr/>
                    </p:nvPicPr>
                    <p:blipFill>
                      <a:blip r:embed="rId4"/>
                      <a:stretch>
                        <a:fillRect/>
                      </a:stretch>
                    </p:blipFill>
                    <p:spPr>
                      <a:xfrm>
                        <a:off x="5375126" y="1663774"/>
                        <a:ext cx="1244600" cy="635000"/>
                      </a:xfrm>
                      <a:prstGeom prst="rect">
                        <a:avLst/>
                      </a:prstGeom>
                    </p:spPr>
                  </p:pic>
                </p:oleObj>
              </mc:Fallback>
            </mc:AlternateContent>
          </a:graphicData>
        </a:graphic>
      </p:graphicFrame>
      <p:sp>
        <p:nvSpPr>
          <p:cNvPr id="15" name="TextBox 9"/>
          <p:cNvSpPr txBox="1"/>
          <p:nvPr/>
        </p:nvSpPr>
        <p:spPr>
          <a:xfrm>
            <a:off x="259965" y="3433132"/>
            <a:ext cx="756000" cy="784830"/>
          </a:xfrm>
          <a:prstGeom prst="rect">
            <a:avLst/>
          </a:prstGeom>
          <a:noFill/>
        </p:spPr>
        <p:txBody>
          <a:bodyPr wrap="square" rtlCol="0">
            <a:spAutoFit/>
          </a:bodyPr>
          <a:lstStyle/>
          <a:p>
            <a:r>
              <a:rPr lang="zh-CN" altLang="en-US" sz="4500" b="1" dirty="0">
                <a:solidFill>
                  <a:srgbClr val="C00000"/>
                </a:solidFill>
                <a:latin typeface="华文细黑" pitchFamily="2" charset="-122"/>
                <a:ea typeface="华文细黑" pitchFamily="2" charset="-122"/>
              </a:rPr>
              <a:t>√</a:t>
            </a:r>
          </a:p>
        </p:txBody>
      </p:sp>
    </p:spTree>
    <p:extLst>
      <p:ext uri="{BB962C8B-B14F-4D97-AF65-F5344CB8AC3E}">
        <p14:creationId xmlns:p14="http://schemas.microsoft.com/office/powerpoint/2010/main" val="9030847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linds(horizontal)">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nvSpPr>
        <p:spPr>
          <a:xfrm>
            <a:off x="389206" y="1121346"/>
            <a:ext cx="11412000" cy="5262979"/>
          </a:xfrm>
          <a:prstGeom prst="rect">
            <a:avLst/>
          </a:prstGeom>
        </p:spPr>
        <p:txBody>
          <a:bodyPr>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3.</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下列关于焓判据和熵判据的说法中，不正确的是</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放热的自发过程可能是熵减小的过程，吸热的自发过程一定为熵增</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加</a:t>
            </a:r>
            <a:endParaRPr lang="en-US"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的</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过程</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B.4Fe(OH)</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2H</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O(l)</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O</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(g)</a:t>
            </a:r>
            <a:r>
              <a:rPr lang="en-US" altLang="zh-CN" sz="2800" kern="100" spc="-80" dirty="0">
                <a:latin typeface="Times New Roman" panose="02020603050405020304" pitchFamily="18" charset="0"/>
                <a:ea typeface="方正中等线简体" panose="03000509000000000000" pitchFamily="65" charset="-122"/>
                <a:cs typeface="Courier New" panose="02070309020205020404" pitchFamily="49"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=4Fe(OH)</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3</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444.3 </a:t>
            </a:r>
            <a:r>
              <a:rPr lang="en-US" altLang="zh-CN" sz="2800" kern="100" dirty="0" err="1">
                <a:latin typeface="Times New Roman" panose="02020603050405020304" pitchFamily="18" charset="0"/>
                <a:ea typeface="方正中等线简体" panose="03000509000000000000" pitchFamily="65" charset="-122"/>
                <a:cs typeface="Courier New" panose="02070309020205020404" pitchFamily="49" charset="0"/>
              </a:rPr>
              <a:t>kJ·mol</a:t>
            </a:r>
            <a:r>
              <a:rPr lang="zh-CN" altLang="zh-CN" sz="2800" kern="100" baseline="300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baseline="30000" dirty="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endParaRPr lang="en-US"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smtClean="0">
                <a:latin typeface="Times New Roman" panose="02020603050405020304" pitchFamily="18" charset="0"/>
                <a:ea typeface="方正中等线简体" panose="03000509000000000000" pitchFamily="65" charset="-122"/>
                <a:cs typeface="Courier New" panose="02070309020205020404" pitchFamily="49" charset="0"/>
              </a:rPr>
              <a:t>S</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280.1 </a:t>
            </a:r>
            <a:r>
              <a:rPr lang="en-US" altLang="zh-CN" sz="2800" kern="100" dirty="0" err="1" smtClean="0">
                <a:latin typeface="Times New Roman" panose="02020603050405020304" pitchFamily="18" charset="0"/>
                <a:ea typeface="方正中等线简体" panose="03000509000000000000" pitchFamily="65" charset="-122"/>
                <a:cs typeface="Courier New" panose="02070309020205020404" pitchFamily="49" charset="0"/>
              </a:rPr>
              <a:t>J·mol</a:t>
            </a:r>
            <a:r>
              <a:rPr lang="zh-CN" altLang="zh-CN" sz="2800" kern="100" baseline="300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baseline="30000" dirty="0">
                <a:latin typeface="Times New Roman" panose="02020603050405020304" pitchFamily="18" charset="0"/>
                <a:ea typeface="方正中等线简体" panose="03000509000000000000" pitchFamily="65" charset="-122"/>
                <a:cs typeface="Courier New" panose="02070309020205020404" pitchFamily="49" charset="0"/>
              </a:rPr>
              <a:t>1</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·K</a:t>
            </a:r>
            <a:r>
              <a:rPr lang="zh-CN" altLang="zh-CN" sz="2800" kern="100" baseline="300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baseline="30000" dirty="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在常温、常压下能自发进行</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C.</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在室温下碳酸钙的分解反应不能自发进行，但同样是这个吸热反应</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在</a:t>
            </a:r>
            <a:endParaRPr lang="en-US"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较高</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温度</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(1 200 K)</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下则能自发进行</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D.</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放热过程</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0)</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或熵增加</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0)</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的过程一定是自发的</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15" name="TextBox 9"/>
          <p:cNvSpPr txBox="1"/>
          <p:nvPr/>
        </p:nvSpPr>
        <p:spPr>
          <a:xfrm>
            <a:off x="247265" y="5622692"/>
            <a:ext cx="756000" cy="784830"/>
          </a:xfrm>
          <a:prstGeom prst="rect">
            <a:avLst/>
          </a:prstGeom>
          <a:noFill/>
        </p:spPr>
        <p:txBody>
          <a:bodyPr wrap="square" rtlCol="0">
            <a:spAutoFit/>
          </a:bodyPr>
          <a:lstStyle/>
          <a:p>
            <a:r>
              <a:rPr lang="zh-CN" altLang="en-US" sz="4500" b="1" dirty="0">
                <a:solidFill>
                  <a:srgbClr val="C00000"/>
                </a:solidFill>
                <a:latin typeface="华文细黑" pitchFamily="2" charset="-122"/>
                <a:ea typeface="华文细黑" pitchFamily="2" charset="-122"/>
              </a:rPr>
              <a:t>√</a:t>
            </a:r>
          </a:p>
        </p:txBody>
      </p:sp>
    </p:spTree>
    <p:extLst>
      <p:ext uri="{BB962C8B-B14F-4D97-AF65-F5344CB8AC3E}">
        <p14:creationId xmlns:p14="http://schemas.microsoft.com/office/powerpoint/2010/main" val="10860060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linds(horizontal)">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组合 11"/>
          <p:cNvGrpSpPr/>
          <p:nvPr/>
        </p:nvGrpSpPr>
        <p:grpSpPr>
          <a:xfrm>
            <a:off x="335206" y="549474"/>
            <a:ext cx="11520000" cy="5832648"/>
            <a:chOff x="335206" y="613340"/>
            <a:chExt cx="11520000" cy="7771647"/>
          </a:xfrm>
        </p:grpSpPr>
        <p:sp>
          <p:nvSpPr>
            <p:cNvPr id="13" name="圆角矩形 12">
              <a:extLst>
                <a:ext uri="{FF2B5EF4-FFF2-40B4-BE49-F238E27FC236}">
                  <a16:creationId xmlns:a16="http://schemas.microsoft.com/office/drawing/2014/main" xmlns="" id="{E595429C-FC91-844C-93CF-CDF13B79A00E}"/>
                </a:ext>
              </a:extLst>
            </p:cNvPr>
            <p:cNvSpPr/>
            <p:nvPr/>
          </p:nvSpPr>
          <p:spPr>
            <a:xfrm>
              <a:off x="335206" y="806380"/>
              <a:ext cx="11520000" cy="7578607"/>
            </a:xfrm>
            <a:prstGeom prst="roundRect">
              <a:avLst>
                <a:gd name="adj" fmla="val 3824"/>
              </a:avLst>
            </a:prstGeom>
            <a:solidFill>
              <a:schemeClr val="accent6">
                <a:lumMod val="20000"/>
                <a:lumOff val="80000"/>
              </a:schemeClr>
            </a:solidFill>
            <a:ln w="285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zh-CN" dirty="0" smtClean="0">
                <a:solidFill>
                  <a:prstClr val="white"/>
                </a:solidFill>
              </a:endParaRPr>
            </a:p>
          </p:txBody>
        </p:sp>
        <p:sp>
          <p:nvSpPr>
            <p:cNvPr id="14" name="矩形 13">
              <a:extLst>
                <a:ext uri="{FF2B5EF4-FFF2-40B4-BE49-F238E27FC236}">
                  <a16:creationId xmlns:a16="http://schemas.microsoft.com/office/drawing/2014/main" xmlns="" id="{FB65ABD8-6080-B245-B7CB-5CF76B33E96C}"/>
                </a:ext>
              </a:extLst>
            </p:cNvPr>
            <p:cNvSpPr/>
            <p:nvPr/>
          </p:nvSpPr>
          <p:spPr>
            <a:xfrm>
              <a:off x="922765" y="693487"/>
              <a:ext cx="707945" cy="21602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prstClr val="white"/>
                </a:solidFill>
              </a:endParaRPr>
            </a:p>
          </p:txBody>
        </p:sp>
        <p:sp>
          <p:nvSpPr>
            <p:cNvPr id="15" name="文本框 14">
              <a:extLst>
                <a:ext uri="{FF2B5EF4-FFF2-40B4-BE49-F238E27FC236}">
                  <a16:creationId xmlns:a16="http://schemas.microsoft.com/office/drawing/2014/main" xmlns="" id="{88957DF7-A6C0-3848-B485-D6CCBD5F92BE}"/>
                </a:ext>
              </a:extLst>
            </p:cNvPr>
            <p:cNvSpPr txBox="1"/>
            <p:nvPr/>
          </p:nvSpPr>
          <p:spPr>
            <a:xfrm>
              <a:off x="922765" y="613340"/>
              <a:ext cx="779952" cy="292103"/>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65000"/>
              </a:schemeClr>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dirty="0">
                <a:solidFill>
                  <a:prstClr val="white"/>
                </a:solidFill>
                <a:latin typeface="DOUYU Font" pitchFamily="2" charset="-122"/>
                <a:ea typeface="DOUYU Font" pitchFamily="2" charset="-122"/>
              </a:endParaRPr>
            </a:p>
          </p:txBody>
        </p:sp>
      </p:grpSp>
      <p:sp>
        <p:nvSpPr>
          <p:cNvPr id="2" name="矩形 1"/>
          <p:cNvSpPr/>
          <p:nvPr/>
        </p:nvSpPr>
        <p:spPr>
          <a:xfrm>
            <a:off x="443206" y="936587"/>
            <a:ext cx="11304000" cy="5262979"/>
          </a:xfrm>
          <a:prstGeom prst="rect">
            <a:avLst/>
          </a:prstGeom>
        </p:spPr>
        <p:txBody>
          <a:bodyPr wrap="square">
            <a:spAutoFit/>
          </a:bodyPr>
          <a:lstStyle/>
          <a:p>
            <a:pPr algn="just">
              <a:lnSpc>
                <a:spcPct val="150000"/>
              </a:lnSpc>
              <a:spcAft>
                <a:spcPts val="0"/>
              </a:spcAft>
            </a:pPr>
            <a:r>
              <a:rPr lang="zh-CN" altLang="zh-CN" sz="2800" kern="100" spc="-100" dirty="0">
                <a:latin typeface="Times New Roman" panose="02020603050405020304" pitchFamily="18" charset="0"/>
                <a:ea typeface="楷体_GB2312" panose="02010609030101010101" pitchFamily="49" charset="-122"/>
                <a:cs typeface="Times New Roman" panose="02020603050405020304" pitchFamily="18" charset="0"/>
              </a:rPr>
              <a:t>放热的自发过程可能熵减小，吸热的自发过程是熵增加的过程，</a:t>
            </a:r>
            <a:r>
              <a:rPr lang="en-US" altLang="zh-CN" sz="2800" kern="100" spc="-100" dirty="0">
                <a:latin typeface="Times New Roman" panose="02020603050405020304" pitchFamily="18" charset="0"/>
                <a:ea typeface="楷体_GB2312" panose="02010609030101010101" pitchFamily="49" charset="-122"/>
                <a:cs typeface="Courier New" panose="02070309020205020404" pitchFamily="49" charset="0"/>
              </a:rPr>
              <a:t>A</a:t>
            </a:r>
            <a:r>
              <a:rPr lang="zh-CN" altLang="zh-CN" sz="2800" kern="100" spc="-100" dirty="0">
                <a:latin typeface="Times New Roman" panose="02020603050405020304" pitchFamily="18" charset="0"/>
                <a:ea typeface="楷体_GB2312" panose="02010609030101010101" pitchFamily="49" charset="-122"/>
                <a:cs typeface="Times New Roman" panose="02020603050405020304" pitchFamily="18" charset="0"/>
              </a:rPr>
              <a:t>项正确</a:t>
            </a:r>
            <a:r>
              <a:rPr lang="zh-CN" altLang="zh-CN" sz="2800" kern="100" spc="-100" dirty="0" smtClean="0">
                <a:latin typeface="Times New Roman" panose="02020603050405020304" pitchFamily="18" charset="0"/>
                <a:ea typeface="楷体_GB2312" panose="02010609030101010101" pitchFamily="49" charset="-122"/>
                <a:cs typeface="Times New Roman" panose="02020603050405020304" pitchFamily="18" charset="0"/>
              </a:rPr>
              <a:t>；</a:t>
            </a:r>
            <a:endParaRPr lang="en-US" altLang="zh-CN" sz="2800" kern="100" spc="-100" dirty="0" smtClean="0">
              <a:latin typeface="Times New Roman" panose="02020603050405020304" pitchFamily="18" charset="0"/>
              <a:ea typeface="楷体_GB2312" panose="02010609030101010101" pitchFamily="49" charset="-122"/>
              <a:cs typeface="Times New Roman" panose="02020603050405020304" pitchFamily="18" charset="0"/>
            </a:endParaRPr>
          </a:p>
          <a:p>
            <a:pPr algn="just">
              <a:lnSpc>
                <a:spcPct val="150000"/>
              </a:lnSpc>
              <a:spcAft>
                <a:spcPts val="0"/>
              </a:spcAft>
            </a:pPr>
            <a:r>
              <a:rPr lang="zh-CN" altLang="zh-CN" sz="2800" kern="100" spc="-100" dirty="0" smtClean="0">
                <a:latin typeface="Times New Roman" panose="02020603050405020304" pitchFamily="18" charset="0"/>
                <a:ea typeface="楷体_GB2312" panose="02010609030101010101" pitchFamily="49" charset="-122"/>
                <a:cs typeface="Times New Roman" panose="02020603050405020304" pitchFamily="18" charset="0"/>
              </a:rPr>
              <a:t>根据</a:t>
            </a:r>
            <a:r>
              <a:rPr lang="en-US" altLang="zh-CN" sz="2800" kern="100" spc="-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spc="-100" dirty="0">
                <a:latin typeface="Times New Roman" panose="02020603050405020304" pitchFamily="18" charset="0"/>
                <a:ea typeface="楷体_GB2312" panose="02010609030101010101" pitchFamily="49" charset="-122"/>
                <a:cs typeface="Courier New" panose="02070309020205020404" pitchFamily="49" charset="0"/>
              </a:rPr>
              <a:t>H</a:t>
            </a:r>
            <a:r>
              <a:rPr lang="zh-CN" altLang="zh-CN" sz="2800" kern="100" spc="-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i="1" kern="100" spc="-100" dirty="0">
                <a:latin typeface="Times New Roman" panose="02020603050405020304" pitchFamily="18" charset="0"/>
                <a:ea typeface="楷体_GB2312" panose="02010609030101010101" pitchFamily="49" charset="-122"/>
                <a:cs typeface="Courier New" panose="02070309020205020404" pitchFamily="49" charset="0"/>
              </a:rPr>
              <a:t>T</a:t>
            </a:r>
            <a:r>
              <a:rPr lang="en-US" altLang="zh-CN" sz="2800" kern="100" spc="-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spc="-100" dirty="0">
                <a:latin typeface="Times New Roman" panose="02020603050405020304" pitchFamily="18" charset="0"/>
                <a:ea typeface="楷体_GB2312" panose="02010609030101010101" pitchFamily="49" charset="-122"/>
                <a:cs typeface="Courier New" panose="02070309020205020404" pitchFamily="49" charset="0"/>
              </a:rPr>
              <a:t>S</a:t>
            </a:r>
            <a:r>
              <a:rPr lang="zh-CN" altLang="zh-CN" sz="2800" kern="100" spc="-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spc="-100" dirty="0">
                <a:latin typeface="Times New Roman" panose="02020603050405020304" pitchFamily="18" charset="0"/>
                <a:ea typeface="楷体_GB2312" panose="02010609030101010101" pitchFamily="49" charset="-122"/>
                <a:cs typeface="Courier New" panose="02070309020205020404" pitchFamily="49" charset="0"/>
              </a:rPr>
              <a:t>444.3 </a:t>
            </a:r>
            <a:r>
              <a:rPr lang="en-US" altLang="zh-CN" sz="2800" kern="100" spc="-100" dirty="0" err="1">
                <a:latin typeface="Times New Roman" panose="02020603050405020304" pitchFamily="18" charset="0"/>
                <a:ea typeface="楷体_GB2312" panose="02010609030101010101" pitchFamily="49" charset="-122"/>
                <a:cs typeface="Courier New" panose="02070309020205020404" pitchFamily="49" charset="0"/>
              </a:rPr>
              <a:t>kJ·mol</a:t>
            </a:r>
            <a:r>
              <a:rPr lang="zh-CN" altLang="zh-CN" sz="2800" kern="100" spc="-100" baseline="300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spc="-100" baseline="30000" dirty="0">
                <a:latin typeface="Times New Roman" panose="02020603050405020304" pitchFamily="18" charset="0"/>
                <a:ea typeface="楷体_GB2312" panose="02010609030101010101" pitchFamily="49" charset="-122"/>
                <a:cs typeface="Courier New" panose="02070309020205020404" pitchFamily="49" charset="0"/>
              </a:rPr>
              <a:t>1</a:t>
            </a:r>
            <a:r>
              <a:rPr lang="zh-CN" altLang="zh-CN" sz="2800" kern="100" spc="-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spc="-100" dirty="0">
                <a:latin typeface="Times New Roman" panose="02020603050405020304" pitchFamily="18" charset="0"/>
                <a:ea typeface="楷体_GB2312" panose="02010609030101010101" pitchFamily="49" charset="-122"/>
                <a:cs typeface="Courier New" panose="02070309020205020404" pitchFamily="49" charset="0"/>
              </a:rPr>
              <a:t>298 K</a:t>
            </a:r>
            <a:r>
              <a:rPr lang="en-US" altLang="zh-CN" sz="2800" kern="100" spc="-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spc="-100" dirty="0">
                <a:latin typeface="Times New Roman" panose="02020603050405020304" pitchFamily="18" charset="0"/>
                <a:ea typeface="楷体_GB2312" panose="02010609030101010101" pitchFamily="49" charset="-122"/>
                <a:cs typeface="Courier New" panose="02070309020205020404" pitchFamily="49" charset="0"/>
              </a:rPr>
              <a:t>(</a:t>
            </a:r>
            <a:r>
              <a:rPr lang="zh-CN" altLang="zh-CN" sz="2800" kern="100" spc="-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spc="-100" dirty="0">
                <a:latin typeface="Times New Roman" panose="02020603050405020304" pitchFamily="18" charset="0"/>
                <a:ea typeface="楷体_GB2312" panose="02010609030101010101" pitchFamily="49" charset="-122"/>
                <a:cs typeface="Courier New" panose="02070309020205020404" pitchFamily="49" charset="0"/>
              </a:rPr>
              <a:t>280.1</a:t>
            </a:r>
            <a:r>
              <a:rPr lang="en-US" altLang="zh-CN" sz="2800" kern="100" spc="-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spc="-100" dirty="0">
                <a:latin typeface="Times New Roman" panose="02020603050405020304" pitchFamily="18" charset="0"/>
                <a:ea typeface="楷体_GB2312" panose="02010609030101010101" pitchFamily="49" charset="-122"/>
                <a:cs typeface="Courier New" panose="02070309020205020404" pitchFamily="49" charset="0"/>
              </a:rPr>
              <a:t>10</a:t>
            </a:r>
            <a:r>
              <a:rPr lang="zh-CN" altLang="zh-CN" sz="2800" kern="100" spc="-100" baseline="300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spc="-100" baseline="30000" dirty="0">
                <a:latin typeface="Times New Roman" panose="02020603050405020304" pitchFamily="18" charset="0"/>
                <a:ea typeface="楷体_GB2312" panose="02010609030101010101" pitchFamily="49" charset="-122"/>
                <a:cs typeface="Courier New" panose="02070309020205020404" pitchFamily="49" charset="0"/>
              </a:rPr>
              <a:t>3</a:t>
            </a:r>
            <a:r>
              <a:rPr lang="en-US" altLang="zh-CN" sz="2800" kern="100" spc="-100" dirty="0">
                <a:latin typeface="Times New Roman" panose="02020603050405020304" pitchFamily="18" charset="0"/>
                <a:ea typeface="楷体_GB2312" panose="02010609030101010101" pitchFamily="49" charset="-122"/>
                <a:cs typeface="Courier New" panose="02070309020205020404" pitchFamily="49" charset="0"/>
              </a:rPr>
              <a:t> </a:t>
            </a:r>
            <a:r>
              <a:rPr lang="en-US" altLang="zh-CN" sz="2800" kern="100" spc="-100" dirty="0" err="1">
                <a:latin typeface="Times New Roman" panose="02020603050405020304" pitchFamily="18" charset="0"/>
                <a:ea typeface="楷体_GB2312" panose="02010609030101010101" pitchFamily="49" charset="-122"/>
                <a:cs typeface="Courier New" panose="02070309020205020404" pitchFamily="49" charset="0"/>
              </a:rPr>
              <a:t>kJ·mol</a:t>
            </a:r>
            <a:r>
              <a:rPr lang="zh-CN" altLang="zh-CN" sz="2800" kern="100" spc="-100" baseline="300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spc="-100" baseline="30000" dirty="0">
                <a:latin typeface="Times New Roman" panose="02020603050405020304" pitchFamily="18" charset="0"/>
                <a:ea typeface="楷体_GB2312" panose="02010609030101010101" pitchFamily="49" charset="-122"/>
                <a:cs typeface="Courier New" panose="02070309020205020404" pitchFamily="49" charset="0"/>
              </a:rPr>
              <a:t>1</a:t>
            </a:r>
            <a:r>
              <a:rPr lang="en-US" altLang="zh-CN" sz="2800" kern="100" spc="-100" dirty="0">
                <a:latin typeface="Times New Roman" panose="02020603050405020304" pitchFamily="18" charset="0"/>
                <a:ea typeface="楷体_GB2312" panose="02010609030101010101" pitchFamily="49" charset="-122"/>
                <a:cs typeface="Courier New" panose="02070309020205020404" pitchFamily="49" charset="0"/>
              </a:rPr>
              <a:t>·K</a:t>
            </a:r>
            <a:r>
              <a:rPr lang="zh-CN" altLang="zh-CN" sz="2800" kern="100" spc="-100" baseline="300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spc="-100" baseline="30000" dirty="0">
                <a:latin typeface="Times New Roman" panose="02020603050405020304" pitchFamily="18" charset="0"/>
                <a:ea typeface="楷体_GB2312" panose="02010609030101010101" pitchFamily="49" charset="-122"/>
                <a:cs typeface="Courier New" panose="02070309020205020404" pitchFamily="49" charset="0"/>
              </a:rPr>
              <a:t>1</a:t>
            </a:r>
            <a:r>
              <a:rPr lang="en-US" altLang="zh-CN" sz="2800" kern="100" spc="-100" dirty="0" smtClean="0">
                <a:latin typeface="Times New Roman" panose="02020603050405020304" pitchFamily="18" charset="0"/>
                <a:ea typeface="楷体_GB2312" panose="02010609030101010101" pitchFamily="49" charset="-122"/>
                <a:cs typeface="Courier New" panose="02070309020205020404" pitchFamily="49" charset="0"/>
              </a:rPr>
              <a:t>)</a:t>
            </a:r>
            <a:r>
              <a:rPr lang="en-US" altLang="zh-CN" sz="2800" kern="100" dirty="0" smtClean="0">
                <a:latin typeface="宋体" panose="02010600030101010101" pitchFamily="2" charset="-122"/>
                <a:ea typeface="楷体_GB2312" panose="02010609030101010101" pitchFamily="49" charset="-122"/>
                <a:cs typeface="Times New Roman" panose="02020603050405020304" pitchFamily="18" charset="0"/>
              </a:rPr>
              <a:t>≈</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360.83 </a:t>
            </a:r>
            <a:r>
              <a:rPr lang="en-US" altLang="zh-CN" sz="2800" kern="100" dirty="0" err="1">
                <a:latin typeface="Times New Roman" panose="02020603050405020304" pitchFamily="18" charset="0"/>
                <a:ea typeface="楷体_GB2312" panose="02010609030101010101" pitchFamily="49" charset="-122"/>
                <a:cs typeface="Courier New" panose="02070309020205020404" pitchFamily="49" charset="0"/>
              </a:rPr>
              <a:t>kJ·mol</a:t>
            </a:r>
            <a:r>
              <a:rPr lang="zh-CN" altLang="zh-CN" sz="2800" kern="100" baseline="300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baseline="30000" dirty="0">
                <a:latin typeface="Times New Roman" panose="02020603050405020304" pitchFamily="18" charset="0"/>
                <a:ea typeface="楷体_GB2312" panose="02010609030101010101" pitchFamily="49" charset="-122"/>
                <a:cs typeface="Courier New" panose="02070309020205020404" pitchFamily="49" charset="0"/>
              </a:rPr>
              <a:t>1</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，此时焓变对反应的方向起决定性作用，常温、常压下能自发进行，</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B</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项正确</a:t>
            </a: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a:t>
            </a:r>
            <a:endParaRPr lang="en-US"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endParaRPr>
          </a:p>
          <a:p>
            <a:pPr algn="just">
              <a:lnSpc>
                <a:spcPct val="150000"/>
              </a:lnSpc>
              <a:spcAft>
                <a:spcPts val="0"/>
              </a:spcAft>
            </a:pP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碳酸钙</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分解反应的</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H</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且</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S</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，同样根据</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H</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S</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可知在高温下可自发进行，</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C</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项正确</a:t>
            </a: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a:t>
            </a:r>
            <a:endParaRPr lang="en-US"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endParaRPr>
          </a:p>
          <a:p>
            <a:pPr algn="just">
              <a:lnSpc>
                <a:spcPct val="150000"/>
              </a:lnSpc>
              <a:spcAft>
                <a:spcPts val="0"/>
              </a:spcAft>
            </a:pP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焓</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减小或熵增加的过程不一定都是自发进行的，有的反应需在外力作用下才能进行，</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D</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项错误</a:t>
            </a: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Tree>
    <p:extLst>
      <p:ext uri="{BB962C8B-B14F-4D97-AF65-F5344CB8AC3E}">
        <p14:creationId xmlns:p14="http://schemas.microsoft.com/office/powerpoint/2010/main" val="2187424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linds(horizontal)">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圆角矩形 10">
            <a:extLst>
              <a:ext uri="{FF2B5EF4-FFF2-40B4-BE49-F238E27FC236}">
                <a16:creationId xmlns:a16="http://schemas.microsoft.com/office/drawing/2014/main" xmlns="" id="{42F66117-1422-E04E-93A0-A3423E0F05D2}"/>
              </a:ext>
            </a:extLst>
          </p:cNvPr>
          <p:cNvSpPr/>
          <p:nvPr/>
        </p:nvSpPr>
        <p:spPr>
          <a:xfrm>
            <a:off x="703195" y="1125537"/>
            <a:ext cx="10784022" cy="3240361"/>
          </a:xfrm>
          <a:prstGeom prst="roundRect">
            <a:avLst>
              <a:gd name="adj" fmla="val 1925"/>
            </a:avLst>
          </a:prstGeom>
          <a:solidFill>
            <a:schemeClr val="bg1">
              <a:lumMod val="95000"/>
            </a:schemeClr>
          </a:solidFill>
          <a:ln>
            <a:noFill/>
          </a:ln>
          <a:effectLst>
            <a:outerShdw blurRad="76200" dist="381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prstClr val="white"/>
              </a:solidFill>
            </a:endParaRPr>
          </a:p>
        </p:txBody>
      </p:sp>
      <p:sp>
        <p:nvSpPr>
          <p:cNvPr id="12" name="任意形状 7">
            <a:extLst>
              <a:ext uri="{FF2B5EF4-FFF2-40B4-BE49-F238E27FC236}">
                <a16:creationId xmlns:a16="http://schemas.microsoft.com/office/drawing/2014/main" xmlns="" id="{405F08B0-CCAB-A745-BBD9-7EAA0D3441D6}"/>
              </a:ext>
            </a:extLst>
          </p:cNvPr>
          <p:cNvSpPr/>
          <p:nvPr/>
        </p:nvSpPr>
        <p:spPr>
          <a:xfrm>
            <a:off x="4583435" y="-26590"/>
            <a:ext cx="3023542" cy="837506"/>
          </a:xfrm>
          <a:custGeom>
            <a:avLst/>
            <a:gdLst>
              <a:gd name="connsiteX0" fmla="*/ 0 w 2725973"/>
              <a:gd name="connsiteY0" fmla="*/ 0 h 312235"/>
              <a:gd name="connsiteX1" fmla="*/ 2725973 w 2725973"/>
              <a:gd name="connsiteY1" fmla="*/ 0 h 312235"/>
              <a:gd name="connsiteX2" fmla="*/ 2593534 w 2725973"/>
              <a:gd name="connsiteY2" fmla="*/ 63799 h 312235"/>
              <a:gd name="connsiteX3" fmla="*/ 1362986 w 2725973"/>
              <a:gd name="connsiteY3" fmla="*/ 312235 h 312235"/>
              <a:gd name="connsiteX4" fmla="*/ 132438 w 2725973"/>
              <a:gd name="connsiteY4" fmla="*/ 63799 h 3122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25973" h="312235">
                <a:moveTo>
                  <a:pt x="0" y="0"/>
                </a:moveTo>
                <a:lnTo>
                  <a:pt x="2725973" y="0"/>
                </a:lnTo>
                <a:lnTo>
                  <a:pt x="2593534" y="63799"/>
                </a:lnTo>
                <a:cubicBezTo>
                  <a:pt x="2215313" y="223773"/>
                  <a:pt x="1799481" y="312235"/>
                  <a:pt x="1362986" y="312235"/>
                </a:cubicBezTo>
                <a:cubicBezTo>
                  <a:pt x="926492" y="312235"/>
                  <a:pt x="510659" y="223773"/>
                  <a:pt x="132438" y="63799"/>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a:solidFill>
                <a:prstClr val="white"/>
              </a:solidFill>
            </a:endParaRPr>
          </a:p>
        </p:txBody>
      </p:sp>
      <p:sp>
        <p:nvSpPr>
          <p:cNvPr id="14" name="矩形 13"/>
          <p:cNvSpPr/>
          <p:nvPr/>
        </p:nvSpPr>
        <p:spPr>
          <a:xfrm>
            <a:off x="5281521" y="117426"/>
            <a:ext cx="1627369" cy="523220"/>
          </a:xfrm>
          <a:prstGeom prst="rect">
            <a:avLst/>
          </a:prstGeom>
        </p:spPr>
        <p:txBody>
          <a:bodyPr wrap="none">
            <a:spAutoFit/>
          </a:bodyPr>
          <a:lstStyle/>
          <a:p>
            <a:pPr defTabSz="914400"/>
            <a:r>
              <a:rPr lang="zh-CN" altLang="en-US" sz="2800" b="1" dirty="0" smtClean="0">
                <a:solidFill>
                  <a:prstClr val="white"/>
                </a:solidFill>
                <a:latin typeface="方正中倩简体" panose="03000509000000000000" pitchFamily="65" charset="-122"/>
                <a:ea typeface="方正中倩简体" panose="03000509000000000000" pitchFamily="65" charset="-122"/>
              </a:rPr>
              <a:t>拓展延伸</a:t>
            </a:r>
            <a:endParaRPr lang="zh-CN" altLang="en-US" sz="2800" b="1" dirty="0">
              <a:solidFill>
                <a:prstClr val="white"/>
              </a:solidFill>
              <a:latin typeface="方正中倩简体" panose="03000509000000000000" pitchFamily="65" charset="-122"/>
              <a:ea typeface="方正中倩简体" panose="03000509000000000000" pitchFamily="65" charset="-122"/>
            </a:endParaRPr>
          </a:p>
        </p:txBody>
      </p:sp>
      <p:sp>
        <p:nvSpPr>
          <p:cNvPr id="15" name="矩形 14"/>
          <p:cNvSpPr/>
          <p:nvPr/>
        </p:nvSpPr>
        <p:spPr>
          <a:xfrm>
            <a:off x="957292" y="1253149"/>
            <a:ext cx="10275829" cy="664477"/>
          </a:xfrm>
          <a:prstGeom prst="rect">
            <a:avLst/>
          </a:prstGeom>
        </p:spPr>
        <p:txBody>
          <a:bodyPr wrap="square">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复合判据，对于一个化学反应能否自发进行，用以下式子判断：</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graphicFrame>
        <p:nvGraphicFramePr>
          <p:cNvPr id="2" name="对象 1"/>
          <p:cNvGraphicFramePr>
            <a:graphicFrameLocks noChangeAspect="1"/>
          </p:cNvGraphicFramePr>
          <p:nvPr>
            <p:extLst>
              <p:ext uri="{D42A27DB-BD31-4B8C-83A1-F6EECF244321}">
                <p14:modId xmlns:p14="http://schemas.microsoft.com/office/powerpoint/2010/main" val="2025370818"/>
              </p:ext>
            </p:extLst>
          </p:nvPr>
        </p:nvGraphicFramePr>
        <p:xfrm>
          <a:off x="982638" y="2232247"/>
          <a:ext cx="8659812" cy="2395537"/>
        </p:xfrm>
        <a:graphic>
          <a:graphicData uri="http://schemas.openxmlformats.org/presentationml/2006/ole">
            <mc:AlternateContent xmlns:mc="http://schemas.openxmlformats.org/markup-compatibility/2006">
              <mc:Choice xmlns:v="urn:schemas-microsoft-com:vml" Requires="v">
                <p:oleObj spid="_x0000_s670762" name="文档" r:id="rId3" imgW="8659429" imgH="2395987" progId="Word.Document.12">
                  <p:embed/>
                </p:oleObj>
              </mc:Choice>
              <mc:Fallback>
                <p:oleObj name="文档" r:id="rId3" imgW="8659429" imgH="2395987" progId="Word.Document.12">
                  <p:embed/>
                  <p:pic>
                    <p:nvPicPr>
                      <p:cNvPr id="0" name=""/>
                      <p:cNvPicPr/>
                      <p:nvPr/>
                    </p:nvPicPr>
                    <p:blipFill>
                      <a:blip r:embed="rId4"/>
                      <a:stretch>
                        <a:fillRect/>
                      </a:stretch>
                    </p:blipFill>
                    <p:spPr>
                      <a:xfrm>
                        <a:off x="982638" y="2232247"/>
                        <a:ext cx="8659812" cy="2395537"/>
                      </a:xfrm>
                      <a:prstGeom prst="rect">
                        <a:avLst/>
                      </a:prstGeom>
                    </p:spPr>
                  </p:pic>
                </p:oleObj>
              </mc:Fallback>
            </mc:AlternateContent>
          </a:graphicData>
        </a:graphic>
      </p:graphicFrame>
    </p:spTree>
    <p:extLst>
      <p:ext uri="{BB962C8B-B14F-4D97-AF65-F5344CB8AC3E}">
        <p14:creationId xmlns:p14="http://schemas.microsoft.com/office/powerpoint/2010/main" val="4483690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矩形 17"/>
          <p:cNvSpPr/>
          <p:nvPr/>
        </p:nvSpPr>
        <p:spPr>
          <a:xfrm>
            <a:off x="0" y="1886972"/>
            <a:ext cx="12190413" cy="292650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3" name="矩形 22"/>
          <p:cNvSpPr/>
          <p:nvPr/>
        </p:nvSpPr>
        <p:spPr>
          <a:xfrm>
            <a:off x="802137" y="0"/>
            <a:ext cx="1340963" cy="481347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4" name="TextBox 8"/>
          <p:cNvSpPr txBox="1"/>
          <p:nvPr/>
        </p:nvSpPr>
        <p:spPr>
          <a:xfrm>
            <a:off x="666456" y="801189"/>
            <a:ext cx="1612325" cy="346954"/>
          </a:xfrm>
          <a:prstGeom prst="rect">
            <a:avLst/>
          </a:prstGeom>
          <a:noFill/>
        </p:spPr>
        <p:txBody>
          <a:bodyPr wrap="square" lIns="0" tIns="0" rIns="0" bIns="0" rtlCol="0" anchor="ctr">
            <a:spAutoFit/>
          </a:bodyPr>
          <a:lstStyle/>
          <a:p>
            <a:pPr algn="ctr">
              <a:lnSpc>
                <a:spcPts val="3000"/>
              </a:lnSpc>
            </a:pPr>
            <a:r>
              <a:rPr lang="zh-CN" altLang="en-US" sz="2000" dirty="0" smtClean="0">
                <a:solidFill>
                  <a:prstClr val="white"/>
                </a:solidFill>
                <a:ea typeface="微软雅黑" panose="020B0503020204020204" pitchFamily="34" charset="-122"/>
                <a:sym typeface="Arial" panose="020B0604020202020204" pitchFamily="34" charset="0"/>
              </a:rPr>
              <a:t>内容索引</a:t>
            </a:r>
            <a:endParaRPr lang="zh-CN" altLang="en-US" sz="2000" dirty="0">
              <a:solidFill>
                <a:prstClr val="white"/>
              </a:solidFill>
              <a:ea typeface="微软雅黑" panose="020B0503020204020204" pitchFamily="34" charset="-122"/>
              <a:sym typeface="Arial" panose="020B0604020202020204" pitchFamily="34" charset="0"/>
            </a:endParaRPr>
          </a:p>
        </p:txBody>
      </p:sp>
      <p:cxnSp>
        <p:nvCxnSpPr>
          <p:cNvPr id="27" name="直接连接符 26"/>
          <p:cNvCxnSpPr/>
          <p:nvPr/>
        </p:nvCxnSpPr>
        <p:spPr>
          <a:xfrm>
            <a:off x="1486694" y="1388169"/>
            <a:ext cx="0" cy="2892382"/>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1486694" y="2478638"/>
            <a:ext cx="2710830"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a:off x="1486694" y="3357786"/>
            <a:ext cx="2710830"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a:off x="1495724" y="4271925"/>
            <a:ext cx="2710830"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38" name="圆角矩形 37"/>
          <p:cNvSpPr/>
          <p:nvPr/>
        </p:nvSpPr>
        <p:spPr>
          <a:xfrm flipV="1">
            <a:off x="2143100" y="3851545"/>
            <a:ext cx="10047313" cy="96193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1" name="圆角矩形 40"/>
          <p:cNvSpPr/>
          <p:nvPr/>
        </p:nvSpPr>
        <p:spPr>
          <a:xfrm flipV="1">
            <a:off x="2143100" y="1886972"/>
            <a:ext cx="10048900" cy="96193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2" name="圆角矩形 41"/>
          <p:cNvSpPr/>
          <p:nvPr/>
        </p:nvSpPr>
        <p:spPr>
          <a:xfrm flipV="1">
            <a:off x="2143100" y="2866044"/>
            <a:ext cx="10047313" cy="96193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3" name="MH_SubTitle_1" descr="e7d195523061f1c0c7fdb8e83abb5dcf03375f2c8b662a4106267E0752567F7A4243849C9E2D773FC6511ADD776D3461389E8BB5BAFBB3C937DB9AB1E09A294486DA4CCF35679A92315A5BDF0C7F02D8DB0983A561B9AD4F9360F817F987ED6312BA78B3C26FE59D74499348EFC01217C87131E0D883B4A0A28311D4F4EF0E5123EE3175F2E8EA19">
            <a:hlinkClick r:id="rId6" action="ppaction://hlinksldjump"/>
            <a:extLst>
              <a:ext uri="{FF2B5EF4-FFF2-40B4-BE49-F238E27FC236}">
                <a16:creationId xmlns:a16="http://schemas.microsoft.com/office/drawing/2014/main" xmlns="" id="{B87D01D3-242C-304D-9598-F167EE34C8F3}"/>
              </a:ext>
            </a:extLst>
          </p:cNvPr>
          <p:cNvSpPr txBox="1">
            <a:spLocks noChangeArrowheads="1"/>
          </p:cNvSpPr>
          <p:nvPr>
            <p:custDataLst>
              <p:tags r:id="rId1"/>
            </p:custDataLst>
          </p:nvPr>
        </p:nvSpPr>
        <p:spPr bwMode="auto">
          <a:xfrm>
            <a:off x="2605088" y="2268041"/>
            <a:ext cx="4536000" cy="4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zh-CN"/>
            </a:defPPr>
            <a:lvl1pPr algn="just">
              <a:lnSpc>
                <a:spcPct val="90000"/>
              </a:lnSpc>
              <a:spcBef>
                <a:spcPts val="750"/>
              </a:spcBef>
              <a:buFont typeface="Arial" panose="020B0604020202020204" pitchFamily="34" charset="0"/>
              <a:buNone/>
              <a:defRPr sz="3200">
                <a:solidFill>
                  <a:srgbClr val="161B1F"/>
                </a:solidFill>
                <a:latin typeface="明黑" panose="020B0300000000000000" pitchFamily="34" charset="-122"/>
                <a:ea typeface="明黑" panose="020B0300000000000000" pitchFamily="34" charset="-122"/>
              </a:defRPr>
            </a:lvl1pPr>
            <a:lvl2pPr marL="742950" indent="-285750">
              <a:lnSpc>
                <a:spcPct val="90000"/>
              </a:lnSpc>
              <a:spcBef>
                <a:spcPts val="375"/>
              </a:spcBef>
              <a:buFont typeface="Arial" panose="020B0604020202020204" pitchFamily="34" charset="0"/>
              <a:buChar char="•"/>
              <a:defRPr>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latin typeface="Calibri" panose="020F0502020204030204" pitchFamily="34" charset="0"/>
                <a:ea typeface="宋体" panose="02010600030101010101" pitchFamily="2" charset="-122"/>
              </a:defRPr>
            </a:lvl9pPr>
          </a:lstStyle>
          <a:p>
            <a:pPr algn="l" defTabSz="914377">
              <a:lnSpc>
                <a:spcPct val="100000"/>
              </a:lnSpc>
              <a:spcBef>
                <a:spcPct val="0"/>
              </a:spcBef>
            </a:pPr>
            <a:r>
              <a:rPr lang="zh-CN" altLang="zh-CN" sz="2800" dirty="0">
                <a:solidFill>
                  <a:srgbClr val="1F497D">
                    <a:lumMod val="75000"/>
                  </a:srgbClr>
                </a:solidFill>
                <a:latin typeface="微软雅黑" panose="020B0503020204020204" pitchFamily="34" charset="-122"/>
                <a:ea typeface="微软雅黑" panose="020B0503020204020204" pitchFamily="34" charset="-122"/>
              </a:rPr>
              <a:t>一、自发反应</a:t>
            </a:r>
          </a:p>
        </p:txBody>
      </p:sp>
      <p:sp>
        <p:nvSpPr>
          <p:cNvPr id="44" name="MH_SubTitle_1" descr="e7d195523061f1c0c7fdb8e83abb5dcf03375f2c8b662a4106267E0752567F7A4243849C9E2D773FC6511ADD776D3461389E8BB5BAFBB3C937DB9AB1E09A294486DA4CCF35679A92315A5BDF0C7F02D8DB0983A561B9AD4F9360F817F987ED6312BA78B3C26FE59D74499348EFC01217C87131E0D883B4A0A28311D4F4EF0E5123EE3175F2E8EA19">
            <a:hlinkClick r:id="rId7" action="ppaction://hlinksldjump"/>
            <a:extLst>
              <a:ext uri="{FF2B5EF4-FFF2-40B4-BE49-F238E27FC236}">
                <a16:creationId xmlns:a16="http://schemas.microsoft.com/office/drawing/2014/main" xmlns="" id="{B87D01D3-242C-304D-9598-F167EE34C8F3}"/>
              </a:ext>
            </a:extLst>
          </p:cNvPr>
          <p:cNvSpPr txBox="1">
            <a:spLocks noChangeArrowheads="1"/>
          </p:cNvSpPr>
          <p:nvPr>
            <p:custDataLst>
              <p:tags r:id="rId2"/>
            </p:custDataLst>
          </p:nvPr>
        </p:nvSpPr>
        <p:spPr bwMode="auto">
          <a:xfrm>
            <a:off x="2605088" y="3141762"/>
            <a:ext cx="7738590" cy="4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zh-CN"/>
            </a:defPPr>
            <a:lvl1pPr algn="just">
              <a:lnSpc>
                <a:spcPct val="90000"/>
              </a:lnSpc>
              <a:spcBef>
                <a:spcPts val="750"/>
              </a:spcBef>
              <a:buFont typeface="Arial" panose="020B0604020202020204" pitchFamily="34" charset="0"/>
              <a:buNone/>
              <a:defRPr sz="3200">
                <a:solidFill>
                  <a:srgbClr val="161B1F"/>
                </a:solidFill>
                <a:latin typeface="明黑" panose="020B0300000000000000" pitchFamily="34" charset="-122"/>
                <a:ea typeface="明黑" panose="020B0300000000000000" pitchFamily="34" charset="-122"/>
              </a:defRPr>
            </a:lvl1pPr>
            <a:lvl2pPr marL="742950" indent="-285750">
              <a:lnSpc>
                <a:spcPct val="90000"/>
              </a:lnSpc>
              <a:spcBef>
                <a:spcPts val="375"/>
              </a:spcBef>
              <a:buFont typeface="Arial" panose="020B0604020202020204" pitchFamily="34" charset="0"/>
              <a:buChar char="•"/>
              <a:defRPr>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latin typeface="Calibri" panose="020F0502020204030204" pitchFamily="34" charset="0"/>
                <a:ea typeface="宋体" panose="02010600030101010101" pitchFamily="2" charset="-122"/>
              </a:defRPr>
            </a:lvl9pPr>
          </a:lstStyle>
          <a:p>
            <a:pPr algn="l" defTabSz="914377">
              <a:lnSpc>
                <a:spcPct val="100000"/>
              </a:lnSpc>
              <a:spcBef>
                <a:spcPct val="0"/>
              </a:spcBef>
            </a:pPr>
            <a:r>
              <a:rPr lang="zh-CN" altLang="zh-CN" sz="2800" dirty="0">
                <a:solidFill>
                  <a:srgbClr val="1F497D">
                    <a:lumMod val="75000"/>
                  </a:srgbClr>
                </a:solidFill>
                <a:latin typeface="微软雅黑" panose="020B0503020204020204" pitchFamily="34" charset="-122"/>
                <a:ea typeface="微软雅黑" panose="020B0503020204020204" pitchFamily="34" charset="-122"/>
              </a:rPr>
              <a:t>二、化学反应进行方向的判断依据</a:t>
            </a:r>
          </a:p>
        </p:txBody>
      </p:sp>
      <p:sp>
        <p:nvSpPr>
          <p:cNvPr id="45" name="MH_SubTitle_1" descr="e7d195523061f1c0c7fdb8e83abb5dcf03375f2c8b662a4106267E0752567F7A4243849C9E2D773FC6511ADD776D3461389E8BB5BAFBB3C937DB9AB1E09A294486DA4CCF35679A92315A5BDF0C7F02D8DB0983A561B9AD4F9360F817F987ED6312BA78B3C26FE59D74499348EFC01217C87131E0D883B4A0A28311D4F4EF0E5123EE3175F2E8EA19">
            <a:hlinkClick r:id="rId8" action="ppaction://hlinksldjump"/>
            <a:extLst>
              <a:ext uri="{FF2B5EF4-FFF2-40B4-BE49-F238E27FC236}">
                <a16:creationId xmlns:a16="http://schemas.microsoft.com/office/drawing/2014/main" xmlns="" id="{B87D01D3-242C-304D-9598-F167EE34C8F3}"/>
              </a:ext>
            </a:extLst>
          </p:cNvPr>
          <p:cNvSpPr txBox="1">
            <a:spLocks noChangeArrowheads="1"/>
          </p:cNvSpPr>
          <p:nvPr>
            <p:custDataLst>
              <p:tags r:id="rId3"/>
            </p:custDataLst>
          </p:nvPr>
        </p:nvSpPr>
        <p:spPr bwMode="auto">
          <a:xfrm>
            <a:off x="2605088" y="4057358"/>
            <a:ext cx="4536000" cy="4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zh-CN"/>
            </a:defPPr>
            <a:lvl1pPr algn="just">
              <a:lnSpc>
                <a:spcPct val="90000"/>
              </a:lnSpc>
              <a:spcBef>
                <a:spcPts val="750"/>
              </a:spcBef>
              <a:buFont typeface="Arial" panose="020B0604020202020204" pitchFamily="34" charset="0"/>
              <a:buNone/>
              <a:defRPr sz="3200">
                <a:solidFill>
                  <a:srgbClr val="161B1F"/>
                </a:solidFill>
                <a:latin typeface="明黑" panose="020B0300000000000000" pitchFamily="34" charset="-122"/>
                <a:ea typeface="明黑" panose="020B0300000000000000" pitchFamily="34" charset="-122"/>
              </a:defRPr>
            </a:lvl1pPr>
            <a:lvl2pPr marL="742950" indent="-285750">
              <a:lnSpc>
                <a:spcPct val="90000"/>
              </a:lnSpc>
              <a:spcBef>
                <a:spcPts val="375"/>
              </a:spcBef>
              <a:buFont typeface="Arial" panose="020B0604020202020204" pitchFamily="34" charset="0"/>
              <a:buChar char="•"/>
              <a:defRPr>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latin typeface="Calibri" panose="020F0502020204030204" pitchFamily="34" charset="0"/>
                <a:ea typeface="宋体" panose="02010600030101010101" pitchFamily="2" charset="-122"/>
              </a:defRPr>
            </a:lvl9pPr>
          </a:lstStyle>
          <a:p>
            <a:pPr algn="l" defTabSz="914377">
              <a:lnSpc>
                <a:spcPct val="100000"/>
              </a:lnSpc>
              <a:spcBef>
                <a:spcPct val="0"/>
              </a:spcBef>
            </a:pPr>
            <a:r>
              <a:rPr lang="zh-CN" altLang="en-US" sz="2800" dirty="0" smtClean="0">
                <a:solidFill>
                  <a:srgbClr val="1F497D">
                    <a:lumMod val="75000"/>
                  </a:srgbClr>
                </a:solidFill>
                <a:latin typeface="微软雅黑" panose="020B0503020204020204" pitchFamily="34" charset="-122"/>
                <a:ea typeface="微软雅黑" panose="020B0503020204020204" pitchFamily="34" charset="-122"/>
              </a:rPr>
              <a:t>课时对点练</a:t>
            </a:r>
            <a:endParaRPr lang="zh-CN" altLang="zh-CN" sz="2800" dirty="0">
              <a:solidFill>
                <a:srgbClr val="1F497D">
                  <a:lumMod val="7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1196281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圆角矩形 10">
            <a:extLst>
              <a:ext uri="{FF2B5EF4-FFF2-40B4-BE49-F238E27FC236}">
                <a16:creationId xmlns:a16="http://schemas.microsoft.com/office/drawing/2014/main" xmlns="" id="{42F66117-1422-E04E-93A0-A3423E0F05D2}"/>
              </a:ext>
            </a:extLst>
          </p:cNvPr>
          <p:cNvSpPr/>
          <p:nvPr/>
        </p:nvSpPr>
        <p:spPr>
          <a:xfrm>
            <a:off x="703195" y="1125537"/>
            <a:ext cx="10784022" cy="5112569"/>
          </a:xfrm>
          <a:prstGeom prst="roundRect">
            <a:avLst>
              <a:gd name="adj" fmla="val 1925"/>
            </a:avLst>
          </a:prstGeom>
          <a:solidFill>
            <a:schemeClr val="bg1">
              <a:lumMod val="95000"/>
            </a:schemeClr>
          </a:solidFill>
          <a:ln>
            <a:noFill/>
          </a:ln>
          <a:effectLst>
            <a:outerShdw blurRad="76200" dist="381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prstClr val="white"/>
              </a:solidFill>
            </a:endParaRPr>
          </a:p>
        </p:txBody>
      </p:sp>
      <p:sp>
        <p:nvSpPr>
          <p:cNvPr id="12" name="任意形状 7">
            <a:extLst>
              <a:ext uri="{FF2B5EF4-FFF2-40B4-BE49-F238E27FC236}">
                <a16:creationId xmlns:a16="http://schemas.microsoft.com/office/drawing/2014/main" xmlns="" id="{405F08B0-CCAB-A745-BBD9-7EAA0D3441D6}"/>
              </a:ext>
            </a:extLst>
          </p:cNvPr>
          <p:cNvSpPr/>
          <p:nvPr/>
        </p:nvSpPr>
        <p:spPr>
          <a:xfrm>
            <a:off x="4583435" y="-26590"/>
            <a:ext cx="3023542" cy="837506"/>
          </a:xfrm>
          <a:custGeom>
            <a:avLst/>
            <a:gdLst>
              <a:gd name="connsiteX0" fmla="*/ 0 w 2725973"/>
              <a:gd name="connsiteY0" fmla="*/ 0 h 312235"/>
              <a:gd name="connsiteX1" fmla="*/ 2725973 w 2725973"/>
              <a:gd name="connsiteY1" fmla="*/ 0 h 312235"/>
              <a:gd name="connsiteX2" fmla="*/ 2593534 w 2725973"/>
              <a:gd name="connsiteY2" fmla="*/ 63799 h 312235"/>
              <a:gd name="connsiteX3" fmla="*/ 1362986 w 2725973"/>
              <a:gd name="connsiteY3" fmla="*/ 312235 h 312235"/>
              <a:gd name="connsiteX4" fmla="*/ 132438 w 2725973"/>
              <a:gd name="connsiteY4" fmla="*/ 63799 h 3122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25973" h="312235">
                <a:moveTo>
                  <a:pt x="0" y="0"/>
                </a:moveTo>
                <a:lnTo>
                  <a:pt x="2725973" y="0"/>
                </a:lnTo>
                <a:lnTo>
                  <a:pt x="2593534" y="63799"/>
                </a:lnTo>
                <a:cubicBezTo>
                  <a:pt x="2215313" y="223773"/>
                  <a:pt x="1799481" y="312235"/>
                  <a:pt x="1362986" y="312235"/>
                </a:cubicBezTo>
                <a:cubicBezTo>
                  <a:pt x="926492" y="312235"/>
                  <a:pt x="510659" y="223773"/>
                  <a:pt x="132438" y="63799"/>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a:solidFill>
                <a:prstClr val="white"/>
              </a:solidFill>
            </a:endParaRPr>
          </a:p>
        </p:txBody>
      </p:sp>
      <p:sp>
        <p:nvSpPr>
          <p:cNvPr id="14" name="矩形 13"/>
          <p:cNvSpPr/>
          <p:nvPr/>
        </p:nvSpPr>
        <p:spPr>
          <a:xfrm>
            <a:off x="5281521" y="117426"/>
            <a:ext cx="1627369" cy="523220"/>
          </a:xfrm>
          <a:prstGeom prst="rect">
            <a:avLst/>
          </a:prstGeom>
        </p:spPr>
        <p:txBody>
          <a:bodyPr wrap="none">
            <a:spAutoFit/>
          </a:bodyPr>
          <a:lstStyle/>
          <a:p>
            <a:pPr defTabSz="914400"/>
            <a:r>
              <a:rPr lang="zh-CN" altLang="en-US" sz="2800" b="1" dirty="0">
                <a:solidFill>
                  <a:prstClr val="white"/>
                </a:solidFill>
                <a:latin typeface="方正中倩简体" panose="03000509000000000000" pitchFamily="65" charset="-122"/>
                <a:ea typeface="方正中倩简体" panose="03000509000000000000" pitchFamily="65" charset="-122"/>
              </a:rPr>
              <a:t>拓展延伸</a:t>
            </a:r>
          </a:p>
        </p:txBody>
      </p:sp>
      <p:sp>
        <p:nvSpPr>
          <p:cNvPr id="15" name="矩形 14"/>
          <p:cNvSpPr/>
          <p:nvPr/>
        </p:nvSpPr>
        <p:spPr>
          <a:xfrm>
            <a:off x="957292" y="1142574"/>
            <a:ext cx="10275829" cy="664477"/>
          </a:xfrm>
          <a:prstGeom prst="rect">
            <a:avLst/>
          </a:prstGeom>
        </p:spPr>
        <p:txBody>
          <a:bodyPr wrap="square">
            <a:spAutoFit/>
          </a:bodyPr>
          <a:lstStyle/>
          <a:p>
            <a:pPr>
              <a:lnSpc>
                <a:spcPct val="150000"/>
              </a:lnSpc>
            </a:pPr>
            <a:r>
              <a:rPr lang="en-US" altLang="zh-CN" sz="2800" kern="100"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en-US" altLang="zh-CN" sz="2800" kern="100" dirty="0">
                <a:latin typeface="Times New Roman" panose="02020603050405020304" pitchFamily="18" charset="0"/>
                <a:ea typeface="Times New Roman" panose="02020603050405020304" pitchFamily="18" charset="0"/>
                <a:cs typeface="Times New Roman" panose="02020603050405020304" pitchFamily="18" charset="0"/>
              </a:rPr>
              <a:t>2)</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规律总结</a:t>
            </a:r>
            <a:endParaRPr lang="zh-CN" altLang="zh-CN" sz="1000" kern="100" dirty="0">
              <a:solidFill>
                <a:prstClr val="black"/>
              </a:solidFill>
              <a:latin typeface="宋体" panose="02010600030101010101" pitchFamily="2" charset="-122"/>
              <a:ea typeface="宋体" panose="02010600030101010101" pitchFamily="2" charset="-122"/>
              <a:cs typeface="Courier New" panose="02070309020205020404" pitchFamily="49" charset="0"/>
            </a:endParaRPr>
          </a:p>
        </p:txBody>
      </p:sp>
      <p:sp>
        <p:nvSpPr>
          <p:cNvPr id="7" name="返回">
            <a:hlinkClick r:id="rId2" action="ppaction://hlinksldjump"/>
            <a:extLst>
              <a:ext uri="{FF2B5EF4-FFF2-40B4-BE49-F238E27FC236}">
                <a16:creationId xmlns:a16="http://schemas.microsoft.com/office/drawing/2014/main" xmlns="" id="{7DF0F6FD-6596-D84C-87E3-557138758E03}"/>
              </a:ext>
            </a:extLst>
          </p:cNvPr>
          <p:cNvSpPr/>
          <p:nvPr/>
        </p:nvSpPr>
        <p:spPr>
          <a:xfrm>
            <a:off x="11181294" y="6381096"/>
            <a:ext cx="846000" cy="3456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CN" altLang="en-US" sz="2000" dirty="0">
                <a:solidFill>
                  <a:prstClr val="black"/>
                </a:solidFill>
              </a:rPr>
              <a:t>返回</a:t>
            </a:r>
          </a:p>
        </p:txBody>
      </p:sp>
      <p:graphicFrame>
        <p:nvGraphicFramePr>
          <p:cNvPr id="3" name="表格 2"/>
          <p:cNvGraphicFramePr>
            <a:graphicFrameLocks noGrp="1"/>
          </p:cNvGraphicFramePr>
          <p:nvPr>
            <p:extLst>
              <p:ext uri="{D42A27DB-BD31-4B8C-83A1-F6EECF244321}">
                <p14:modId xmlns:p14="http://schemas.microsoft.com/office/powerpoint/2010/main" val="2880391889"/>
              </p:ext>
            </p:extLst>
          </p:nvPr>
        </p:nvGraphicFramePr>
        <p:xfrm>
          <a:off x="1054646" y="1904926"/>
          <a:ext cx="10081120" cy="4090000"/>
        </p:xfrm>
        <a:graphic>
          <a:graphicData uri="http://schemas.openxmlformats.org/drawingml/2006/table">
            <a:tbl>
              <a:tblPr/>
              <a:tblGrid>
                <a:gridCol w="1469690"/>
                <a:gridCol w="1469690"/>
                <a:gridCol w="7141740"/>
              </a:tblGrid>
              <a:tr h="574987">
                <a:tc>
                  <a:txBody>
                    <a:bodyPr/>
                    <a:lstStyle/>
                    <a:p>
                      <a:pPr algn="ctr">
                        <a:lnSpc>
                          <a:spcPct val="150000"/>
                        </a:lnSpc>
                        <a:spcAft>
                          <a:spcPts val="0"/>
                        </a:spcAft>
                      </a:pPr>
                      <a:r>
                        <a:rPr lang="en-US" sz="2800" kern="100" dirty="0">
                          <a:effectLst/>
                          <a:latin typeface="Times New Roman" panose="02020603050405020304" pitchFamily="18" charset="0"/>
                          <a:ea typeface="黑体" panose="02010609060101010101" pitchFamily="49" charset="-122"/>
                          <a:cs typeface="Courier New" panose="02070309020205020404" pitchFamily="49" charset="0"/>
                        </a:rPr>
                        <a:t>Δ</a:t>
                      </a:r>
                      <a:r>
                        <a:rPr lang="en-US" sz="2800" i="1" kern="100" dirty="0">
                          <a:effectLst/>
                          <a:latin typeface="Times New Roman" panose="02020603050405020304" pitchFamily="18" charset="0"/>
                          <a:ea typeface="黑体" panose="02010609060101010101" pitchFamily="49" charset="-122"/>
                          <a:cs typeface="Courier New" panose="02070309020205020404" pitchFamily="49" charset="0"/>
                        </a:rPr>
                        <a:t>H</a:t>
                      </a:r>
                      <a:endParaRPr lang="zh-CN" sz="2800" kern="100" dirty="0">
                        <a:effectLst/>
                        <a:latin typeface="宋体" panose="02010600030101010101" pitchFamily="2" charset="-122"/>
                        <a:ea typeface="宋体" panose="02010600030101010101" pitchFamily="2" charset="-122"/>
                        <a:cs typeface="Courier New" panose="02070309020205020404" pitchFamily="49" charset="0"/>
                      </a:endParaRPr>
                    </a:p>
                  </a:txBody>
                  <a:tcPr marL="33313" marR="33313"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c>
                  <a:txBody>
                    <a:bodyPr/>
                    <a:lstStyle/>
                    <a:p>
                      <a:pPr algn="ctr">
                        <a:lnSpc>
                          <a:spcPct val="150000"/>
                        </a:lnSpc>
                        <a:spcAft>
                          <a:spcPts val="0"/>
                        </a:spcAft>
                      </a:pPr>
                      <a:r>
                        <a:rPr lang="en-US" sz="2800" kern="100">
                          <a:effectLst/>
                          <a:latin typeface="Times New Roman" panose="02020603050405020304" pitchFamily="18" charset="0"/>
                          <a:ea typeface="黑体" panose="02010609060101010101" pitchFamily="49" charset="-122"/>
                          <a:cs typeface="Courier New" panose="02070309020205020404" pitchFamily="49" charset="0"/>
                        </a:rPr>
                        <a:t>Δ</a:t>
                      </a:r>
                      <a:r>
                        <a:rPr lang="en-US" sz="2800" i="1" kern="100">
                          <a:effectLst/>
                          <a:latin typeface="Times New Roman" panose="02020603050405020304" pitchFamily="18" charset="0"/>
                          <a:ea typeface="黑体" panose="02010609060101010101" pitchFamily="49" charset="-122"/>
                          <a:cs typeface="Courier New" panose="02070309020205020404" pitchFamily="49" charset="0"/>
                        </a:rPr>
                        <a:t>S</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33313" marR="33313"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c>
                  <a:txBody>
                    <a:bodyPr/>
                    <a:lstStyle/>
                    <a:p>
                      <a:pPr algn="ctr">
                        <a:lnSpc>
                          <a:spcPct val="150000"/>
                        </a:lnSpc>
                        <a:spcAft>
                          <a:spcPts val="0"/>
                        </a:spcAft>
                      </a:pPr>
                      <a:r>
                        <a:rPr lang="zh-CN" sz="2800" kern="100">
                          <a:effectLst/>
                          <a:latin typeface="Times New Roman" panose="02020603050405020304" pitchFamily="18" charset="0"/>
                          <a:ea typeface="黑体" panose="02010609060101010101" pitchFamily="49" charset="-122"/>
                          <a:cs typeface="Times New Roman" panose="02020603050405020304" pitchFamily="18" charset="0"/>
                        </a:rPr>
                        <a:t>反应的自发性</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33313" marR="33313"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r>
              <a:tr h="862480">
                <a:tc>
                  <a:txBody>
                    <a:bodyPr/>
                    <a:lstStyle/>
                    <a:p>
                      <a:pPr algn="ctr">
                        <a:lnSpc>
                          <a:spcPct val="150000"/>
                        </a:lnSpc>
                        <a:spcAft>
                          <a:spcPts val="0"/>
                        </a:spcAft>
                      </a:pPr>
                      <a:r>
                        <a:rPr lang="zh-CN" sz="2800" kern="100">
                          <a:effectLst/>
                          <a:latin typeface="Times New Roman" panose="02020603050405020304" pitchFamily="18" charset="0"/>
                          <a:ea typeface="黑体" panose="02010609060101010101" pitchFamily="49" charset="-122"/>
                          <a:cs typeface="Times New Roman" panose="02020603050405020304" pitchFamily="18" charset="0"/>
                        </a:rPr>
                        <a:t>＜</a:t>
                      </a:r>
                      <a:r>
                        <a:rPr lang="en-US" sz="2800" kern="100">
                          <a:effectLst/>
                          <a:latin typeface="Times New Roman" panose="02020603050405020304" pitchFamily="18" charset="0"/>
                          <a:ea typeface="黑体" panose="02010609060101010101" pitchFamily="49" charset="-122"/>
                          <a:cs typeface="Courier New" panose="02070309020205020404" pitchFamily="49" charset="0"/>
                        </a:rPr>
                        <a:t>0</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33313" marR="33313"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c>
                  <a:txBody>
                    <a:bodyPr/>
                    <a:lstStyle/>
                    <a:p>
                      <a:pPr algn="ctr">
                        <a:lnSpc>
                          <a:spcPct val="150000"/>
                        </a:lnSpc>
                        <a:spcAft>
                          <a:spcPts val="0"/>
                        </a:spcAft>
                      </a:pPr>
                      <a:r>
                        <a:rPr lang="zh-CN" sz="2800" kern="100">
                          <a:effectLst/>
                          <a:latin typeface="Times New Roman" panose="02020603050405020304" pitchFamily="18" charset="0"/>
                          <a:ea typeface="黑体" panose="02010609060101010101" pitchFamily="49" charset="-122"/>
                          <a:cs typeface="Times New Roman" panose="02020603050405020304" pitchFamily="18" charset="0"/>
                        </a:rPr>
                        <a:t>＞</a:t>
                      </a:r>
                      <a:r>
                        <a:rPr lang="en-US" sz="2800" kern="100">
                          <a:effectLst/>
                          <a:latin typeface="Times New Roman" panose="02020603050405020304" pitchFamily="18" charset="0"/>
                          <a:ea typeface="黑体" panose="02010609060101010101" pitchFamily="49" charset="-122"/>
                          <a:cs typeface="Courier New" panose="02070309020205020404" pitchFamily="49" charset="0"/>
                        </a:rPr>
                        <a:t>0</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33313" marR="33313"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c>
                  <a:txBody>
                    <a:bodyPr/>
                    <a:lstStyle/>
                    <a:p>
                      <a:pPr algn="ctr">
                        <a:lnSpc>
                          <a:spcPct val="150000"/>
                        </a:lnSpc>
                        <a:spcAft>
                          <a:spcPts val="0"/>
                        </a:spcAft>
                      </a:pPr>
                      <a:r>
                        <a:rPr lang="en-US" sz="2800" kern="100" dirty="0">
                          <a:effectLst/>
                          <a:latin typeface="Times New Roman" panose="02020603050405020304" pitchFamily="18" charset="0"/>
                          <a:ea typeface="黑体" panose="02010609060101010101" pitchFamily="49" charset="-122"/>
                          <a:cs typeface="Courier New" panose="02070309020205020404" pitchFamily="49" charset="0"/>
                        </a:rPr>
                        <a:t>Δ</a:t>
                      </a:r>
                      <a:r>
                        <a:rPr lang="en-US" sz="2800" i="1" kern="100" dirty="0">
                          <a:effectLst/>
                          <a:latin typeface="Times New Roman" panose="02020603050405020304" pitchFamily="18" charset="0"/>
                          <a:ea typeface="黑体" panose="02010609060101010101" pitchFamily="49" charset="-122"/>
                          <a:cs typeface="Courier New" panose="02070309020205020404" pitchFamily="49" charset="0"/>
                        </a:rPr>
                        <a:t>H</a:t>
                      </a:r>
                      <a:r>
                        <a:rPr lang="zh-CN" sz="2800" kern="100" dirty="0">
                          <a:effectLst/>
                          <a:latin typeface="Times New Roman" panose="02020603050405020304" pitchFamily="18" charset="0"/>
                          <a:ea typeface="黑体" panose="02010609060101010101" pitchFamily="49" charset="-122"/>
                          <a:cs typeface="Times New Roman" panose="02020603050405020304" pitchFamily="18" charset="0"/>
                        </a:rPr>
                        <a:t>－</a:t>
                      </a:r>
                      <a:r>
                        <a:rPr lang="en-US" sz="2800" i="1" kern="100" dirty="0">
                          <a:effectLst/>
                          <a:latin typeface="Times New Roman" panose="02020603050405020304" pitchFamily="18" charset="0"/>
                          <a:ea typeface="黑体" panose="02010609060101010101" pitchFamily="49" charset="-122"/>
                          <a:cs typeface="Courier New" panose="02070309020205020404" pitchFamily="49" charset="0"/>
                        </a:rPr>
                        <a:t>T</a:t>
                      </a:r>
                      <a:r>
                        <a:rPr lang="en-US" sz="2800" kern="100" dirty="0">
                          <a:effectLst/>
                          <a:latin typeface="Times New Roman" panose="02020603050405020304" pitchFamily="18" charset="0"/>
                          <a:ea typeface="黑体" panose="02010609060101010101" pitchFamily="49" charset="-122"/>
                          <a:cs typeface="Courier New" panose="02070309020205020404" pitchFamily="49" charset="0"/>
                        </a:rPr>
                        <a:t>Δ</a:t>
                      </a:r>
                      <a:r>
                        <a:rPr lang="en-US" sz="2800" i="1" kern="100" dirty="0">
                          <a:effectLst/>
                          <a:latin typeface="Times New Roman" panose="02020603050405020304" pitchFamily="18" charset="0"/>
                          <a:ea typeface="黑体" panose="02010609060101010101" pitchFamily="49" charset="-122"/>
                          <a:cs typeface="Courier New" panose="02070309020205020404" pitchFamily="49" charset="0"/>
                        </a:rPr>
                        <a:t>S</a:t>
                      </a:r>
                      <a:r>
                        <a:rPr lang="zh-CN" sz="2800" kern="100" dirty="0">
                          <a:effectLst/>
                          <a:latin typeface="Times New Roman" panose="02020603050405020304" pitchFamily="18" charset="0"/>
                          <a:ea typeface="黑体" panose="02010609060101010101" pitchFamily="49" charset="-122"/>
                          <a:cs typeface="Times New Roman" panose="02020603050405020304" pitchFamily="18" charset="0"/>
                        </a:rPr>
                        <a:t>＜</a:t>
                      </a:r>
                      <a:r>
                        <a:rPr lang="en-US" sz="2800" kern="100" dirty="0">
                          <a:effectLst/>
                          <a:latin typeface="Times New Roman" panose="02020603050405020304" pitchFamily="18" charset="0"/>
                          <a:ea typeface="黑体" panose="02010609060101010101" pitchFamily="49" charset="-122"/>
                          <a:cs typeface="Courier New" panose="02070309020205020404" pitchFamily="49" charset="0"/>
                        </a:rPr>
                        <a:t>0</a:t>
                      </a:r>
                      <a:r>
                        <a:rPr lang="zh-CN" sz="2800" kern="100" dirty="0">
                          <a:effectLst/>
                          <a:latin typeface="Times New Roman" panose="02020603050405020304" pitchFamily="18" charset="0"/>
                          <a:ea typeface="黑体" panose="02010609060101010101" pitchFamily="49" charset="-122"/>
                          <a:cs typeface="Times New Roman" panose="02020603050405020304" pitchFamily="18" charset="0"/>
                        </a:rPr>
                        <a:t>，一定能自发进行</a:t>
                      </a:r>
                      <a:endParaRPr lang="zh-CN" sz="2800" kern="100" dirty="0">
                        <a:effectLst/>
                        <a:latin typeface="宋体" panose="02010600030101010101" pitchFamily="2" charset="-122"/>
                        <a:ea typeface="宋体" panose="02010600030101010101" pitchFamily="2" charset="-122"/>
                        <a:cs typeface="Courier New" panose="02070309020205020404" pitchFamily="49" charset="0"/>
                      </a:endParaRPr>
                    </a:p>
                  </a:txBody>
                  <a:tcPr marL="33313" marR="33313"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r>
              <a:tr h="862480">
                <a:tc>
                  <a:txBody>
                    <a:bodyPr/>
                    <a:lstStyle/>
                    <a:p>
                      <a:pPr algn="ctr">
                        <a:lnSpc>
                          <a:spcPct val="150000"/>
                        </a:lnSpc>
                        <a:spcAft>
                          <a:spcPts val="0"/>
                        </a:spcAft>
                      </a:pPr>
                      <a:r>
                        <a:rPr lang="zh-CN" sz="2800" kern="100">
                          <a:effectLst/>
                          <a:latin typeface="Times New Roman" panose="02020603050405020304" pitchFamily="18" charset="0"/>
                          <a:ea typeface="黑体" panose="02010609060101010101" pitchFamily="49" charset="-122"/>
                          <a:cs typeface="Times New Roman" panose="02020603050405020304" pitchFamily="18" charset="0"/>
                        </a:rPr>
                        <a:t>＞</a:t>
                      </a:r>
                      <a:r>
                        <a:rPr lang="en-US" sz="2800" kern="100">
                          <a:effectLst/>
                          <a:latin typeface="Times New Roman" panose="02020603050405020304" pitchFamily="18" charset="0"/>
                          <a:ea typeface="黑体" panose="02010609060101010101" pitchFamily="49" charset="-122"/>
                          <a:cs typeface="Courier New" panose="02070309020205020404" pitchFamily="49" charset="0"/>
                        </a:rPr>
                        <a:t>0</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33313" marR="33313"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c>
                  <a:txBody>
                    <a:bodyPr/>
                    <a:lstStyle/>
                    <a:p>
                      <a:pPr algn="ctr">
                        <a:lnSpc>
                          <a:spcPct val="150000"/>
                        </a:lnSpc>
                        <a:spcAft>
                          <a:spcPts val="0"/>
                        </a:spcAft>
                      </a:pPr>
                      <a:r>
                        <a:rPr lang="zh-CN" sz="2800" kern="100">
                          <a:effectLst/>
                          <a:latin typeface="Times New Roman" panose="02020603050405020304" pitchFamily="18" charset="0"/>
                          <a:ea typeface="黑体" panose="02010609060101010101" pitchFamily="49" charset="-122"/>
                          <a:cs typeface="Times New Roman" panose="02020603050405020304" pitchFamily="18" charset="0"/>
                        </a:rPr>
                        <a:t>＜</a:t>
                      </a:r>
                      <a:r>
                        <a:rPr lang="en-US" sz="2800" kern="100">
                          <a:effectLst/>
                          <a:latin typeface="Times New Roman" panose="02020603050405020304" pitchFamily="18" charset="0"/>
                          <a:ea typeface="黑体" panose="02010609060101010101" pitchFamily="49" charset="-122"/>
                          <a:cs typeface="Courier New" panose="02070309020205020404" pitchFamily="49" charset="0"/>
                        </a:rPr>
                        <a:t>0</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33313" marR="33313"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c>
                  <a:txBody>
                    <a:bodyPr/>
                    <a:lstStyle/>
                    <a:p>
                      <a:pPr algn="ctr">
                        <a:lnSpc>
                          <a:spcPct val="150000"/>
                        </a:lnSpc>
                        <a:spcAft>
                          <a:spcPts val="0"/>
                        </a:spcAft>
                      </a:pPr>
                      <a:r>
                        <a:rPr lang="en-US" sz="2800" kern="100">
                          <a:effectLst/>
                          <a:latin typeface="Times New Roman" panose="02020603050405020304" pitchFamily="18" charset="0"/>
                          <a:ea typeface="黑体" panose="02010609060101010101" pitchFamily="49" charset="-122"/>
                          <a:cs typeface="Courier New" panose="02070309020205020404" pitchFamily="49" charset="0"/>
                        </a:rPr>
                        <a:t>Δ</a:t>
                      </a:r>
                      <a:r>
                        <a:rPr lang="en-US" sz="2800" i="1" kern="100">
                          <a:effectLst/>
                          <a:latin typeface="Times New Roman" panose="02020603050405020304" pitchFamily="18" charset="0"/>
                          <a:ea typeface="黑体" panose="02010609060101010101" pitchFamily="49" charset="-122"/>
                          <a:cs typeface="Courier New" panose="02070309020205020404" pitchFamily="49" charset="0"/>
                        </a:rPr>
                        <a:t>H</a:t>
                      </a:r>
                      <a:r>
                        <a:rPr lang="zh-CN" sz="2800" kern="100">
                          <a:effectLst/>
                          <a:latin typeface="Times New Roman" panose="02020603050405020304" pitchFamily="18" charset="0"/>
                          <a:ea typeface="黑体" panose="02010609060101010101" pitchFamily="49" charset="-122"/>
                          <a:cs typeface="Times New Roman" panose="02020603050405020304" pitchFamily="18" charset="0"/>
                        </a:rPr>
                        <a:t>－</a:t>
                      </a:r>
                      <a:r>
                        <a:rPr lang="en-US" sz="2800" i="1" kern="100">
                          <a:effectLst/>
                          <a:latin typeface="Times New Roman" panose="02020603050405020304" pitchFamily="18" charset="0"/>
                          <a:ea typeface="黑体" panose="02010609060101010101" pitchFamily="49" charset="-122"/>
                          <a:cs typeface="Courier New" panose="02070309020205020404" pitchFamily="49" charset="0"/>
                        </a:rPr>
                        <a:t>T</a:t>
                      </a:r>
                      <a:r>
                        <a:rPr lang="en-US" sz="2800" kern="100">
                          <a:effectLst/>
                          <a:latin typeface="Times New Roman" panose="02020603050405020304" pitchFamily="18" charset="0"/>
                          <a:ea typeface="黑体" panose="02010609060101010101" pitchFamily="49" charset="-122"/>
                          <a:cs typeface="Courier New" panose="02070309020205020404" pitchFamily="49" charset="0"/>
                        </a:rPr>
                        <a:t>Δ</a:t>
                      </a:r>
                      <a:r>
                        <a:rPr lang="en-US" sz="2800" i="1" kern="100">
                          <a:effectLst/>
                          <a:latin typeface="Times New Roman" panose="02020603050405020304" pitchFamily="18" charset="0"/>
                          <a:ea typeface="黑体" panose="02010609060101010101" pitchFamily="49" charset="-122"/>
                          <a:cs typeface="Courier New" panose="02070309020205020404" pitchFamily="49" charset="0"/>
                        </a:rPr>
                        <a:t>S</a:t>
                      </a:r>
                      <a:r>
                        <a:rPr lang="zh-CN" sz="2800" kern="100">
                          <a:effectLst/>
                          <a:latin typeface="Times New Roman" panose="02020603050405020304" pitchFamily="18" charset="0"/>
                          <a:ea typeface="黑体" panose="02010609060101010101" pitchFamily="49" charset="-122"/>
                          <a:cs typeface="Times New Roman" panose="02020603050405020304" pitchFamily="18" charset="0"/>
                        </a:rPr>
                        <a:t>＞</a:t>
                      </a:r>
                      <a:r>
                        <a:rPr lang="en-US" sz="2800" kern="100">
                          <a:effectLst/>
                          <a:latin typeface="Times New Roman" panose="02020603050405020304" pitchFamily="18" charset="0"/>
                          <a:ea typeface="黑体" panose="02010609060101010101" pitchFamily="49" charset="-122"/>
                          <a:cs typeface="Courier New" panose="02070309020205020404" pitchFamily="49" charset="0"/>
                        </a:rPr>
                        <a:t>0</a:t>
                      </a:r>
                      <a:r>
                        <a:rPr lang="zh-CN" sz="2800" kern="100">
                          <a:effectLst/>
                          <a:latin typeface="Times New Roman" panose="02020603050405020304" pitchFamily="18" charset="0"/>
                          <a:ea typeface="黑体" panose="02010609060101010101" pitchFamily="49" charset="-122"/>
                          <a:cs typeface="Times New Roman" panose="02020603050405020304" pitchFamily="18" charset="0"/>
                        </a:rPr>
                        <a:t>，一定不能自发进行</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33313" marR="33313"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r>
              <a:tr h="862480">
                <a:tc>
                  <a:txBody>
                    <a:bodyPr/>
                    <a:lstStyle/>
                    <a:p>
                      <a:pPr algn="ctr">
                        <a:lnSpc>
                          <a:spcPct val="150000"/>
                        </a:lnSpc>
                        <a:spcAft>
                          <a:spcPts val="0"/>
                        </a:spcAft>
                      </a:pPr>
                      <a:r>
                        <a:rPr lang="zh-CN" sz="2800" kern="100">
                          <a:effectLst/>
                          <a:latin typeface="Times New Roman" panose="02020603050405020304" pitchFamily="18" charset="0"/>
                          <a:ea typeface="黑体" panose="02010609060101010101" pitchFamily="49" charset="-122"/>
                          <a:cs typeface="Times New Roman" panose="02020603050405020304" pitchFamily="18" charset="0"/>
                        </a:rPr>
                        <a:t>＜</a:t>
                      </a:r>
                      <a:r>
                        <a:rPr lang="en-US" sz="2800" kern="100">
                          <a:effectLst/>
                          <a:latin typeface="Times New Roman" panose="02020603050405020304" pitchFamily="18" charset="0"/>
                          <a:ea typeface="黑体" panose="02010609060101010101" pitchFamily="49" charset="-122"/>
                          <a:cs typeface="Courier New" panose="02070309020205020404" pitchFamily="49" charset="0"/>
                        </a:rPr>
                        <a:t>0</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33313" marR="33313"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c>
                  <a:txBody>
                    <a:bodyPr/>
                    <a:lstStyle/>
                    <a:p>
                      <a:pPr algn="ctr">
                        <a:lnSpc>
                          <a:spcPct val="150000"/>
                        </a:lnSpc>
                        <a:spcAft>
                          <a:spcPts val="0"/>
                        </a:spcAft>
                      </a:pPr>
                      <a:r>
                        <a:rPr lang="zh-CN" sz="2800" kern="100">
                          <a:effectLst/>
                          <a:latin typeface="Times New Roman" panose="02020603050405020304" pitchFamily="18" charset="0"/>
                          <a:ea typeface="黑体" panose="02010609060101010101" pitchFamily="49" charset="-122"/>
                          <a:cs typeface="Times New Roman" panose="02020603050405020304" pitchFamily="18" charset="0"/>
                        </a:rPr>
                        <a:t>＜</a:t>
                      </a:r>
                      <a:r>
                        <a:rPr lang="en-US" sz="2800" kern="100">
                          <a:effectLst/>
                          <a:latin typeface="Times New Roman" panose="02020603050405020304" pitchFamily="18" charset="0"/>
                          <a:ea typeface="黑体" panose="02010609060101010101" pitchFamily="49" charset="-122"/>
                          <a:cs typeface="Courier New" panose="02070309020205020404" pitchFamily="49" charset="0"/>
                        </a:rPr>
                        <a:t>0</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33313" marR="33313"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c>
                  <a:txBody>
                    <a:bodyPr/>
                    <a:lstStyle/>
                    <a:p>
                      <a:pPr algn="ctr">
                        <a:lnSpc>
                          <a:spcPct val="150000"/>
                        </a:lnSpc>
                        <a:spcAft>
                          <a:spcPts val="0"/>
                        </a:spcAft>
                      </a:pPr>
                      <a:r>
                        <a:rPr lang="zh-CN" sz="2800" kern="100" dirty="0">
                          <a:effectLst/>
                          <a:latin typeface="Times New Roman" panose="02020603050405020304" pitchFamily="18" charset="0"/>
                          <a:ea typeface="黑体" panose="02010609060101010101" pitchFamily="49" charset="-122"/>
                          <a:cs typeface="Times New Roman" panose="02020603050405020304" pitchFamily="18" charset="0"/>
                        </a:rPr>
                        <a:t>在较低温度下能自发进行</a:t>
                      </a:r>
                      <a:endParaRPr lang="zh-CN" sz="2800" kern="100" dirty="0">
                        <a:effectLst/>
                        <a:latin typeface="宋体" panose="02010600030101010101" pitchFamily="2" charset="-122"/>
                        <a:ea typeface="宋体" panose="02010600030101010101" pitchFamily="2" charset="-122"/>
                        <a:cs typeface="Courier New" panose="02070309020205020404" pitchFamily="49" charset="0"/>
                      </a:endParaRPr>
                    </a:p>
                  </a:txBody>
                  <a:tcPr marL="33313" marR="33313"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r>
              <a:tr h="862480">
                <a:tc>
                  <a:txBody>
                    <a:bodyPr/>
                    <a:lstStyle/>
                    <a:p>
                      <a:pPr algn="ctr">
                        <a:lnSpc>
                          <a:spcPct val="150000"/>
                        </a:lnSpc>
                        <a:spcAft>
                          <a:spcPts val="0"/>
                        </a:spcAft>
                      </a:pPr>
                      <a:r>
                        <a:rPr lang="zh-CN" sz="2800" kern="100">
                          <a:effectLst/>
                          <a:latin typeface="Times New Roman" panose="02020603050405020304" pitchFamily="18" charset="0"/>
                          <a:ea typeface="黑体" panose="02010609060101010101" pitchFamily="49" charset="-122"/>
                          <a:cs typeface="Times New Roman" panose="02020603050405020304" pitchFamily="18" charset="0"/>
                        </a:rPr>
                        <a:t>＞</a:t>
                      </a:r>
                      <a:r>
                        <a:rPr lang="en-US" sz="2800" kern="100">
                          <a:effectLst/>
                          <a:latin typeface="Times New Roman" panose="02020603050405020304" pitchFamily="18" charset="0"/>
                          <a:ea typeface="黑体" panose="02010609060101010101" pitchFamily="49" charset="-122"/>
                          <a:cs typeface="Courier New" panose="02070309020205020404" pitchFamily="49" charset="0"/>
                        </a:rPr>
                        <a:t>0</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33313" marR="33313"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c>
                  <a:txBody>
                    <a:bodyPr/>
                    <a:lstStyle/>
                    <a:p>
                      <a:pPr algn="ctr">
                        <a:lnSpc>
                          <a:spcPct val="150000"/>
                        </a:lnSpc>
                        <a:spcAft>
                          <a:spcPts val="0"/>
                        </a:spcAft>
                      </a:pPr>
                      <a:r>
                        <a:rPr lang="zh-CN" sz="2800" kern="100">
                          <a:effectLst/>
                          <a:latin typeface="Times New Roman" panose="02020603050405020304" pitchFamily="18" charset="0"/>
                          <a:ea typeface="黑体" panose="02010609060101010101" pitchFamily="49" charset="-122"/>
                          <a:cs typeface="Times New Roman" panose="02020603050405020304" pitchFamily="18" charset="0"/>
                        </a:rPr>
                        <a:t>＞</a:t>
                      </a:r>
                      <a:r>
                        <a:rPr lang="en-US" sz="2800" kern="100">
                          <a:effectLst/>
                          <a:latin typeface="Times New Roman" panose="02020603050405020304" pitchFamily="18" charset="0"/>
                          <a:ea typeface="黑体" panose="02010609060101010101" pitchFamily="49" charset="-122"/>
                          <a:cs typeface="Courier New" panose="02070309020205020404" pitchFamily="49" charset="0"/>
                        </a:rPr>
                        <a:t>0</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33313" marR="33313"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c>
                  <a:txBody>
                    <a:bodyPr/>
                    <a:lstStyle/>
                    <a:p>
                      <a:pPr algn="ctr">
                        <a:lnSpc>
                          <a:spcPct val="150000"/>
                        </a:lnSpc>
                        <a:spcAft>
                          <a:spcPts val="0"/>
                        </a:spcAft>
                      </a:pPr>
                      <a:r>
                        <a:rPr lang="zh-CN" sz="2800" kern="100" dirty="0">
                          <a:effectLst/>
                          <a:latin typeface="Times New Roman" panose="02020603050405020304" pitchFamily="18" charset="0"/>
                          <a:ea typeface="黑体" panose="02010609060101010101" pitchFamily="49" charset="-122"/>
                          <a:cs typeface="Times New Roman" panose="02020603050405020304" pitchFamily="18" charset="0"/>
                        </a:rPr>
                        <a:t>在较高温度下能自发进行</a:t>
                      </a:r>
                      <a:endParaRPr lang="zh-CN" sz="2800" kern="100" dirty="0">
                        <a:effectLst/>
                        <a:latin typeface="宋体" panose="02010600030101010101" pitchFamily="2" charset="-122"/>
                        <a:ea typeface="宋体" panose="02010600030101010101" pitchFamily="2" charset="-122"/>
                        <a:cs typeface="Courier New" panose="02070309020205020404" pitchFamily="49" charset="0"/>
                      </a:endParaRPr>
                    </a:p>
                  </a:txBody>
                  <a:tcPr marL="33313" marR="33313"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r>
            </a:tbl>
          </a:graphicData>
        </a:graphic>
      </p:graphicFrame>
    </p:spTree>
    <p:extLst>
      <p:ext uri="{BB962C8B-B14F-4D97-AF65-F5344CB8AC3E}">
        <p14:creationId xmlns:p14="http://schemas.microsoft.com/office/powerpoint/2010/main" val="240002513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40"/>
            <a:ext cx="12190413" cy="6857107"/>
          </a:xfrm>
          <a:prstGeom prst="rect">
            <a:avLst/>
          </a:prstGeom>
        </p:spPr>
      </p:pic>
      <p:sp>
        <p:nvSpPr>
          <p:cNvPr id="19" name="矩形 18"/>
          <p:cNvSpPr/>
          <p:nvPr/>
        </p:nvSpPr>
        <p:spPr>
          <a:xfrm>
            <a:off x="0" y="1773610"/>
            <a:ext cx="12190413" cy="2533499"/>
          </a:xfrm>
          <a:prstGeom prst="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0" name="标题 24">
            <a:extLst>
              <a:ext uri="{FF2B5EF4-FFF2-40B4-BE49-F238E27FC236}">
                <a16:creationId xmlns:a16="http://schemas.microsoft.com/office/drawing/2014/main" xmlns="" id="{E9AFFBA8-8A6F-B141-88C0-14A3F8E3BC74}"/>
              </a:ext>
            </a:extLst>
          </p:cNvPr>
          <p:cNvSpPr txBox="1">
            <a:spLocks/>
          </p:cNvSpPr>
          <p:nvPr/>
        </p:nvSpPr>
        <p:spPr>
          <a:xfrm>
            <a:off x="3646934" y="2503447"/>
            <a:ext cx="4958950" cy="919238"/>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dist">
              <a:defRPr/>
            </a:pPr>
            <a:r>
              <a:rPr lang="zh-CN" altLang="en-US" sz="6000" b="1" dirty="0" smtClean="0">
                <a:solidFill>
                  <a:prstClr val="black"/>
                </a:solidFill>
                <a:latin typeface="Arial"/>
              </a:rPr>
              <a:t>课时对点练</a:t>
            </a:r>
            <a:endParaRPr lang="zh-CN" altLang="en-US" sz="6000" b="1" dirty="0">
              <a:solidFill>
                <a:prstClr val="black"/>
              </a:solidFill>
              <a:latin typeface="Arial"/>
            </a:endParaRPr>
          </a:p>
        </p:txBody>
      </p:sp>
      <p:sp>
        <p:nvSpPr>
          <p:cNvPr id="21" name="标题 1">
            <a:extLst>
              <a:ext uri="{FF2B5EF4-FFF2-40B4-BE49-F238E27FC236}">
                <a16:creationId xmlns:a16="http://schemas.microsoft.com/office/drawing/2014/main" xmlns="" id="{322A6B15-2E76-455A-9DAC-24409D258021}"/>
              </a:ext>
            </a:extLst>
          </p:cNvPr>
          <p:cNvSpPr txBox="1">
            <a:spLocks/>
          </p:cNvSpPr>
          <p:nvPr/>
        </p:nvSpPr>
        <p:spPr>
          <a:xfrm>
            <a:off x="1702718" y="2350998"/>
            <a:ext cx="9001000" cy="1297671"/>
          </a:xfrm>
          <a:prstGeom prst="rect">
            <a:avLst/>
          </a:prstGeom>
          <a:ln>
            <a:solidFill>
              <a:srgbClr val="C00000"/>
            </a:solidFill>
          </a:ln>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zh-CN" altLang="en-US" sz="8000" b="1" dirty="0" smtClean="0">
                <a:ln w="19050">
                  <a:solidFill>
                    <a:prstClr val="white"/>
                  </a:solidFill>
                  <a:prstDash val="solid"/>
                </a:ln>
                <a:solidFill>
                  <a:srgbClr val="C00000"/>
                </a:solidFill>
                <a:effectLst>
                  <a:outerShdw dist="38100" dir="2700000" algn="tl" rotWithShape="0">
                    <a:srgbClr val="C0504D"/>
                  </a:outerShdw>
                </a:effectLst>
              </a:rPr>
              <a:t>  </a:t>
            </a:r>
            <a:endParaRPr lang="zh-CN" altLang="en-US" sz="8000" b="1" dirty="0">
              <a:ln w="19050">
                <a:solidFill>
                  <a:prstClr val="white"/>
                </a:solidFill>
                <a:prstDash val="solid"/>
              </a:ln>
              <a:solidFill>
                <a:srgbClr val="C00000"/>
              </a:solidFill>
              <a:effectLst>
                <a:outerShdw dist="38100" dir="2700000" algn="tl" rotWithShape="0">
                  <a:srgbClr val="C0504D"/>
                </a:outerShdw>
              </a:effectLst>
            </a:endParaRPr>
          </a:p>
        </p:txBody>
      </p:sp>
    </p:spTree>
    <p:extLst>
      <p:ext uri="{BB962C8B-B14F-4D97-AF65-F5344CB8AC3E}">
        <p14:creationId xmlns:p14="http://schemas.microsoft.com/office/powerpoint/2010/main" val="15128788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389206" y="1060788"/>
            <a:ext cx="11412000" cy="3896131"/>
          </a:xfrm>
          <a:prstGeom prst="rect">
            <a:avLst/>
          </a:prstGeom>
        </p:spPr>
        <p:txBody>
          <a:bodyPr wrap="square">
            <a:spAutoFit/>
          </a:bodyPr>
          <a:lstStyle/>
          <a:p>
            <a:pPr algn="just">
              <a:lnSpc>
                <a:spcPct val="150000"/>
              </a:lnSpc>
              <a:spcAft>
                <a:spcPts val="0"/>
              </a:spcAft>
            </a:pPr>
            <a:r>
              <a:rPr lang="zh-CN" altLang="zh-CN" sz="2800" b="1" kern="100" dirty="0">
                <a:latin typeface="Times New Roman" panose="02020603050405020304" pitchFamily="18" charset="0"/>
                <a:ea typeface="方正中等线简体" panose="03000509000000000000" pitchFamily="65" charset="-122"/>
                <a:cs typeface="Times New Roman" panose="02020603050405020304" pitchFamily="18" charset="0"/>
              </a:rPr>
              <a:t>题组一　自发反应</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(2022·</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山东菏泽一中高二月考</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下列说法正确的是</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能自发进行的反应一定能迅速发生</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B.</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非自发进行的反应在任何条件下都不能发生</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C.</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凡是放热反应都是自发进行的，凡是吸热反应都是非自发进行的</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D.</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水往低处流是自发过程</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21" name="TextBox 9"/>
          <p:cNvSpPr txBox="1"/>
          <p:nvPr/>
        </p:nvSpPr>
        <p:spPr>
          <a:xfrm>
            <a:off x="234056" y="4229140"/>
            <a:ext cx="756000" cy="784830"/>
          </a:xfrm>
          <a:prstGeom prst="rect">
            <a:avLst/>
          </a:prstGeom>
          <a:noFill/>
        </p:spPr>
        <p:txBody>
          <a:bodyPr wrap="square" rtlCol="0">
            <a:spAutoFit/>
          </a:bodyPr>
          <a:lstStyle/>
          <a:p>
            <a:r>
              <a:rPr lang="zh-CN" altLang="en-US" sz="4500" b="1" dirty="0">
                <a:solidFill>
                  <a:srgbClr val="C00000"/>
                </a:solidFill>
                <a:latin typeface="华文细黑" pitchFamily="2" charset="-122"/>
                <a:ea typeface="华文细黑" pitchFamily="2" charset="-122"/>
              </a:rPr>
              <a:t>√</a:t>
            </a:r>
          </a:p>
        </p:txBody>
      </p:sp>
      <p:sp>
        <p:nvSpPr>
          <p:cNvPr id="29" name="Rectangle 21">
            <a:hlinkClick r:id="rId2" action="ppaction://hlinksldjump"/>
          </p:cNvPr>
          <p:cNvSpPr>
            <a:spLocks noChangeArrowheads="1"/>
          </p:cNvSpPr>
          <p:nvPr/>
        </p:nvSpPr>
        <p:spPr bwMode="auto">
          <a:xfrm>
            <a:off x="1640235" y="278414"/>
            <a:ext cx="288000" cy="288000"/>
          </a:xfrm>
          <a:prstGeom prst="roundRect">
            <a:avLst/>
          </a:prstGeom>
          <a:solidFill>
            <a:srgbClr val="00B0F0"/>
          </a:solidFill>
          <a:ln w="9525">
            <a:noFill/>
            <a:miter lim="800000"/>
            <a:headEnd/>
            <a:tailEnd/>
          </a:ln>
          <a:effectLst/>
          <a:extLst/>
        </p:spPr>
        <p:txBody>
          <a:bodyPr wrap="none" lIns="102364" tIns="51181" rIns="102364" bIns="51181" anchor="ctr"/>
          <a:lstStyle/>
          <a:p>
            <a:pPr algn="ctr" defTabSz="768046" fontAlgn="base">
              <a:spcBef>
                <a:spcPct val="0"/>
              </a:spcBef>
              <a:spcAft>
                <a:spcPct val="0"/>
              </a:spcAft>
            </a:pPr>
            <a:r>
              <a:rPr lang="en-US" altLang="zh-CN" sz="1400" dirty="0">
                <a:solidFill>
                  <a:schemeClr val="bg1"/>
                </a:solidFill>
                <a:latin typeface="Arial" panose="020B0604020202020204" pitchFamily="34" charset="0"/>
                <a:ea typeface="楷体" panose="02010609060101010101" pitchFamily="49" charset="-122"/>
                <a:cs typeface="Arial" panose="020B0604020202020204" pitchFamily="34" charset="0"/>
              </a:rPr>
              <a:t>1</a:t>
            </a:r>
          </a:p>
        </p:txBody>
      </p:sp>
      <p:sp>
        <p:nvSpPr>
          <p:cNvPr id="30" name="Rectangle 21">
            <a:hlinkClick r:id="rId3" action="ppaction://hlinksldjump"/>
          </p:cNvPr>
          <p:cNvSpPr>
            <a:spLocks noChangeArrowheads="1"/>
          </p:cNvSpPr>
          <p:nvPr/>
        </p:nvSpPr>
        <p:spPr bwMode="auto">
          <a:xfrm>
            <a:off x="204989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2</a:t>
            </a:r>
          </a:p>
        </p:txBody>
      </p:sp>
      <p:sp>
        <p:nvSpPr>
          <p:cNvPr id="31" name="Rectangle 21">
            <a:hlinkClick r:id="rId4" action="ppaction://hlinksldjump"/>
          </p:cNvPr>
          <p:cNvSpPr>
            <a:spLocks noChangeArrowheads="1"/>
          </p:cNvSpPr>
          <p:nvPr/>
        </p:nvSpPr>
        <p:spPr bwMode="auto">
          <a:xfrm>
            <a:off x="245955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3</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32" name="Rectangle 21">
            <a:hlinkClick r:id="rId5" action="ppaction://hlinksldjump"/>
          </p:cNvPr>
          <p:cNvSpPr>
            <a:spLocks noChangeArrowheads="1"/>
          </p:cNvSpPr>
          <p:nvPr/>
        </p:nvSpPr>
        <p:spPr bwMode="auto">
          <a:xfrm>
            <a:off x="286920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4</a:t>
            </a:r>
          </a:p>
        </p:txBody>
      </p:sp>
      <p:sp>
        <p:nvSpPr>
          <p:cNvPr id="45" name="Rectangle 21">
            <a:hlinkClick r:id="rId6" action="ppaction://hlinksldjump"/>
          </p:cNvPr>
          <p:cNvSpPr>
            <a:spLocks noChangeArrowheads="1"/>
          </p:cNvSpPr>
          <p:nvPr/>
        </p:nvSpPr>
        <p:spPr bwMode="auto">
          <a:xfrm>
            <a:off x="327886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5</a:t>
            </a:r>
          </a:p>
        </p:txBody>
      </p:sp>
      <p:sp>
        <p:nvSpPr>
          <p:cNvPr id="46" name="Rectangle 21">
            <a:hlinkClick r:id="rId7" action="ppaction://hlinksldjump"/>
          </p:cNvPr>
          <p:cNvSpPr>
            <a:spLocks noChangeArrowheads="1"/>
          </p:cNvSpPr>
          <p:nvPr/>
        </p:nvSpPr>
        <p:spPr bwMode="auto">
          <a:xfrm>
            <a:off x="368852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6</a:t>
            </a:r>
          </a:p>
        </p:txBody>
      </p:sp>
      <p:sp>
        <p:nvSpPr>
          <p:cNvPr id="47" name="Rectangle 21">
            <a:hlinkClick r:id="rId8" action="ppaction://hlinksldjump"/>
          </p:cNvPr>
          <p:cNvSpPr>
            <a:spLocks noChangeArrowheads="1"/>
          </p:cNvSpPr>
          <p:nvPr/>
        </p:nvSpPr>
        <p:spPr bwMode="auto">
          <a:xfrm>
            <a:off x="409818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48" name="Rectangle 21">
            <a:hlinkClick r:id="rId9" action="ppaction://hlinksldjump"/>
          </p:cNvPr>
          <p:cNvSpPr>
            <a:spLocks noChangeArrowheads="1"/>
          </p:cNvSpPr>
          <p:nvPr/>
        </p:nvSpPr>
        <p:spPr bwMode="auto">
          <a:xfrm>
            <a:off x="450784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8</a:t>
            </a:r>
          </a:p>
        </p:txBody>
      </p:sp>
      <p:sp>
        <p:nvSpPr>
          <p:cNvPr id="55" name="Rectangle 21">
            <a:hlinkClick r:id="rId10" action="ppaction://hlinksldjump"/>
          </p:cNvPr>
          <p:cNvSpPr>
            <a:spLocks noChangeArrowheads="1"/>
          </p:cNvSpPr>
          <p:nvPr/>
        </p:nvSpPr>
        <p:spPr bwMode="auto">
          <a:xfrm>
            <a:off x="491749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9</a:t>
            </a:r>
          </a:p>
        </p:txBody>
      </p:sp>
      <p:sp>
        <p:nvSpPr>
          <p:cNvPr id="56" name="Rectangle 21">
            <a:hlinkClick r:id="rId11" action="ppaction://hlinksldjump"/>
          </p:cNvPr>
          <p:cNvSpPr>
            <a:spLocks noChangeArrowheads="1"/>
          </p:cNvSpPr>
          <p:nvPr/>
        </p:nvSpPr>
        <p:spPr bwMode="auto">
          <a:xfrm>
            <a:off x="532715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10</a:t>
            </a:r>
          </a:p>
        </p:txBody>
      </p:sp>
      <p:sp>
        <p:nvSpPr>
          <p:cNvPr id="57" name="Rectangle 21">
            <a:hlinkClick r:id="rId12" action="ppaction://hlinksldjump"/>
          </p:cNvPr>
          <p:cNvSpPr>
            <a:spLocks noChangeArrowheads="1"/>
          </p:cNvSpPr>
          <p:nvPr/>
        </p:nvSpPr>
        <p:spPr bwMode="auto">
          <a:xfrm>
            <a:off x="573681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11</a:t>
            </a:r>
          </a:p>
        </p:txBody>
      </p:sp>
      <p:sp>
        <p:nvSpPr>
          <p:cNvPr id="58" name="Rectangle 21">
            <a:hlinkClick r:id="rId13" action="ppaction://hlinksldjump"/>
          </p:cNvPr>
          <p:cNvSpPr>
            <a:spLocks noChangeArrowheads="1"/>
          </p:cNvSpPr>
          <p:nvPr/>
        </p:nvSpPr>
        <p:spPr bwMode="auto">
          <a:xfrm>
            <a:off x="614647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12</a:t>
            </a:r>
          </a:p>
        </p:txBody>
      </p:sp>
      <p:sp>
        <p:nvSpPr>
          <p:cNvPr id="59" name="Rectangle 21">
            <a:hlinkClick r:id="rId14" action="ppaction://hlinksldjump"/>
          </p:cNvPr>
          <p:cNvSpPr>
            <a:spLocks noChangeArrowheads="1"/>
          </p:cNvSpPr>
          <p:nvPr/>
        </p:nvSpPr>
        <p:spPr bwMode="auto">
          <a:xfrm>
            <a:off x="655613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13</a:t>
            </a:r>
          </a:p>
        </p:txBody>
      </p:sp>
      <p:sp>
        <p:nvSpPr>
          <p:cNvPr id="60" name="Rectangle 21">
            <a:hlinkClick r:id="rId15" action="ppaction://hlinksldjump"/>
          </p:cNvPr>
          <p:cNvSpPr>
            <a:spLocks noChangeArrowheads="1"/>
          </p:cNvSpPr>
          <p:nvPr/>
        </p:nvSpPr>
        <p:spPr bwMode="auto">
          <a:xfrm>
            <a:off x="696578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14</a:t>
            </a:r>
          </a:p>
        </p:txBody>
      </p:sp>
      <p:sp>
        <p:nvSpPr>
          <p:cNvPr id="61" name="Rectangle 21">
            <a:hlinkClick r:id="rId16" action="ppaction://hlinksldjump"/>
          </p:cNvPr>
          <p:cNvSpPr>
            <a:spLocks noChangeArrowheads="1"/>
          </p:cNvSpPr>
          <p:nvPr/>
        </p:nvSpPr>
        <p:spPr bwMode="auto">
          <a:xfrm>
            <a:off x="737544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15</a:t>
            </a:r>
          </a:p>
        </p:txBody>
      </p:sp>
      <p:sp>
        <p:nvSpPr>
          <p:cNvPr id="22" name="Rectangle 21">
            <a:hlinkClick r:id="rId17" action="ppaction://hlinksldjump"/>
          </p:cNvPr>
          <p:cNvSpPr>
            <a:spLocks noChangeArrowheads="1"/>
          </p:cNvSpPr>
          <p:nvPr/>
        </p:nvSpPr>
        <p:spPr bwMode="auto">
          <a:xfrm>
            <a:off x="7785104"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16</a:t>
            </a:r>
          </a:p>
        </p:txBody>
      </p:sp>
      <p:sp>
        <p:nvSpPr>
          <p:cNvPr id="34" name="Rectangle 21">
            <a:hlinkClick r:id="rId18" action="ppaction://hlinksldjump"/>
          </p:cNvPr>
          <p:cNvSpPr>
            <a:spLocks noChangeArrowheads="1"/>
          </p:cNvSpPr>
          <p:nvPr/>
        </p:nvSpPr>
        <p:spPr bwMode="auto">
          <a:xfrm>
            <a:off x="819476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Tree>
    <p:extLst>
      <p:ext uri="{BB962C8B-B14F-4D97-AF65-F5344CB8AC3E}">
        <p14:creationId xmlns:p14="http://schemas.microsoft.com/office/powerpoint/2010/main" val="5922023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linds(horizontal)">
                                      <p:cBhvr>
                                        <p:cTn id="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组合 24"/>
          <p:cNvGrpSpPr/>
          <p:nvPr/>
        </p:nvGrpSpPr>
        <p:grpSpPr>
          <a:xfrm>
            <a:off x="335206" y="875209"/>
            <a:ext cx="11520000" cy="5074865"/>
            <a:chOff x="335206" y="875209"/>
            <a:chExt cx="11520000" cy="5074865"/>
          </a:xfrm>
        </p:grpSpPr>
        <p:sp>
          <p:nvSpPr>
            <p:cNvPr id="27" name="圆角矩形 26">
              <a:extLst>
                <a:ext uri="{FF2B5EF4-FFF2-40B4-BE49-F238E27FC236}">
                  <a16:creationId xmlns:a16="http://schemas.microsoft.com/office/drawing/2014/main" xmlns="" id="{E595429C-FC91-844C-93CF-CDF13B79A00E}"/>
                </a:ext>
              </a:extLst>
            </p:cNvPr>
            <p:cNvSpPr/>
            <p:nvPr/>
          </p:nvSpPr>
          <p:spPr>
            <a:xfrm>
              <a:off x="335206" y="996241"/>
              <a:ext cx="11520000" cy="4953833"/>
            </a:xfrm>
            <a:prstGeom prst="roundRect">
              <a:avLst>
                <a:gd name="adj" fmla="val 4181"/>
              </a:avLst>
            </a:prstGeom>
            <a:solidFill>
              <a:schemeClr val="accent5">
                <a:lumMod val="20000"/>
                <a:lumOff val="80000"/>
              </a:schemeClr>
            </a:solidFill>
            <a:ln w="285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zh-CN" dirty="0" smtClean="0">
                <a:solidFill>
                  <a:prstClr val="white"/>
                </a:solidFill>
              </a:endParaRPr>
            </a:p>
          </p:txBody>
        </p:sp>
        <p:sp>
          <p:nvSpPr>
            <p:cNvPr id="41" name="矩形 40">
              <a:extLst>
                <a:ext uri="{FF2B5EF4-FFF2-40B4-BE49-F238E27FC236}">
                  <a16:creationId xmlns:a16="http://schemas.microsoft.com/office/drawing/2014/main" xmlns="" id="{FB65ABD8-6080-B245-B7CB-5CF76B33E96C}"/>
                </a:ext>
              </a:extLst>
            </p:cNvPr>
            <p:cNvSpPr/>
            <p:nvPr/>
          </p:nvSpPr>
          <p:spPr>
            <a:xfrm>
              <a:off x="920948" y="943678"/>
              <a:ext cx="714645" cy="174555"/>
            </a:xfrm>
            <a:prstGeom prst="rect">
              <a:avLst/>
            </a:prstGeom>
            <a:solidFill>
              <a:srgbClr val="383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zh-CN" altLang="en-US">
                <a:solidFill>
                  <a:prstClr val="white"/>
                </a:solidFill>
              </a:endParaRPr>
            </a:p>
          </p:txBody>
        </p:sp>
        <p:sp>
          <p:nvSpPr>
            <p:cNvPr id="42" name="文本框 41">
              <a:extLst>
                <a:ext uri="{FF2B5EF4-FFF2-40B4-BE49-F238E27FC236}">
                  <a16:creationId xmlns:a16="http://schemas.microsoft.com/office/drawing/2014/main" xmlns="" id="{88957DF7-A6C0-3848-B485-D6CCBD5F92BE}"/>
                </a:ext>
              </a:extLst>
            </p:cNvPr>
            <p:cNvSpPr txBox="1"/>
            <p:nvPr/>
          </p:nvSpPr>
          <p:spPr>
            <a:xfrm>
              <a:off x="884604" y="875209"/>
              <a:ext cx="787333" cy="236026"/>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accent5">
                <a:lumMod val="40000"/>
                <a:lumOff val="6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dirty="0">
                <a:solidFill>
                  <a:prstClr val="white"/>
                </a:solidFill>
                <a:latin typeface="DOUYU Font" pitchFamily="2" charset="-122"/>
                <a:ea typeface="DOUYU Font" pitchFamily="2" charset="-122"/>
              </a:endParaRPr>
            </a:p>
          </p:txBody>
        </p:sp>
      </p:grpSp>
      <p:sp>
        <p:nvSpPr>
          <p:cNvPr id="22" name="矩形 21"/>
          <p:cNvSpPr/>
          <p:nvPr/>
        </p:nvSpPr>
        <p:spPr>
          <a:xfrm>
            <a:off x="443206" y="1197546"/>
            <a:ext cx="11304000" cy="4616648"/>
          </a:xfrm>
          <a:prstGeom prst="rect">
            <a:avLst/>
          </a:prstGeom>
        </p:spPr>
        <p:txBody>
          <a:bodyPr wrap="square">
            <a:spAutoFit/>
          </a:bodyPr>
          <a:lstStyle/>
          <a:p>
            <a:pPr algn="just">
              <a:lnSpc>
                <a:spcPct val="150000"/>
              </a:lnSpc>
              <a:spcAft>
                <a:spcPts val="0"/>
              </a:spcAft>
            </a:pP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反应的自发性与反应的快慢没有必然联系，能自发进行的反应不一定能迅速发生，</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A</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项错误</a:t>
            </a: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a:t>
            </a:r>
            <a:endParaRPr lang="en-US"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endParaRPr>
          </a:p>
          <a:p>
            <a:pPr algn="just">
              <a:lnSpc>
                <a:spcPct val="150000"/>
              </a:lnSpc>
              <a:spcAft>
                <a:spcPts val="0"/>
              </a:spcAft>
            </a:pP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非</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自发进行的反应在一定条件下可能发生，如在通电条件下水能分解，</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B</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项错误</a:t>
            </a: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a:t>
            </a:r>
            <a:endParaRPr lang="en-US"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endParaRPr>
          </a:p>
          <a:p>
            <a:pPr algn="just">
              <a:lnSpc>
                <a:spcPct val="150000"/>
              </a:lnSpc>
              <a:spcAft>
                <a:spcPts val="0"/>
              </a:spcAft>
            </a:pP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多数</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能自发进行的反应是放热反应，如钠和水的反应是自发进行的且该反应放热，有的吸热反应也能自发进行，如碳酸氢铵固体与醋酸溶液的反应是自发进行的且该反应吸热，</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C</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错误。</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30" name="Rectangle 21">
            <a:hlinkClick r:id="rId2" action="ppaction://hlinksldjump"/>
          </p:cNvPr>
          <p:cNvSpPr>
            <a:spLocks noChangeArrowheads="1"/>
          </p:cNvSpPr>
          <p:nvPr/>
        </p:nvSpPr>
        <p:spPr bwMode="auto">
          <a:xfrm>
            <a:off x="1640235" y="278414"/>
            <a:ext cx="288000" cy="288000"/>
          </a:xfrm>
          <a:prstGeom prst="roundRect">
            <a:avLst/>
          </a:prstGeom>
          <a:solidFill>
            <a:srgbClr val="00B0F0"/>
          </a:solidFill>
          <a:ln w="9525">
            <a:noFill/>
            <a:miter lim="800000"/>
            <a:headEnd/>
            <a:tailEnd/>
          </a:ln>
          <a:effectLst/>
          <a:extLst/>
        </p:spPr>
        <p:txBody>
          <a:bodyPr wrap="none" lIns="102364" tIns="51181" rIns="102364" bIns="51181" anchor="ctr"/>
          <a:lstStyle/>
          <a:p>
            <a:pPr algn="ctr" defTabSz="768046" fontAlgn="base">
              <a:spcBef>
                <a:spcPct val="0"/>
              </a:spcBef>
              <a:spcAft>
                <a:spcPct val="0"/>
              </a:spcAft>
            </a:pPr>
            <a:r>
              <a:rPr lang="en-US" altLang="zh-CN" sz="1400" dirty="0">
                <a:solidFill>
                  <a:schemeClr val="bg1"/>
                </a:solidFill>
                <a:latin typeface="Arial" panose="020B0604020202020204" pitchFamily="34" charset="0"/>
                <a:ea typeface="楷体" panose="02010609060101010101" pitchFamily="49" charset="-122"/>
                <a:cs typeface="Arial" panose="020B0604020202020204" pitchFamily="34" charset="0"/>
              </a:rPr>
              <a:t>1</a:t>
            </a:r>
          </a:p>
        </p:txBody>
      </p:sp>
      <p:sp>
        <p:nvSpPr>
          <p:cNvPr id="31" name="Rectangle 21">
            <a:hlinkClick r:id="rId3" action="ppaction://hlinksldjump"/>
          </p:cNvPr>
          <p:cNvSpPr>
            <a:spLocks noChangeArrowheads="1"/>
          </p:cNvSpPr>
          <p:nvPr/>
        </p:nvSpPr>
        <p:spPr bwMode="auto">
          <a:xfrm>
            <a:off x="204989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2</a:t>
            </a:r>
          </a:p>
        </p:txBody>
      </p:sp>
      <p:sp>
        <p:nvSpPr>
          <p:cNvPr id="32" name="Rectangle 21">
            <a:hlinkClick r:id="rId4" action="ppaction://hlinksldjump"/>
          </p:cNvPr>
          <p:cNvSpPr>
            <a:spLocks noChangeArrowheads="1"/>
          </p:cNvSpPr>
          <p:nvPr/>
        </p:nvSpPr>
        <p:spPr bwMode="auto">
          <a:xfrm>
            <a:off x="245955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3</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33" name="Rectangle 21">
            <a:hlinkClick r:id="rId5" action="ppaction://hlinksldjump"/>
          </p:cNvPr>
          <p:cNvSpPr>
            <a:spLocks noChangeArrowheads="1"/>
          </p:cNvSpPr>
          <p:nvPr/>
        </p:nvSpPr>
        <p:spPr bwMode="auto">
          <a:xfrm>
            <a:off x="286920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4</a:t>
            </a:r>
          </a:p>
        </p:txBody>
      </p:sp>
      <p:sp>
        <p:nvSpPr>
          <p:cNvPr id="34" name="Rectangle 21">
            <a:hlinkClick r:id="rId6" action="ppaction://hlinksldjump"/>
          </p:cNvPr>
          <p:cNvSpPr>
            <a:spLocks noChangeArrowheads="1"/>
          </p:cNvSpPr>
          <p:nvPr/>
        </p:nvSpPr>
        <p:spPr bwMode="auto">
          <a:xfrm>
            <a:off x="327886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5</a:t>
            </a:r>
          </a:p>
        </p:txBody>
      </p:sp>
      <p:sp>
        <p:nvSpPr>
          <p:cNvPr id="35" name="Rectangle 21">
            <a:hlinkClick r:id="rId7" action="ppaction://hlinksldjump"/>
          </p:cNvPr>
          <p:cNvSpPr>
            <a:spLocks noChangeArrowheads="1"/>
          </p:cNvSpPr>
          <p:nvPr/>
        </p:nvSpPr>
        <p:spPr bwMode="auto">
          <a:xfrm>
            <a:off x="368852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6</a:t>
            </a:r>
          </a:p>
        </p:txBody>
      </p:sp>
      <p:sp>
        <p:nvSpPr>
          <p:cNvPr id="36" name="Rectangle 21">
            <a:hlinkClick r:id="rId8" action="ppaction://hlinksldjump"/>
          </p:cNvPr>
          <p:cNvSpPr>
            <a:spLocks noChangeArrowheads="1"/>
          </p:cNvSpPr>
          <p:nvPr/>
        </p:nvSpPr>
        <p:spPr bwMode="auto">
          <a:xfrm>
            <a:off x="409818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37" name="Rectangle 21">
            <a:hlinkClick r:id="rId9" action="ppaction://hlinksldjump"/>
          </p:cNvPr>
          <p:cNvSpPr>
            <a:spLocks noChangeArrowheads="1"/>
          </p:cNvSpPr>
          <p:nvPr/>
        </p:nvSpPr>
        <p:spPr bwMode="auto">
          <a:xfrm>
            <a:off x="450784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8</a:t>
            </a:r>
          </a:p>
        </p:txBody>
      </p:sp>
      <p:sp>
        <p:nvSpPr>
          <p:cNvPr id="38" name="Rectangle 21">
            <a:hlinkClick r:id="rId10" action="ppaction://hlinksldjump"/>
          </p:cNvPr>
          <p:cNvSpPr>
            <a:spLocks noChangeArrowheads="1"/>
          </p:cNvSpPr>
          <p:nvPr/>
        </p:nvSpPr>
        <p:spPr bwMode="auto">
          <a:xfrm>
            <a:off x="491749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9</a:t>
            </a:r>
          </a:p>
        </p:txBody>
      </p:sp>
      <p:sp>
        <p:nvSpPr>
          <p:cNvPr id="39" name="Rectangle 21">
            <a:hlinkClick r:id="rId11" action="ppaction://hlinksldjump"/>
          </p:cNvPr>
          <p:cNvSpPr>
            <a:spLocks noChangeArrowheads="1"/>
          </p:cNvSpPr>
          <p:nvPr/>
        </p:nvSpPr>
        <p:spPr bwMode="auto">
          <a:xfrm>
            <a:off x="532715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10</a:t>
            </a:r>
          </a:p>
        </p:txBody>
      </p:sp>
      <p:sp>
        <p:nvSpPr>
          <p:cNvPr id="40" name="Rectangle 21">
            <a:hlinkClick r:id="rId12" action="ppaction://hlinksldjump"/>
          </p:cNvPr>
          <p:cNvSpPr>
            <a:spLocks noChangeArrowheads="1"/>
          </p:cNvSpPr>
          <p:nvPr/>
        </p:nvSpPr>
        <p:spPr bwMode="auto">
          <a:xfrm>
            <a:off x="573681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11</a:t>
            </a:r>
          </a:p>
        </p:txBody>
      </p:sp>
      <p:sp>
        <p:nvSpPr>
          <p:cNvPr id="55" name="Rectangle 21">
            <a:hlinkClick r:id="rId13" action="ppaction://hlinksldjump"/>
          </p:cNvPr>
          <p:cNvSpPr>
            <a:spLocks noChangeArrowheads="1"/>
          </p:cNvSpPr>
          <p:nvPr/>
        </p:nvSpPr>
        <p:spPr bwMode="auto">
          <a:xfrm>
            <a:off x="614647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12</a:t>
            </a:r>
          </a:p>
        </p:txBody>
      </p:sp>
      <p:sp>
        <p:nvSpPr>
          <p:cNvPr id="56" name="Rectangle 21">
            <a:hlinkClick r:id="rId14" action="ppaction://hlinksldjump"/>
          </p:cNvPr>
          <p:cNvSpPr>
            <a:spLocks noChangeArrowheads="1"/>
          </p:cNvSpPr>
          <p:nvPr/>
        </p:nvSpPr>
        <p:spPr bwMode="auto">
          <a:xfrm>
            <a:off x="655613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13</a:t>
            </a:r>
          </a:p>
        </p:txBody>
      </p:sp>
      <p:sp>
        <p:nvSpPr>
          <p:cNvPr id="57" name="Rectangle 21">
            <a:hlinkClick r:id="rId15" action="ppaction://hlinksldjump"/>
          </p:cNvPr>
          <p:cNvSpPr>
            <a:spLocks noChangeArrowheads="1"/>
          </p:cNvSpPr>
          <p:nvPr/>
        </p:nvSpPr>
        <p:spPr bwMode="auto">
          <a:xfrm>
            <a:off x="696578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14</a:t>
            </a:r>
          </a:p>
        </p:txBody>
      </p:sp>
      <p:sp>
        <p:nvSpPr>
          <p:cNvPr id="58" name="Rectangle 21">
            <a:hlinkClick r:id="rId16" action="ppaction://hlinksldjump"/>
          </p:cNvPr>
          <p:cNvSpPr>
            <a:spLocks noChangeArrowheads="1"/>
          </p:cNvSpPr>
          <p:nvPr/>
        </p:nvSpPr>
        <p:spPr bwMode="auto">
          <a:xfrm>
            <a:off x="737544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15</a:t>
            </a:r>
          </a:p>
        </p:txBody>
      </p:sp>
      <p:sp>
        <p:nvSpPr>
          <p:cNvPr id="59" name="Rectangle 21">
            <a:hlinkClick r:id="rId17" action="ppaction://hlinksldjump"/>
          </p:cNvPr>
          <p:cNvSpPr>
            <a:spLocks noChangeArrowheads="1"/>
          </p:cNvSpPr>
          <p:nvPr/>
        </p:nvSpPr>
        <p:spPr bwMode="auto">
          <a:xfrm>
            <a:off x="7785104"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16</a:t>
            </a:r>
          </a:p>
        </p:txBody>
      </p:sp>
      <p:sp>
        <p:nvSpPr>
          <p:cNvPr id="63" name="Rectangle 21">
            <a:hlinkClick r:id="rId18" action="ppaction://hlinksldjump"/>
          </p:cNvPr>
          <p:cNvSpPr>
            <a:spLocks noChangeArrowheads="1"/>
          </p:cNvSpPr>
          <p:nvPr/>
        </p:nvSpPr>
        <p:spPr bwMode="auto">
          <a:xfrm>
            <a:off x="819476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Tree>
    <p:extLst>
      <p:ext uri="{BB962C8B-B14F-4D97-AF65-F5344CB8AC3E}">
        <p14:creationId xmlns:p14="http://schemas.microsoft.com/office/powerpoint/2010/main" val="9905259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22">
                                            <p:txEl>
                                              <p:pRg st="0" end="0"/>
                                            </p:txEl>
                                          </p:spTgt>
                                        </p:tgtEl>
                                        <p:attrNameLst>
                                          <p:attrName>style.visibility</p:attrName>
                                        </p:attrNameLst>
                                      </p:cBhvr>
                                      <p:to>
                                        <p:strVal val="visible"/>
                                      </p:to>
                                    </p:set>
                                    <p:animEffect transition="in" filter="blinds(horizontal)">
                                      <p:cBhvr>
                                        <p:cTn id="7" dur="500"/>
                                        <p:tgtEl>
                                          <p:spTgt spid="2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2">
                                            <p:txEl>
                                              <p:pRg st="1" end="1"/>
                                            </p:txEl>
                                          </p:spTgt>
                                        </p:tgtEl>
                                        <p:attrNameLst>
                                          <p:attrName>style.visibility</p:attrName>
                                        </p:attrNameLst>
                                      </p:cBhvr>
                                      <p:to>
                                        <p:strVal val="visible"/>
                                      </p:to>
                                    </p:set>
                                    <p:animEffect transition="in" filter="blinds(horizontal)">
                                      <p:cBhvr>
                                        <p:cTn id="12" dur="500"/>
                                        <p:tgtEl>
                                          <p:spTgt spid="2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2">
                                            <p:txEl>
                                              <p:pRg st="2" end="2"/>
                                            </p:txEl>
                                          </p:spTgt>
                                        </p:tgtEl>
                                        <p:attrNameLst>
                                          <p:attrName>style.visibility</p:attrName>
                                        </p:attrNameLst>
                                      </p:cBhvr>
                                      <p:to>
                                        <p:strVal val="visible"/>
                                      </p:to>
                                    </p:set>
                                    <p:animEffect transition="in" filter="blinds(horizontal)">
                                      <p:cBhvr>
                                        <p:cTn id="17" dur="500"/>
                                        <p:tgtEl>
                                          <p:spTgt spid="2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445701" y="909514"/>
            <a:ext cx="11299010" cy="4616648"/>
          </a:xfrm>
          <a:prstGeom prst="rect">
            <a:avLst/>
          </a:prstGeom>
        </p:spPr>
        <p:txBody>
          <a:bodyPr wrap="square">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(2021·</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银川质检</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下列说法正确的是</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常温下，可发生反应</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H</a:t>
            </a:r>
            <a:r>
              <a:rPr lang="en-US" altLang="zh-CN" sz="2800" kern="100" baseline="-25000" dirty="0" smtClean="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O           2H</a:t>
            </a:r>
            <a:r>
              <a:rPr lang="en-US" altLang="zh-CN" sz="2800" kern="100" baseline="-25000" dirty="0" smtClean="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O</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，即常温下水的</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分解反应</a:t>
            </a:r>
            <a:endParaRPr lang="en-US"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是</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自发反应</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B.</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自发反应的现象一定非常明显，非自发反应的熵一定减小</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C.</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常温下，反应</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C(s)</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CO</a:t>
            </a:r>
            <a:r>
              <a:rPr lang="en-US" altLang="zh-CN" sz="2800" kern="100" baseline="-25000" dirty="0" smtClean="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(g)  </a:t>
            </a:r>
            <a:r>
              <a:rPr lang="en-US" altLang="zh-CN" sz="2800" kern="100" dirty="0" smtClean="0">
                <a:latin typeface="ZBFH" panose="02020603050405020304" pitchFamily="18" charset="0"/>
                <a:ea typeface="方正中等线简体" panose="03000509000000000000" pitchFamily="65" charset="-122"/>
                <a:cs typeface="Times New Roman" panose="02020603050405020304" pitchFamily="18" charset="0"/>
              </a:rPr>
              <a:t>      </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2CO(g</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不能自发进行，则该反应的</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smtClean="0">
                <a:latin typeface="Times New Roman" panose="02020603050405020304" pitchFamily="18" charset="0"/>
                <a:ea typeface="方正中等线简体" panose="03000509000000000000" pitchFamily="65" charset="-122"/>
                <a:cs typeface="Courier New" panose="02070309020205020404" pitchFamily="49" charset="0"/>
              </a:rPr>
              <a:t>H</a:t>
            </a:r>
          </a:p>
          <a:p>
            <a:pPr algn="just">
              <a:lnSpc>
                <a:spcPct val="150000"/>
              </a:lnSpc>
              <a:spcAft>
                <a:spcPts val="0"/>
              </a:spcAft>
            </a:pP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 </a:t>
            </a:r>
            <a:r>
              <a:rPr lang="en-US" altLang="zh-CN" sz="2800" i="1" kern="100" dirty="0" smtClean="0">
                <a:latin typeface="Times New Roman" panose="02020603050405020304" pitchFamily="18" charset="0"/>
                <a:ea typeface="方正中等线简体" panose="03000509000000000000" pitchFamily="65" charset="-122"/>
                <a:cs typeface="Courier New" panose="02070309020205020404" pitchFamily="49" charset="0"/>
              </a:rPr>
              <a:t>   </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0</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D.</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反应</a:t>
            </a:r>
            <a:r>
              <a:rPr lang="en-US" altLang="zh-CN" sz="2800" kern="100" spc="-100" dirty="0">
                <a:latin typeface="Times New Roman" panose="02020603050405020304" pitchFamily="18" charset="0"/>
                <a:ea typeface="方正中等线简体" panose="03000509000000000000" pitchFamily="65" charset="-122"/>
                <a:cs typeface="Courier New" panose="02070309020205020404" pitchFamily="49" charset="0"/>
              </a:rPr>
              <a:t>2Mg(s)</a:t>
            </a:r>
            <a:r>
              <a:rPr lang="zh-CN" altLang="zh-CN" sz="2800" kern="100" spc="-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spc="-100" dirty="0">
                <a:latin typeface="Times New Roman" panose="02020603050405020304" pitchFamily="18" charset="0"/>
                <a:ea typeface="方正中等线简体" panose="03000509000000000000" pitchFamily="65" charset="-122"/>
                <a:cs typeface="Courier New" panose="02070309020205020404" pitchFamily="49" charset="0"/>
              </a:rPr>
              <a:t>CO</a:t>
            </a:r>
            <a:r>
              <a:rPr lang="en-US" altLang="zh-CN" sz="2800" kern="100" spc="-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spc="-100" dirty="0">
                <a:latin typeface="Times New Roman" panose="02020603050405020304" pitchFamily="18" charset="0"/>
                <a:ea typeface="方正中等线简体" panose="03000509000000000000" pitchFamily="65" charset="-122"/>
                <a:cs typeface="Courier New" panose="02070309020205020404" pitchFamily="49" charset="0"/>
              </a:rPr>
              <a:t>(g)===C(s)</a:t>
            </a:r>
            <a:r>
              <a:rPr lang="zh-CN" altLang="zh-CN" sz="2800" kern="100" spc="-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spc="-100" dirty="0">
                <a:latin typeface="Times New Roman" panose="02020603050405020304" pitchFamily="18" charset="0"/>
                <a:ea typeface="方正中等线简体" panose="03000509000000000000" pitchFamily="65" charset="-122"/>
                <a:cs typeface="Courier New" panose="02070309020205020404" pitchFamily="49" charset="0"/>
              </a:rPr>
              <a:t>2MgO(s)</a:t>
            </a:r>
            <a:r>
              <a:rPr lang="zh-CN" altLang="zh-CN" sz="2800" kern="100" spc="-100" dirty="0">
                <a:latin typeface="Times New Roman" panose="02020603050405020304" pitchFamily="18" charset="0"/>
                <a:ea typeface="方正中等线简体" panose="03000509000000000000" pitchFamily="65" charset="-122"/>
                <a:cs typeface="Times New Roman" panose="02020603050405020304" pitchFamily="18" charset="0"/>
              </a:rPr>
              <a:t>能自发进行，则该反应的</a:t>
            </a:r>
            <a:r>
              <a:rPr lang="en-US" altLang="zh-CN" sz="2800" kern="100" spc="-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spc="-100" dirty="0">
                <a:latin typeface="Times New Roman" panose="02020603050405020304" pitchFamily="18" charset="0"/>
                <a:ea typeface="方正中等线简体" panose="03000509000000000000" pitchFamily="65" charset="-122"/>
                <a:cs typeface="Courier New" panose="02070309020205020404" pitchFamily="49" charset="0"/>
              </a:rPr>
              <a:t>H</a:t>
            </a:r>
            <a:r>
              <a:rPr lang="zh-CN" altLang="zh-CN" sz="2800" kern="100" spc="-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spc="-100" dirty="0">
                <a:latin typeface="Times New Roman" panose="02020603050405020304" pitchFamily="18" charset="0"/>
                <a:ea typeface="方正中等线简体" panose="03000509000000000000" pitchFamily="65" charset="-122"/>
                <a:cs typeface="Courier New" panose="02070309020205020404" pitchFamily="49" charset="0"/>
              </a:rPr>
              <a:t>0</a:t>
            </a:r>
            <a:endParaRPr lang="zh-CN" altLang="zh-CN" sz="1050" kern="100" spc="-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21" name="TextBox 9"/>
          <p:cNvSpPr txBox="1"/>
          <p:nvPr/>
        </p:nvSpPr>
        <p:spPr>
          <a:xfrm>
            <a:off x="298646" y="3429794"/>
            <a:ext cx="756000" cy="784830"/>
          </a:xfrm>
          <a:prstGeom prst="rect">
            <a:avLst/>
          </a:prstGeom>
          <a:noFill/>
        </p:spPr>
        <p:txBody>
          <a:bodyPr wrap="square" rtlCol="0">
            <a:spAutoFit/>
          </a:bodyPr>
          <a:lstStyle/>
          <a:p>
            <a:r>
              <a:rPr lang="zh-CN" altLang="en-US" sz="4500" b="1" dirty="0">
                <a:solidFill>
                  <a:srgbClr val="C00000"/>
                </a:solidFill>
                <a:latin typeface="华文细黑" pitchFamily="2" charset="-122"/>
                <a:ea typeface="华文细黑" pitchFamily="2" charset="-122"/>
              </a:rPr>
              <a:t>√</a:t>
            </a:r>
          </a:p>
        </p:txBody>
      </p:sp>
      <p:sp>
        <p:nvSpPr>
          <p:cNvPr id="55" name="Rectangle 21">
            <a:hlinkClick r:id="rId3" action="ppaction://hlinksldjump"/>
          </p:cNvPr>
          <p:cNvSpPr>
            <a:spLocks noChangeArrowheads="1"/>
          </p:cNvSpPr>
          <p:nvPr/>
        </p:nvSpPr>
        <p:spPr bwMode="auto">
          <a:xfrm>
            <a:off x="164023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a:t>
            </a:r>
          </a:p>
        </p:txBody>
      </p:sp>
      <p:sp>
        <p:nvSpPr>
          <p:cNvPr id="56" name="Rectangle 21">
            <a:hlinkClick r:id="rId4" action="ppaction://hlinksldjump"/>
          </p:cNvPr>
          <p:cNvSpPr>
            <a:spLocks noChangeArrowheads="1"/>
          </p:cNvSpPr>
          <p:nvPr/>
        </p:nvSpPr>
        <p:spPr bwMode="auto">
          <a:xfrm>
            <a:off x="2049893" y="278414"/>
            <a:ext cx="288000" cy="288000"/>
          </a:xfrm>
          <a:prstGeom prst="roundRect">
            <a:avLst/>
          </a:prstGeom>
          <a:solidFill>
            <a:srgbClr val="00B0F0"/>
          </a:solidFill>
          <a:ln w="9525">
            <a:noFill/>
            <a:miter lim="800000"/>
            <a:headEnd/>
            <a:tailEnd/>
          </a:ln>
          <a:effectLst/>
          <a:extLst/>
        </p:spPr>
        <p:txBody>
          <a:bodyPr wrap="none" lIns="102364" tIns="51181" rIns="102364" bIns="51181" anchor="ctr"/>
          <a:lstStyle/>
          <a:p>
            <a:pPr algn="ctr" defTabSz="768046" fontAlgn="base">
              <a:spcBef>
                <a:spcPct val="0"/>
              </a:spcBef>
              <a:spcAft>
                <a:spcPct val="0"/>
              </a:spcAft>
            </a:pPr>
            <a:r>
              <a:rPr lang="en-US" altLang="zh-CN" sz="1400" dirty="0">
                <a:solidFill>
                  <a:schemeClr val="bg1"/>
                </a:solidFill>
                <a:latin typeface="Arial" panose="020B0604020202020204" pitchFamily="34" charset="0"/>
                <a:ea typeface="楷体" panose="02010609060101010101" pitchFamily="49" charset="-122"/>
                <a:cs typeface="Arial" panose="020B0604020202020204" pitchFamily="34" charset="0"/>
              </a:rPr>
              <a:t>2</a:t>
            </a:r>
          </a:p>
        </p:txBody>
      </p:sp>
      <p:sp>
        <p:nvSpPr>
          <p:cNvPr id="57" name="Rectangle 21">
            <a:hlinkClick r:id="rId5" action="ppaction://hlinksldjump"/>
          </p:cNvPr>
          <p:cNvSpPr>
            <a:spLocks noChangeArrowheads="1"/>
          </p:cNvSpPr>
          <p:nvPr/>
        </p:nvSpPr>
        <p:spPr bwMode="auto">
          <a:xfrm>
            <a:off x="245955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3</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58" name="Rectangle 21">
            <a:hlinkClick r:id="rId6" action="ppaction://hlinksldjump"/>
          </p:cNvPr>
          <p:cNvSpPr>
            <a:spLocks noChangeArrowheads="1"/>
          </p:cNvSpPr>
          <p:nvPr/>
        </p:nvSpPr>
        <p:spPr bwMode="auto">
          <a:xfrm>
            <a:off x="286920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4</a:t>
            </a:r>
          </a:p>
        </p:txBody>
      </p:sp>
      <p:sp>
        <p:nvSpPr>
          <p:cNvPr id="59" name="Rectangle 21">
            <a:hlinkClick r:id="rId7" action="ppaction://hlinksldjump"/>
          </p:cNvPr>
          <p:cNvSpPr>
            <a:spLocks noChangeArrowheads="1"/>
          </p:cNvSpPr>
          <p:nvPr/>
        </p:nvSpPr>
        <p:spPr bwMode="auto">
          <a:xfrm>
            <a:off x="327886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5</a:t>
            </a:r>
          </a:p>
        </p:txBody>
      </p:sp>
      <p:sp>
        <p:nvSpPr>
          <p:cNvPr id="60" name="Rectangle 21">
            <a:hlinkClick r:id="rId8" action="ppaction://hlinksldjump"/>
          </p:cNvPr>
          <p:cNvSpPr>
            <a:spLocks noChangeArrowheads="1"/>
          </p:cNvSpPr>
          <p:nvPr/>
        </p:nvSpPr>
        <p:spPr bwMode="auto">
          <a:xfrm>
            <a:off x="368852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6</a:t>
            </a:r>
          </a:p>
        </p:txBody>
      </p:sp>
      <p:sp>
        <p:nvSpPr>
          <p:cNvPr id="61" name="Rectangle 21">
            <a:hlinkClick r:id="rId9" action="ppaction://hlinksldjump"/>
          </p:cNvPr>
          <p:cNvSpPr>
            <a:spLocks noChangeArrowheads="1"/>
          </p:cNvSpPr>
          <p:nvPr/>
        </p:nvSpPr>
        <p:spPr bwMode="auto">
          <a:xfrm>
            <a:off x="409818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62" name="Rectangle 21">
            <a:hlinkClick r:id="rId10" action="ppaction://hlinksldjump"/>
          </p:cNvPr>
          <p:cNvSpPr>
            <a:spLocks noChangeArrowheads="1"/>
          </p:cNvSpPr>
          <p:nvPr/>
        </p:nvSpPr>
        <p:spPr bwMode="auto">
          <a:xfrm>
            <a:off x="450784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8</a:t>
            </a:r>
          </a:p>
        </p:txBody>
      </p:sp>
      <p:sp>
        <p:nvSpPr>
          <p:cNvPr id="63" name="Rectangle 21">
            <a:hlinkClick r:id="rId11" action="ppaction://hlinksldjump"/>
          </p:cNvPr>
          <p:cNvSpPr>
            <a:spLocks noChangeArrowheads="1"/>
          </p:cNvSpPr>
          <p:nvPr/>
        </p:nvSpPr>
        <p:spPr bwMode="auto">
          <a:xfrm>
            <a:off x="491749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9</a:t>
            </a:r>
          </a:p>
        </p:txBody>
      </p:sp>
      <p:sp>
        <p:nvSpPr>
          <p:cNvPr id="64" name="Rectangle 21">
            <a:hlinkClick r:id="rId12" action="ppaction://hlinksldjump"/>
          </p:cNvPr>
          <p:cNvSpPr>
            <a:spLocks noChangeArrowheads="1"/>
          </p:cNvSpPr>
          <p:nvPr/>
        </p:nvSpPr>
        <p:spPr bwMode="auto">
          <a:xfrm>
            <a:off x="532715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10</a:t>
            </a:r>
          </a:p>
        </p:txBody>
      </p:sp>
      <p:sp>
        <p:nvSpPr>
          <p:cNvPr id="65" name="Rectangle 21">
            <a:hlinkClick r:id="rId13" action="ppaction://hlinksldjump"/>
          </p:cNvPr>
          <p:cNvSpPr>
            <a:spLocks noChangeArrowheads="1"/>
          </p:cNvSpPr>
          <p:nvPr/>
        </p:nvSpPr>
        <p:spPr bwMode="auto">
          <a:xfrm>
            <a:off x="573681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11</a:t>
            </a:r>
          </a:p>
        </p:txBody>
      </p:sp>
      <p:sp>
        <p:nvSpPr>
          <p:cNvPr id="66" name="Rectangle 21">
            <a:hlinkClick r:id="rId14" action="ppaction://hlinksldjump"/>
          </p:cNvPr>
          <p:cNvSpPr>
            <a:spLocks noChangeArrowheads="1"/>
          </p:cNvSpPr>
          <p:nvPr/>
        </p:nvSpPr>
        <p:spPr bwMode="auto">
          <a:xfrm>
            <a:off x="614647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12</a:t>
            </a:r>
          </a:p>
        </p:txBody>
      </p:sp>
      <p:sp>
        <p:nvSpPr>
          <p:cNvPr id="67" name="Rectangle 21">
            <a:hlinkClick r:id="rId15" action="ppaction://hlinksldjump"/>
          </p:cNvPr>
          <p:cNvSpPr>
            <a:spLocks noChangeArrowheads="1"/>
          </p:cNvSpPr>
          <p:nvPr/>
        </p:nvSpPr>
        <p:spPr bwMode="auto">
          <a:xfrm>
            <a:off x="655613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13</a:t>
            </a:r>
          </a:p>
        </p:txBody>
      </p:sp>
      <p:sp>
        <p:nvSpPr>
          <p:cNvPr id="68" name="Rectangle 21">
            <a:hlinkClick r:id="rId16" action="ppaction://hlinksldjump"/>
          </p:cNvPr>
          <p:cNvSpPr>
            <a:spLocks noChangeArrowheads="1"/>
          </p:cNvSpPr>
          <p:nvPr/>
        </p:nvSpPr>
        <p:spPr bwMode="auto">
          <a:xfrm>
            <a:off x="696578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14</a:t>
            </a:r>
          </a:p>
        </p:txBody>
      </p:sp>
      <p:sp>
        <p:nvSpPr>
          <p:cNvPr id="69" name="Rectangle 21">
            <a:hlinkClick r:id="rId17" action="ppaction://hlinksldjump"/>
          </p:cNvPr>
          <p:cNvSpPr>
            <a:spLocks noChangeArrowheads="1"/>
          </p:cNvSpPr>
          <p:nvPr/>
        </p:nvSpPr>
        <p:spPr bwMode="auto">
          <a:xfrm>
            <a:off x="737544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15</a:t>
            </a:r>
          </a:p>
        </p:txBody>
      </p:sp>
      <p:sp>
        <p:nvSpPr>
          <p:cNvPr id="70" name="Rectangle 21">
            <a:hlinkClick r:id="rId18" action="ppaction://hlinksldjump"/>
          </p:cNvPr>
          <p:cNvSpPr>
            <a:spLocks noChangeArrowheads="1"/>
          </p:cNvSpPr>
          <p:nvPr/>
        </p:nvSpPr>
        <p:spPr bwMode="auto">
          <a:xfrm>
            <a:off x="7785104"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16</a:t>
            </a:r>
          </a:p>
        </p:txBody>
      </p:sp>
      <p:sp>
        <p:nvSpPr>
          <p:cNvPr id="23" name="Rectangle 21">
            <a:hlinkClick r:id="rId19" action="ppaction://hlinksldjump"/>
          </p:cNvPr>
          <p:cNvSpPr>
            <a:spLocks noChangeArrowheads="1"/>
          </p:cNvSpPr>
          <p:nvPr/>
        </p:nvSpPr>
        <p:spPr bwMode="auto">
          <a:xfrm>
            <a:off x="819476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graphicFrame>
        <p:nvGraphicFramePr>
          <p:cNvPr id="2" name="对象 1"/>
          <p:cNvGraphicFramePr>
            <a:graphicFrameLocks noChangeAspect="1"/>
          </p:cNvGraphicFramePr>
          <p:nvPr>
            <p:extLst>
              <p:ext uri="{D42A27DB-BD31-4B8C-83A1-F6EECF244321}">
                <p14:modId xmlns:p14="http://schemas.microsoft.com/office/powerpoint/2010/main" val="3734596241"/>
              </p:ext>
            </p:extLst>
          </p:nvPr>
        </p:nvGraphicFramePr>
        <p:xfrm>
          <a:off x="4738836" y="1472878"/>
          <a:ext cx="2063750" cy="954088"/>
        </p:xfrm>
        <a:graphic>
          <a:graphicData uri="http://schemas.openxmlformats.org/presentationml/2006/ole">
            <mc:AlternateContent xmlns:mc="http://schemas.openxmlformats.org/markup-compatibility/2006">
              <mc:Choice xmlns:v="urn:schemas-microsoft-com:vml" Requires="v">
                <p:oleObj spid="_x0000_s682020" name="文档" r:id="rId20" imgW="2063726" imgH="953719" progId="Word.Document.12">
                  <p:embed/>
                </p:oleObj>
              </mc:Choice>
              <mc:Fallback>
                <p:oleObj name="文档" r:id="rId20" imgW="2063726" imgH="953719" progId="Word.Document.12">
                  <p:embed/>
                  <p:pic>
                    <p:nvPicPr>
                      <p:cNvPr id="0" name=""/>
                      <p:cNvPicPr/>
                      <p:nvPr/>
                    </p:nvPicPr>
                    <p:blipFill>
                      <a:blip r:embed="rId21"/>
                      <a:stretch>
                        <a:fillRect/>
                      </a:stretch>
                    </p:blipFill>
                    <p:spPr>
                      <a:xfrm>
                        <a:off x="4738836" y="1472878"/>
                        <a:ext cx="2063750" cy="954088"/>
                      </a:xfrm>
                      <a:prstGeom prst="rect">
                        <a:avLst/>
                      </a:prstGeom>
                    </p:spPr>
                  </p:pic>
                </p:oleObj>
              </mc:Fallback>
            </mc:AlternateContent>
          </a:graphicData>
        </a:graphic>
      </p:graphicFrame>
      <p:graphicFrame>
        <p:nvGraphicFramePr>
          <p:cNvPr id="24" name="对象 23"/>
          <p:cNvGraphicFramePr>
            <a:graphicFrameLocks noChangeAspect="1"/>
          </p:cNvGraphicFramePr>
          <p:nvPr>
            <p:extLst>
              <p:ext uri="{D42A27DB-BD31-4B8C-83A1-F6EECF244321}">
                <p14:modId xmlns:p14="http://schemas.microsoft.com/office/powerpoint/2010/main" val="567131461"/>
              </p:ext>
            </p:extLst>
          </p:nvPr>
        </p:nvGraphicFramePr>
        <p:xfrm>
          <a:off x="5065850" y="3579103"/>
          <a:ext cx="1154113" cy="719138"/>
        </p:xfrm>
        <a:graphic>
          <a:graphicData uri="http://schemas.openxmlformats.org/presentationml/2006/ole">
            <mc:AlternateContent xmlns:mc="http://schemas.openxmlformats.org/markup-compatibility/2006">
              <mc:Choice xmlns:v="urn:schemas-microsoft-com:vml" Requires="v">
                <p:oleObj spid="_x0000_s682021" name="文档" r:id="rId22" imgW="1154232" imgH="721869" progId="Word.Document.12">
                  <p:embed/>
                </p:oleObj>
              </mc:Choice>
              <mc:Fallback>
                <p:oleObj name="文档" r:id="rId22" imgW="1154232" imgH="721869" progId="Word.Document.12">
                  <p:embed/>
                  <p:pic>
                    <p:nvPicPr>
                      <p:cNvPr id="0" name=""/>
                      <p:cNvPicPr/>
                      <p:nvPr/>
                    </p:nvPicPr>
                    <p:blipFill>
                      <a:blip r:embed="rId23"/>
                      <a:stretch>
                        <a:fillRect/>
                      </a:stretch>
                    </p:blipFill>
                    <p:spPr>
                      <a:xfrm>
                        <a:off x="5065850" y="3579103"/>
                        <a:ext cx="1154113" cy="719138"/>
                      </a:xfrm>
                      <a:prstGeom prst="rect">
                        <a:avLst/>
                      </a:prstGeom>
                    </p:spPr>
                  </p:pic>
                </p:oleObj>
              </mc:Fallback>
            </mc:AlternateContent>
          </a:graphicData>
        </a:graphic>
      </p:graphicFrame>
    </p:spTree>
    <p:extLst>
      <p:ext uri="{BB962C8B-B14F-4D97-AF65-F5344CB8AC3E}">
        <p14:creationId xmlns:p14="http://schemas.microsoft.com/office/powerpoint/2010/main" val="8482089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linds(horizontal)">
                                      <p:cBhvr>
                                        <p:cTn id="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组合 24"/>
          <p:cNvGrpSpPr/>
          <p:nvPr/>
        </p:nvGrpSpPr>
        <p:grpSpPr>
          <a:xfrm>
            <a:off x="335206" y="875209"/>
            <a:ext cx="11520000" cy="5578921"/>
            <a:chOff x="335206" y="875209"/>
            <a:chExt cx="11520000" cy="5578921"/>
          </a:xfrm>
        </p:grpSpPr>
        <p:sp>
          <p:nvSpPr>
            <p:cNvPr id="27" name="圆角矩形 26">
              <a:extLst>
                <a:ext uri="{FF2B5EF4-FFF2-40B4-BE49-F238E27FC236}">
                  <a16:creationId xmlns:a16="http://schemas.microsoft.com/office/drawing/2014/main" xmlns="" id="{E595429C-FC91-844C-93CF-CDF13B79A00E}"/>
                </a:ext>
              </a:extLst>
            </p:cNvPr>
            <p:cNvSpPr/>
            <p:nvPr/>
          </p:nvSpPr>
          <p:spPr>
            <a:xfrm>
              <a:off x="335206" y="996241"/>
              <a:ext cx="11520000" cy="5457889"/>
            </a:xfrm>
            <a:prstGeom prst="roundRect">
              <a:avLst>
                <a:gd name="adj" fmla="val 4181"/>
              </a:avLst>
            </a:prstGeom>
            <a:solidFill>
              <a:schemeClr val="accent5">
                <a:lumMod val="20000"/>
                <a:lumOff val="80000"/>
              </a:schemeClr>
            </a:solidFill>
            <a:ln w="285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zh-CN" dirty="0" smtClean="0">
                <a:solidFill>
                  <a:prstClr val="white"/>
                </a:solidFill>
              </a:endParaRPr>
            </a:p>
          </p:txBody>
        </p:sp>
        <p:sp>
          <p:nvSpPr>
            <p:cNvPr id="41" name="矩形 40">
              <a:extLst>
                <a:ext uri="{FF2B5EF4-FFF2-40B4-BE49-F238E27FC236}">
                  <a16:creationId xmlns:a16="http://schemas.microsoft.com/office/drawing/2014/main" xmlns="" id="{FB65ABD8-6080-B245-B7CB-5CF76B33E96C}"/>
                </a:ext>
              </a:extLst>
            </p:cNvPr>
            <p:cNvSpPr/>
            <p:nvPr/>
          </p:nvSpPr>
          <p:spPr>
            <a:xfrm>
              <a:off x="920948" y="943678"/>
              <a:ext cx="714645" cy="174555"/>
            </a:xfrm>
            <a:prstGeom prst="rect">
              <a:avLst/>
            </a:prstGeom>
            <a:solidFill>
              <a:srgbClr val="383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zh-CN" altLang="en-US">
                <a:solidFill>
                  <a:prstClr val="white"/>
                </a:solidFill>
              </a:endParaRPr>
            </a:p>
          </p:txBody>
        </p:sp>
        <p:sp>
          <p:nvSpPr>
            <p:cNvPr id="42" name="文本框 41">
              <a:extLst>
                <a:ext uri="{FF2B5EF4-FFF2-40B4-BE49-F238E27FC236}">
                  <a16:creationId xmlns:a16="http://schemas.microsoft.com/office/drawing/2014/main" xmlns="" id="{88957DF7-A6C0-3848-B485-D6CCBD5F92BE}"/>
                </a:ext>
              </a:extLst>
            </p:cNvPr>
            <p:cNvSpPr txBox="1"/>
            <p:nvPr/>
          </p:nvSpPr>
          <p:spPr>
            <a:xfrm>
              <a:off x="884604" y="875209"/>
              <a:ext cx="787333" cy="236026"/>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accent5">
                <a:lumMod val="40000"/>
                <a:lumOff val="6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dirty="0">
                <a:solidFill>
                  <a:prstClr val="white"/>
                </a:solidFill>
                <a:latin typeface="DOUYU Font" pitchFamily="2" charset="-122"/>
                <a:ea typeface="DOUYU Font" pitchFamily="2" charset="-122"/>
              </a:endParaRPr>
            </a:p>
          </p:txBody>
        </p:sp>
      </p:grpSp>
      <p:sp>
        <p:nvSpPr>
          <p:cNvPr id="22" name="矩形 21"/>
          <p:cNvSpPr/>
          <p:nvPr/>
        </p:nvSpPr>
        <p:spPr>
          <a:xfrm>
            <a:off x="531581" y="1269554"/>
            <a:ext cx="11127251" cy="5262979"/>
          </a:xfrm>
          <a:prstGeom prst="rect">
            <a:avLst/>
          </a:prstGeom>
        </p:spPr>
        <p:txBody>
          <a:bodyPr wrap="square">
            <a:spAutoFit/>
          </a:bodyPr>
          <a:lstStyle/>
          <a:p>
            <a:pPr algn="just">
              <a:lnSpc>
                <a:spcPct val="150000"/>
              </a:lnSpc>
              <a:spcAft>
                <a:spcPts val="0"/>
              </a:spcAft>
            </a:pP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不能仅仅根据焓变判断反应的自发性，放热反应不一定都是自发进行的，吸热反应也可能是自发进行的，</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A</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项错误</a:t>
            </a: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a:t>
            </a:r>
            <a:endParaRPr lang="en-US"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endParaRPr>
          </a:p>
          <a:p>
            <a:pPr algn="just">
              <a:lnSpc>
                <a:spcPct val="150000"/>
              </a:lnSpc>
              <a:spcAft>
                <a:spcPts val="0"/>
              </a:spcAft>
            </a:pP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自发</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进行的反应，其现象不一定非常明显，非自发反应的熵不一定减小，</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B</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项错误</a:t>
            </a: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a:t>
            </a:r>
            <a:endParaRPr lang="en-US"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endParaRPr>
          </a:p>
          <a:p>
            <a:pPr algn="just">
              <a:lnSpc>
                <a:spcPct val="150000"/>
              </a:lnSpc>
              <a:spcAft>
                <a:spcPts val="0"/>
              </a:spcAft>
            </a:pP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根据</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反应</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C(s)</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smtClean="0">
                <a:latin typeface="Times New Roman" panose="02020603050405020304" pitchFamily="18" charset="0"/>
                <a:ea typeface="楷体_GB2312" panose="02010609030101010101" pitchFamily="49" charset="-122"/>
                <a:cs typeface="Courier New" panose="02070309020205020404" pitchFamily="49" charset="0"/>
              </a:rPr>
              <a:t>CO</a:t>
            </a:r>
            <a:r>
              <a:rPr lang="en-US" altLang="zh-CN" sz="2800" kern="100" baseline="-25000" dirty="0" smtClean="0">
                <a:latin typeface="Times New Roman" panose="02020603050405020304" pitchFamily="18" charset="0"/>
                <a:ea typeface="楷体_GB2312" panose="02010609030101010101" pitchFamily="49" charset="-122"/>
                <a:cs typeface="Courier New" panose="02070309020205020404" pitchFamily="49" charset="0"/>
              </a:rPr>
              <a:t>2</a:t>
            </a:r>
            <a:r>
              <a:rPr lang="en-US" altLang="zh-CN" sz="2800" kern="100" dirty="0" smtClean="0">
                <a:latin typeface="Times New Roman" panose="02020603050405020304" pitchFamily="18" charset="0"/>
                <a:ea typeface="楷体_GB2312" panose="02010609030101010101" pitchFamily="49" charset="-122"/>
                <a:cs typeface="Courier New" panose="02070309020205020404" pitchFamily="49" charset="0"/>
              </a:rPr>
              <a:t>(g)        2CO(g</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不能自发进行可知</a:t>
            </a:r>
            <a:r>
              <a:rPr lang="zh-CN" altLang="zh-CN" sz="2800" kern="100" spc="-1000" dirty="0">
                <a:latin typeface="Times New Roman" panose="02020603050405020304" pitchFamily="18" charset="0"/>
                <a:ea typeface="楷体_GB2312" panose="02010609030101010101" pitchFamily="49" charset="-122"/>
                <a:cs typeface="Times New Roman" panose="02020603050405020304" pitchFamily="18" charset="0"/>
              </a:rPr>
              <a:t>，</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该反应的</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H</a:t>
            </a: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a:t>
            </a:r>
            <a:endParaRPr lang="en-US"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endParaRPr>
          </a:p>
          <a:p>
            <a:pPr algn="just">
              <a:lnSpc>
                <a:spcPct val="150000"/>
              </a:lnSpc>
              <a:spcAft>
                <a:spcPts val="0"/>
              </a:spcAft>
            </a:pPr>
            <a:r>
              <a:rPr lang="en-US" altLang="zh-CN" sz="2800" i="1" kern="100" dirty="0" smtClean="0">
                <a:latin typeface="Times New Roman" panose="02020603050405020304" pitchFamily="18" charset="0"/>
                <a:ea typeface="楷体_GB2312" panose="02010609030101010101" pitchFamily="49" charset="-122"/>
                <a:cs typeface="Courier New" panose="02070309020205020404" pitchFamily="49" charset="0"/>
              </a:rPr>
              <a:t>T</a:t>
            </a:r>
            <a:r>
              <a:rPr lang="en-US" altLang="zh-CN" sz="2800" kern="100" dirty="0" smtClean="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smtClean="0">
                <a:latin typeface="Times New Roman" panose="02020603050405020304" pitchFamily="18" charset="0"/>
                <a:ea typeface="楷体_GB2312" panose="02010609030101010101" pitchFamily="49" charset="-122"/>
                <a:cs typeface="Courier New" panose="02070309020205020404" pitchFamily="49" charset="0"/>
              </a:rPr>
              <a:t>S</a:t>
            </a: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，又知该反应</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S</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，则该反应的</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H</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C</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项正确</a:t>
            </a: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a:t>
            </a:r>
            <a:endParaRPr lang="en-US"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endParaRPr>
          </a:p>
          <a:p>
            <a:pPr algn="just">
              <a:lnSpc>
                <a:spcPct val="150000"/>
              </a:lnSpc>
              <a:spcAft>
                <a:spcPts val="0"/>
              </a:spcAft>
            </a:pP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反应</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2Mg(s)</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CO</a:t>
            </a:r>
            <a:r>
              <a:rPr lang="en-US" altLang="zh-CN" sz="2800" kern="100" baseline="-25000" dirty="0">
                <a:latin typeface="Times New Roman" panose="02020603050405020304" pitchFamily="18" charset="0"/>
                <a:ea typeface="楷体_GB2312" panose="02010609030101010101" pitchFamily="49" charset="-122"/>
                <a:cs typeface="Courier New" panose="02070309020205020404" pitchFamily="49" charset="0"/>
              </a:rPr>
              <a:t>2</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(g)</a:t>
            </a:r>
            <a:r>
              <a:rPr lang="en-US" altLang="zh-CN" sz="2800" kern="100" spc="-80" dirty="0">
                <a:latin typeface="Times New Roman" panose="02020603050405020304" pitchFamily="18" charset="0"/>
                <a:ea typeface="楷体_GB2312" panose="02010609030101010101" pitchFamily="49" charset="-122"/>
                <a:cs typeface="Courier New" panose="02070309020205020404" pitchFamily="49"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=C(s)</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2MgO(s)</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能自发进行，则</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H</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S</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，因</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S</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，则</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H</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D</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项错误。</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26" name="Rectangle 21">
            <a:hlinkClick r:id="rId3" action="ppaction://hlinksldjump"/>
          </p:cNvPr>
          <p:cNvSpPr>
            <a:spLocks noChangeArrowheads="1"/>
          </p:cNvSpPr>
          <p:nvPr/>
        </p:nvSpPr>
        <p:spPr bwMode="auto">
          <a:xfrm>
            <a:off x="164023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a:t>
            </a:r>
          </a:p>
        </p:txBody>
      </p:sp>
      <p:sp>
        <p:nvSpPr>
          <p:cNvPr id="28" name="Rectangle 21">
            <a:hlinkClick r:id="rId4" action="ppaction://hlinksldjump"/>
          </p:cNvPr>
          <p:cNvSpPr>
            <a:spLocks noChangeArrowheads="1"/>
          </p:cNvSpPr>
          <p:nvPr/>
        </p:nvSpPr>
        <p:spPr bwMode="auto">
          <a:xfrm>
            <a:off x="2049893" y="278414"/>
            <a:ext cx="288000" cy="288000"/>
          </a:xfrm>
          <a:prstGeom prst="roundRect">
            <a:avLst/>
          </a:prstGeom>
          <a:solidFill>
            <a:srgbClr val="00B0F0"/>
          </a:solidFill>
          <a:ln w="9525">
            <a:noFill/>
            <a:miter lim="800000"/>
            <a:headEnd/>
            <a:tailEnd/>
          </a:ln>
          <a:effectLst/>
          <a:extLst/>
        </p:spPr>
        <p:txBody>
          <a:bodyPr wrap="none" lIns="102364" tIns="51181" rIns="102364" bIns="51181" anchor="ctr"/>
          <a:lstStyle/>
          <a:p>
            <a:pPr algn="ctr" defTabSz="768046" fontAlgn="base">
              <a:spcBef>
                <a:spcPct val="0"/>
              </a:spcBef>
              <a:spcAft>
                <a:spcPct val="0"/>
              </a:spcAft>
            </a:pPr>
            <a:r>
              <a:rPr lang="en-US" altLang="zh-CN" sz="1400" dirty="0">
                <a:solidFill>
                  <a:schemeClr val="bg1"/>
                </a:solidFill>
                <a:latin typeface="Arial" panose="020B0604020202020204" pitchFamily="34" charset="0"/>
                <a:ea typeface="楷体" panose="02010609060101010101" pitchFamily="49" charset="-122"/>
                <a:cs typeface="Arial" panose="020B0604020202020204" pitchFamily="34" charset="0"/>
              </a:rPr>
              <a:t>2</a:t>
            </a:r>
          </a:p>
        </p:txBody>
      </p:sp>
      <p:sp>
        <p:nvSpPr>
          <p:cNvPr id="29" name="Rectangle 21">
            <a:hlinkClick r:id="rId5" action="ppaction://hlinksldjump"/>
          </p:cNvPr>
          <p:cNvSpPr>
            <a:spLocks noChangeArrowheads="1"/>
          </p:cNvSpPr>
          <p:nvPr/>
        </p:nvSpPr>
        <p:spPr bwMode="auto">
          <a:xfrm>
            <a:off x="245955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3</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43" name="Rectangle 21">
            <a:hlinkClick r:id="rId6" action="ppaction://hlinksldjump"/>
          </p:cNvPr>
          <p:cNvSpPr>
            <a:spLocks noChangeArrowheads="1"/>
          </p:cNvSpPr>
          <p:nvPr/>
        </p:nvSpPr>
        <p:spPr bwMode="auto">
          <a:xfrm>
            <a:off x="286920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4</a:t>
            </a:r>
          </a:p>
        </p:txBody>
      </p:sp>
      <p:sp>
        <p:nvSpPr>
          <p:cNvPr id="44" name="Rectangle 21">
            <a:hlinkClick r:id="rId7" action="ppaction://hlinksldjump"/>
          </p:cNvPr>
          <p:cNvSpPr>
            <a:spLocks noChangeArrowheads="1"/>
          </p:cNvSpPr>
          <p:nvPr/>
        </p:nvSpPr>
        <p:spPr bwMode="auto">
          <a:xfrm>
            <a:off x="327886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5</a:t>
            </a:r>
          </a:p>
        </p:txBody>
      </p:sp>
      <p:sp>
        <p:nvSpPr>
          <p:cNvPr id="45" name="Rectangle 21">
            <a:hlinkClick r:id="rId8" action="ppaction://hlinksldjump"/>
          </p:cNvPr>
          <p:cNvSpPr>
            <a:spLocks noChangeArrowheads="1"/>
          </p:cNvSpPr>
          <p:nvPr/>
        </p:nvSpPr>
        <p:spPr bwMode="auto">
          <a:xfrm>
            <a:off x="368852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6</a:t>
            </a:r>
          </a:p>
        </p:txBody>
      </p:sp>
      <p:sp>
        <p:nvSpPr>
          <p:cNvPr id="46" name="Rectangle 21">
            <a:hlinkClick r:id="rId9" action="ppaction://hlinksldjump"/>
          </p:cNvPr>
          <p:cNvSpPr>
            <a:spLocks noChangeArrowheads="1"/>
          </p:cNvSpPr>
          <p:nvPr/>
        </p:nvSpPr>
        <p:spPr bwMode="auto">
          <a:xfrm>
            <a:off x="409818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47" name="Rectangle 21">
            <a:hlinkClick r:id="rId10" action="ppaction://hlinksldjump"/>
          </p:cNvPr>
          <p:cNvSpPr>
            <a:spLocks noChangeArrowheads="1"/>
          </p:cNvSpPr>
          <p:nvPr/>
        </p:nvSpPr>
        <p:spPr bwMode="auto">
          <a:xfrm>
            <a:off x="450784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8</a:t>
            </a:r>
          </a:p>
        </p:txBody>
      </p:sp>
      <p:sp>
        <p:nvSpPr>
          <p:cNvPr id="48" name="Rectangle 21">
            <a:hlinkClick r:id="rId11" action="ppaction://hlinksldjump"/>
          </p:cNvPr>
          <p:cNvSpPr>
            <a:spLocks noChangeArrowheads="1"/>
          </p:cNvSpPr>
          <p:nvPr/>
        </p:nvSpPr>
        <p:spPr bwMode="auto">
          <a:xfrm>
            <a:off x="491749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9</a:t>
            </a:r>
          </a:p>
        </p:txBody>
      </p:sp>
      <p:sp>
        <p:nvSpPr>
          <p:cNvPr id="49" name="Rectangle 21">
            <a:hlinkClick r:id="rId12" action="ppaction://hlinksldjump"/>
          </p:cNvPr>
          <p:cNvSpPr>
            <a:spLocks noChangeArrowheads="1"/>
          </p:cNvSpPr>
          <p:nvPr/>
        </p:nvSpPr>
        <p:spPr bwMode="auto">
          <a:xfrm>
            <a:off x="532715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10</a:t>
            </a:r>
          </a:p>
        </p:txBody>
      </p:sp>
      <p:sp>
        <p:nvSpPr>
          <p:cNvPr id="50" name="Rectangle 21">
            <a:hlinkClick r:id="rId13" action="ppaction://hlinksldjump"/>
          </p:cNvPr>
          <p:cNvSpPr>
            <a:spLocks noChangeArrowheads="1"/>
          </p:cNvSpPr>
          <p:nvPr/>
        </p:nvSpPr>
        <p:spPr bwMode="auto">
          <a:xfrm>
            <a:off x="573681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11</a:t>
            </a:r>
          </a:p>
        </p:txBody>
      </p:sp>
      <p:sp>
        <p:nvSpPr>
          <p:cNvPr id="51" name="Rectangle 21">
            <a:hlinkClick r:id="rId14" action="ppaction://hlinksldjump"/>
          </p:cNvPr>
          <p:cNvSpPr>
            <a:spLocks noChangeArrowheads="1"/>
          </p:cNvSpPr>
          <p:nvPr/>
        </p:nvSpPr>
        <p:spPr bwMode="auto">
          <a:xfrm>
            <a:off x="614647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12</a:t>
            </a:r>
          </a:p>
        </p:txBody>
      </p:sp>
      <p:sp>
        <p:nvSpPr>
          <p:cNvPr id="52" name="Rectangle 21">
            <a:hlinkClick r:id="rId15" action="ppaction://hlinksldjump"/>
          </p:cNvPr>
          <p:cNvSpPr>
            <a:spLocks noChangeArrowheads="1"/>
          </p:cNvSpPr>
          <p:nvPr/>
        </p:nvSpPr>
        <p:spPr bwMode="auto">
          <a:xfrm>
            <a:off x="655613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13</a:t>
            </a:r>
          </a:p>
        </p:txBody>
      </p:sp>
      <p:sp>
        <p:nvSpPr>
          <p:cNvPr id="53" name="Rectangle 21">
            <a:hlinkClick r:id="rId16" action="ppaction://hlinksldjump"/>
          </p:cNvPr>
          <p:cNvSpPr>
            <a:spLocks noChangeArrowheads="1"/>
          </p:cNvSpPr>
          <p:nvPr/>
        </p:nvSpPr>
        <p:spPr bwMode="auto">
          <a:xfrm>
            <a:off x="696578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14</a:t>
            </a:r>
          </a:p>
        </p:txBody>
      </p:sp>
      <p:sp>
        <p:nvSpPr>
          <p:cNvPr id="54" name="Rectangle 21">
            <a:hlinkClick r:id="rId17" action="ppaction://hlinksldjump"/>
          </p:cNvPr>
          <p:cNvSpPr>
            <a:spLocks noChangeArrowheads="1"/>
          </p:cNvSpPr>
          <p:nvPr/>
        </p:nvSpPr>
        <p:spPr bwMode="auto">
          <a:xfrm>
            <a:off x="737544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15</a:t>
            </a:r>
          </a:p>
        </p:txBody>
      </p:sp>
      <p:sp>
        <p:nvSpPr>
          <p:cNvPr id="60" name="Rectangle 21">
            <a:hlinkClick r:id="rId18" action="ppaction://hlinksldjump"/>
          </p:cNvPr>
          <p:cNvSpPr>
            <a:spLocks noChangeArrowheads="1"/>
          </p:cNvSpPr>
          <p:nvPr/>
        </p:nvSpPr>
        <p:spPr bwMode="auto">
          <a:xfrm>
            <a:off x="7785104"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16</a:t>
            </a:r>
          </a:p>
        </p:txBody>
      </p:sp>
      <p:sp>
        <p:nvSpPr>
          <p:cNvPr id="62" name="Rectangle 21">
            <a:hlinkClick r:id="rId19" action="ppaction://hlinksldjump"/>
          </p:cNvPr>
          <p:cNvSpPr>
            <a:spLocks noChangeArrowheads="1"/>
          </p:cNvSpPr>
          <p:nvPr/>
        </p:nvSpPr>
        <p:spPr bwMode="auto">
          <a:xfrm>
            <a:off x="819476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graphicFrame>
        <p:nvGraphicFramePr>
          <p:cNvPr id="30" name="对象 29"/>
          <p:cNvGraphicFramePr>
            <a:graphicFrameLocks noChangeAspect="1"/>
          </p:cNvGraphicFramePr>
          <p:nvPr>
            <p:extLst>
              <p:ext uri="{D42A27DB-BD31-4B8C-83A1-F6EECF244321}">
                <p14:modId xmlns:p14="http://schemas.microsoft.com/office/powerpoint/2010/main" val="94272037"/>
              </p:ext>
            </p:extLst>
          </p:nvPr>
        </p:nvGraphicFramePr>
        <p:xfrm>
          <a:off x="4117082" y="3934792"/>
          <a:ext cx="1154113" cy="719138"/>
        </p:xfrm>
        <a:graphic>
          <a:graphicData uri="http://schemas.openxmlformats.org/presentationml/2006/ole">
            <mc:AlternateContent xmlns:mc="http://schemas.openxmlformats.org/markup-compatibility/2006">
              <mc:Choice xmlns:v="urn:schemas-microsoft-com:vml" Requires="v">
                <p:oleObj spid="_x0000_s683025" name="文档" r:id="rId20" imgW="1154232" imgH="721869" progId="Word.Document.12">
                  <p:embed/>
                </p:oleObj>
              </mc:Choice>
              <mc:Fallback>
                <p:oleObj name="文档" r:id="rId20" imgW="1154232" imgH="721869" progId="Word.Document.12">
                  <p:embed/>
                  <p:pic>
                    <p:nvPicPr>
                      <p:cNvPr id="0" name=""/>
                      <p:cNvPicPr/>
                      <p:nvPr/>
                    </p:nvPicPr>
                    <p:blipFill>
                      <a:blip r:embed="rId21"/>
                      <a:stretch>
                        <a:fillRect/>
                      </a:stretch>
                    </p:blipFill>
                    <p:spPr>
                      <a:xfrm>
                        <a:off x="4117082" y="3934792"/>
                        <a:ext cx="1154113" cy="719138"/>
                      </a:xfrm>
                      <a:prstGeom prst="rect">
                        <a:avLst/>
                      </a:prstGeom>
                    </p:spPr>
                  </p:pic>
                </p:oleObj>
              </mc:Fallback>
            </mc:AlternateContent>
          </a:graphicData>
        </a:graphic>
      </p:graphicFrame>
    </p:spTree>
    <p:extLst>
      <p:ext uri="{BB962C8B-B14F-4D97-AF65-F5344CB8AC3E}">
        <p14:creationId xmlns:p14="http://schemas.microsoft.com/office/powerpoint/2010/main" val="36811750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22">
                                            <p:txEl>
                                              <p:pRg st="0" end="0"/>
                                            </p:txEl>
                                          </p:spTgt>
                                        </p:tgtEl>
                                        <p:attrNameLst>
                                          <p:attrName>style.visibility</p:attrName>
                                        </p:attrNameLst>
                                      </p:cBhvr>
                                      <p:to>
                                        <p:strVal val="visible"/>
                                      </p:to>
                                    </p:set>
                                    <p:animEffect transition="in" filter="blinds(horizontal)">
                                      <p:cBhvr>
                                        <p:cTn id="7" dur="500"/>
                                        <p:tgtEl>
                                          <p:spTgt spid="2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2">
                                            <p:txEl>
                                              <p:pRg st="1" end="1"/>
                                            </p:txEl>
                                          </p:spTgt>
                                        </p:tgtEl>
                                        <p:attrNameLst>
                                          <p:attrName>style.visibility</p:attrName>
                                        </p:attrNameLst>
                                      </p:cBhvr>
                                      <p:to>
                                        <p:strVal val="visible"/>
                                      </p:to>
                                    </p:set>
                                    <p:animEffect transition="in" filter="blinds(horizontal)">
                                      <p:cBhvr>
                                        <p:cTn id="12" dur="500"/>
                                        <p:tgtEl>
                                          <p:spTgt spid="2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2">
                                            <p:txEl>
                                              <p:pRg st="2" end="2"/>
                                            </p:txEl>
                                          </p:spTgt>
                                        </p:tgtEl>
                                        <p:attrNameLst>
                                          <p:attrName>style.visibility</p:attrName>
                                        </p:attrNameLst>
                                      </p:cBhvr>
                                      <p:to>
                                        <p:strVal val="visible"/>
                                      </p:to>
                                    </p:set>
                                    <p:animEffect transition="in" filter="blinds(horizontal)">
                                      <p:cBhvr>
                                        <p:cTn id="17" dur="500"/>
                                        <p:tgtEl>
                                          <p:spTgt spid="22">
                                            <p:txEl>
                                              <p:pRg st="2" end="2"/>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30"/>
                                        </p:tgtEl>
                                        <p:attrNameLst>
                                          <p:attrName>style.visibility</p:attrName>
                                        </p:attrNameLst>
                                      </p:cBhvr>
                                      <p:to>
                                        <p:strVal val="visible"/>
                                      </p:to>
                                    </p:set>
                                    <p:animEffect transition="in" filter="blinds(horizontal)">
                                      <p:cBhvr>
                                        <p:cTn id="20" dur="500"/>
                                        <p:tgtEl>
                                          <p:spTgt spid="30"/>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22">
                                            <p:txEl>
                                              <p:pRg st="3" end="3"/>
                                            </p:txEl>
                                          </p:spTgt>
                                        </p:tgtEl>
                                        <p:attrNameLst>
                                          <p:attrName>style.visibility</p:attrName>
                                        </p:attrNameLst>
                                      </p:cBhvr>
                                      <p:to>
                                        <p:strVal val="visible"/>
                                      </p:to>
                                    </p:set>
                                    <p:animEffect transition="in" filter="blinds(horizontal)">
                                      <p:cBhvr>
                                        <p:cTn id="25" dur="500"/>
                                        <p:tgtEl>
                                          <p:spTgt spid="22">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22">
                                            <p:txEl>
                                              <p:pRg st="4" end="4"/>
                                            </p:txEl>
                                          </p:spTgt>
                                        </p:tgtEl>
                                        <p:attrNameLst>
                                          <p:attrName>style.visibility</p:attrName>
                                        </p:attrNameLst>
                                      </p:cBhvr>
                                      <p:to>
                                        <p:strVal val="visible"/>
                                      </p:to>
                                    </p:set>
                                    <p:animEffect transition="in" filter="blinds(horizontal)">
                                      <p:cBhvr>
                                        <p:cTn id="30" dur="500"/>
                                        <p:tgtEl>
                                          <p:spTgt spid="2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445701" y="1045831"/>
            <a:ext cx="11299010" cy="3896131"/>
          </a:xfrm>
          <a:prstGeom prst="rect">
            <a:avLst/>
          </a:prstGeom>
        </p:spPr>
        <p:txBody>
          <a:bodyPr wrap="square">
            <a:spAutoFit/>
          </a:bodyPr>
          <a:lstStyle/>
          <a:p>
            <a:pPr algn="just">
              <a:lnSpc>
                <a:spcPct val="150000"/>
              </a:lnSpc>
              <a:spcAft>
                <a:spcPts val="0"/>
              </a:spcAft>
            </a:pPr>
            <a:r>
              <a:rPr lang="zh-CN" altLang="zh-CN" sz="2800" b="1" kern="100" dirty="0">
                <a:latin typeface="Times New Roman" panose="02020603050405020304" pitchFamily="18" charset="0"/>
                <a:ea typeface="方正中等线简体" panose="03000509000000000000" pitchFamily="65" charset="-122"/>
                <a:cs typeface="Times New Roman" panose="02020603050405020304" pitchFamily="18" charset="0"/>
              </a:rPr>
              <a:t>题组二　反应焓变与反应方向</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3.</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下列关于焓变与反应方向的叙述正确的是</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化学反应的焓变与其反应的方向无关</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B.</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化学反应的焓变直接决定了反应的方向</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C.</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反应焓变为正值时不利于反应正向自发进行</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D.</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焓变为负值的反应都能正向自发进行</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21" name="TextBox 9"/>
          <p:cNvSpPr txBox="1"/>
          <p:nvPr/>
        </p:nvSpPr>
        <p:spPr>
          <a:xfrm>
            <a:off x="290311" y="3523885"/>
            <a:ext cx="756000" cy="784830"/>
          </a:xfrm>
          <a:prstGeom prst="rect">
            <a:avLst/>
          </a:prstGeom>
          <a:noFill/>
        </p:spPr>
        <p:txBody>
          <a:bodyPr wrap="square" rtlCol="0">
            <a:spAutoFit/>
          </a:bodyPr>
          <a:lstStyle/>
          <a:p>
            <a:r>
              <a:rPr lang="zh-CN" altLang="en-US" sz="4500" b="1" dirty="0">
                <a:solidFill>
                  <a:srgbClr val="C00000"/>
                </a:solidFill>
                <a:latin typeface="华文细黑" pitchFamily="2" charset="-122"/>
                <a:ea typeface="华文细黑" pitchFamily="2" charset="-122"/>
              </a:rPr>
              <a:t>√</a:t>
            </a:r>
          </a:p>
        </p:txBody>
      </p:sp>
      <p:sp>
        <p:nvSpPr>
          <p:cNvPr id="55" name="Rectangle 21">
            <a:hlinkClick r:id="rId2" action="ppaction://hlinksldjump"/>
          </p:cNvPr>
          <p:cNvSpPr>
            <a:spLocks noChangeArrowheads="1"/>
          </p:cNvSpPr>
          <p:nvPr/>
        </p:nvSpPr>
        <p:spPr bwMode="auto">
          <a:xfrm>
            <a:off x="164023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a:t>
            </a:r>
          </a:p>
        </p:txBody>
      </p:sp>
      <p:sp>
        <p:nvSpPr>
          <p:cNvPr id="56" name="Rectangle 21">
            <a:hlinkClick r:id="rId3" action="ppaction://hlinksldjump"/>
          </p:cNvPr>
          <p:cNvSpPr>
            <a:spLocks noChangeArrowheads="1"/>
          </p:cNvSpPr>
          <p:nvPr/>
        </p:nvSpPr>
        <p:spPr bwMode="auto">
          <a:xfrm>
            <a:off x="204989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2</a:t>
            </a:r>
          </a:p>
        </p:txBody>
      </p:sp>
      <p:sp>
        <p:nvSpPr>
          <p:cNvPr id="57" name="Rectangle 21">
            <a:hlinkClick r:id="rId4" action="ppaction://hlinksldjump"/>
          </p:cNvPr>
          <p:cNvSpPr>
            <a:spLocks noChangeArrowheads="1"/>
          </p:cNvSpPr>
          <p:nvPr/>
        </p:nvSpPr>
        <p:spPr bwMode="auto">
          <a:xfrm>
            <a:off x="2459551" y="278414"/>
            <a:ext cx="288000" cy="288000"/>
          </a:xfrm>
          <a:prstGeom prst="roundRect">
            <a:avLst/>
          </a:prstGeom>
          <a:solidFill>
            <a:srgbClr val="00B0F0"/>
          </a:solidFill>
          <a:ln w="9525">
            <a:noFill/>
            <a:miter lim="800000"/>
            <a:headEnd/>
            <a:tailEnd/>
          </a:ln>
          <a:effectLst/>
          <a:extLst/>
        </p:spPr>
        <p:txBody>
          <a:bodyPr wrap="none" lIns="102364" tIns="51181" rIns="102364" bIns="51181" anchor="ctr"/>
          <a:lstStyle/>
          <a:p>
            <a:pPr algn="ctr" defTabSz="768046" fontAlgn="base">
              <a:spcBef>
                <a:spcPct val="0"/>
              </a:spcBef>
              <a:spcAft>
                <a:spcPct val="0"/>
              </a:spcAft>
            </a:pPr>
            <a:r>
              <a:rPr lang="en-US" altLang="zh-CN" sz="1400" dirty="0">
                <a:solidFill>
                  <a:schemeClr val="bg1"/>
                </a:solidFill>
                <a:latin typeface="Arial" panose="020B0604020202020204" pitchFamily="34" charset="0"/>
                <a:ea typeface="楷体" panose="02010609060101010101" pitchFamily="49" charset="-122"/>
                <a:cs typeface="Arial" panose="020B0604020202020204" pitchFamily="34" charset="0"/>
              </a:rPr>
              <a:t>3</a:t>
            </a:r>
          </a:p>
        </p:txBody>
      </p:sp>
      <p:sp>
        <p:nvSpPr>
          <p:cNvPr id="58" name="Rectangle 21">
            <a:hlinkClick r:id="rId5" action="ppaction://hlinksldjump"/>
          </p:cNvPr>
          <p:cNvSpPr>
            <a:spLocks noChangeArrowheads="1"/>
          </p:cNvSpPr>
          <p:nvPr/>
        </p:nvSpPr>
        <p:spPr bwMode="auto">
          <a:xfrm>
            <a:off x="286920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4</a:t>
            </a:r>
          </a:p>
        </p:txBody>
      </p:sp>
      <p:sp>
        <p:nvSpPr>
          <p:cNvPr id="59" name="Rectangle 21">
            <a:hlinkClick r:id="rId6" action="ppaction://hlinksldjump"/>
          </p:cNvPr>
          <p:cNvSpPr>
            <a:spLocks noChangeArrowheads="1"/>
          </p:cNvSpPr>
          <p:nvPr/>
        </p:nvSpPr>
        <p:spPr bwMode="auto">
          <a:xfrm>
            <a:off x="327886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5</a:t>
            </a:r>
          </a:p>
        </p:txBody>
      </p:sp>
      <p:sp>
        <p:nvSpPr>
          <p:cNvPr id="60" name="Rectangle 21">
            <a:hlinkClick r:id="rId7" action="ppaction://hlinksldjump"/>
          </p:cNvPr>
          <p:cNvSpPr>
            <a:spLocks noChangeArrowheads="1"/>
          </p:cNvSpPr>
          <p:nvPr/>
        </p:nvSpPr>
        <p:spPr bwMode="auto">
          <a:xfrm>
            <a:off x="368852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6</a:t>
            </a:r>
          </a:p>
        </p:txBody>
      </p:sp>
      <p:sp>
        <p:nvSpPr>
          <p:cNvPr id="61" name="Rectangle 21">
            <a:hlinkClick r:id="rId8" action="ppaction://hlinksldjump"/>
          </p:cNvPr>
          <p:cNvSpPr>
            <a:spLocks noChangeArrowheads="1"/>
          </p:cNvSpPr>
          <p:nvPr/>
        </p:nvSpPr>
        <p:spPr bwMode="auto">
          <a:xfrm>
            <a:off x="409818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62" name="Rectangle 21">
            <a:hlinkClick r:id="rId9" action="ppaction://hlinksldjump"/>
          </p:cNvPr>
          <p:cNvSpPr>
            <a:spLocks noChangeArrowheads="1"/>
          </p:cNvSpPr>
          <p:nvPr/>
        </p:nvSpPr>
        <p:spPr bwMode="auto">
          <a:xfrm>
            <a:off x="450784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8</a:t>
            </a:r>
          </a:p>
        </p:txBody>
      </p:sp>
      <p:sp>
        <p:nvSpPr>
          <p:cNvPr id="63" name="Rectangle 21">
            <a:hlinkClick r:id="rId10" action="ppaction://hlinksldjump"/>
          </p:cNvPr>
          <p:cNvSpPr>
            <a:spLocks noChangeArrowheads="1"/>
          </p:cNvSpPr>
          <p:nvPr/>
        </p:nvSpPr>
        <p:spPr bwMode="auto">
          <a:xfrm>
            <a:off x="491749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9</a:t>
            </a:r>
          </a:p>
        </p:txBody>
      </p:sp>
      <p:sp>
        <p:nvSpPr>
          <p:cNvPr id="64" name="Rectangle 21">
            <a:hlinkClick r:id="rId11" action="ppaction://hlinksldjump"/>
          </p:cNvPr>
          <p:cNvSpPr>
            <a:spLocks noChangeArrowheads="1"/>
          </p:cNvSpPr>
          <p:nvPr/>
        </p:nvSpPr>
        <p:spPr bwMode="auto">
          <a:xfrm>
            <a:off x="532715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10</a:t>
            </a:r>
          </a:p>
        </p:txBody>
      </p:sp>
      <p:sp>
        <p:nvSpPr>
          <p:cNvPr id="65" name="Rectangle 21">
            <a:hlinkClick r:id="rId12" action="ppaction://hlinksldjump"/>
          </p:cNvPr>
          <p:cNvSpPr>
            <a:spLocks noChangeArrowheads="1"/>
          </p:cNvSpPr>
          <p:nvPr/>
        </p:nvSpPr>
        <p:spPr bwMode="auto">
          <a:xfrm>
            <a:off x="573681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11</a:t>
            </a:r>
          </a:p>
        </p:txBody>
      </p:sp>
      <p:sp>
        <p:nvSpPr>
          <p:cNvPr id="66" name="Rectangle 21">
            <a:hlinkClick r:id="rId13" action="ppaction://hlinksldjump"/>
          </p:cNvPr>
          <p:cNvSpPr>
            <a:spLocks noChangeArrowheads="1"/>
          </p:cNvSpPr>
          <p:nvPr/>
        </p:nvSpPr>
        <p:spPr bwMode="auto">
          <a:xfrm>
            <a:off x="614647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12</a:t>
            </a:r>
          </a:p>
        </p:txBody>
      </p:sp>
      <p:sp>
        <p:nvSpPr>
          <p:cNvPr id="67" name="Rectangle 21">
            <a:hlinkClick r:id="rId14" action="ppaction://hlinksldjump"/>
          </p:cNvPr>
          <p:cNvSpPr>
            <a:spLocks noChangeArrowheads="1"/>
          </p:cNvSpPr>
          <p:nvPr/>
        </p:nvSpPr>
        <p:spPr bwMode="auto">
          <a:xfrm>
            <a:off x="655613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13</a:t>
            </a:r>
          </a:p>
        </p:txBody>
      </p:sp>
      <p:sp>
        <p:nvSpPr>
          <p:cNvPr id="68" name="Rectangle 21">
            <a:hlinkClick r:id="rId15" action="ppaction://hlinksldjump"/>
          </p:cNvPr>
          <p:cNvSpPr>
            <a:spLocks noChangeArrowheads="1"/>
          </p:cNvSpPr>
          <p:nvPr/>
        </p:nvSpPr>
        <p:spPr bwMode="auto">
          <a:xfrm>
            <a:off x="696578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14</a:t>
            </a:r>
          </a:p>
        </p:txBody>
      </p:sp>
      <p:sp>
        <p:nvSpPr>
          <p:cNvPr id="69" name="Rectangle 21">
            <a:hlinkClick r:id="rId16" action="ppaction://hlinksldjump"/>
          </p:cNvPr>
          <p:cNvSpPr>
            <a:spLocks noChangeArrowheads="1"/>
          </p:cNvSpPr>
          <p:nvPr/>
        </p:nvSpPr>
        <p:spPr bwMode="auto">
          <a:xfrm>
            <a:off x="737544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15</a:t>
            </a:r>
          </a:p>
        </p:txBody>
      </p:sp>
      <p:sp>
        <p:nvSpPr>
          <p:cNvPr id="70" name="Rectangle 21">
            <a:hlinkClick r:id="rId17" action="ppaction://hlinksldjump"/>
          </p:cNvPr>
          <p:cNvSpPr>
            <a:spLocks noChangeArrowheads="1"/>
          </p:cNvSpPr>
          <p:nvPr/>
        </p:nvSpPr>
        <p:spPr bwMode="auto">
          <a:xfrm>
            <a:off x="7785104"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16</a:t>
            </a:r>
          </a:p>
        </p:txBody>
      </p:sp>
      <p:sp>
        <p:nvSpPr>
          <p:cNvPr id="24" name="Rectangle 21">
            <a:hlinkClick r:id="rId18" action="ppaction://hlinksldjump"/>
          </p:cNvPr>
          <p:cNvSpPr>
            <a:spLocks noChangeArrowheads="1"/>
          </p:cNvSpPr>
          <p:nvPr/>
        </p:nvSpPr>
        <p:spPr bwMode="auto">
          <a:xfrm>
            <a:off x="819476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grpSp>
        <p:nvGrpSpPr>
          <p:cNvPr id="22" name="组合 21"/>
          <p:cNvGrpSpPr/>
          <p:nvPr/>
        </p:nvGrpSpPr>
        <p:grpSpPr>
          <a:xfrm>
            <a:off x="335206" y="5013970"/>
            <a:ext cx="11520000" cy="1709021"/>
            <a:chOff x="335206" y="909514"/>
            <a:chExt cx="11520000" cy="1709021"/>
          </a:xfrm>
        </p:grpSpPr>
        <p:sp>
          <p:nvSpPr>
            <p:cNvPr id="23" name="圆角矩形 22">
              <a:extLst>
                <a:ext uri="{FF2B5EF4-FFF2-40B4-BE49-F238E27FC236}">
                  <a16:creationId xmlns:a16="http://schemas.microsoft.com/office/drawing/2014/main" xmlns="" id="{E595429C-FC91-844C-93CF-CDF13B79A00E}"/>
                </a:ext>
              </a:extLst>
            </p:cNvPr>
            <p:cNvSpPr/>
            <p:nvPr/>
          </p:nvSpPr>
          <p:spPr>
            <a:xfrm>
              <a:off x="335206" y="1030546"/>
              <a:ext cx="11520000" cy="1587989"/>
            </a:xfrm>
            <a:prstGeom prst="roundRect">
              <a:avLst>
                <a:gd name="adj" fmla="val 5336"/>
              </a:avLst>
            </a:prstGeom>
            <a:solidFill>
              <a:schemeClr val="accent5">
                <a:lumMod val="20000"/>
                <a:lumOff val="80000"/>
              </a:schemeClr>
            </a:solidFill>
            <a:ln w="285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zh-CN" dirty="0" smtClean="0">
                <a:solidFill>
                  <a:prstClr val="white"/>
                </a:solidFill>
              </a:endParaRPr>
            </a:p>
          </p:txBody>
        </p:sp>
        <p:grpSp>
          <p:nvGrpSpPr>
            <p:cNvPr id="25" name="组合 24"/>
            <p:cNvGrpSpPr/>
            <p:nvPr/>
          </p:nvGrpSpPr>
          <p:grpSpPr>
            <a:xfrm>
              <a:off x="884604" y="909514"/>
              <a:ext cx="787333" cy="243024"/>
              <a:chOff x="884604" y="909514"/>
              <a:chExt cx="787333" cy="243024"/>
            </a:xfrm>
          </p:grpSpPr>
          <p:sp>
            <p:nvSpPr>
              <p:cNvPr id="26" name="矩形 25">
                <a:extLst>
                  <a:ext uri="{FF2B5EF4-FFF2-40B4-BE49-F238E27FC236}">
                    <a16:creationId xmlns:a16="http://schemas.microsoft.com/office/drawing/2014/main" xmlns="" id="{FB65ABD8-6080-B245-B7CB-5CF76B33E96C}"/>
                  </a:ext>
                </a:extLst>
              </p:cNvPr>
              <p:cNvSpPr/>
              <p:nvPr/>
            </p:nvSpPr>
            <p:spPr>
              <a:xfrm>
                <a:off x="920948" y="977983"/>
                <a:ext cx="714645" cy="1745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7" name="文本框 26">
                <a:extLst>
                  <a:ext uri="{FF2B5EF4-FFF2-40B4-BE49-F238E27FC236}">
                    <a16:creationId xmlns:a16="http://schemas.microsoft.com/office/drawing/2014/main" xmlns="" id="{88957DF7-A6C0-3848-B485-D6CCBD5F92BE}"/>
                  </a:ext>
                </a:extLst>
              </p:cNvPr>
              <p:cNvSpPr txBox="1"/>
              <p:nvPr/>
            </p:nvSpPr>
            <p:spPr>
              <a:xfrm>
                <a:off x="884604" y="909514"/>
                <a:ext cx="787333" cy="236026"/>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accent5">
                  <a:lumMod val="40000"/>
                  <a:lumOff val="6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dirty="0">
                  <a:solidFill>
                    <a:prstClr val="white"/>
                  </a:solidFill>
                  <a:latin typeface="DOUYU Font" pitchFamily="2" charset="-122"/>
                  <a:ea typeface="DOUYU Font" pitchFamily="2" charset="-122"/>
                </a:endParaRPr>
              </a:p>
            </p:txBody>
          </p:sp>
        </p:grpSp>
      </p:grpSp>
      <p:sp>
        <p:nvSpPr>
          <p:cNvPr id="28" name="矩形 27"/>
          <p:cNvSpPr/>
          <p:nvPr/>
        </p:nvSpPr>
        <p:spPr>
          <a:xfrm>
            <a:off x="443206" y="5302002"/>
            <a:ext cx="11304000" cy="1284006"/>
          </a:xfrm>
          <a:prstGeom prst="rect">
            <a:avLst/>
          </a:prstGeom>
        </p:spPr>
        <p:txBody>
          <a:bodyPr wrap="square">
            <a:spAutoFit/>
          </a:bodyPr>
          <a:lstStyle/>
          <a:p>
            <a:pPr algn="just">
              <a:lnSpc>
                <a:spcPct val="150000"/>
              </a:lnSpc>
              <a:spcAft>
                <a:spcPts val="0"/>
              </a:spcAft>
            </a:pP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大多数</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H</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的化学反应是正向自发进行的，也有少数</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H</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的化学反应可以正向自发进行，正反应吸热，不利于反应的正向进行。</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p:txBody>
      </p:sp>
    </p:spTree>
    <p:extLst>
      <p:ext uri="{BB962C8B-B14F-4D97-AF65-F5344CB8AC3E}">
        <p14:creationId xmlns:p14="http://schemas.microsoft.com/office/powerpoint/2010/main" val="32504022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linds(horizontal)">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8">
                                            <p:txEl>
                                              <p:pRg st="0" end="0"/>
                                            </p:txEl>
                                          </p:spTgt>
                                        </p:tgtEl>
                                        <p:attrNameLst>
                                          <p:attrName>style.visibility</p:attrName>
                                        </p:attrNameLst>
                                      </p:cBhvr>
                                      <p:to>
                                        <p:strVal val="visible"/>
                                      </p:to>
                                    </p:set>
                                    <p:animEffect transition="in" filter="blinds(horizontal)">
                                      <p:cBhvr>
                                        <p:cTn id="12" dur="500"/>
                                        <p:tgtEl>
                                          <p:spTgt spid="28">
                                            <p:txEl>
                                              <p:pRg st="0" end="0"/>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blinds(horizontal)">
                                      <p:cBhvr>
                                        <p:cTn id="15"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445701" y="1113919"/>
            <a:ext cx="11299010" cy="3323987"/>
          </a:xfrm>
          <a:prstGeom prst="rect">
            <a:avLst/>
          </a:prstGeom>
        </p:spPr>
        <p:txBody>
          <a:bodyPr wrap="square">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4.</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以下反应均为正向自发反应，其中不能用焓判据解释的是</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A.2Na(s)</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Cl</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(g)</a:t>
            </a:r>
            <a:r>
              <a:rPr lang="en-US" altLang="zh-CN" sz="2800" kern="100" spc="-80" dirty="0">
                <a:latin typeface="Times New Roman" panose="02020603050405020304" pitchFamily="18" charset="0"/>
                <a:ea typeface="方正中等线简体" panose="03000509000000000000" pitchFamily="65" charset="-122"/>
                <a:cs typeface="Courier New" panose="02070309020205020404" pitchFamily="49"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=2NaCl(s)</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0</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B.C</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3</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8</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(g)</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5O</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(g)</a:t>
            </a:r>
            <a:r>
              <a:rPr lang="en-US" altLang="zh-CN" sz="2800" kern="100" spc="-80" dirty="0">
                <a:latin typeface="Times New Roman" panose="02020603050405020304" pitchFamily="18" charset="0"/>
                <a:ea typeface="方正中等线简体" panose="03000509000000000000" pitchFamily="65" charset="-122"/>
                <a:cs typeface="Courier New" panose="02070309020205020404" pitchFamily="49"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=3CO</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(g)</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4H</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O(l)</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0</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C.2NH</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4</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Cl(s)</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err="1">
                <a:latin typeface="Times New Roman" panose="02020603050405020304" pitchFamily="18" charset="0"/>
                <a:ea typeface="方正中等线简体" panose="03000509000000000000" pitchFamily="65" charset="-122"/>
                <a:cs typeface="Courier New" panose="02070309020205020404" pitchFamily="49" charset="0"/>
              </a:rPr>
              <a:t>Ca</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(OH)</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en-US" altLang="zh-CN" sz="2800" kern="100" spc="-80" dirty="0">
                <a:latin typeface="Times New Roman" panose="02020603050405020304" pitchFamily="18" charset="0"/>
                <a:ea typeface="方正中等线简体" panose="03000509000000000000" pitchFamily="65" charset="-122"/>
                <a:cs typeface="Courier New" panose="02070309020205020404" pitchFamily="49"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=2NH</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3</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(g)</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CaCl</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2H</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O(l)</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0</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D.2Mg(s)</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O</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(g)</a:t>
            </a:r>
            <a:r>
              <a:rPr lang="en-US" altLang="zh-CN" sz="2800" kern="100" spc="-80" dirty="0">
                <a:latin typeface="Times New Roman" panose="02020603050405020304" pitchFamily="18" charset="0"/>
                <a:ea typeface="方正中等线简体" panose="03000509000000000000" pitchFamily="65" charset="-122"/>
                <a:cs typeface="Courier New" panose="02070309020205020404" pitchFamily="49"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 2MgO(s)</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0</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21" name="TextBox 9"/>
          <p:cNvSpPr txBox="1"/>
          <p:nvPr/>
        </p:nvSpPr>
        <p:spPr>
          <a:xfrm>
            <a:off x="285946" y="3065393"/>
            <a:ext cx="756000" cy="784830"/>
          </a:xfrm>
          <a:prstGeom prst="rect">
            <a:avLst/>
          </a:prstGeom>
          <a:noFill/>
        </p:spPr>
        <p:txBody>
          <a:bodyPr wrap="square" rtlCol="0">
            <a:spAutoFit/>
          </a:bodyPr>
          <a:lstStyle/>
          <a:p>
            <a:r>
              <a:rPr lang="zh-CN" altLang="en-US" sz="4500" b="1" dirty="0">
                <a:solidFill>
                  <a:srgbClr val="C00000"/>
                </a:solidFill>
                <a:latin typeface="华文细黑" pitchFamily="2" charset="-122"/>
                <a:ea typeface="华文细黑" pitchFamily="2" charset="-122"/>
              </a:rPr>
              <a:t>√</a:t>
            </a:r>
          </a:p>
        </p:txBody>
      </p:sp>
      <p:sp>
        <p:nvSpPr>
          <p:cNvPr id="20" name="Rectangle 21">
            <a:hlinkClick r:id="rId2" action="ppaction://hlinksldjump"/>
          </p:cNvPr>
          <p:cNvSpPr>
            <a:spLocks noChangeArrowheads="1"/>
          </p:cNvSpPr>
          <p:nvPr/>
        </p:nvSpPr>
        <p:spPr bwMode="auto">
          <a:xfrm>
            <a:off x="164023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a:t>
            </a:r>
          </a:p>
        </p:txBody>
      </p:sp>
      <p:sp>
        <p:nvSpPr>
          <p:cNvPr id="22" name="Rectangle 21">
            <a:hlinkClick r:id="rId3" action="ppaction://hlinksldjump"/>
          </p:cNvPr>
          <p:cNvSpPr>
            <a:spLocks noChangeArrowheads="1"/>
          </p:cNvSpPr>
          <p:nvPr/>
        </p:nvSpPr>
        <p:spPr bwMode="auto">
          <a:xfrm>
            <a:off x="204989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2</a:t>
            </a:r>
          </a:p>
        </p:txBody>
      </p:sp>
      <p:sp>
        <p:nvSpPr>
          <p:cNvPr id="24" name="Rectangle 21">
            <a:hlinkClick r:id="rId4" action="ppaction://hlinksldjump"/>
          </p:cNvPr>
          <p:cNvSpPr>
            <a:spLocks noChangeArrowheads="1"/>
          </p:cNvSpPr>
          <p:nvPr/>
        </p:nvSpPr>
        <p:spPr bwMode="auto">
          <a:xfrm>
            <a:off x="245955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3</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25" name="Rectangle 21">
            <a:hlinkClick r:id="rId5" action="ppaction://hlinksldjump"/>
          </p:cNvPr>
          <p:cNvSpPr>
            <a:spLocks noChangeArrowheads="1"/>
          </p:cNvSpPr>
          <p:nvPr/>
        </p:nvSpPr>
        <p:spPr bwMode="auto">
          <a:xfrm>
            <a:off x="2869209" y="278414"/>
            <a:ext cx="288000" cy="288000"/>
          </a:xfrm>
          <a:prstGeom prst="roundRect">
            <a:avLst/>
          </a:prstGeom>
          <a:solidFill>
            <a:srgbClr val="00B0F0"/>
          </a:solidFill>
          <a:ln w="9525">
            <a:noFill/>
            <a:miter lim="800000"/>
            <a:headEnd/>
            <a:tailEnd/>
          </a:ln>
          <a:effectLst/>
          <a:extLst/>
        </p:spPr>
        <p:txBody>
          <a:bodyPr wrap="none" lIns="102364" tIns="51181" rIns="102364" bIns="51181" anchor="ctr"/>
          <a:lstStyle/>
          <a:p>
            <a:pPr algn="ctr" defTabSz="768046" fontAlgn="base">
              <a:spcBef>
                <a:spcPct val="0"/>
              </a:spcBef>
              <a:spcAft>
                <a:spcPct val="0"/>
              </a:spcAft>
            </a:pPr>
            <a:r>
              <a:rPr lang="en-US" altLang="zh-CN" sz="1400" dirty="0">
                <a:solidFill>
                  <a:schemeClr val="bg1"/>
                </a:solidFill>
                <a:latin typeface="Arial" panose="020B0604020202020204" pitchFamily="34" charset="0"/>
                <a:ea typeface="楷体" panose="02010609060101010101" pitchFamily="49" charset="-122"/>
                <a:cs typeface="Arial" panose="020B0604020202020204" pitchFamily="34" charset="0"/>
              </a:rPr>
              <a:t>4</a:t>
            </a:r>
          </a:p>
        </p:txBody>
      </p:sp>
      <p:sp>
        <p:nvSpPr>
          <p:cNvPr id="26" name="Rectangle 21">
            <a:hlinkClick r:id="rId6" action="ppaction://hlinksldjump"/>
          </p:cNvPr>
          <p:cNvSpPr>
            <a:spLocks noChangeArrowheads="1"/>
          </p:cNvSpPr>
          <p:nvPr/>
        </p:nvSpPr>
        <p:spPr bwMode="auto">
          <a:xfrm>
            <a:off x="327886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5</a:t>
            </a:r>
          </a:p>
        </p:txBody>
      </p:sp>
      <p:sp>
        <p:nvSpPr>
          <p:cNvPr id="27" name="Rectangle 21">
            <a:hlinkClick r:id="rId7" action="ppaction://hlinksldjump"/>
          </p:cNvPr>
          <p:cNvSpPr>
            <a:spLocks noChangeArrowheads="1"/>
          </p:cNvSpPr>
          <p:nvPr/>
        </p:nvSpPr>
        <p:spPr bwMode="auto">
          <a:xfrm>
            <a:off x="368852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6</a:t>
            </a:r>
          </a:p>
        </p:txBody>
      </p:sp>
      <p:sp>
        <p:nvSpPr>
          <p:cNvPr id="28" name="Rectangle 21">
            <a:hlinkClick r:id="rId8" action="ppaction://hlinksldjump"/>
          </p:cNvPr>
          <p:cNvSpPr>
            <a:spLocks noChangeArrowheads="1"/>
          </p:cNvSpPr>
          <p:nvPr/>
        </p:nvSpPr>
        <p:spPr bwMode="auto">
          <a:xfrm>
            <a:off x="409818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29" name="Rectangle 21">
            <a:hlinkClick r:id="rId9" action="ppaction://hlinksldjump"/>
          </p:cNvPr>
          <p:cNvSpPr>
            <a:spLocks noChangeArrowheads="1"/>
          </p:cNvSpPr>
          <p:nvPr/>
        </p:nvSpPr>
        <p:spPr bwMode="auto">
          <a:xfrm>
            <a:off x="450784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8</a:t>
            </a:r>
          </a:p>
        </p:txBody>
      </p:sp>
      <p:sp>
        <p:nvSpPr>
          <p:cNvPr id="30" name="Rectangle 21">
            <a:hlinkClick r:id="rId10" action="ppaction://hlinksldjump"/>
          </p:cNvPr>
          <p:cNvSpPr>
            <a:spLocks noChangeArrowheads="1"/>
          </p:cNvSpPr>
          <p:nvPr/>
        </p:nvSpPr>
        <p:spPr bwMode="auto">
          <a:xfrm>
            <a:off x="491749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9</a:t>
            </a:r>
          </a:p>
        </p:txBody>
      </p:sp>
      <p:sp>
        <p:nvSpPr>
          <p:cNvPr id="31" name="Rectangle 21">
            <a:hlinkClick r:id="rId11" action="ppaction://hlinksldjump"/>
          </p:cNvPr>
          <p:cNvSpPr>
            <a:spLocks noChangeArrowheads="1"/>
          </p:cNvSpPr>
          <p:nvPr/>
        </p:nvSpPr>
        <p:spPr bwMode="auto">
          <a:xfrm>
            <a:off x="532715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10</a:t>
            </a:r>
          </a:p>
        </p:txBody>
      </p:sp>
      <p:sp>
        <p:nvSpPr>
          <p:cNvPr id="32" name="Rectangle 21">
            <a:hlinkClick r:id="rId12" action="ppaction://hlinksldjump"/>
          </p:cNvPr>
          <p:cNvSpPr>
            <a:spLocks noChangeArrowheads="1"/>
          </p:cNvSpPr>
          <p:nvPr/>
        </p:nvSpPr>
        <p:spPr bwMode="auto">
          <a:xfrm>
            <a:off x="573681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11</a:t>
            </a:r>
          </a:p>
        </p:txBody>
      </p:sp>
      <p:sp>
        <p:nvSpPr>
          <p:cNvPr id="33" name="Rectangle 21">
            <a:hlinkClick r:id="rId13" action="ppaction://hlinksldjump"/>
          </p:cNvPr>
          <p:cNvSpPr>
            <a:spLocks noChangeArrowheads="1"/>
          </p:cNvSpPr>
          <p:nvPr/>
        </p:nvSpPr>
        <p:spPr bwMode="auto">
          <a:xfrm>
            <a:off x="614647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12</a:t>
            </a:r>
          </a:p>
        </p:txBody>
      </p:sp>
      <p:sp>
        <p:nvSpPr>
          <p:cNvPr id="34" name="Rectangle 21">
            <a:hlinkClick r:id="rId14" action="ppaction://hlinksldjump"/>
          </p:cNvPr>
          <p:cNvSpPr>
            <a:spLocks noChangeArrowheads="1"/>
          </p:cNvSpPr>
          <p:nvPr/>
        </p:nvSpPr>
        <p:spPr bwMode="auto">
          <a:xfrm>
            <a:off x="655613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13</a:t>
            </a:r>
          </a:p>
        </p:txBody>
      </p:sp>
      <p:sp>
        <p:nvSpPr>
          <p:cNvPr id="35" name="Rectangle 21">
            <a:hlinkClick r:id="rId15" action="ppaction://hlinksldjump"/>
          </p:cNvPr>
          <p:cNvSpPr>
            <a:spLocks noChangeArrowheads="1"/>
          </p:cNvSpPr>
          <p:nvPr/>
        </p:nvSpPr>
        <p:spPr bwMode="auto">
          <a:xfrm>
            <a:off x="696578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14</a:t>
            </a:r>
          </a:p>
        </p:txBody>
      </p:sp>
      <p:sp>
        <p:nvSpPr>
          <p:cNvPr id="36" name="Rectangle 21">
            <a:hlinkClick r:id="rId16" action="ppaction://hlinksldjump"/>
          </p:cNvPr>
          <p:cNvSpPr>
            <a:spLocks noChangeArrowheads="1"/>
          </p:cNvSpPr>
          <p:nvPr/>
        </p:nvSpPr>
        <p:spPr bwMode="auto">
          <a:xfrm>
            <a:off x="737544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15</a:t>
            </a:r>
          </a:p>
        </p:txBody>
      </p:sp>
      <p:sp>
        <p:nvSpPr>
          <p:cNvPr id="37" name="Rectangle 21">
            <a:hlinkClick r:id="rId17" action="ppaction://hlinksldjump"/>
          </p:cNvPr>
          <p:cNvSpPr>
            <a:spLocks noChangeArrowheads="1"/>
          </p:cNvSpPr>
          <p:nvPr/>
        </p:nvSpPr>
        <p:spPr bwMode="auto">
          <a:xfrm>
            <a:off x="7785104"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16</a:t>
            </a:r>
          </a:p>
        </p:txBody>
      </p:sp>
      <p:sp>
        <p:nvSpPr>
          <p:cNvPr id="39" name="Rectangle 21">
            <a:hlinkClick r:id="rId18" action="ppaction://hlinksldjump"/>
          </p:cNvPr>
          <p:cNvSpPr>
            <a:spLocks noChangeArrowheads="1"/>
          </p:cNvSpPr>
          <p:nvPr/>
        </p:nvSpPr>
        <p:spPr bwMode="auto">
          <a:xfrm>
            <a:off x="819476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grpSp>
        <p:nvGrpSpPr>
          <p:cNvPr id="44" name="组合 43"/>
          <p:cNvGrpSpPr/>
          <p:nvPr/>
        </p:nvGrpSpPr>
        <p:grpSpPr>
          <a:xfrm>
            <a:off x="335206" y="4365898"/>
            <a:ext cx="11520000" cy="1709021"/>
            <a:chOff x="335206" y="909514"/>
            <a:chExt cx="11520000" cy="1709021"/>
          </a:xfrm>
        </p:grpSpPr>
        <p:sp>
          <p:nvSpPr>
            <p:cNvPr id="45" name="圆角矩形 44">
              <a:extLst>
                <a:ext uri="{FF2B5EF4-FFF2-40B4-BE49-F238E27FC236}">
                  <a16:creationId xmlns:a16="http://schemas.microsoft.com/office/drawing/2014/main" xmlns="" id="{E595429C-FC91-844C-93CF-CDF13B79A00E}"/>
                </a:ext>
              </a:extLst>
            </p:cNvPr>
            <p:cNvSpPr/>
            <p:nvPr/>
          </p:nvSpPr>
          <p:spPr>
            <a:xfrm>
              <a:off x="335206" y="1030546"/>
              <a:ext cx="11520000" cy="1587989"/>
            </a:xfrm>
            <a:prstGeom prst="roundRect">
              <a:avLst>
                <a:gd name="adj" fmla="val 5336"/>
              </a:avLst>
            </a:prstGeom>
            <a:solidFill>
              <a:schemeClr val="accent5">
                <a:lumMod val="20000"/>
                <a:lumOff val="80000"/>
              </a:schemeClr>
            </a:solidFill>
            <a:ln w="285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zh-CN" dirty="0" smtClean="0">
                <a:solidFill>
                  <a:prstClr val="white"/>
                </a:solidFill>
              </a:endParaRPr>
            </a:p>
          </p:txBody>
        </p:sp>
        <p:grpSp>
          <p:nvGrpSpPr>
            <p:cNvPr id="46" name="组合 45"/>
            <p:cNvGrpSpPr/>
            <p:nvPr/>
          </p:nvGrpSpPr>
          <p:grpSpPr>
            <a:xfrm>
              <a:off x="884604" y="909514"/>
              <a:ext cx="787333" cy="243024"/>
              <a:chOff x="884604" y="909514"/>
              <a:chExt cx="787333" cy="243024"/>
            </a:xfrm>
          </p:grpSpPr>
          <p:sp>
            <p:nvSpPr>
              <p:cNvPr id="47" name="矩形 46">
                <a:extLst>
                  <a:ext uri="{FF2B5EF4-FFF2-40B4-BE49-F238E27FC236}">
                    <a16:creationId xmlns:a16="http://schemas.microsoft.com/office/drawing/2014/main" xmlns="" id="{FB65ABD8-6080-B245-B7CB-5CF76B33E96C}"/>
                  </a:ext>
                </a:extLst>
              </p:cNvPr>
              <p:cNvSpPr/>
              <p:nvPr/>
            </p:nvSpPr>
            <p:spPr>
              <a:xfrm>
                <a:off x="920948" y="977983"/>
                <a:ext cx="714645" cy="1745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8" name="文本框 47">
                <a:extLst>
                  <a:ext uri="{FF2B5EF4-FFF2-40B4-BE49-F238E27FC236}">
                    <a16:creationId xmlns:a16="http://schemas.microsoft.com/office/drawing/2014/main" xmlns="" id="{88957DF7-A6C0-3848-B485-D6CCBD5F92BE}"/>
                  </a:ext>
                </a:extLst>
              </p:cNvPr>
              <p:cNvSpPr txBox="1"/>
              <p:nvPr/>
            </p:nvSpPr>
            <p:spPr>
              <a:xfrm>
                <a:off x="884604" y="909514"/>
                <a:ext cx="787333" cy="236026"/>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accent5">
                  <a:lumMod val="40000"/>
                  <a:lumOff val="6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dirty="0">
                  <a:solidFill>
                    <a:prstClr val="white"/>
                  </a:solidFill>
                  <a:latin typeface="DOUYU Font" pitchFamily="2" charset="-122"/>
                  <a:ea typeface="DOUYU Font" pitchFamily="2" charset="-122"/>
                </a:endParaRPr>
              </a:p>
            </p:txBody>
          </p:sp>
        </p:grpSp>
      </p:grpSp>
      <p:sp>
        <p:nvSpPr>
          <p:cNvPr id="49" name="矩形 48"/>
          <p:cNvSpPr/>
          <p:nvPr/>
        </p:nvSpPr>
        <p:spPr>
          <a:xfrm>
            <a:off x="443206" y="4653930"/>
            <a:ext cx="11304000" cy="1303177"/>
          </a:xfrm>
          <a:prstGeom prst="rect">
            <a:avLst/>
          </a:prstGeom>
        </p:spPr>
        <p:txBody>
          <a:bodyPr wrap="square">
            <a:spAutoFit/>
          </a:bodyPr>
          <a:lstStyle/>
          <a:p>
            <a:pPr algn="just">
              <a:lnSpc>
                <a:spcPct val="150000"/>
              </a:lnSpc>
              <a:spcAft>
                <a:spcPts val="0"/>
              </a:spcAft>
            </a:pPr>
            <a:r>
              <a:rPr lang="en-US" altLang="zh-CN" sz="2800" kern="100" dirty="0">
                <a:latin typeface="Times New Roman" panose="02020603050405020304" pitchFamily="18" charset="0"/>
                <a:ea typeface="楷体_GB2312" panose="02010609030101010101" pitchFamily="49" charset="-122"/>
              </a:rPr>
              <a:t>C</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项，反应的</a:t>
            </a:r>
            <a:r>
              <a:rPr lang="en-US" altLang="zh-CN" sz="2800" kern="100" dirty="0">
                <a:latin typeface="Times New Roman" panose="02020603050405020304" pitchFamily="18" charset="0"/>
                <a:ea typeface="楷体_GB2312" panose="02010609030101010101" pitchFamily="49" charset="-122"/>
              </a:rPr>
              <a:t>Δ</a:t>
            </a:r>
            <a:r>
              <a:rPr lang="en-US" altLang="zh-CN" sz="2800" i="1" kern="100" dirty="0">
                <a:latin typeface="Times New Roman" panose="02020603050405020304" pitchFamily="18" charset="0"/>
                <a:ea typeface="楷体_GB2312" panose="02010609030101010101" pitchFamily="49" charset="-122"/>
              </a:rPr>
              <a:t>H</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rPr>
              <a: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，由焓判据可知该反应不能自发进行，而题给条件是能自发进行，所以</a:t>
            </a:r>
            <a:r>
              <a:rPr lang="en-US" altLang="zh-CN" sz="2800" kern="100" dirty="0">
                <a:latin typeface="Times New Roman" panose="02020603050405020304" pitchFamily="18" charset="0"/>
                <a:ea typeface="楷体_GB2312" panose="02010609030101010101" pitchFamily="49" charset="-122"/>
              </a:rPr>
              <a:t>C</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项中的反应不能用焓判据解释。</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p:txBody>
      </p:sp>
    </p:spTree>
    <p:extLst>
      <p:ext uri="{BB962C8B-B14F-4D97-AF65-F5344CB8AC3E}">
        <p14:creationId xmlns:p14="http://schemas.microsoft.com/office/powerpoint/2010/main" val="21014537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linds(horizontal)">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9">
                                            <p:txEl>
                                              <p:pRg st="0" end="0"/>
                                            </p:txEl>
                                          </p:spTgt>
                                        </p:tgtEl>
                                        <p:attrNameLst>
                                          <p:attrName>style.visibility</p:attrName>
                                        </p:attrNameLst>
                                      </p:cBhvr>
                                      <p:to>
                                        <p:strVal val="visible"/>
                                      </p:to>
                                    </p:set>
                                    <p:animEffect transition="in" filter="blinds(horizontal)">
                                      <p:cBhvr>
                                        <p:cTn id="12" dur="500"/>
                                        <p:tgtEl>
                                          <p:spTgt spid="49">
                                            <p:txEl>
                                              <p:pRg st="0" end="0"/>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blinds(horizontal)">
                                      <p:cBhvr>
                                        <p:cTn id="15"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445701" y="837506"/>
            <a:ext cx="11299010" cy="3896131"/>
          </a:xfrm>
          <a:prstGeom prst="rect">
            <a:avLst/>
          </a:prstGeom>
        </p:spPr>
        <p:txBody>
          <a:bodyPr wrap="square">
            <a:spAutoFit/>
          </a:bodyPr>
          <a:lstStyle/>
          <a:p>
            <a:pPr algn="just">
              <a:lnSpc>
                <a:spcPct val="150000"/>
              </a:lnSpc>
              <a:spcAft>
                <a:spcPts val="0"/>
              </a:spcAft>
            </a:pPr>
            <a:r>
              <a:rPr lang="zh-CN" altLang="zh-CN" sz="2800" b="1" kern="100" dirty="0">
                <a:latin typeface="Times New Roman" panose="02020603050405020304" pitchFamily="18" charset="0"/>
                <a:ea typeface="方正中等线简体" panose="03000509000000000000" pitchFamily="65" charset="-122"/>
                <a:cs typeface="Times New Roman" panose="02020603050405020304" pitchFamily="18" charset="0"/>
              </a:rPr>
              <a:t>题组三　反应熵变与反应方向</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5.</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下列对熵的理解不正确的是</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同种物质气态时熵值最大，固态时熵值最小</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B.</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体系越有序，熵值越小；越混乱，熵值越大</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C.</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与外界隔离的体系，自发过程将导致体系的熵减小</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D.25 </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1.01</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10</a:t>
            </a:r>
            <a:r>
              <a:rPr lang="en-US" altLang="zh-CN" sz="2800" kern="100" baseline="30000" dirty="0">
                <a:latin typeface="Times New Roman" panose="02020603050405020304" pitchFamily="18" charset="0"/>
                <a:ea typeface="方正中等线简体" panose="03000509000000000000" pitchFamily="65" charset="-122"/>
                <a:cs typeface="Courier New" panose="02070309020205020404" pitchFamily="49" charset="0"/>
              </a:rPr>
              <a:t>5</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 Pa</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时，</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2N</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O</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5</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en-US" altLang="zh-CN" sz="2800" kern="100" spc="-80" dirty="0">
                <a:latin typeface="Times New Roman" panose="02020603050405020304" pitchFamily="18" charset="0"/>
                <a:ea typeface="方正中等线简体" panose="03000509000000000000" pitchFamily="65" charset="-122"/>
                <a:cs typeface="Courier New" panose="02070309020205020404" pitchFamily="49"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=4NO</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(g)</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O</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(g)</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是熵增反应</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21" name="TextBox 9"/>
          <p:cNvSpPr txBox="1"/>
          <p:nvPr/>
        </p:nvSpPr>
        <p:spPr>
          <a:xfrm>
            <a:off x="297106" y="3357786"/>
            <a:ext cx="756000" cy="756000"/>
          </a:xfrm>
          <a:prstGeom prst="rect">
            <a:avLst/>
          </a:prstGeom>
          <a:noFill/>
        </p:spPr>
        <p:txBody>
          <a:bodyPr wrap="square" rtlCol="0">
            <a:spAutoFit/>
          </a:bodyPr>
          <a:lstStyle/>
          <a:p>
            <a:r>
              <a:rPr lang="zh-CN" altLang="en-US" sz="4500" b="1" dirty="0">
                <a:solidFill>
                  <a:srgbClr val="C00000"/>
                </a:solidFill>
                <a:latin typeface="华文细黑" pitchFamily="2" charset="-122"/>
                <a:ea typeface="华文细黑" pitchFamily="2" charset="-122"/>
              </a:rPr>
              <a:t>√</a:t>
            </a:r>
          </a:p>
        </p:txBody>
      </p:sp>
      <p:sp>
        <p:nvSpPr>
          <p:cNvPr id="22" name="Rectangle 21">
            <a:hlinkClick r:id="rId2" action="ppaction://hlinksldjump"/>
          </p:cNvPr>
          <p:cNvSpPr>
            <a:spLocks noChangeArrowheads="1"/>
          </p:cNvSpPr>
          <p:nvPr/>
        </p:nvSpPr>
        <p:spPr bwMode="auto">
          <a:xfrm>
            <a:off x="164023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a:t>
            </a:r>
          </a:p>
        </p:txBody>
      </p:sp>
      <p:sp>
        <p:nvSpPr>
          <p:cNvPr id="36" name="Rectangle 21">
            <a:hlinkClick r:id="rId3" action="ppaction://hlinksldjump"/>
          </p:cNvPr>
          <p:cNvSpPr>
            <a:spLocks noChangeArrowheads="1"/>
          </p:cNvSpPr>
          <p:nvPr/>
        </p:nvSpPr>
        <p:spPr bwMode="auto">
          <a:xfrm>
            <a:off x="204989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2</a:t>
            </a:r>
          </a:p>
        </p:txBody>
      </p:sp>
      <p:sp>
        <p:nvSpPr>
          <p:cNvPr id="37" name="Rectangle 21">
            <a:hlinkClick r:id="rId4" action="ppaction://hlinksldjump"/>
          </p:cNvPr>
          <p:cNvSpPr>
            <a:spLocks noChangeArrowheads="1"/>
          </p:cNvSpPr>
          <p:nvPr/>
        </p:nvSpPr>
        <p:spPr bwMode="auto">
          <a:xfrm>
            <a:off x="245955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3</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38" name="Rectangle 21">
            <a:hlinkClick r:id="rId5" action="ppaction://hlinksldjump"/>
          </p:cNvPr>
          <p:cNvSpPr>
            <a:spLocks noChangeArrowheads="1"/>
          </p:cNvSpPr>
          <p:nvPr/>
        </p:nvSpPr>
        <p:spPr bwMode="auto">
          <a:xfrm>
            <a:off x="286920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4</a:t>
            </a:r>
          </a:p>
        </p:txBody>
      </p:sp>
      <p:sp>
        <p:nvSpPr>
          <p:cNvPr id="39" name="Rectangle 21">
            <a:hlinkClick r:id="rId6" action="ppaction://hlinksldjump"/>
          </p:cNvPr>
          <p:cNvSpPr>
            <a:spLocks noChangeArrowheads="1"/>
          </p:cNvSpPr>
          <p:nvPr/>
        </p:nvSpPr>
        <p:spPr bwMode="auto">
          <a:xfrm>
            <a:off x="3278867" y="278414"/>
            <a:ext cx="288000" cy="288000"/>
          </a:xfrm>
          <a:prstGeom prst="roundRect">
            <a:avLst/>
          </a:prstGeom>
          <a:solidFill>
            <a:srgbClr val="00B0F0"/>
          </a:solidFill>
          <a:ln w="9525">
            <a:noFill/>
            <a:miter lim="800000"/>
            <a:headEnd/>
            <a:tailEnd/>
          </a:ln>
          <a:effectLst/>
          <a:extLst/>
        </p:spPr>
        <p:txBody>
          <a:bodyPr wrap="none" lIns="102364" tIns="51181" rIns="102364" bIns="51181" anchor="ctr"/>
          <a:lstStyle/>
          <a:p>
            <a:pPr algn="ctr" defTabSz="768046" fontAlgn="base">
              <a:spcBef>
                <a:spcPct val="0"/>
              </a:spcBef>
              <a:spcAft>
                <a:spcPct val="0"/>
              </a:spcAft>
            </a:pPr>
            <a:r>
              <a:rPr lang="en-US" altLang="zh-CN" sz="1400" dirty="0">
                <a:solidFill>
                  <a:schemeClr val="bg1"/>
                </a:solidFill>
                <a:latin typeface="Arial" panose="020B0604020202020204" pitchFamily="34" charset="0"/>
                <a:ea typeface="楷体" panose="02010609060101010101" pitchFamily="49" charset="-122"/>
                <a:cs typeface="Arial" panose="020B0604020202020204" pitchFamily="34" charset="0"/>
              </a:rPr>
              <a:t>5</a:t>
            </a:r>
          </a:p>
        </p:txBody>
      </p:sp>
      <p:sp>
        <p:nvSpPr>
          <p:cNvPr id="40" name="Rectangle 21">
            <a:hlinkClick r:id="rId7" action="ppaction://hlinksldjump"/>
          </p:cNvPr>
          <p:cNvSpPr>
            <a:spLocks noChangeArrowheads="1"/>
          </p:cNvSpPr>
          <p:nvPr/>
        </p:nvSpPr>
        <p:spPr bwMode="auto">
          <a:xfrm>
            <a:off x="368852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6</a:t>
            </a:r>
          </a:p>
        </p:txBody>
      </p:sp>
      <p:sp>
        <p:nvSpPr>
          <p:cNvPr id="41" name="Rectangle 21">
            <a:hlinkClick r:id="rId8" action="ppaction://hlinksldjump"/>
          </p:cNvPr>
          <p:cNvSpPr>
            <a:spLocks noChangeArrowheads="1"/>
          </p:cNvSpPr>
          <p:nvPr/>
        </p:nvSpPr>
        <p:spPr bwMode="auto">
          <a:xfrm>
            <a:off x="409818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42" name="Rectangle 21">
            <a:hlinkClick r:id="rId9" action="ppaction://hlinksldjump"/>
          </p:cNvPr>
          <p:cNvSpPr>
            <a:spLocks noChangeArrowheads="1"/>
          </p:cNvSpPr>
          <p:nvPr/>
        </p:nvSpPr>
        <p:spPr bwMode="auto">
          <a:xfrm>
            <a:off x="450784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8</a:t>
            </a:r>
          </a:p>
        </p:txBody>
      </p:sp>
      <p:sp>
        <p:nvSpPr>
          <p:cNvPr id="43" name="Rectangle 21">
            <a:hlinkClick r:id="rId10" action="ppaction://hlinksldjump"/>
          </p:cNvPr>
          <p:cNvSpPr>
            <a:spLocks noChangeArrowheads="1"/>
          </p:cNvSpPr>
          <p:nvPr/>
        </p:nvSpPr>
        <p:spPr bwMode="auto">
          <a:xfrm>
            <a:off x="491749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9</a:t>
            </a:r>
          </a:p>
        </p:txBody>
      </p:sp>
      <p:sp>
        <p:nvSpPr>
          <p:cNvPr id="44" name="Rectangle 21">
            <a:hlinkClick r:id="rId11" action="ppaction://hlinksldjump"/>
          </p:cNvPr>
          <p:cNvSpPr>
            <a:spLocks noChangeArrowheads="1"/>
          </p:cNvSpPr>
          <p:nvPr/>
        </p:nvSpPr>
        <p:spPr bwMode="auto">
          <a:xfrm>
            <a:off x="532715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10</a:t>
            </a:r>
          </a:p>
        </p:txBody>
      </p:sp>
      <p:sp>
        <p:nvSpPr>
          <p:cNvPr id="45" name="Rectangle 21">
            <a:hlinkClick r:id="rId12" action="ppaction://hlinksldjump"/>
          </p:cNvPr>
          <p:cNvSpPr>
            <a:spLocks noChangeArrowheads="1"/>
          </p:cNvSpPr>
          <p:nvPr/>
        </p:nvSpPr>
        <p:spPr bwMode="auto">
          <a:xfrm>
            <a:off x="573681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11</a:t>
            </a:r>
          </a:p>
        </p:txBody>
      </p:sp>
      <p:sp>
        <p:nvSpPr>
          <p:cNvPr id="46" name="Rectangle 21">
            <a:hlinkClick r:id="rId13" action="ppaction://hlinksldjump"/>
          </p:cNvPr>
          <p:cNvSpPr>
            <a:spLocks noChangeArrowheads="1"/>
          </p:cNvSpPr>
          <p:nvPr/>
        </p:nvSpPr>
        <p:spPr bwMode="auto">
          <a:xfrm>
            <a:off x="614647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12</a:t>
            </a:r>
          </a:p>
        </p:txBody>
      </p:sp>
      <p:sp>
        <p:nvSpPr>
          <p:cNvPr id="47" name="Rectangle 21">
            <a:hlinkClick r:id="rId14" action="ppaction://hlinksldjump"/>
          </p:cNvPr>
          <p:cNvSpPr>
            <a:spLocks noChangeArrowheads="1"/>
          </p:cNvSpPr>
          <p:nvPr/>
        </p:nvSpPr>
        <p:spPr bwMode="auto">
          <a:xfrm>
            <a:off x="655613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13</a:t>
            </a:r>
          </a:p>
        </p:txBody>
      </p:sp>
      <p:sp>
        <p:nvSpPr>
          <p:cNvPr id="48" name="Rectangle 21">
            <a:hlinkClick r:id="rId15" action="ppaction://hlinksldjump"/>
          </p:cNvPr>
          <p:cNvSpPr>
            <a:spLocks noChangeArrowheads="1"/>
          </p:cNvSpPr>
          <p:nvPr/>
        </p:nvSpPr>
        <p:spPr bwMode="auto">
          <a:xfrm>
            <a:off x="696578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14</a:t>
            </a:r>
          </a:p>
        </p:txBody>
      </p:sp>
      <p:sp>
        <p:nvSpPr>
          <p:cNvPr id="49" name="Rectangle 21">
            <a:hlinkClick r:id="rId16" action="ppaction://hlinksldjump"/>
          </p:cNvPr>
          <p:cNvSpPr>
            <a:spLocks noChangeArrowheads="1"/>
          </p:cNvSpPr>
          <p:nvPr/>
        </p:nvSpPr>
        <p:spPr bwMode="auto">
          <a:xfrm>
            <a:off x="737544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15</a:t>
            </a:r>
          </a:p>
        </p:txBody>
      </p:sp>
      <p:sp>
        <p:nvSpPr>
          <p:cNvPr id="50" name="Rectangle 21">
            <a:hlinkClick r:id="rId17" action="ppaction://hlinksldjump"/>
          </p:cNvPr>
          <p:cNvSpPr>
            <a:spLocks noChangeArrowheads="1"/>
          </p:cNvSpPr>
          <p:nvPr/>
        </p:nvSpPr>
        <p:spPr bwMode="auto">
          <a:xfrm>
            <a:off x="7785104"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16</a:t>
            </a:r>
          </a:p>
        </p:txBody>
      </p:sp>
      <p:sp>
        <p:nvSpPr>
          <p:cNvPr id="25" name="Rectangle 21">
            <a:hlinkClick r:id="rId18" action="ppaction://hlinksldjump"/>
          </p:cNvPr>
          <p:cNvSpPr>
            <a:spLocks noChangeArrowheads="1"/>
          </p:cNvSpPr>
          <p:nvPr/>
        </p:nvSpPr>
        <p:spPr bwMode="auto">
          <a:xfrm>
            <a:off x="819476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grpSp>
        <p:nvGrpSpPr>
          <p:cNvPr id="24" name="组合 23"/>
          <p:cNvGrpSpPr/>
          <p:nvPr/>
        </p:nvGrpSpPr>
        <p:grpSpPr>
          <a:xfrm>
            <a:off x="335206" y="4745109"/>
            <a:ext cx="11520000" cy="1709021"/>
            <a:chOff x="335206" y="909514"/>
            <a:chExt cx="11520000" cy="1709021"/>
          </a:xfrm>
        </p:grpSpPr>
        <p:sp>
          <p:nvSpPr>
            <p:cNvPr id="26" name="圆角矩形 25">
              <a:extLst>
                <a:ext uri="{FF2B5EF4-FFF2-40B4-BE49-F238E27FC236}">
                  <a16:creationId xmlns:a16="http://schemas.microsoft.com/office/drawing/2014/main" xmlns="" id="{E595429C-FC91-844C-93CF-CDF13B79A00E}"/>
                </a:ext>
              </a:extLst>
            </p:cNvPr>
            <p:cNvSpPr/>
            <p:nvPr/>
          </p:nvSpPr>
          <p:spPr>
            <a:xfrm>
              <a:off x="335206" y="1030546"/>
              <a:ext cx="11520000" cy="1587989"/>
            </a:xfrm>
            <a:prstGeom prst="roundRect">
              <a:avLst>
                <a:gd name="adj" fmla="val 5336"/>
              </a:avLst>
            </a:prstGeom>
            <a:solidFill>
              <a:schemeClr val="accent5">
                <a:lumMod val="20000"/>
                <a:lumOff val="80000"/>
              </a:schemeClr>
            </a:solidFill>
            <a:ln w="285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zh-CN" dirty="0" smtClean="0">
                <a:solidFill>
                  <a:prstClr val="white"/>
                </a:solidFill>
              </a:endParaRPr>
            </a:p>
          </p:txBody>
        </p:sp>
        <p:grpSp>
          <p:nvGrpSpPr>
            <p:cNvPr id="27" name="组合 26"/>
            <p:cNvGrpSpPr/>
            <p:nvPr/>
          </p:nvGrpSpPr>
          <p:grpSpPr>
            <a:xfrm>
              <a:off x="884604" y="909514"/>
              <a:ext cx="787333" cy="243024"/>
              <a:chOff x="884604" y="909514"/>
              <a:chExt cx="787333" cy="243024"/>
            </a:xfrm>
          </p:grpSpPr>
          <p:sp>
            <p:nvSpPr>
              <p:cNvPr id="28" name="矩形 27">
                <a:extLst>
                  <a:ext uri="{FF2B5EF4-FFF2-40B4-BE49-F238E27FC236}">
                    <a16:creationId xmlns:a16="http://schemas.microsoft.com/office/drawing/2014/main" xmlns="" id="{FB65ABD8-6080-B245-B7CB-5CF76B33E96C}"/>
                  </a:ext>
                </a:extLst>
              </p:cNvPr>
              <p:cNvSpPr/>
              <p:nvPr/>
            </p:nvSpPr>
            <p:spPr>
              <a:xfrm>
                <a:off x="920948" y="977983"/>
                <a:ext cx="714645" cy="1745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9" name="文本框 28">
                <a:extLst>
                  <a:ext uri="{FF2B5EF4-FFF2-40B4-BE49-F238E27FC236}">
                    <a16:creationId xmlns:a16="http://schemas.microsoft.com/office/drawing/2014/main" xmlns="" id="{88957DF7-A6C0-3848-B485-D6CCBD5F92BE}"/>
                  </a:ext>
                </a:extLst>
              </p:cNvPr>
              <p:cNvSpPr txBox="1"/>
              <p:nvPr/>
            </p:nvSpPr>
            <p:spPr>
              <a:xfrm>
                <a:off x="884604" y="909514"/>
                <a:ext cx="787333" cy="236026"/>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accent5">
                  <a:lumMod val="40000"/>
                  <a:lumOff val="6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dirty="0">
                  <a:solidFill>
                    <a:prstClr val="white"/>
                  </a:solidFill>
                  <a:latin typeface="DOUYU Font" pitchFamily="2" charset="-122"/>
                  <a:ea typeface="DOUYU Font" pitchFamily="2" charset="-122"/>
                </a:endParaRPr>
              </a:p>
            </p:txBody>
          </p:sp>
        </p:grpSp>
      </p:grpSp>
      <p:sp>
        <p:nvSpPr>
          <p:cNvPr id="30" name="矩形 29"/>
          <p:cNvSpPr/>
          <p:nvPr/>
        </p:nvSpPr>
        <p:spPr>
          <a:xfrm>
            <a:off x="443206" y="5033141"/>
            <a:ext cx="11304000" cy="1303177"/>
          </a:xfrm>
          <a:prstGeom prst="rect">
            <a:avLst/>
          </a:prstGeom>
        </p:spPr>
        <p:txBody>
          <a:bodyPr wrap="square">
            <a:spAutoFit/>
          </a:bodyPr>
          <a:lstStyle/>
          <a:p>
            <a:pPr algn="just">
              <a:lnSpc>
                <a:spcPct val="150000"/>
              </a:lnSpc>
              <a:spcAft>
                <a:spcPts val="0"/>
              </a:spcAft>
            </a:pP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C</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项，体系都有从有序自发转变为无序的倾向，此过程为熵增过程，故错误。</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Tree>
    <p:extLst>
      <p:ext uri="{BB962C8B-B14F-4D97-AF65-F5344CB8AC3E}">
        <p14:creationId xmlns:p14="http://schemas.microsoft.com/office/powerpoint/2010/main" val="18144991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linds(horizontal)">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0">
                                            <p:txEl>
                                              <p:pRg st="0" end="0"/>
                                            </p:txEl>
                                          </p:spTgt>
                                        </p:tgtEl>
                                        <p:attrNameLst>
                                          <p:attrName>style.visibility</p:attrName>
                                        </p:attrNameLst>
                                      </p:cBhvr>
                                      <p:to>
                                        <p:strVal val="visible"/>
                                      </p:to>
                                    </p:set>
                                    <p:animEffect transition="in" filter="blinds(horizontal)">
                                      <p:cBhvr>
                                        <p:cTn id="12" dur="500"/>
                                        <p:tgtEl>
                                          <p:spTgt spid="30">
                                            <p:txEl>
                                              <p:pRg st="0" end="0"/>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blinds(horizontal)">
                                      <p:cBhvr>
                                        <p:cTn id="15"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矩形 23"/>
          <p:cNvSpPr/>
          <p:nvPr/>
        </p:nvSpPr>
        <p:spPr>
          <a:xfrm>
            <a:off x="445701" y="1195736"/>
            <a:ext cx="11299010" cy="3242170"/>
          </a:xfrm>
          <a:prstGeom prst="rect">
            <a:avLst/>
          </a:prstGeom>
        </p:spPr>
        <p:txBody>
          <a:bodyPr wrap="square">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6.</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(2022·</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辽宁葫芦岛高二月考</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下列变化过程为熵增的是</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A.2NH</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4</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NO</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3</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en-US" altLang="zh-CN" sz="2800" kern="100" spc="-80" dirty="0">
                <a:latin typeface="Times New Roman" panose="02020603050405020304" pitchFamily="18" charset="0"/>
                <a:ea typeface="方正中等线简体" panose="03000509000000000000" pitchFamily="65" charset="-122"/>
                <a:cs typeface="Courier New" panose="02070309020205020404" pitchFamily="49"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=2N</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(g)</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4H</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O(g)</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O</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(g)</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B.CO(g)</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O(g)</a:t>
            </a:r>
            <a:r>
              <a:rPr lang="en-US" altLang="zh-CN" sz="2800" kern="100" spc="-80" dirty="0">
                <a:latin typeface="Times New Roman" panose="02020603050405020304" pitchFamily="18" charset="0"/>
                <a:ea typeface="方正中等线简体" panose="03000509000000000000" pitchFamily="65" charset="-122"/>
                <a:cs typeface="Courier New" panose="02070309020205020404" pitchFamily="49"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=CO</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(g)</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(g)</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C.2CO(g)</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O</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(g)</a:t>
            </a:r>
            <a:r>
              <a:rPr lang="en-US" altLang="zh-CN" sz="2800" kern="100" spc="-80" dirty="0">
                <a:latin typeface="Times New Roman" panose="02020603050405020304" pitchFamily="18" charset="0"/>
                <a:ea typeface="方正中等线简体" panose="03000509000000000000" pitchFamily="65" charset="-122"/>
                <a:cs typeface="Courier New" panose="02070309020205020404" pitchFamily="49"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=2CO</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(g)</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D.3O</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(g)</a:t>
            </a:r>
            <a:r>
              <a:rPr lang="en-US" altLang="zh-CN" sz="2800" kern="100" spc="-80" dirty="0">
                <a:latin typeface="Times New Roman" panose="02020603050405020304" pitchFamily="18" charset="0"/>
                <a:ea typeface="方正中等线简体" panose="03000509000000000000" pitchFamily="65" charset="-122"/>
                <a:cs typeface="Courier New" panose="02070309020205020404" pitchFamily="49"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=2O</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3</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(g)</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21" name="TextBox 9"/>
          <p:cNvSpPr txBox="1"/>
          <p:nvPr/>
        </p:nvSpPr>
        <p:spPr>
          <a:xfrm>
            <a:off x="298646" y="1923074"/>
            <a:ext cx="756000" cy="784830"/>
          </a:xfrm>
          <a:prstGeom prst="rect">
            <a:avLst/>
          </a:prstGeom>
          <a:noFill/>
        </p:spPr>
        <p:txBody>
          <a:bodyPr wrap="square" rtlCol="0">
            <a:spAutoFit/>
          </a:bodyPr>
          <a:lstStyle/>
          <a:p>
            <a:r>
              <a:rPr lang="zh-CN" altLang="en-US" sz="4500" b="1" dirty="0">
                <a:solidFill>
                  <a:srgbClr val="C00000"/>
                </a:solidFill>
                <a:latin typeface="华文细黑" pitchFamily="2" charset="-122"/>
                <a:ea typeface="华文细黑" pitchFamily="2" charset="-122"/>
              </a:rPr>
              <a:t>√</a:t>
            </a:r>
          </a:p>
        </p:txBody>
      </p:sp>
      <p:sp>
        <p:nvSpPr>
          <p:cNvPr id="20" name="Rectangle 21">
            <a:hlinkClick r:id="rId2" action="ppaction://hlinksldjump"/>
          </p:cNvPr>
          <p:cNvSpPr>
            <a:spLocks noChangeArrowheads="1"/>
          </p:cNvSpPr>
          <p:nvPr/>
        </p:nvSpPr>
        <p:spPr bwMode="auto">
          <a:xfrm>
            <a:off x="164023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a:t>
            </a:r>
          </a:p>
        </p:txBody>
      </p:sp>
      <p:sp>
        <p:nvSpPr>
          <p:cNvPr id="22" name="Rectangle 21">
            <a:hlinkClick r:id="rId3" action="ppaction://hlinksldjump"/>
          </p:cNvPr>
          <p:cNvSpPr>
            <a:spLocks noChangeArrowheads="1"/>
          </p:cNvSpPr>
          <p:nvPr/>
        </p:nvSpPr>
        <p:spPr bwMode="auto">
          <a:xfrm>
            <a:off x="204989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2</a:t>
            </a:r>
          </a:p>
        </p:txBody>
      </p:sp>
      <p:sp>
        <p:nvSpPr>
          <p:cNvPr id="23" name="Rectangle 21">
            <a:hlinkClick r:id="rId4" action="ppaction://hlinksldjump"/>
          </p:cNvPr>
          <p:cNvSpPr>
            <a:spLocks noChangeArrowheads="1"/>
          </p:cNvSpPr>
          <p:nvPr/>
        </p:nvSpPr>
        <p:spPr bwMode="auto">
          <a:xfrm>
            <a:off x="245955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3</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25" name="Rectangle 21">
            <a:hlinkClick r:id="rId5" action="ppaction://hlinksldjump"/>
          </p:cNvPr>
          <p:cNvSpPr>
            <a:spLocks noChangeArrowheads="1"/>
          </p:cNvSpPr>
          <p:nvPr/>
        </p:nvSpPr>
        <p:spPr bwMode="auto">
          <a:xfrm>
            <a:off x="286920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4</a:t>
            </a:r>
          </a:p>
        </p:txBody>
      </p:sp>
      <p:sp>
        <p:nvSpPr>
          <p:cNvPr id="26" name="Rectangle 21">
            <a:hlinkClick r:id="rId6" action="ppaction://hlinksldjump"/>
          </p:cNvPr>
          <p:cNvSpPr>
            <a:spLocks noChangeArrowheads="1"/>
          </p:cNvSpPr>
          <p:nvPr/>
        </p:nvSpPr>
        <p:spPr bwMode="auto">
          <a:xfrm>
            <a:off x="327886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5</a:t>
            </a:r>
          </a:p>
        </p:txBody>
      </p:sp>
      <p:sp>
        <p:nvSpPr>
          <p:cNvPr id="27" name="Rectangle 21">
            <a:hlinkClick r:id="rId7" action="ppaction://hlinksldjump"/>
          </p:cNvPr>
          <p:cNvSpPr>
            <a:spLocks noChangeArrowheads="1"/>
          </p:cNvSpPr>
          <p:nvPr/>
        </p:nvSpPr>
        <p:spPr bwMode="auto">
          <a:xfrm>
            <a:off x="3688525" y="278414"/>
            <a:ext cx="288000" cy="288000"/>
          </a:xfrm>
          <a:prstGeom prst="roundRect">
            <a:avLst/>
          </a:prstGeom>
          <a:solidFill>
            <a:srgbClr val="00B0F0"/>
          </a:solidFill>
          <a:ln w="9525">
            <a:noFill/>
            <a:miter lim="800000"/>
            <a:headEnd/>
            <a:tailEnd/>
          </a:ln>
          <a:effectLst/>
          <a:extLst/>
        </p:spPr>
        <p:txBody>
          <a:bodyPr wrap="none" lIns="102364" tIns="51181" rIns="102364" bIns="51181" anchor="ctr"/>
          <a:lstStyle/>
          <a:p>
            <a:pPr algn="ctr" defTabSz="768046" fontAlgn="base">
              <a:spcBef>
                <a:spcPct val="0"/>
              </a:spcBef>
              <a:spcAft>
                <a:spcPct val="0"/>
              </a:spcAft>
            </a:pPr>
            <a:r>
              <a:rPr lang="en-US" altLang="zh-CN" sz="1400" dirty="0">
                <a:solidFill>
                  <a:schemeClr val="bg1"/>
                </a:solidFill>
                <a:latin typeface="Arial" panose="020B0604020202020204" pitchFamily="34" charset="0"/>
                <a:ea typeface="楷体" panose="02010609060101010101" pitchFamily="49" charset="-122"/>
                <a:cs typeface="Arial" panose="020B0604020202020204" pitchFamily="34" charset="0"/>
              </a:rPr>
              <a:t>6</a:t>
            </a:r>
          </a:p>
        </p:txBody>
      </p:sp>
      <p:sp>
        <p:nvSpPr>
          <p:cNvPr id="28" name="Rectangle 21">
            <a:hlinkClick r:id="rId8" action="ppaction://hlinksldjump"/>
          </p:cNvPr>
          <p:cNvSpPr>
            <a:spLocks noChangeArrowheads="1"/>
          </p:cNvSpPr>
          <p:nvPr/>
        </p:nvSpPr>
        <p:spPr bwMode="auto">
          <a:xfrm>
            <a:off x="409818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29" name="Rectangle 21">
            <a:hlinkClick r:id="rId9" action="ppaction://hlinksldjump"/>
          </p:cNvPr>
          <p:cNvSpPr>
            <a:spLocks noChangeArrowheads="1"/>
          </p:cNvSpPr>
          <p:nvPr/>
        </p:nvSpPr>
        <p:spPr bwMode="auto">
          <a:xfrm>
            <a:off x="450784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8</a:t>
            </a:r>
          </a:p>
        </p:txBody>
      </p:sp>
      <p:sp>
        <p:nvSpPr>
          <p:cNvPr id="31" name="Rectangle 21">
            <a:hlinkClick r:id="rId10" action="ppaction://hlinksldjump"/>
          </p:cNvPr>
          <p:cNvSpPr>
            <a:spLocks noChangeArrowheads="1"/>
          </p:cNvSpPr>
          <p:nvPr/>
        </p:nvSpPr>
        <p:spPr bwMode="auto">
          <a:xfrm>
            <a:off x="491749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9</a:t>
            </a:r>
          </a:p>
        </p:txBody>
      </p:sp>
      <p:sp>
        <p:nvSpPr>
          <p:cNvPr id="32" name="Rectangle 21">
            <a:hlinkClick r:id="rId11" action="ppaction://hlinksldjump"/>
          </p:cNvPr>
          <p:cNvSpPr>
            <a:spLocks noChangeArrowheads="1"/>
          </p:cNvSpPr>
          <p:nvPr/>
        </p:nvSpPr>
        <p:spPr bwMode="auto">
          <a:xfrm>
            <a:off x="532715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10</a:t>
            </a:r>
          </a:p>
        </p:txBody>
      </p:sp>
      <p:sp>
        <p:nvSpPr>
          <p:cNvPr id="33" name="Rectangle 21">
            <a:hlinkClick r:id="rId12" action="ppaction://hlinksldjump"/>
          </p:cNvPr>
          <p:cNvSpPr>
            <a:spLocks noChangeArrowheads="1"/>
          </p:cNvSpPr>
          <p:nvPr/>
        </p:nvSpPr>
        <p:spPr bwMode="auto">
          <a:xfrm>
            <a:off x="573681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11</a:t>
            </a:r>
          </a:p>
        </p:txBody>
      </p:sp>
      <p:sp>
        <p:nvSpPr>
          <p:cNvPr id="34" name="Rectangle 21">
            <a:hlinkClick r:id="rId13" action="ppaction://hlinksldjump"/>
          </p:cNvPr>
          <p:cNvSpPr>
            <a:spLocks noChangeArrowheads="1"/>
          </p:cNvSpPr>
          <p:nvPr/>
        </p:nvSpPr>
        <p:spPr bwMode="auto">
          <a:xfrm>
            <a:off x="614647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12</a:t>
            </a:r>
          </a:p>
        </p:txBody>
      </p:sp>
      <p:sp>
        <p:nvSpPr>
          <p:cNvPr id="35" name="Rectangle 21">
            <a:hlinkClick r:id="rId14" action="ppaction://hlinksldjump"/>
          </p:cNvPr>
          <p:cNvSpPr>
            <a:spLocks noChangeArrowheads="1"/>
          </p:cNvSpPr>
          <p:nvPr/>
        </p:nvSpPr>
        <p:spPr bwMode="auto">
          <a:xfrm>
            <a:off x="655613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13</a:t>
            </a:r>
          </a:p>
        </p:txBody>
      </p:sp>
      <p:sp>
        <p:nvSpPr>
          <p:cNvPr id="36" name="Rectangle 21">
            <a:hlinkClick r:id="rId15" action="ppaction://hlinksldjump"/>
          </p:cNvPr>
          <p:cNvSpPr>
            <a:spLocks noChangeArrowheads="1"/>
          </p:cNvSpPr>
          <p:nvPr/>
        </p:nvSpPr>
        <p:spPr bwMode="auto">
          <a:xfrm>
            <a:off x="696578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14</a:t>
            </a:r>
          </a:p>
        </p:txBody>
      </p:sp>
      <p:sp>
        <p:nvSpPr>
          <p:cNvPr id="37" name="Rectangle 21">
            <a:hlinkClick r:id="rId16" action="ppaction://hlinksldjump"/>
          </p:cNvPr>
          <p:cNvSpPr>
            <a:spLocks noChangeArrowheads="1"/>
          </p:cNvSpPr>
          <p:nvPr/>
        </p:nvSpPr>
        <p:spPr bwMode="auto">
          <a:xfrm>
            <a:off x="737544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15</a:t>
            </a:r>
          </a:p>
        </p:txBody>
      </p:sp>
      <p:sp>
        <p:nvSpPr>
          <p:cNvPr id="38" name="Rectangle 21">
            <a:hlinkClick r:id="rId17" action="ppaction://hlinksldjump"/>
          </p:cNvPr>
          <p:cNvSpPr>
            <a:spLocks noChangeArrowheads="1"/>
          </p:cNvSpPr>
          <p:nvPr/>
        </p:nvSpPr>
        <p:spPr bwMode="auto">
          <a:xfrm>
            <a:off x="7785104"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16</a:t>
            </a:r>
          </a:p>
        </p:txBody>
      </p:sp>
      <p:sp>
        <p:nvSpPr>
          <p:cNvPr id="46" name="Rectangle 21">
            <a:hlinkClick r:id="rId18" action="ppaction://hlinksldjump"/>
          </p:cNvPr>
          <p:cNvSpPr>
            <a:spLocks noChangeArrowheads="1"/>
          </p:cNvSpPr>
          <p:nvPr/>
        </p:nvSpPr>
        <p:spPr bwMode="auto">
          <a:xfrm>
            <a:off x="819476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Tree>
    <p:extLst>
      <p:ext uri="{BB962C8B-B14F-4D97-AF65-F5344CB8AC3E}">
        <p14:creationId xmlns:p14="http://schemas.microsoft.com/office/powerpoint/2010/main" val="6283672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linds(horizontal)">
                                      <p:cBhvr>
                                        <p:cTn id="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40"/>
            <a:ext cx="12190413" cy="6857107"/>
          </a:xfrm>
          <a:prstGeom prst="rect">
            <a:avLst/>
          </a:prstGeom>
        </p:spPr>
      </p:pic>
      <p:sp>
        <p:nvSpPr>
          <p:cNvPr id="19" name="矩形 18"/>
          <p:cNvSpPr/>
          <p:nvPr/>
        </p:nvSpPr>
        <p:spPr>
          <a:xfrm>
            <a:off x="0" y="1773610"/>
            <a:ext cx="12190413" cy="2533499"/>
          </a:xfrm>
          <a:prstGeom prst="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2" name="标题 24">
            <a:extLst>
              <a:ext uri="{FF2B5EF4-FFF2-40B4-BE49-F238E27FC236}">
                <a16:creationId xmlns:a16="http://schemas.microsoft.com/office/drawing/2014/main" xmlns="" id="{E9AFFBA8-8A6F-B141-88C0-14A3F8E3BC74}"/>
              </a:ext>
            </a:extLst>
          </p:cNvPr>
          <p:cNvSpPr txBox="1">
            <a:spLocks/>
          </p:cNvSpPr>
          <p:nvPr/>
        </p:nvSpPr>
        <p:spPr>
          <a:xfrm>
            <a:off x="2206774" y="2503447"/>
            <a:ext cx="7578910" cy="919238"/>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zh-CN" sz="6000" b="1" dirty="0">
                <a:solidFill>
                  <a:prstClr val="black"/>
                </a:solidFill>
                <a:latin typeface="Arial"/>
              </a:rPr>
              <a:t>自发反应</a:t>
            </a:r>
          </a:p>
        </p:txBody>
      </p:sp>
      <p:sp>
        <p:nvSpPr>
          <p:cNvPr id="23" name="标题 1">
            <a:extLst>
              <a:ext uri="{FF2B5EF4-FFF2-40B4-BE49-F238E27FC236}">
                <a16:creationId xmlns:a16="http://schemas.microsoft.com/office/drawing/2014/main" xmlns="" id="{322A6B15-2E76-455A-9DAC-24409D258021}"/>
              </a:ext>
            </a:extLst>
          </p:cNvPr>
          <p:cNvSpPr txBox="1">
            <a:spLocks/>
          </p:cNvSpPr>
          <p:nvPr/>
        </p:nvSpPr>
        <p:spPr>
          <a:xfrm>
            <a:off x="1702718" y="2350998"/>
            <a:ext cx="9001000" cy="1297671"/>
          </a:xfrm>
          <a:prstGeom prst="rect">
            <a:avLst/>
          </a:prstGeom>
          <a:ln>
            <a:solidFill>
              <a:srgbClr val="C00000"/>
            </a:solidFill>
          </a:ln>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zh-CN" altLang="en-US" sz="8000" b="1" dirty="0" smtClean="0">
                <a:ln w="19050">
                  <a:solidFill>
                    <a:prstClr val="white"/>
                  </a:solidFill>
                  <a:prstDash val="solid"/>
                </a:ln>
                <a:solidFill>
                  <a:srgbClr val="C00000"/>
                </a:solidFill>
                <a:effectLst>
                  <a:outerShdw dist="38100" dir="2700000" algn="tl" rotWithShape="0">
                    <a:srgbClr val="C0504D"/>
                  </a:outerShdw>
                </a:effectLst>
              </a:rPr>
              <a:t>  </a:t>
            </a:r>
            <a:endParaRPr lang="zh-CN" altLang="en-US" sz="8000" b="1" dirty="0">
              <a:ln w="19050">
                <a:solidFill>
                  <a:prstClr val="white"/>
                </a:solidFill>
                <a:prstDash val="solid"/>
              </a:ln>
              <a:solidFill>
                <a:srgbClr val="C00000"/>
              </a:solidFill>
              <a:effectLst>
                <a:outerShdw dist="38100" dir="2700000" algn="tl" rotWithShape="0">
                  <a:srgbClr val="C0504D"/>
                </a:outerShdw>
              </a:effectLst>
            </a:endParaRPr>
          </a:p>
        </p:txBody>
      </p:sp>
      <p:sp>
        <p:nvSpPr>
          <p:cNvPr id="24" name="矩形 23"/>
          <p:cNvSpPr/>
          <p:nvPr/>
        </p:nvSpPr>
        <p:spPr>
          <a:xfrm>
            <a:off x="1396616" y="2169654"/>
            <a:ext cx="648072" cy="576064"/>
          </a:xfrm>
          <a:prstGeom prst="rect">
            <a:avLst/>
          </a:prstGeom>
          <a:solidFill>
            <a:srgbClr val="C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CN" altLang="en-US">
              <a:solidFill>
                <a:prstClr val="white"/>
              </a:solidFill>
            </a:endParaRPr>
          </a:p>
        </p:txBody>
      </p:sp>
      <p:sp>
        <p:nvSpPr>
          <p:cNvPr id="25" name="矩形 24"/>
          <p:cNvSpPr/>
          <p:nvPr/>
        </p:nvSpPr>
        <p:spPr>
          <a:xfrm>
            <a:off x="739625" y="2135391"/>
            <a:ext cx="1962054" cy="646331"/>
          </a:xfrm>
          <a:prstGeom prst="rect">
            <a:avLst/>
          </a:prstGeom>
        </p:spPr>
        <p:txBody>
          <a:bodyPr wrap="square">
            <a:spAutoFit/>
          </a:bodyPr>
          <a:lstStyle/>
          <a:p>
            <a:pPr algn="ctr"/>
            <a:r>
              <a:rPr lang="zh-CN" altLang="en-US" sz="3600" dirty="0" smtClean="0">
                <a:solidFill>
                  <a:prstClr val="white"/>
                </a:solidFill>
              </a:rPr>
              <a:t>一</a:t>
            </a:r>
            <a:endParaRPr lang="zh-CN" altLang="en-US" sz="3600" dirty="0">
              <a:solidFill>
                <a:prstClr val="white"/>
              </a:solidFill>
            </a:endParaRPr>
          </a:p>
        </p:txBody>
      </p:sp>
    </p:spTree>
    <p:extLst>
      <p:ext uri="{BB962C8B-B14F-4D97-AF65-F5344CB8AC3E}">
        <p14:creationId xmlns:p14="http://schemas.microsoft.com/office/powerpoint/2010/main" val="14613185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组合 45"/>
          <p:cNvGrpSpPr/>
          <p:nvPr/>
        </p:nvGrpSpPr>
        <p:grpSpPr>
          <a:xfrm>
            <a:off x="335206" y="981522"/>
            <a:ext cx="11520000" cy="5560479"/>
            <a:chOff x="335206" y="875209"/>
            <a:chExt cx="11520000" cy="5560479"/>
          </a:xfrm>
        </p:grpSpPr>
        <p:sp>
          <p:nvSpPr>
            <p:cNvPr id="49" name="圆角矩形 48">
              <a:extLst>
                <a:ext uri="{FF2B5EF4-FFF2-40B4-BE49-F238E27FC236}">
                  <a16:creationId xmlns:a16="http://schemas.microsoft.com/office/drawing/2014/main" xmlns="" id="{E595429C-FC91-844C-93CF-CDF13B79A00E}"/>
                </a:ext>
              </a:extLst>
            </p:cNvPr>
            <p:cNvSpPr/>
            <p:nvPr/>
          </p:nvSpPr>
          <p:spPr>
            <a:xfrm>
              <a:off x="335206" y="996241"/>
              <a:ext cx="11520000" cy="5439447"/>
            </a:xfrm>
            <a:prstGeom prst="roundRect">
              <a:avLst>
                <a:gd name="adj" fmla="val 2487"/>
              </a:avLst>
            </a:prstGeom>
            <a:solidFill>
              <a:schemeClr val="accent5">
                <a:lumMod val="20000"/>
                <a:lumOff val="80000"/>
              </a:schemeClr>
            </a:solidFill>
            <a:ln w="285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zh-CN" dirty="0" smtClean="0">
                <a:solidFill>
                  <a:prstClr val="white"/>
                </a:solidFill>
              </a:endParaRPr>
            </a:p>
          </p:txBody>
        </p:sp>
        <p:sp>
          <p:nvSpPr>
            <p:cNvPr id="50" name="矩形 49">
              <a:extLst>
                <a:ext uri="{FF2B5EF4-FFF2-40B4-BE49-F238E27FC236}">
                  <a16:creationId xmlns:a16="http://schemas.microsoft.com/office/drawing/2014/main" xmlns="" id="{FB65ABD8-6080-B245-B7CB-5CF76B33E96C}"/>
                </a:ext>
              </a:extLst>
            </p:cNvPr>
            <p:cNvSpPr/>
            <p:nvPr/>
          </p:nvSpPr>
          <p:spPr>
            <a:xfrm>
              <a:off x="920948" y="943678"/>
              <a:ext cx="714645" cy="174555"/>
            </a:xfrm>
            <a:prstGeom prst="rect">
              <a:avLst/>
            </a:prstGeom>
            <a:solidFill>
              <a:srgbClr val="383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zh-CN" altLang="en-US">
                <a:solidFill>
                  <a:prstClr val="white"/>
                </a:solidFill>
              </a:endParaRPr>
            </a:p>
          </p:txBody>
        </p:sp>
        <p:sp>
          <p:nvSpPr>
            <p:cNvPr id="51" name="文本框 50">
              <a:extLst>
                <a:ext uri="{FF2B5EF4-FFF2-40B4-BE49-F238E27FC236}">
                  <a16:creationId xmlns:a16="http://schemas.microsoft.com/office/drawing/2014/main" xmlns="" id="{88957DF7-A6C0-3848-B485-D6CCBD5F92BE}"/>
                </a:ext>
              </a:extLst>
            </p:cNvPr>
            <p:cNvSpPr txBox="1"/>
            <p:nvPr/>
          </p:nvSpPr>
          <p:spPr>
            <a:xfrm>
              <a:off x="884604" y="875209"/>
              <a:ext cx="787333" cy="236026"/>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accent5">
                <a:lumMod val="40000"/>
                <a:lumOff val="6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dirty="0">
                <a:solidFill>
                  <a:prstClr val="white"/>
                </a:solidFill>
                <a:latin typeface="DOUYU Font" pitchFamily="2" charset="-122"/>
                <a:ea typeface="DOUYU Font" pitchFamily="2" charset="-122"/>
              </a:endParaRPr>
            </a:p>
          </p:txBody>
        </p:sp>
      </p:grpSp>
      <p:sp>
        <p:nvSpPr>
          <p:cNvPr id="17" name="矩形 16"/>
          <p:cNvSpPr/>
          <p:nvPr/>
        </p:nvSpPr>
        <p:spPr>
          <a:xfrm>
            <a:off x="443206" y="1279023"/>
            <a:ext cx="11304000" cy="5262979"/>
          </a:xfrm>
          <a:prstGeom prst="rect">
            <a:avLst/>
          </a:prstGeom>
        </p:spPr>
        <p:txBody>
          <a:bodyPr wrap="square">
            <a:spAutoFit/>
          </a:bodyPr>
          <a:lstStyle/>
          <a:p>
            <a:pPr algn="just">
              <a:lnSpc>
                <a:spcPct val="150000"/>
              </a:lnSpc>
              <a:spcAft>
                <a:spcPts val="0"/>
              </a:spcAft>
            </a:pP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反应</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2NH</a:t>
            </a:r>
            <a:r>
              <a:rPr lang="en-US" altLang="zh-CN" sz="2800" kern="100" baseline="-25000" dirty="0">
                <a:latin typeface="Times New Roman" panose="02020603050405020304" pitchFamily="18" charset="0"/>
                <a:ea typeface="楷体_GB2312" panose="02010609030101010101" pitchFamily="49" charset="-122"/>
                <a:cs typeface="Courier New" panose="02070309020205020404" pitchFamily="49" charset="0"/>
              </a:rPr>
              <a:t>4</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NO</a:t>
            </a:r>
            <a:r>
              <a:rPr lang="en-US" altLang="zh-CN" sz="2800" kern="100" baseline="-25000" dirty="0">
                <a:latin typeface="Times New Roman" panose="02020603050405020304" pitchFamily="18" charset="0"/>
                <a:ea typeface="楷体_GB2312" panose="02010609030101010101" pitchFamily="49" charset="-122"/>
                <a:cs typeface="Courier New" panose="02070309020205020404" pitchFamily="49" charset="0"/>
              </a:rPr>
              <a:t>3</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(s)</a:t>
            </a:r>
            <a:r>
              <a:rPr lang="en-US" altLang="zh-CN" sz="2800" kern="100" spc="-80" dirty="0">
                <a:latin typeface="Times New Roman" panose="02020603050405020304" pitchFamily="18" charset="0"/>
                <a:ea typeface="楷体_GB2312" panose="02010609030101010101" pitchFamily="49" charset="-122"/>
                <a:cs typeface="Courier New" panose="02070309020205020404" pitchFamily="49"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=2N</a:t>
            </a:r>
            <a:r>
              <a:rPr lang="en-US" altLang="zh-CN" sz="2800" kern="100" baseline="-25000" dirty="0">
                <a:latin typeface="Times New Roman" panose="02020603050405020304" pitchFamily="18" charset="0"/>
                <a:ea typeface="楷体_GB2312" panose="02010609030101010101" pitchFamily="49" charset="-122"/>
                <a:cs typeface="Courier New" panose="02070309020205020404" pitchFamily="49" charset="0"/>
              </a:rPr>
              <a:t>2</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(g)</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4H</a:t>
            </a:r>
            <a:r>
              <a:rPr lang="en-US" altLang="zh-CN" sz="2800" kern="100" baseline="-25000" dirty="0">
                <a:latin typeface="Times New Roman" panose="02020603050405020304" pitchFamily="18" charset="0"/>
                <a:ea typeface="楷体_GB2312" panose="02010609030101010101" pitchFamily="49" charset="-122"/>
                <a:cs typeface="Courier New" panose="02070309020205020404" pitchFamily="49" charset="0"/>
              </a:rPr>
              <a:t>2</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O(g)</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O</a:t>
            </a:r>
            <a:r>
              <a:rPr lang="en-US" altLang="zh-CN" sz="2800" kern="100" baseline="-25000" dirty="0">
                <a:latin typeface="Times New Roman" panose="02020603050405020304" pitchFamily="18" charset="0"/>
                <a:ea typeface="楷体_GB2312" panose="02010609030101010101" pitchFamily="49" charset="-122"/>
                <a:cs typeface="Courier New" panose="02070309020205020404" pitchFamily="49" charset="0"/>
              </a:rPr>
              <a:t>2</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(g)</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有气体生成，反应前后气体分子数增加，变化过程为熵增，</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A</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正确</a:t>
            </a: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a:t>
            </a:r>
            <a:endParaRPr lang="en-US"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endParaRPr>
          </a:p>
          <a:p>
            <a:pPr algn="just">
              <a:lnSpc>
                <a:spcPct val="150000"/>
              </a:lnSpc>
              <a:spcAft>
                <a:spcPts val="0"/>
              </a:spcAft>
            </a:pP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反应</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CO(g)</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H</a:t>
            </a:r>
            <a:r>
              <a:rPr lang="en-US" altLang="zh-CN" sz="2800" kern="100" baseline="-25000" dirty="0">
                <a:latin typeface="Times New Roman" panose="02020603050405020304" pitchFamily="18" charset="0"/>
                <a:ea typeface="楷体_GB2312" panose="02010609030101010101" pitchFamily="49" charset="-122"/>
                <a:cs typeface="Courier New" panose="02070309020205020404" pitchFamily="49" charset="0"/>
              </a:rPr>
              <a:t>2</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O(g)</a:t>
            </a:r>
            <a:r>
              <a:rPr lang="en-US" altLang="zh-CN" sz="2800" kern="100" spc="-80" dirty="0">
                <a:latin typeface="Times New Roman" panose="02020603050405020304" pitchFamily="18" charset="0"/>
                <a:ea typeface="楷体_GB2312" panose="02010609030101010101" pitchFamily="49" charset="-122"/>
                <a:cs typeface="Courier New" panose="02070309020205020404" pitchFamily="49"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=CO</a:t>
            </a:r>
            <a:r>
              <a:rPr lang="en-US" altLang="zh-CN" sz="2800" kern="100" baseline="-25000" dirty="0">
                <a:latin typeface="Times New Roman" panose="02020603050405020304" pitchFamily="18" charset="0"/>
                <a:ea typeface="楷体_GB2312" panose="02010609030101010101" pitchFamily="49" charset="-122"/>
                <a:cs typeface="Courier New" panose="02070309020205020404" pitchFamily="49" charset="0"/>
              </a:rPr>
              <a:t>2</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(g)</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H</a:t>
            </a:r>
            <a:r>
              <a:rPr lang="en-US" altLang="zh-CN" sz="2800" kern="100" baseline="-25000" dirty="0">
                <a:latin typeface="Times New Roman" panose="02020603050405020304" pitchFamily="18" charset="0"/>
                <a:ea typeface="楷体_GB2312" panose="02010609030101010101" pitchFamily="49" charset="-122"/>
                <a:cs typeface="Courier New" panose="02070309020205020404" pitchFamily="49" charset="0"/>
              </a:rPr>
              <a:t>2</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(g)</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有气体参与反应，但反应前后气体分子数没有变化，熵没有增加，</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B</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错误</a:t>
            </a: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a:t>
            </a:r>
            <a:endParaRPr lang="en-US"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endParaRPr>
          </a:p>
          <a:p>
            <a:pPr algn="just">
              <a:lnSpc>
                <a:spcPct val="150000"/>
              </a:lnSpc>
              <a:spcAft>
                <a:spcPts val="0"/>
              </a:spcAft>
            </a:pP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反应</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2CO(g)</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O</a:t>
            </a:r>
            <a:r>
              <a:rPr lang="en-US" altLang="zh-CN" sz="2800" kern="100" baseline="-25000" dirty="0">
                <a:latin typeface="Times New Roman" panose="02020603050405020304" pitchFamily="18" charset="0"/>
                <a:ea typeface="楷体_GB2312" panose="02010609030101010101" pitchFamily="49" charset="-122"/>
                <a:cs typeface="Courier New" panose="02070309020205020404" pitchFamily="49" charset="0"/>
              </a:rPr>
              <a:t>2</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(g)</a:t>
            </a:r>
            <a:r>
              <a:rPr lang="en-US" altLang="zh-CN" sz="2800" kern="100" spc="-80" dirty="0">
                <a:latin typeface="Times New Roman" panose="02020603050405020304" pitchFamily="18" charset="0"/>
                <a:ea typeface="楷体_GB2312" panose="02010609030101010101" pitchFamily="49" charset="-122"/>
                <a:cs typeface="Courier New" panose="02070309020205020404" pitchFamily="49"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=2CO</a:t>
            </a:r>
            <a:r>
              <a:rPr lang="en-US" altLang="zh-CN" sz="2800" kern="100" baseline="-25000" dirty="0">
                <a:latin typeface="Times New Roman" panose="02020603050405020304" pitchFamily="18" charset="0"/>
                <a:ea typeface="楷体_GB2312" panose="02010609030101010101" pitchFamily="49" charset="-122"/>
                <a:cs typeface="Courier New" panose="02070309020205020404" pitchFamily="49" charset="0"/>
              </a:rPr>
              <a:t>2</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(g)</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有气体参与反应，反应前后气体分子数减少，变化过程为熵减，</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C</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错误</a:t>
            </a: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a:t>
            </a:r>
            <a:endParaRPr lang="en-US"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endParaRPr>
          </a:p>
          <a:p>
            <a:pPr algn="just">
              <a:lnSpc>
                <a:spcPct val="150000"/>
              </a:lnSpc>
              <a:spcAft>
                <a:spcPts val="0"/>
              </a:spcAft>
            </a:pP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反应</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3O</a:t>
            </a:r>
            <a:r>
              <a:rPr lang="en-US" altLang="zh-CN" sz="2800" kern="100" baseline="-25000" dirty="0">
                <a:latin typeface="Times New Roman" panose="02020603050405020304" pitchFamily="18" charset="0"/>
                <a:ea typeface="楷体_GB2312" panose="02010609030101010101" pitchFamily="49" charset="-122"/>
                <a:cs typeface="Courier New" panose="02070309020205020404" pitchFamily="49" charset="0"/>
              </a:rPr>
              <a:t>2</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(g)</a:t>
            </a:r>
            <a:r>
              <a:rPr lang="en-US" altLang="zh-CN" sz="2800" kern="100" spc="-80" dirty="0">
                <a:latin typeface="Times New Roman" panose="02020603050405020304" pitchFamily="18" charset="0"/>
                <a:ea typeface="楷体_GB2312" panose="02010609030101010101" pitchFamily="49" charset="-122"/>
                <a:cs typeface="Courier New" panose="02070309020205020404" pitchFamily="49"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=2O</a:t>
            </a:r>
            <a:r>
              <a:rPr lang="en-US" altLang="zh-CN" sz="2800" kern="100" baseline="-25000" dirty="0">
                <a:latin typeface="Times New Roman" panose="02020603050405020304" pitchFamily="18" charset="0"/>
                <a:ea typeface="楷体_GB2312" panose="02010609030101010101" pitchFamily="49" charset="-122"/>
                <a:cs typeface="Courier New" panose="02070309020205020404" pitchFamily="49" charset="0"/>
              </a:rPr>
              <a:t>3</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(g)</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有气体参与反应，反应前后气体分子数减少，变化过程为熵减，</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D</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错误。</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27" name="Rectangle 21">
            <a:hlinkClick r:id="rId2" action="ppaction://hlinksldjump"/>
          </p:cNvPr>
          <p:cNvSpPr>
            <a:spLocks noChangeArrowheads="1"/>
          </p:cNvSpPr>
          <p:nvPr/>
        </p:nvSpPr>
        <p:spPr bwMode="auto">
          <a:xfrm>
            <a:off x="164023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a:t>
            </a:r>
          </a:p>
        </p:txBody>
      </p:sp>
      <p:sp>
        <p:nvSpPr>
          <p:cNvPr id="28" name="Rectangle 21">
            <a:hlinkClick r:id="rId3" action="ppaction://hlinksldjump"/>
          </p:cNvPr>
          <p:cNvSpPr>
            <a:spLocks noChangeArrowheads="1"/>
          </p:cNvSpPr>
          <p:nvPr/>
        </p:nvSpPr>
        <p:spPr bwMode="auto">
          <a:xfrm>
            <a:off x="204989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2</a:t>
            </a:r>
          </a:p>
        </p:txBody>
      </p:sp>
      <p:sp>
        <p:nvSpPr>
          <p:cNvPr id="29" name="Rectangle 21">
            <a:hlinkClick r:id="rId4" action="ppaction://hlinksldjump"/>
          </p:cNvPr>
          <p:cNvSpPr>
            <a:spLocks noChangeArrowheads="1"/>
          </p:cNvSpPr>
          <p:nvPr/>
        </p:nvSpPr>
        <p:spPr bwMode="auto">
          <a:xfrm>
            <a:off x="245955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3</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30" name="Rectangle 21">
            <a:hlinkClick r:id="rId5" action="ppaction://hlinksldjump"/>
          </p:cNvPr>
          <p:cNvSpPr>
            <a:spLocks noChangeArrowheads="1"/>
          </p:cNvSpPr>
          <p:nvPr/>
        </p:nvSpPr>
        <p:spPr bwMode="auto">
          <a:xfrm>
            <a:off x="286920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4</a:t>
            </a:r>
          </a:p>
        </p:txBody>
      </p:sp>
      <p:sp>
        <p:nvSpPr>
          <p:cNvPr id="31" name="Rectangle 21">
            <a:hlinkClick r:id="rId6" action="ppaction://hlinksldjump"/>
          </p:cNvPr>
          <p:cNvSpPr>
            <a:spLocks noChangeArrowheads="1"/>
          </p:cNvSpPr>
          <p:nvPr/>
        </p:nvSpPr>
        <p:spPr bwMode="auto">
          <a:xfrm>
            <a:off x="327886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5</a:t>
            </a:r>
          </a:p>
        </p:txBody>
      </p:sp>
      <p:sp>
        <p:nvSpPr>
          <p:cNvPr id="32" name="Rectangle 21">
            <a:hlinkClick r:id="rId7" action="ppaction://hlinksldjump"/>
          </p:cNvPr>
          <p:cNvSpPr>
            <a:spLocks noChangeArrowheads="1"/>
          </p:cNvSpPr>
          <p:nvPr/>
        </p:nvSpPr>
        <p:spPr bwMode="auto">
          <a:xfrm>
            <a:off x="3688525" y="278414"/>
            <a:ext cx="288000" cy="288000"/>
          </a:xfrm>
          <a:prstGeom prst="roundRect">
            <a:avLst/>
          </a:prstGeom>
          <a:solidFill>
            <a:srgbClr val="00B0F0"/>
          </a:solidFill>
          <a:ln w="9525">
            <a:noFill/>
            <a:miter lim="800000"/>
            <a:headEnd/>
            <a:tailEnd/>
          </a:ln>
          <a:effectLst/>
          <a:extLst/>
        </p:spPr>
        <p:txBody>
          <a:bodyPr wrap="none" lIns="102364" tIns="51181" rIns="102364" bIns="51181" anchor="ctr"/>
          <a:lstStyle/>
          <a:p>
            <a:pPr algn="ctr" defTabSz="768046" fontAlgn="base">
              <a:spcBef>
                <a:spcPct val="0"/>
              </a:spcBef>
              <a:spcAft>
                <a:spcPct val="0"/>
              </a:spcAft>
            </a:pPr>
            <a:r>
              <a:rPr lang="en-US" altLang="zh-CN" sz="1400" dirty="0">
                <a:solidFill>
                  <a:schemeClr val="bg1"/>
                </a:solidFill>
                <a:latin typeface="Arial" panose="020B0604020202020204" pitchFamily="34" charset="0"/>
                <a:ea typeface="楷体" panose="02010609060101010101" pitchFamily="49" charset="-122"/>
                <a:cs typeface="Arial" panose="020B0604020202020204" pitchFamily="34" charset="0"/>
              </a:rPr>
              <a:t>6</a:t>
            </a:r>
          </a:p>
        </p:txBody>
      </p:sp>
      <p:sp>
        <p:nvSpPr>
          <p:cNvPr id="33" name="Rectangle 21">
            <a:hlinkClick r:id="rId8" action="ppaction://hlinksldjump"/>
          </p:cNvPr>
          <p:cNvSpPr>
            <a:spLocks noChangeArrowheads="1"/>
          </p:cNvSpPr>
          <p:nvPr/>
        </p:nvSpPr>
        <p:spPr bwMode="auto">
          <a:xfrm>
            <a:off x="409818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34" name="Rectangle 21">
            <a:hlinkClick r:id="rId9" action="ppaction://hlinksldjump"/>
          </p:cNvPr>
          <p:cNvSpPr>
            <a:spLocks noChangeArrowheads="1"/>
          </p:cNvSpPr>
          <p:nvPr/>
        </p:nvSpPr>
        <p:spPr bwMode="auto">
          <a:xfrm>
            <a:off x="450784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8</a:t>
            </a:r>
          </a:p>
        </p:txBody>
      </p:sp>
      <p:sp>
        <p:nvSpPr>
          <p:cNvPr id="35" name="Rectangle 21">
            <a:hlinkClick r:id="rId10" action="ppaction://hlinksldjump"/>
          </p:cNvPr>
          <p:cNvSpPr>
            <a:spLocks noChangeArrowheads="1"/>
          </p:cNvSpPr>
          <p:nvPr/>
        </p:nvSpPr>
        <p:spPr bwMode="auto">
          <a:xfrm>
            <a:off x="491749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9</a:t>
            </a:r>
          </a:p>
        </p:txBody>
      </p:sp>
      <p:sp>
        <p:nvSpPr>
          <p:cNvPr id="36" name="Rectangle 21">
            <a:hlinkClick r:id="rId11" action="ppaction://hlinksldjump"/>
          </p:cNvPr>
          <p:cNvSpPr>
            <a:spLocks noChangeArrowheads="1"/>
          </p:cNvSpPr>
          <p:nvPr/>
        </p:nvSpPr>
        <p:spPr bwMode="auto">
          <a:xfrm>
            <a:off x="532715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10</a:t>
            </a:r>
          </a:p>
        </p:txBody>
      </p:sp>
      <p:sp>
        <p:nvSpPr>
          <p:cNvPr id="37" name="Rectangle 21">
            <a:hlinkClick r:id="rId12" action="ppaction://hlinksldjump"/>
          </p:cNvPr>
          <p:cNvSpPr>
            <a:spLocks noChangeArrowheads="1"/>
          </p:cNvSpPr>
          <p:nvPr/>
        </p:nvSpPr>
        <p:spPr bwMode="auto">
          <a:xfrm>
            <a:off x="573681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11</a:t>
            </a:r>
          </a:p>
        </p:txBody>
      </p:sp>
      <p:sp>
        <p:nvSpPr>
          <p:cNvPr id="38" name="Rectangle 21">
            <a:hlinkClick r:id="rId13" action="ppaction://hlinksldjump"/>
          </p:cNvPr>
          <p:cNvSpPr>
            <a:spLocks noChangeArrowheads="1"/>
          </p:cNvSpPr>
          <p:nvPr/>
        </p:nvSpPr>
        <p:spPr bwMode="auto">
          <a:xfrm>
            <a:off x="614647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12</a:t>
            </a:r>
          </a:p>
        </p:txBody>
      </p:sp>
      <p:sp>
        <p:nvSpPr>
          <p:cNvPr id="39" name="Rectangle 21">
            <a:hlinkClick r:id="rId14" action="ppaction://hlinksldjump"/>
          </p:cNvPr>
          <p:cNvSpPr>
            <a:spLocks noChangeArrowheads="1"/>
          </p:cNvSpPr>
          <p:nvPr/>
        </p:nvSpPr>
        <p:spPr bwMode="auto">
          <a:xfrm>
            <a:off x="655613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13</a:t>
            </a:r>
          </a:p>
        </p:txBody>
      </p:sp>
      <p:sp>
        <p:nvSpPr>
          <p:cNvPr id="40" name="Rectangle 21">
            <a:hlinkClick r:id="rId15" action="ppaction://hlinksldjump"/>
          </p:cNvPr>
          <p:cNvSpPr>
            <a:spLocks noChangeArrowheads="1"/>
          </p:cNvSpPr>
          <p:nvPr/>
        </p:nvSpPr>
        <p:spPr bwMode="auto">
          <a:xfrm>
            <a:off x="696578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14</a:t>
            </a:r>
          </a:p>
        </p:txBody>
      </p:sp>
      <p:sp>
        <p:nvSpPr>
          <p:cNvPr id="41" name="Rectangle 21">
            <a:hlinkClick r:id="rId16" action="ppaction://hlinksldjump"/>
          </p:cNvPr>
          <p:cNvSpPr>
            <a:spLocks noChangeArrowheads="1"/>
          </p:cNvSpPr>
          <p:nvPr/>
        </p:nvSpPr>
        <p:spPr bwMode="auto">
          <a:xfrm>
            <a:off x="737544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15</a:t>
            </a:r>
          </a:p>
        </p:txBody>
      </p:sp>
      <p:sp>
        <p:nvSpPr>
          <p:cNvPr id="42" name="Rectangle 21">
            <a:hlinkClick r:id="rId17" action="ppaction://hlinksldjump"/>
          </p:cNvPr>
          <p:cNvSpPr>
            <a:spLocks noChangeArrowheads="1"/>
          </p:cNvSpPr>
          <p:nvPr/>
        </p:nvSpPr>
        <p:spPr bwMode="auto">
          <a:xfrm>
            <a:off x="7785104"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16</a:t>
            </a:r>
          </a:p>
        </p:txBody>
      </p:sp>
      <p:sp>
        <p:nvSpPr>
          <p:cNvPr id="26" name="Rectangle 21">
            <a:hlinkClick r:id="rId18" action="ppaction://hlinksldjump"/>
          </p:cNvPr>
          <p:cNvSpPr>
            <a:spLocks noChangeArrowheads="1"/>
          </p:cNvSpPr>
          <p:nvPr/>
        </p:nvSpPr>
        <p:spPr bwMode="auto">
          <a:xfrm>
            <a:off x="819476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Tree>
    <p:extLst>
      <p:ext uri="{BB962C8B-B14F-4D97-AF65-F5344CB8AC3E}">
        <p14:creationId xmlns:p14="http://schemas.microsoft.com/office/powerpoint/2010/main" val="2583063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Effect transition="in" filter="blinds(horizontal)">
                                      <p:cBhvr>
                                        <p:cTn id="7" dur="500"/>
                                        <p:tgtEl>
                                          <p:spTgt spid="1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7">
                                            <p:txEl>
                                              <p:pRg st="1" end="1"/>
                                            </p:txEl>
                                          </p:spTgt>
                                        </p:tgtEl>
                                        <p:attrNameLst>
                                          <p:attrName>style.visibility</p:attrName>
                                        </p:attrNameLst>
                                      </p:cBhvr>
                                      <p:to>
                                        <p:strVal val="visible"/>
                                      </p:to>
                                    </p:set>
                                    <p:animEffect transition="in" filter="blinds(horizontal)">
                                      <p:cBhvr>
                                        <p:cTn id="12" dur="500"/>
                                        <p:tgtEl>
                                          <p:spTgt spid="1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7">
                                            <p:txEl>
                                              <p:pRg st="2" end="2"/>
                                            </p:txEl>
                                          </p:spTgt>
                                        </p:tgtEl>
                                        <p:attrNameLst>
                                          <p:attrName>style.visibility</p:attrName>
                                        </p:attrNameLst>
                                      </p:cBhvr>
                                      <p:to>
                                        <p:strVal val="visible"/>
                                      </p:to>
                                    </p:set>
                                    <p:animEffect transition="in" filter="blinds(horizontal)">
                                      <p:cBhvr>
                                        <p:cTn id="17" dur="500"/>
                                        <p:tgtEl>
                                          <p:spTgt spid="1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7">
                                            <p:txEl>
                                              <p:pRg st="3" end="3"/>
                                            </p:txEl>
                                          </p:spTgt>
                                        </p:tgtEl>
                                        <p:attrNameLst>
                                          <p:attrName>style.visibility</p:attrName>
                                        </p:attrNameLst>
                                      </p:cBhvr>
                                      <p:to>
                                        <p:strVal val="visible"/>
                                      </p:to>
                                    </p:set>
                                    <p:animEffect transition="in" filter="blinds(horizontal)">
                                      <p:cBhvr>
                                        <p:cTn id="22" dur="500"/>
                                        <p:tgtEl>
                                          <p:spTgt spid="1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389206" y="1037125"/>
            <a:ext cx="11394632" cy="5262979"/>
          </a:xfrm>
          <a:prstGeom prst="rect">
            <a:avLst/>
          </a:prstGeom>
        </p:spPr>
        <p:txBody>
          <a:bodyPr wrap="square">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7.</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在图</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Ⅰ</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中</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B</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两容器里，分别收集着两种互不作用的理想气体。若将中间活塞打开，如图</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Ⅱ</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，两种气体分子立即都占有了两个容器。这是一个不伴随能量变化的自发过程。关于此过程的下列说法不正确的是</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此过程是从混乱程度小向混乱</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程度</a:t>
            </a:r>
            <a:endParaRPr lang="en-US"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大</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变化，即熵增大的过程</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B.</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此过程为自发过程，而且没有</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热量的</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吸收或放出</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C.</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此过程是自发可逆的</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D.</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此过程从有序到无序，混乱度增大</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39" name="Rectangle 21">
            <a:hlinkClick r:id="rId2" action="ppaction://hlinksldjump"/>
          </p:cNvPr>
          <p:cNvSpPr>
            <a:spLocks noChangeArrowheads="1"/>
          </p:cNvSpPr>
          <p:nvPr/>
        </p:nvSpPr>
        <p:spPr bwMode="auto">
          <a:xfrm>
            <a:off x="164023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a:t>
            </a:r>
          </a:p>
        </p:txBody>
      </p:sp>
      <p:sp>
        <p:nvSpPr>
          <p:cNvPr id="40" name="Rectangle 21">
            <a:hlinkClick r:id="rId3" action="ppaction://hlinksldjump"/>
          </p:cNvPr>
          <p:cNvSpPr>
            <a:spLocks noChangeArrowheads="1"/>
          </p:cNvSpPr>
          <p:nvPr/>
        </p:nvSpPr>
        <p:spPr bwMode="auto">
          <a:xfrm>
            <a:off x="204989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2</a:t>
            </a:r>
          </a:p>
        </p:txBody>
      </p:sp>
      <p:sp>
        <p:nvSpPr>
          <p:cNvPr id="41" name="Rectangle 21">
            <a:hlinkClick r:id="rId4" action="ppaction://hlinksldjump"/>
          </p:cNvPr>
          <p:cNvSpPr>
            <a:spLocks noChangeArrowheads="1"/>
          </p:cNvSpPr>
          <p:nvPr/>
        </p:nvSpPr>
        <p:spPr bwMode="auto">
          <a:xfrm>
            <a:off x="245955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3</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42" name="Rectangle 21">
            <a:hlinkClick r:id="rId5" action="ppaction://hlinksldjump"/>
          </p:cNvPr>
          <p:cNvSpPr>
            <a:spLocks noChangeArrowheads="1"/>
          </p:cNvSpPr>
          <p:nvPr/>
        </p:nvSpPr>
        <p:spPr bwMode="auto">
          <a:xfrm>
            <a:off x="286920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4</a:t>
            </a:r>
          </a:p>
        </p:txBody>
      </p:sp>
      <p:sp>
        <p:nvSpPr>
          <p:cNvPr id="43" name="Rectangle 21">
            <a:hlinkClick r:id="rId6" action="ppaction://hlinksldjump"/>
          </p:cNvPr>
          <p:cNvSpPr>
            <a:spLocks noChangeArrowheads="1"/>
          </p:cNvSpPr>
          <p:nvPr/>
        </p:nvSpPr>
        <p:spPr bwMode="auto">
          <a:xfrm>
            <a:off x="327886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5</a:t>
            </a:r>
          </a:p>
        </p:txBody>
      </p:sp>
      <p:sp>
        <p:nvSpPr>
          <p:cNvPr id="44" name="Rectangle 21">
            <a:hlinkClick r:id="rId7" action="ppaction://hlinksldjump"/>
          </p:cNvPr>
          <p:cNvSpPr>
            <a:spLocks noChangeArrowheads="1"/>
          </p:cNvSpPr>
          <p:nvPr/>
        </p:nvSpPr>
        <p:spPr bwMode="auto">
          <a:xfrm>
            <a:off x="368852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6</a:t>
            </a:r>
          </a:p>
        </p:txBody>
      </p:sp>
      <p:sp>
        <p:nvSpPr>
          <p:cNvPr id="45" name="Rectangle 21">
            <a:hlinkClick r:id="rId8" action="ppaction://hlinksldjump"/>
          </p:cNvPr>
          <p:cNvSpPr>
            <a:spLocks noChangeArrowheads="1"/>
          </p:cNvSpPr>
          <p:nvPr/>
        </p:nvSpPr>
        <p:spPr bwMode="auto">
          <a:xfrm>
            <a:off x="4098183" y="278414"/>
            <a:ext cx="288000" cy="288000"/>
          </a:xfrm>
          <a:prstGeom prst="roundRect">
            <a:avLst/>
          </a:prstGeom>
          <a:solidFill>
            <a:srgbClr val="00B0F0"/>
          </a:solidFill>
          <a:ln w="9525">
            <a:noFill/>
            <a:miter lim="800000"/>
            <a:headEnd/>
            <a:tailEnd/>
          </a:ln>
          <a:effectLst/>
          <a:extLst/>
        </p:spPr>
        <p:txBody>
          <a:bodyPr wrap="none" lIns="102364" tIns="51181" rIns="102364" bIns="51181" anchor="ctr"/>
          <a:lstStyle/>
          <a:p>
            <a:pPr algn="ctr" defTabSz="768046" fontAlgn="base">
              <a:spcBef>
                <a:spcPct val="0"/>
              </a:spcBef>
              <a:spcAft>
                <a:spcPct val="0"/>
              </a:spcAft>
            </a:pPr>
            <a:r>
              <a:rPr lang="en-US" altLang="zh-CN" sz="1400">
                <a:solidFill>
                  <a:schemeClr val="bg1"/>
                </a:solidFill>
                <a:latin typeface="Arial" panose="020B0604020202020204" pitchFamily="34" charset="0"/>
                <a:ea typeface="楷体" panose="02010609060101010101" pitchFamily="49" charset="-122"/>
                <a:cs typeface="Arial" panose="020B0604020202020204" pitchFamily="34" charset="0"/>
              </a:rPr>
              <a:t>7</a:t>
            </a:r>
            <a:endParaRPr lang="en-US" altLang="zh-CN" sz="1400" dirty="0">
              <a:solidFill>
                <a:schemeClr val="bg1"/>
              </a:solidFill>
              <a:latin typeface="Arial" panose="020B0604020202020204" pitchFamily="34" charset="0"/>
              <a:ea typeface="楷体" panose="02010609060101010101" pitchFamily="49" charset="-122"/>
              <a:cs typeface="Arial" panose="020B0604020202020204" pitchFamily="34" charset="0"/>
            </a:endParaRPr>
          </a:p>
        </p:txBody>
      </p:sp>
      <p:sp>
        <p:nvSpPr>
          <p:cNvPr id="46" name="Rectangle 21">
            <a:hlinkClick r:id="rId9" action="ppaction://hlinksldjump"/>
          </p:cNvPr>
          <p:cNvSpPr>
            <a:spLocks noChangeArrowheads="1"/>
          </p:cNvSpPr>
          <p:nvPr/>
        </p:nvSpPr>
        <p:spPr bwMode="auto">
          <a:xfrm>
            <a:off x="450784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8</a:t>
            </a:r>
          </a:p>
        </p:txBody>
      </p:sp>
      <p:sp>
        <p:nvSpPr>
          <p:cNvPr id="47" name="Rectangle 21">
            <a:hlinkClick r:id="rId10" action="ppaction://hlinksldjump"/>
          </p:cNvPr>
          <p:cNvSpPr>
            <a:spLocks noChangeArrowheads="1"/>
          </p:cNvSpPr>
          <p:nvPr/>
        </p:nvSpPr>
        <p:spPr bwMode="auto">
          <a:xfrm>
            <a:off x="491749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9</a:t>
            </a:r>
          </a:p>
        </p:txBody>
      </p:sp>
      <p:sp>
        <p:nvSpPr>
          <p:cNvPr id="48" name="Rectangle 21">
            <a:hlinkClick r:id="rId11" action="ppaction://hlinksldjump"/>
          </p:cNvPr>
          <p:cNvSpPr>
            <a:spLocks noChangeArrowheads="1"/>
          </p:cNvSpPr>
          <p:nvPr/>
        </p:nvSpPr>
        <p:spPr bwMode="auto">
          <a:xfrm>
            <a:off x="532715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10</a:t>
            </a:r>
          </a:p>
        </p:txBody>
      </p:sp>
      <p:sp>
        <p:nvSpPr>
          <p:cNvPr id="49" name="Rectangle 21">
            <a:hlinkClick r:id="rId12" action="ppaction://hlinksldjump"/>
          </p:cNvPr>
          <p:cNvSpPr>
            <a:spLocks noChangeArrowheads="1"/>
          </p:cNvSpPr>
          <p:nvPr/>
        </p:nvSpPr>
        <p:spPr bwMode="auto">
          <a:xfrm>
            <a:off x="573681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11</a:t>
            </a:r>
          </a:p>
        </p:txBody>
      </p:sp>
      <p:sp>
        <p:nvSpPr>
          <p:cNvPr id="50" name="Rectangle 21">
            <a:hlinkClick r:id="rId13" action="ppaction://hlinksldjump"/>
          </p:cNvPr>
          <p:cNvSpPr>
            <a:spLocks noChangeArrowheads="1"/>
          </p:cNvSpPr>
          <p:nvPr/>
        </p:nvSpPr>
        <p:spPr bwMode="auto">
          <a:xfrm>
            <a:off x="614647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12</a:t>
            </a:r>
          </a:p>
        </p:txBody>
      </p:sp>
      <p:sp>
        <p:nvSpPr>
          <p:cNvPr id="51" name="Rectangle 21">
            <a:hlinkClick r:id="rId14" action="ppaction://hlinksldjump"/>
          </p:cNvPr>
          <p:cNvSpPr>
            <a:spLocks noChangeArrowheads="1"/>
          </p:cNvSpPr>
          <p:nvPr/>
        </p:nvSpPr>
        <p:spPr bwMode="auto">
          <a:xfrm>
            <a:off x="655613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13</a:t>
            </a:r>
          </a:p>
        </p:txBody>
      </p:sp>
      <p:sp>
        <p:nvSpPr>
          <p:cNvPr id="52" name="Rectangle 21">
            <a:hlinkClick r:id="rId15" action="ppaction://hlinksldjump"/>
          </p:cNvPr>
          <p:cNvSpPr>
            <a:spLocks noChangeArrowheads="1"/>
          </p:cNvSpPr>
          <p:nvPr/>
        </p:nvSpPr>
        <p:spPr bwMode="auto">
          <a:xfrm>
            <a:off x="696578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14</a:t>
            </a:r>
          </a:p>
        </p:txBody>
      </p:sp>
      <p:sp>
        <p:nvSpPr>
          <p:cNvPr id="53" name="Rectangle 21">
            <a:hlinkClick r:id="rId16" action="ppaction://hlinksldjump"/>
          </p:cNvPr>
          <p:cNvSpPr>
            <a:spLocks noChangeArrowheads="1"/>
          </p:cNvSpPr>
          <p:nvPr/>
        </p:nvSpPr>
        <p:spPr bwMode="auto">
          <a:xfrm>
            <a:off x="737544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15</a:t>
            </a:r>
          </a:p>
        </p:txBody>
      </p:sp>
      <p:sp>
        <p:nvSpPr>
          <p:cNvPr id="54" name="Rectangle 21">
            <a:hlinkClick r:id="rId17" action="ppaction://hlinksldjump"/>
          </p:cNvPr>
          <p:cNvSpPr>
            <a:spLocks noChangeArrowheads="1"/>
          </p:cNvSpPr>
          <p:nvPr/>
        </p:nvSpPr>
        <p:spPr bwMode="auto">
          <a:xfrm>
            <a:off x="7785104"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16</a:t>
            </a:r>
          </a:p>
        </p:txBody>
      </p:sp>
      <p:sp>
        <p:nvSpPr>
          <p:cNvPr id="26" name="Rectangle 21">
            <a:hlinkClick r:id="rId18" action="ppaction://hlinksldjump"/>
          </p:cNvPr>
          <p:cNvSpPr>
            <a:spLocks noChangeArrowheads="1"/>
          </p:cNvSpPr>
          <p:nvPr/>
        </p:nvSpPr>
        <p:spPr bwMode="auto">
          <a:xfrm>
            <a:off x="819476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pic>
        <p:nvPicPr>
          <p:cNvPr id="684034" name="Picture 2" descr="+96"/>
          <p:cNvPicPr>
            <a:picLocks noChangeAspect="1" noChangeArrowheads="1"/>
          </p:cNvPicPr>
          <p:nvPr/>
        </p:nvPicPr>
        <p:blipFill>
          <a:blip r:embed="rId19"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687297" y="2962661"/>
            <a:ext cx="4826765" cy="139963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23" name="TextBox 9"/>
          <p:cNvSpPr txBox="1"/>
          <p:nvPr/>
        </p:nvSpPr>
        <p:spPr>
          <a:xfrm>
            <a:off x="239338" y="4869954"/>
            <a:ext cx="756000" cy="756000"/>
          </a:xfrm>
          <a:prstGeom prst="rect">
            <a:avLst/>
          </a:prstGeom>
          <a:noFill/>
        </p:spPr>
        <p:txBody>
          <a:bodyPr wrap="square" rtlCol="0">
            <a:spAutoFit/>
          </a:bodyPr>
          <a:lstStyle/>
          <a:p>
            <a:r>
              <a:rPr lang="zh-CN" altLang="en-US" sz="4500" b="1" dirty="0">
                <a:solidFill>
                  <a:srgbClr val="C00000"/>
                </a:solidFill>
                <a:latin typeface="华文细黑" pitchFamily="2" charset="-122"/>
                <a:ea typeface="华文细黑" pitchFamily="2" charset="-122"/>
              </a:rPr>
              <a:t>√</a:t>
            </a:r>
          </a:p>
        </p:txBody>
      </p:sp>
    </p:spTree>
    <p:extLst>
      <p:ext uri="{BB962C8B-B14F-4D97-AF65-F5344CB8AC3E}">
        <p14:creationId xmlns:p14="http://schemas.microsoft.com/office/powerpoint/2010/main" val="38113886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linds(horizontal)">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 name="组合 43"/>
          <p:cNvGrpSpPr/>
          <p:nvPr/>
        </p:nvGrpSpPr>
        <p:grpSpPr>
          <a:xfrm>
            <a:off x="335206" y="918150"/>
            <a:ext cx="11520000" cy="3159717"/>
            <a:chOff x="335206" y="875209"/>
            <a:chExt cx="11520000" cy="3159717"/>
          </a:xfrm>
        </p:grpSpPr>
        <p:sp>
          <p:nvSpPr>
            <p:cNvPr id="45" name="圆角矩形 44">
              <a:extLst>
                <a:ext uri="{FF2B5EF4-FFF2-40B4-BE49-F238E27FC236}">
                  <a16:creationId xmlns:a16="http://schemas.microsoft.com/office/drawing/2014/main" xmlns="" id="{E595429C-FC91-844C-93CF-CDF13B79A00E}"/>
                </a:ext>
              </a:extLst>
            </p:cNvPr>
            <p:cNvSpPr/>
            <p:nvPr/>
          </p:nvSpPr>
          <p:spPr>
            <a:xfrm>
              <a:off x="335206" y="996242"/>
              <a:ext cx="11520000" cy="3038684"/>
            </a:xfrm>
            <a:prstGeom prst="roundRect">
              <a:avLst>
                <a:gd name="adj" fmla="val 4181"/>
              </a:avLst>
            </a:prstGeom>
            <a:solidFill>
              <a:schemeClr val="accent5">
                <a:lumMod val="20000"/>
                <a:lumOff val="80000"/>
              </a:schemeClr>
            </a:solidFill>
            <a:ln w="285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zh-CN" dirty="0" smtClean="0">
                <a:solidFill>
                  <a:prstClr val="white"/>
                </a:solidFill>
              </a:endParaRPr>
            </a:p>
          </p:txBody>
        </p:sp>
        <p:sp>
          <p:nvSpPr>
            <p:cNvPr id="46" name="矩形 45">
              <a:extLst>
                <a:ext uri="{FF2B5EF4-FFF2-40B4-BE49-F238E27FC236}">
                  <a16:creationId xmlns:a16="http://schemas.microsoft.com/office/drawing/2014/main" xmlns="" id="{FB65ABD8-6080-B245-B7CB-5CF76B33E96C}"/>
                </a:ext>
              </a:extLst>
            </p:cNvPr>
            <p:cNvSpPr/>
            <p:nvPr/>
          </p:nvSpPr>
          <p:spPr>
            <a:xfrm>
              <a:off x="920948" y="943678"/>
              <a:ext cx="714645" cy="174555"/>
            </a:xfrm>
            <a:prstGeom prst="rect">
              <a:avLst/>
            </a:prstGeom>
            <a:solidFill>
              <a:srgbClr val="383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zh-CN" altLang="en-US">
                <a:solidFill>
                  <a:prstClr val="white"/>
                </a:solidFill>
              </a:endParaRPr>
            </a:p>
          </p:txBody>
        </p:sp>
        <p:sp>
          <p:nvSpPr>
            <p:cNvPr id="47" name="文本框 46">
              <a:extLst>
                <a:ext uri="{FF2B5EF4-FFF2-40B4-BE49-F238E27FC236}">
                  <a16:creationId xmlns:a16="http://schemas.microsoft.com/office/drawing/2014/main" xmlns="" id="{88957DF7-A6C0-3848-B485-D6CCBD5F92BE}"/>
                </a:ext>
              </a:extLst>
            </p:cNvPr>
            <p:cNvSpPr txBox="1"/>
            <p:nvPr/>
          </p:nvSpPr>
          <p:spPr>
            <a:xfrm>
              <a:off x="884604" y="875209"/>
              <a:ext cx="787333" cy="236026"/>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accent5">
                <a:lumMod val="40000"/>
                <a:lumOff val="6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dirty="0">
                <a:solidFill>
                  <a:prstClr val="white"/>
                </a:solidFill>
                <a:latin typeface="DOUYU Font" pitchFamily="2" charset="-122"/>
                <a:ea typeface="DOUYU Font" pitchFamily="2" charset="-122"/>
              </a:endParaRPr>
            </a:p>
          </p:txBody>
        </p:sp>
      </p:grpSp>
      <p:sp>
        <p:nvSpPr>
          <p:cNvPr id="24" name="矩形 23"/>
          <p:cNvSpPr/>
          <p:nvPr/>
        </p:nvSpPr>
        <p:spPr>
          <a:xfrm>
            <a:off x="443206" y="1476804"/>
            <a:ext cx="11304000" cy="656846"/>
          </a:xfrm>
          <a:prstGeom prst="rect">
            <a:avLst/>
          </a:prstGeom>
        </p:spPr>
        <p:txBody>
          <a:bodyPr wrap="square">
            <a:spAutoFit/>
          </a:bodyPr>
          <a:lstStyle/>
          <a:p>
            <a:pPr algn="just">
              <a:lnSpc>
                <a:spcPct val="150000"/>
              </a:lnSpc>
              <a:spcAft>
                <a:spcPts val="0"/>
              </a:spcAft>
            </a:pP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气体混合后，不可能再自发分开，所以此过程不可逆，</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C</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项错误。</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16" name="Rectangle 21">
            <a:hlinkClick r:id="rId2" action="ppaction://hlinksldjump"/>
          </p:cNvPr>
          <p:cNvSpPr>
            <a:spLocks noChangeArrowheads="1"/>
          </p:cNvSpPr>
          <p:nvPr/>
        </p:nvSpPr>
        <p:spPr bwMode="auto">
          <a:xfrm>
            <a:off x="164023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a:t>
            </a:r>
          </a:p>
        </p:txBody>
      </p:sp>
      <p:sp>
        <p:nvSpPr>
          <p:cNvPr id="17" name="Rectangle 21">
            <a:hlinkClick r:id="rId3" action="ppaction://hlinksldjump"/>
          </p:cNvPr>
          <p:cNvSpPr>
            <a:spLocks noChangeArrowheads="1"/>
          </p:cNvSpPr>
          <p:nvPr/>
        </p:nvSpPr>
        <p:spPr bwMode="auto">
          <a:xfrm>
            <a:off x="204989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2</a:t>
            </a:r>
          </a:p>
        </p:txBody>
      </p:sp>
      <p:sp>
        <p:nvSpPr>
          <p:cNvPr id="18" name="Rectangle 21">
            <a:hlinkClick r:id="rId4" action="ppaction://hlinksldjump"/>
          </p:cNvPr>
          <p:cNvSpPr>
            <a:spLocks noChangeArrowheads="1"/>
          </p:cNvSpPr>
          <p:nvPr/>
        </p:nvSpPr>
        <p:spPr bwMode="auto">
          <a:xfrm>
            <a:off x="245955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3</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19" name="Rectangle 21">
            <a:hlinkClick r:id="rId5" action="ppaction://hlinksldjump"/>
          </p:cNvPr>
          <p:cNvSpPr>
            <a:spLocks noChangeArrowheads="1"/>
          </p:cNvSpPr>
          <p:nvPr/>
        </p:nvSpPr>
        <p:spPr bwMode="auto">
          <a:xfrm>
            <a:off x="286920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4</a:t>
            </a:r>
          </a:p>
        </p:txBody>
      </p:sp>
      <p:sp>
        <p:nvSpPr>
          <p:cNvPr id="20" name="Rectangle 21">
            <a:hlinkClick r:id="rId6" action="ppaction://hlinksldjump"/>
          </p:cNvPr>
          <p:cNvSpPr>
            <a:spLocks noChangeArrowheads="1"/>
          </p:cNvSpPr>
          <p:nvPr/>
        </p:nvSpPr>
        <p:spPr bwMode="auto">
          <a:xfrm>
            <a:off x="327886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5</a:t>
            </a:r>
          </a:p>
        </p:txBody>
      </p:sp>
      <p:sp>
        <p:nvSpPr>
          <p:cNvPr id="23" name="Rectangle 21">
            <a:hlinkClick r:id="rId7" action="ppaction://hlinksldjump"/>
          </p:cNvPr>
          <p:cNvSpPr>
            <a:spLocks noChangeArrowheads="1"/>
          </p:cNvSpPr>
          <p:nvPr/>
        </p:nvSpPr>
        <p:spPr bwMode="auto">
          <a:xfrm>
            <a:off x="368852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6</a:t>
            </a:r>
          </a:p>
        </p:txBody>
      </p:sp>
      <p:sp>
        <p:nvSpPr>
          <p:cNvPr id="25" name="Rectangle 21">
            <a:hlinkClick r:id="rId8" action="ppaction://hlinksldjump"/>
          </p:cNvPr>
          <p:cNvSpPr>
            <a:spLocks noChangeArrowheads="1"/>
          </p:cNvSpPr>
          <p:nvPr/>
        </p:nvSpPr>
        <p:spPr bwMode="auto">
          <a:xfrm>
            <a:off x="4098183" y="278414"/>
            <a:ext cx="288000" cy="288000"/>
          </a:xfrm>
          <a:prstGeom prst="roundRect">
            <a:avLst/>
          </a:prstGeom>
          <a:solidFill>
            <a:srgbClr val="00B0F0"/>
          </a:solidFill>
          <a:ln w="9525">
            <a:noFill/>
            <a:miter lim="800000"/>
            <a:headEnd/>
            <a:tailEnd/>
          </a:ln>
          <a:effectLst/>
          <a:extLst/>
        </p:spPr>
        <p:txBody>
          <a:bodyPr wrap="none" lIns="102364" tIns="51181" rIns="102364" bIns="51181" anchor="ctr"/>
          <a:lstStyle/>
          <a:p>
            <a:pPr algn="ctr" defTabSz="768046" fontAlgn="base">
              <a:spcBef>
                <a:spcPct val="0"/>
              </a:spcBef>
              <a:spcAft>
                <a:spcPct val="0"/>
              </a:spcAft>
            </a:pPr>
            <a:r>
              <a:rPr lang="en-US" altLang="zh-CN" sz="1400">
                <a:solidFill>
                  <a:schemeClr val="bg1"/>
                </a:solidFill>
                <a:latin typeface="Arial" panose="020B0604020202020204" pitchFamily="34" charset="0"/>
                <a:ea typeface="楷体" panose="02010609060101010101" pitchFamily="49" charset="-122"/>
                <a:cs typeface="Arial" panose="020B0604020202020204" pitchFamily="34" charset="0"/>
              </a:rPr>
              <a:t>7</a:t>
            </a:r>
            <a:endParaRPr lang="en-US" altLang="zh-CN" sz="1400" dirty="0">
              <a:solidFill>
                <a:schemeClr val="bg1"/>
              </a:solidFill>
              <a:latin typeface="Arial" panose="020B0604020202020204" pitchFamily="34" charset="0"/>
              <a:ea typeface="楷体" panose="02010609060101010101" pitchFamily="49" charset="-122"/>
              <a:cs typeface="Arial" panose="020B0604020202020204" pitchFamily="34" charset="0"/>
            </a:endParaRPr>
          </a:p>
        </p:txBody>
      </p:sp>
      <p:sp>
        <p:nvSpPr>
          <p:cNvPr id="26" name="Rectangle 21">
            <a:hlinkClick r:id="rId9" action="ppaction://hlinksldjump"/>
          </p:cNvPr>
          <p:cNvSpPr>
            <a:spLocks noChangeArrowheads="1"/>
          </p:cNvSpPr>
          <p:nvPr/>
        </p:nvSpPr>
        <p:spPr bwMode="auto">
          <a:xfrm>
            <a:off x="450784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8</a:t>
            </a:r>
          </a:p>
        </p:txBody>
      </p:sp>
      <p:sp>
        <p:nvSpPr>
          <p:cNvPr id="27" name="Rectangle 21">
            <a:hlinkClick r:id="rId10" action="ppaction://hlinksldjump"/>
          </p:cNvPr>
          <p:cNvSpPr>
            <a:spLocks noChangeArrowheads="1"/>
          </p:cNvSpPr>
          <p:nvPr/>
        </p:nvSpPr>
        <p:spPr bwMode="auto">
          <a:xfrm>
            <a:off x="491749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9</a:t>
            </a:r>
          </a:p>
        </p:txBody>
      </p:sp>
      <p:sp>
        <p:nvSpPr>
          <p:cNvPr id="28" name="Rectangle 21">
            <a:hlinkClick r:id="rId11" action="ppaction://hlinksldjump"/>
          </p:cNvPr>
          <p:cNvSpPr>
            <a:spLocks noChangeArrowheads="1"/>
          </p:cNvSpPr>
          <p:nvPr/>
        </p:nvSpPr>
        <p:spPr bwMode="auto">
          <a:xfrm>
            <a:off x="532715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10</a:t>
            </a:r>
          </a:p>
        </p:txBody>
      </p:sp>
      <p:sp>
        <p:nvSpPr>
          <p:cNvPr id="29" name="Rectangle 21">
            <a:hlinkClick r:id="rId12" action="ppaction://hlinksldjump"/>
          </p:cNvPr>
          <p:cNvSpPr>
            <a:spLocks noChangeArrowheads="1"/>
          </p:cNvSpPr>
          <p:nvPr/>
        </p:nvSpPr>
        <p:spPr bwMode="auto">
          <a:xfrm>
            <a:off x="573681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11</a:t>
            </a:r>
          </a:p>
        </p:txBody>
      </p:sp>
      <p:sp>
        <p:nvSpPr>
          <p:cNvPr id="30" name="Rectangle 21">
            <a:hlinkClick r:id="rId13" action="ppaction://hlinksldjump"/>
          </p:cNvPr>
          <p:cNvSpPr>
            <a:spLocks noChangeArrowheads="1"/>
          </p:cNvSpPr>
          <p:nvPr/>
        </p:nvSpPr>
        <p:spPr bwMode="auto">
          <a:xfrm>
            <a:off x="614647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12</a:t>
            </a:r>
          </a:p>
        </p:txBody>
      </p:sp>
      <p:sp>
        <p:nvSpPr>
          <p:cNvPr id="31" name="Rectangle 21">
            <a:hlinkClick r:id="rId14" action="ppaction://hlinksldjump"/>
          </p:cNvPr>
          <p:cNvSpPr>
            <a:spLocks noChangeArrowheads="1"/>
          </p:cNvSpPr>
          <p:nvPr/>
        </p:nvSpPr>
        <p:spPr bwMode="auto">
          <a:xfrm>
            <a:off x="655613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13</a:t>
            </a:r>
          </a:p>
        </p:txBody>
      </p:sp>
      <p:sp>
        <p:nvSpPr>
          <p:cNvPr id="32" name="Rectangle 21">
            <a:hlinkClick r:id="rId15" action="ppaction://hlinksldjump"/>
          </p:cNvPr>
          <p:cNvSpPr>
            <a:spLocks noChangeArrowheads="1"/>
          </p:cNvSpPr>
          <p:nvPr/>
        </p:nvSpPr>
        <p:spPr bwMode="auto">
          <a:xfrm>
            <a:off x="696578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14</a:t>
            </a:r>
          </a:p>
        </p:txBody>
      </p:sp>
      <p:sp>
        <p:nvSpPr>
          <p:cNvPr id="33" name="Rectangle 21">
            <a:hlinkClick r:id="rId16" action="ppaction://hlinksldjump"/>
          </p:cNvPr>
          <p:cNvSpPr>
            <a:spLocks noChangeArrowheads="1"/>
          </p:cNvSpPr>
          <p:nvPr/>
        </p:nvSpPr>
        <p:spPr bwMode="auto">
          <a:xfrm>
            <a:off x="737544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15</a:t>
            </a:r>
          </a:p>
        </p:txBody>
      </p:sp>
      <p:sp>
        <p:nvSpPr>
          <p:cNvPr id="34" name="Rectangle 21">
            <a:hlinkClick r:id="rId17" action="ppaction://hlinksldjump"/>
          </p:cNvPr>
          <p:cNvSpPr>
            <a:spLocks noChangeArrowheads="1"/>
          </p:cNvSpPr>
          <p:nvPr/>
        </p:nvSpPr>
        <p:spPr bwMode="auto">
          <a:xfrm>
            <a:off x="7785104"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16</a:t>
            </a:r>
          </a:p>
        </p:txBody>
      </p:sp>
      <p:sp>
        <p:nvSpPr>
          <p:cNvPr id="37" name="Rectangle 21">
            <a:hlinkClick r:id="rId18" action="ppaction://hlinksldjump"/>
          </p:cNvPr>
          <p:cNvSpPr>
            <a:spLocks noChangeArrowheads="1"/>
          </p:cNvSpPr>
          <p:nvPr/>
        </p:nvSpPr>
        <p:spPr bwMode="auto">
          <a:xfrm>
            <a:off x="819476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pic>
        <p:nvPicPr>
          <p:cNvPr id="38" name="Picture 2" descr="+96"/>
          <p:cNvPicPr>
            <a:picLocks noChangeAspect="1" noChangeArrowheads="1"/>
          </p:cNvPicPr>
          <p:nvPr/>
        </p:nvPicPr>
        <p:blipFill>
          <a:blip r:embed="rId19"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681824" y="2319527"/>
            <a:ext cx="4826765" cy="139963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15732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24">
                                            <p:txEl>
                                              <p:pRg st="0" end="0"/>
                                            </p:txEl>
                                          </p:spTgt>
                                        </p:tgtEl>
                                        <p:attrNameLst>
                                          <p:attrName>style.visibility</p:attrName>
                                        </p:attrNameLst>
                                      </p:cBhvr>
                                      <p:to>
                                        <p:strVal val="visible"/>
                                      </p:to>
                                    </p:set>
                                    <p:animEffect transition="in" filter="blinds(horizontal)">
                                      <p:cBhvr>
                                        <p:cTn id="7" dur="500"/>
                                        <p:tgtEl>
                                          <p:spTgt spid="24">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8"/>
                                        </p:tgtEl>
                                        <p:attrNameLst>
                                          <p:attrName>style.visibility</p:attrName>
                                        </p:attrNameLst>
                                      </p:cBhvr>
                                      <p:to>
                                        <p:strVal val="visible"/>
                                      </p:to>
                                    </p:set>
                                    <p:animEffect transition="in" filter="blinds(horizontal)">
                                      <p:cBhvr>
                                        <p:cTn id="10"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501637" y="1047572"/>
            <a:ext cx="11187139" cy="4616648"/>
          </a:xfrm>
          <a:prstGeom prst="rect">
            <a:avLst/>
          </a:prstGeom>
        </p:spPr>
        <p:txBody>
          <a:bodyPr wrap="square">
            <a:spAutoFit/>
          </a:bodyPr>
          <a:lstStyle/>
          <a:p>
            <a:pPr algn="just">
              <a:lnSpc>
                <a:spcPct val="150000"/>
              </a:lnSpc>
              <a:spcAft>
                <a:spcPts val="0"/>
              </a:spcAft>
            </a:pPr>
            <a:r>
              <a:rPr lang="zh-CN" altLang="zh-CN" sz="2800" b="1" kern="100" dirty="0">
                <a:latin typeface="Times New Roman" panose="02020603050405020304" pitchFamily="18" charset="0"/>
                <a:ea typeface="方正中等线简体" panose="03000509000000000000" pitchFamily="65" charset="-122"/>
                <a:cs typeface="Times New Roman" panose="02020603050405020304" pitchFamily="18" charset="0"/>
              </a:rPr>
              <a:t>题组四　反应进行方向的判断</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8.</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下列反应在任何温度下均能自发进行的是</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A.2CO(g)</a:t>
            </a:r>
            <a:r>
              <a:rPr lang="en-US" altLang="zh-CN" sz="2800" kern="100" spc="-80" dirty="0">
                <a:latin typeface="Times New Roman" panose="02020603050405020304" pitchFamily="18" charset="0"/>
                <a:ea typeface="方正中等线简体" panose="03000509000000000000" pitchFamily="65" charset="-122"/>
                <a:cs typeface="Courier New" panose="02070309020205020404" pitchFamily="49"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=2C(</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石墨，</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O</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(g)</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221 </a:t>
            </a:r>
            <a:r>
              <a:rPr lang="en-US" altLang="zh-CN" sz="2800" kern="100" dirty="0" err="1">
                <a:latin typeface="Times New Roman" panose="02020603050405020304" pitchFamily="18" charset="0"/>
                <a:ea typeface="方正中等线简体" panose="03000509000000000000" pitchFamily="65" charset="-122"/>
                <a:cs typeface="Courier New" panose="02070309020205020404" pitchFamily="49" charset="0"/>
              </a:rPr>
              <a:t>kJ·mol</a:t>
            </a:r>
            <a:r>
              <a:rPr lang="zh-CN" altLang="zh-CN" sz="2800" kern="100" baseline="300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baseline="30000" dirty="0">
                <a:latin typeface="Times New Roman" panose="02020603050405020304" pitchFamily="18" charset="0"/>
                <a:ea typeface="方正中等线简体" panose="03000509000000000000" pitchFamily="65" charset="-122"/>
                <a:cs typeface="Courier New" panose="02070309020205020404" pitchFamily="49" charset="0"/>
              </a:rPr>
              <a:t>1</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B.2Ag(s)</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Cl</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(g)</a:t>
            </a:r>
            <a:r>
              <a:rPr lang="en-US" altLang="zh-CN" sz="2800" kern="100" spc="-80" dirty="0">
                <a:latin typeface="Times New Roman" panose="02020603050405020304" pitchFamily="18" charset="0"/>
                <a:ea typeface="方正中等线简体" panose="03000509000000000000" pitchFamily="65" charset="-122"/>
                <a:cs typeface="Courier New" panose="02070309020205020404" pitchFamily="49"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=2AgCl(s)</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254 </a:t>
            </a:r>
            <a:r>
              <a:rPr lang="en-US" altLang="zh-CN" sz="2800" kern="100" dirty="0" err="1">
                <a:latin typeface="Times New Roman" panose="02020603050405020304" pitchFamily="18" charset="0"/>
                <a:ea typeface="方正中等线简体" panose="03000509000000000000" pitchFamily="65" charset="-122"/>
                <a:cs typeface="Courier New" panose="02070309020205020404" pitchFamily="49" charset="0"/>
              </a:rPr>
              <a:t>kJ·mol</a:t>
            </a:r>
            <a:r>
              <a:rPr lang="zh-CN" altLang="zh-CN" sz="2800" kern="100" baseline="300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baseline="30000" dirty="0">
                <a:latin typeface="Times New Roman" panose="02020603050405020304" pitchFamily="18" charset="0"/>
                <a:ea typeface="方正中等线简体" panose="03000509000000000000" pitchFamily="65" charset="-122"/>
                <a:cs typeface="Courier New" panose="02070309020205020404" pitchFamily="49" charset="0"/>
              </a:rPr>
              <a:t>1</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C.NH</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4</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HCO</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3</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CH</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3</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COOH(</a:t>
            </a:r>
            <a:r>
              <a:rPr lang="en-US" altLang="zh-CN" sz="2800" kern="100" dirty="0" err="1">
                <a:latin typeface="Times New Roman" panose="02020603050405020304" pitchFamily="18" charset="0"/>
                <a:ea typeface="方正中等线简体" panose="03000509000000000000" pitchFamily="65" charset="-122"/>
                <a:cs typeface="Courier New" panose="02070309020205020404" pitchFamily="49" charset="0"/>
              </a:rPr>
              <a:t>aq</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en-US" altLang="zh-CN" sz="2800" kern="100" spc="-80" dirty="0">
                <a:latin typeface="Times New Roman" panose="02020603050405020304" pitchFamily="18" charset="0"/>
                <a:ea typeface="方正中等线简体" panose="03000509000000000000" pitchFamily="65" charset="-122"/>
                <a:cs typeface="Courier New" panose="02070309020205020404" pitchFamily="49"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O(l)</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CO</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(g)</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CH</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3</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COONH</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4</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en-US" altLang="zh-CN" sz="2800" kern="100" dirty="0" err="1">
                <a:latin typeface="Times New Roman" panose="02020603050405020304" pitchFamily="18" charset="0"/>
                <a:ea typeface="方正中等线简体" panose="03000509000000000000" pitchFamily="65" charset="-122"/>
                <a:cs typeface="Courier New" panose="02070309020205020404" pitchFamily="49" charset="0"/>
              </a:rPr>
              <a:t>aq</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 </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   Δ</a:t>
            </a:r>
            <a:r>
              <a:rPr lang="en-US" altLang="zh-CN" sz="2800" i="1" kern="100" dirty="0" smtClean="0">
                <a:latin typeface="Times New Roman" panose="02020603050405020304" pitchFamily="18" charset="0"/>
                <a:ea typeface="方正中等线简体" panose="03000509000000000000" pitchFamily="65" charset="-122"/>
                <a:cs typeface="Courier New" panose="02070309020205020404" pitchFamily="49" charset="0"/>
              </a:rPr>
              <a:t>H</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373 </a:t>
            </a:r>
            <a:r>
              <a:rPr lang="en-US" altLang="zh-CN" sz="2800" kern="100" dirty="0" err="1">
                <a:latin typeface="Times New Roman" panose="02020603050405020304" pitchFamily="18" charset="0"/>
                <a:ea typeface="方正中等线简体" panose="03000509000000000000" pitchFamily="65" charset="-122"/>
                <a:cs typeface="Courier New" panose="02070309020205020404" pitchFamily="49" charset="0"/>
              </a:rPr>
              <a:t>kJ·mol</a:t>
            </a:r>
            <a:r>
              <a:rPr lang="zh-CN" altLang="zh-CN" sz="2800" kern="100" baseline="300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baseline="30000" dirty="0">
                <a:latin typeface="Times New Roman" panose="02020603050405020304" pitchFamily="18" charset="0"/>
                <a:ea typeface="方正中等线简体" panose="03000509000000000000" pitchFamily="65" charset="-122"/>
                <a:cs typeface="Courier New" panose="02070309020205020404" pitchFamily="49" charset="0"/>
              </a:rPr>
              <a:t>1</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D.2H</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O</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(l)</a:t>
            </a:r>
            <a:r>
              <a:rPr lang="en-US" altLang="zh-CN" sz="2800" kern="100" spc="-80" dirty="0">
                <a:latin typeface="Times New Roman" panose="02020603050405020304" pitchFamily="18" charset="0"/>
                <a:ea typeface="方正中等线简体" panose="03000509000000000000" pitchFamily="65" charset="-122"/>
                <a:cs typeface="Courier New" panose="02070309020205020404" pitchFamily="49"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=2H</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O(l)</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O</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(g)</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196 </a:t>
            </a:r>
            <a:r>
              <a:rPr lang="en-US" altLang="zh-CN" sz="2800" kern="100" dirty="0" err="1">
                <a:latin typeface="Times New Roman" panose="02020603050405020304" pitchFamily="18" charset="0"/>
                <a:ea typeface="方正中等线简体" panose="03000509000000000000" pitchFamily="65" charset="-122"/>
                <a:cs typeface="Courier New" panose="02070309020205020404" pitchFamily="49" charset="0"/>
              </a:rPr>
              <a:t>kJ·mol</a:t>
            </a:r>
            <a:r>
              <a:rPr lang="zh-CN" altLang="zh-CN" sz="2800" kern="100" baseline="300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baseline="30000" dirty="0">
                <a:latin typeface="Times New Roman" panose="02020603050405020304" pitchFamily="18" charset="0"/>
                <a:ea typeface="方正中等线简体" panose="03000509000000000000" pitchFamily="65" charset="-122"/>
                <a:cs typeface="Courier New" panose="02070309020205020404" pitchFamily="49" charset="0"/>
              </a:rPr>
              <a:t>1</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21" name="TextBox 9"/>
          <p:cNvSpPr txBox="1"/>
          <p:nvPr/>
        </p:nvSpPr>
        <p:spPr>
          <a:xfrm>
            <a:off x="334566" y="4869954"/>
            <a:ext cx="756000" cy="784830"/>
          </a:xfrm>
          <a:prstGeom prst="rect">
            <a:avLst/>
          </a:prstGeom>
          <a:noFill/>
        </p:spPr>
        <p:txBody>
          <a:bodyPr wrap="square" rtlCol="0">
            <a:spAutoFit/>
          </a:bodyPr>
          <a:lstStyle/>
          <a:p>
            <a:r>
              <a:rPr lang="zh-CN" altLang="en-US" sz="4500" b="1" dirty="0">
                <a:solidFill>
                  <a:srgbClr val="C00000"/>
                </a:solidFill>
                <a:latin typeface="华文细黑" pitchFamily="2" charset="-122"/>
                <a:ea typeface="华文细黑" pitchFamily="2" charset="-122"/>
              </a:rPr>
              <a:t>√</a:t>
            </a:r>
          </a:p>
        </p:txBody>
      </p:sp>
      <p:sp>
        <p:nvSpPr>
          <p:cNvPr id="32" name="Rectangle 21">
            <a:hlinkClick r:id="rId2" action="ppaction://hlinksldjump"/>
          </p:cNvPr>
          <p:cNvSpPr>
            <a:spLocks noChangeArrowheads="1"/>
          </p:cNvSpPr>
          <p:nvPr/>
        </p:nvSpPr>
        <p:spPr bwMode="auto">
          <a:xfrm>
            <a:off x="164023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a:t>
            </a:r>
          </a:p>
        </p:txBody>
      </p:sp>
      <p:sp>
        <p:nvSpPr>
          <p:cNvPr id="33" name="Rectangle 21">
            <a:hlinkClick r:id="rId3" action="ppaction://hlinksldjump"/>
          </p:cNvPr>
          <p:cNvSpPr>
            <a:spLocks noChangeArrowheads="1"/>
          </p:cNvSpPr>
          <p:nvPr/>
        </p:nvSpPr>
        <p:spPr bwMode="auto">
          <a:xfrm>
            <a:off x="204989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2</a:t>
            </a:r>
          </a:p>
        </p:txBody>
      </p:sp>
      <p:sp>
        <p:nvSpPr>
          <p:cNvPr id="34" name="Rectangle 21">
            <a:hlinkClick r:id="rId4" action="ppaction://hlinksldjump"/>
          </p:cNvPr>
          <p:cNvSpPr>
            <a:spLocks noChangeArrowheads="1"/>
          </p:cNvSpPr>
          <p:nvPr/>
        </p:nvSpPr>
        <p:spPr bwMode="auto">
          <a:xfrm>
            <a:off x="245955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3</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35" name="Rectangle 21">
            <a:hlinkClick r:id="rId5" action="ppaction://hlinksldjump"/>
          </p:cNvPr>
          <p:cNvSpPr>
            <a:spLocks noChangeArrowheads="1"/>
          </p:cNvSpPr>
          <p:nvPr/>
        </p:nvSpPr>
        <p:spPr bwMode="auto">
          <a:xfrm>
            <a:off x="286920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4</a:t>
            </a:r>
          </a:p>
        </p:txBody>
      </p:sp>
      <p:sp>
        <p:nvSpPr>
          <p:cNvPr id="36" name="Rectangle 21">
            <a:hlinkClick r:id="rId6" action="ppaction://hlinksldjump"/>
          </p:cNvPr>
          <p:cNvSpPr>
            <a:spLocks noChangeArrowheads="1"/>
          </p:cNvSpPr>
          <p:nvPr/>
        </p:nvSpPr>
        <p:spPr bwMode="auto">
          <a:xfrm>
            <a:off x="327886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5</a:t>
            </a:r>
          </a:p>
        </p:txBody>
      </p:sp>
      <p:sp>
        <p:nvSpPr>
          <p:cNvPr id="37" name="Rectangle 21">
            <a:hlinkClick r:id="rId7" action="ppaction://hlinksldjump"/>
          </p:cNvPr>
          <p:cNvSpPr>
            <a:spLocks noChangeArrowheads="1"/>
          </p:cNvSpPr>
          <p:nvPr/>
        </p:nvSpPr>
        <p:spPr bwMode="auto">
          <a:xfrm>
            <a:off x="368852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6</a:t>
            </a:r>
          </a:p>
        </p:txBody>
      </p:sp>
      <p:sp>
        <p:nvSpPr>
          <p:cNvPr id="38" name="Rectangle 21">
            <a:hlinkClick r:id="rId8" action="ppaction://hlinksldjump"/>
          </p:cNvPr>
          <p:cNvSpPr>
            <a:spLocks noChangeArrowheads="1"/>
          </p:cNvSpPr>
          <p:nvPr/>
        </p:nvSpPr>
        <p:spPr bwMode="auto">
          <a:xfrm>
            <a:off x="409818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39" name="Rectangle 21">
            <a:hlinkClick r:id="rId9" action="ppaction://hlinksldjump"/>
          </p:cNvPr>
          <p:cNvSpPr>
            <a:spLocks noChangeArrowheads="1"/>
          </p:cNvSpPr>
          <p:nvPr/>
        </p:nvSpPr>
        <p:spPr bwMode="auto">
          <a:xfrm>
            <a:off x="4507841" y="278414"/>
            <a:ext cx="288000" cy="288000"/>
          </a:xfrm>
          <a:prstGeom prst="roundRect">
            <a:avLst/>
          </a:prstGeom>
          <a:solidFill>
            <a:srgbClr val="00B0F0"/>
          </a:solidFill>
          <a:ln w="9525">
            <a:noFill/>
            <a:miter lim="800000"/>
            <a:headEnd/>
            <a:tailEnd/>
          </a:ln>
          <a:effectLst/>
          <a:extLst/>
        </p:spPr>
        <p:txBody>
          <a:bodyPr wrap="none" lIns="102364" tIns="51181" rIns="102364" bIns="51181" anchor="ctr"/>
          <a:lstStyle/>
          <a:p>
            <a:pPr algn="ctr" defTabSz="768046" fontAlgn="base">
              <a:spcBef>
                <a:spcPct val="0"/>
              </a:spcBef>
              <a:spcAft>
                <a:spcPct val="0"/>
              </a:spcAft>
            </a:pPr>
            <a:r>
              <a:rPr lang="en-US" altLang="zh-CN" sz="1400" dirty="0">
                <a:solidFill>
                  <a:schemeClr val="bg1"/>
                </a:solidFill>
                <a:latin typeface="Arial" panose="020B0604020202020204" pitchFamily="34" charset="0"/>
                <a:ea typeface="楷体" panose="02010609060101010101" pitchFamily="49" charset="-122"/>
                <a:cs typeface="Arial" panose="020B0604020202020204" pitchFamily="34" charset="0"/>
              </a:rPr>
              <a:t>8</a:t>
            </a:r>
          </a:p>
        </p:txBody>
      </p:sp>
      <p:sp>
        <p:nvSpPr>
          <p:cNvPr id="40" name="Rectangle 21">
            <a:hlinkClick r:id="rId10" action="ppaction://hlinksldjump"/>
          </p:cNvPr>
          <p:cNvSpPr>
            <a:spLocks noChangeArrowheads="1"/>
          </p:cNvSpPr>
          <p:nvPr/>
        </p:nvSpPr>
        <p:spPr bwMode="auto">
          <a:xfrm>
            <a:off x="491749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9</a:t>
            </a:r>
          </a:p>
        </p:txBody>
      </p:sp>
      <p:sp>
        <p:nvSpPr>
          <p:cNvPr id="41" name="Rectangle 21">
            <a:hlinkClick r:id="rId11" action="ppaction://hlinksldjump"/>
          </p:cNvPr>
          <p:cNvSpPr>
            <a:spLocks noChangeArrowheads="1"/>
          </p:cNvSpPr>
          <p:nvPr/>
        </p:nvSpPr>
        <p:spPr bwMode="auto">
          <a:xfrm>
            <a:off x="532715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10</a:t>
            </a:r>
          </a:p>
        </p:txBody>
      </p:sp>
      <p:sp>
        <p:nvSpPr>
          <p:cNvPr id="42" name="Rectangle 21">
            <a:hlinkClick r:id="rId12" action="ppaction://hlinksldjump"/>
          </p:cNvPr>
          <p:cNvSpPr>
            <a:spLocks noChangeArrowheads="1"/>
          </p:cNvSpPr>
          <p:nvPr/>
        </p:nvSpPr>
        <p:spPr bwMode="auto">
          <a:xfrm>
            <a:off x="573681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11</a:t>
            </a:r>
          </a:p>
        </p:txBody>
      </p:sp>
      <p:sp>
        <p:nvSpPr>
          <p:cNvPr id="43" name="Rectangle 21">
            <a:hlinkClick r:id="rId13" action="ppaction://hlinksldjump"/>
          </p:cNvPr>
          <p:cNvSpPr>
            <a:spLocks noChangeArrowheads="1"/>
          </p:cNvSpPr>
          <p:nvPr/>
        </p:nvSpPr>
        <p:spPr bwMode="auto">
          <a:xfrm>
            <a:off x="614647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12</a:t>
            </a:r>
          </a:p>
        </p:txBody>
      </p:sp>
      <p:sp>
        <p:nvSpPr>
          <p:cNvPr id="44" name="Rectangle 21">
            <a:hlinkClick r:id="rId14" action="ppaction://hlinksldjump"/>
          </p:cNvPr>
          <p:cNvSpPr>
            <a:spLocks noChangeArrowheads="1"/>
          </p:cNvSpPr>
          <p:nvPr/>
        </p:nvSpPr>
        <p:spPr bwMode="auto">
          <a:xfrm>
            <a:off x="655613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13</a:t>
            </a:r>
          </a:p>
        </p:txBody>
      </p:sp>
      <p:sp>
        <p:nvSpPr>
          <p:cNvPr id="45" name="Rectangle 21">
            <a:hlinkClick r:id="rId15" action="ppaction://hlinksldjump"/>
          </p:cNvPr>
          <p:cNvSpPr>
            <a:spLocks noChangeArrowheads="1"/>
          </p:cNvSpPr>
          <p:nvPr/>
        </p:nvSpPr>
        <p:spPr bwMode="auto">
          <a:xfrm>
            <a:off x="696578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14</a:t>
            </a:r>
          </a:p>
        </p:txBody>
      </p:sp>
      <p:sp>
        <p:nvSpPr>
          <p:cNvPr id="46" name="Rectangle 21">
            <a:hlinkClick r:id="rId16" action="ppaction://hlinksldjump"/>
          </p:cNvPr>
          <p:cNvSpPr>
            <a:spLocks noChangeArrowheads="1"/>
          </p:cNvSpPr>
          <p:nvPr/>
        </p:nvSpPr>
        <p:spPr bwMode="auto">
          <a:xfrm>
            <a:off x="737544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15</a:t>
            </a:r>
          </a:p>
        </p:txBody>
      </p:sp>
      <p:sp>
        <p:nvSpPr>
          <p:cNvPr id="47" name="Rectangle 21">
            <a:hlinkClick r:id="rId17" action="ppaction://hlinksldjump"/>
          </p:cNvPr>
          <p:cNvSpPr>
            <a:spLocks noChangeArrowheads="1"/>
          </p:cNvSpPr>
          <p:nvPr/>
        </p:nvSpPr>
        <p:spPr bwMode="auto">
          <a:xfrm>
            <a:off x="7785104"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16</a:t>
            </a:r>
          </a:p>
        </p:txBody>
      </p:sp>
      <p:sp>
        <p:nvSpPr>
          <p:cNvPr id="23" name="Rectangle 21">
            <a:hlinkClick r:id="rId18" action="ppaction://hlinksldjump"/>
          </p:cNvPr>
          <p:cNvSpPr>
            <a:spLocks noChangeArrowheads="1"/>
          </p:cNvSpPr>
          <p:nvPr/>
        </p:nvSpPr>
        <p:spPr bwMode="auto">
          <a:xfrm>
            <a:off x="819476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Tree>
    <p:extLst>
      <p:ext uri="{BB962C8B-B14F-4D97-AF65-F5344CB8AC3E}">
        <p14:creationId xmlns:p14="http://schemas.microsoft.com/office/powerpoint/2010/main" val="20162833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linds(horizontal)">
                                      <p:cBhvr>
                                        <p:cTn id="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 name="组合 47"/>
          <p:cNvGrpSpPr/>
          <p:nvPr/>
        </p:nvGrpSpPr>
        <p:grpSpPr>
          <a:xfrm>
            <a:off x="335206" y="981522"/>
            <a:ext cx="11520000" cy="3312369"/>
            <a:chOff x="335206" y="875209"/>
            <a:chExt cx="11520000" cy="3312369"/>
          </a:xfrm>
        </p:grpSpPr>
        <p:sp>
          <p:nvSpPr>
            <p:cNvPr id="49" name="圆角矩形 48">
              <a:extLst>
                <a:ext uri="{FF2B5EF4-FFF2-40B4-BE49-F238E27FC236}">
                  <a16:creationId xmlns:a16="http://schemas.microsoft.com/office/drawing/2014/main" xmlns="" id="{E595429C-FC91-844C-93CF-CDF13B79A00E}"/>
                </a:ext>
              </a:extLst>
            </p:cNvPr>
            <p:cNvSpPr/>
            <p:nvPr/>
          </p:nvSpPr>
          <p:spPr>
            <a:xfrm>
              <a:off x="335206" y="996242"/>
              <a:ext cx="11520000" cy="3191336"/>
            </a:xfrm>
            <a:prstGeom prst="roundRect">
              <a:avLst>
                <a:gd name="adj" fmla="val 4181"/>
              </a:avLst>
            </a:prstGeom>
            <a:solidFill>
              <a:schemeClr val="accent5">
                <a:lumMod val="20000"/>
                <a:lumOff val="80000"/>
              </a:schemeClr>
            </a:solidFill>
            <a:ln w="285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zh-CN" dirty="0" smtClean="0">
                <a:solidFill>
                  <a:prstClr val="white"/>
                </a:solidFill>
              </a:endParaRPr>
            </a:p>
          </p:txBody>
        </p:sp>
        <p:sp>
          <p:nvSpPr>
            <p:cNvPr id="51" name="矩形 50">
              <a:extLst>
                <a:ext uri="{FF2B5EF4-FFF2-40B4-BE49-F238E27FC236}">
                  <a16:creationId xmlns:a16="http://schemas.microsoft.com/office/drawing/2014/main" xmlns="" id="{FB65ABD8-6080-B245-B7CB-5CF76B33E96C}"/>
                </a:ext>
              </a:extLst>
            </p:cNvPr>
            <p:cNvSpPr/>
            <p:nvPr/>
          </p:nvSpPr>
          <p:spPr>
            <a:xfrm>
              <a:off x="920948" y="943678"/>
              <a:ext cx="714645" cy="174555"/>
            </a:xfrm>
            <a:prstGeom prst="rect">
              <a:avLst/>
            </a:prstGeom>
            <a:solidFill>
              <a:srgbClr val="383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zh-CN" altLang="en-US">
                <a:solidFill>
                  <a:prstClr val="white"/>
                </a:solidFill>
              </a:endParaRPr>
            </a:p>
          </p:txBody>
        </p:sp>
        <p:sp>
          <p:nvSpPr>
            <p:cNvPr id="52" name="文本框 51">
              <a:extLst>
                <a:ext uri="{FF2B5EF4-FFF2-40B4-BE49-F238E27FC236}">
                  <a16:creationId xmlns:a16="http://schemas.microsoft.com/office/drawing/2014/main" xmlns="" id="{88957DF7-A6C0-3848-B485-D6CCBD5F92BE}"/>
                </a:ext>
              </a:extLst>
            </p:cNvPr>
            <p:cNvSpPr txBox="1"/>
            <p:nvPr/>
          </p:nvSpPr>
          <p:spPr>
            <a:xfrm>
              <a:off x="884604" y="875209"/>
              <a:ext cx="787333" cy="236026"/>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accent5">
                <a:lumMod val="40000"/>
                <a:lumOff val="6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dirty="0">
                <a:solidFill>
                  <a:prstClr val="white"/>
                </a:solidFill>
                <a:latin typeface="DOUYU Font" pitchFamily="2" charset="-122"/>
                <a:ea typeface="DOUYU Font" pitchFamily="2" charset="-122"/>
              </a:endParaRPr>
            </a:p>
          </p:txBody>
        </p:sp>
      </p:grpSp>
      <p:sp>
        <p:nvSpPr>
          <p:cNvPr id="32" name="Rectangle 21">
            <a:hlinkClick r:id="rId2" action="ppaction://hlinksldjump"/>
          </p:cNvPr>
          <p:cNvSpPr>
            <a:spLocks noChangeArrowheads="1"/>
          </p:cNvSpPr>
          <p:nvPr/>
        </p:nvSpPr>
        <p:spPr bwMode="auto">
          <a:xfrm>
            <a:off x="164023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a:t>
            </a:r>
          </a:p>
        </p:txBody>
      </p:sp>
      <p:sp>
        <p:nvSpPr>
          <p:cNvPr id="33" name="Rectangle 21">
            <a:hlinkClick r:id="rId3" action="ppaction://hlinksldjump"/>
          </p:cNvPr>
          <p:cNvSpPr>
            <a:spLocks noChangeArrowheads="1"/>
          </p:cNvSpPr>
          <p:nvPr/>
        </p:nvSpPr>
        <p:spPr bwMode="auto">
          <a:xfrm>
            <a:off x="204989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2</a:t>
            </a:r>
          </a:p>
        </p:txBody>
      </p:sp>
      <p:sp>
        <p:nvSpPr>
          <p:cNvPr id="34" name="Rectangle 21">
            <a:hlinkClick r:id="rId4" action="ppaction://hlinksldjump"/>
          </p:cNvPr>
          <p:cNvSpPr>
            <a:spLocks noChangeArrowheads="1"/>
          </p:cNvSpPr>
          <p:nvPr/>
        </p:nvSpPr>
        <p:spPr bwMode="auto">
          <a:xfrm>
            <a:off x="245955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3</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35" name="Rectangle 21">
            <a:hlinkClick r:id="rId5" action="ppaction://hlinksldjump"/>
          </p:cNvPr>
          <p:cNvSpPr>
            <a:spLocks noChangeArrowheads="1"/>
          </p:cNvSpPr>
          <p:nvPr/>
        </p:nvSpPr>
        <p:spPr bwMode="auto">
          <a:xfrm>
            <a:off x="286920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4</a:t>
            </a:r>
          </a:p>
        </p:txBody>
      </p:sp>
      <p:sp>
        <p:nvSpPr>
          <p:cNvPr id="36" name="Rectangle 21">
            <a:hlinkClick r:id="rId6" action="ppaction://hlinksldjump"/>
          </p:cNvPr>
          <p:cNvSpPr>
            <a:spLocks noChangeArrowheads="1"/>
          </p:cNvSpPr>
          <p:nvPr/>
        </p:nvSpPr>
        <p:spPr bwMode="auto">
          <a:xfrm>
            <a:off x="327886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5</a:t>
            </a:r>
          </a:p>
        </p:txBody>
      </p:sp>
      <p:sp>
        <p:nvSpPr>
          <p:cNvPr id="37" name="Rectangle 21">
            <a:hlinkClick r:id="rId7" action="ppaction://hlinksldjump"/>
          </p:cNvPr>
          <p:cNvSpPr>
            <a:spLocks noChangeArrowheads="1"/>
          </p:cNvSpPr>
          <p:nvPr/>
        </p:nvSpPr>
        <p:spPr bwMode="auto">
          <a:xfrm>
            <a:off x="368852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6</a:t>
            </a:r>
          </a:p>
        </p:txBody>
      </p:sp>
      <p:sp>
        <p:nvSpPr>
          <p:cNvPr id="38" name="Rectangle 21">
            <a:hlinkClick r:id="rId8" action="ppaction://hlinksldjump"/>
          </p:cNvPr>
          <p:cNvSpPr>
            <a:spLocks noChangeArrowheads="1"/>
          </p:cNvSpPr>
          <p:nvPr/>
        </p:nvSpPr>
        <p:spPr bwMode="auto">
          <a:xfrm>
            <a:off x="409818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39" name="Rectangle 21">
            <a:hlinkClick r:id="rId9" action="ppaction://hlinksldjump"/>
          </p:cNvPr>
          <p:cNvSpPr>
            <a:spLocks noChangeArrowheads="1"/>
          </p:cNvSpPr>
          <p:nvPr/>
        </p:nvSpPr>
        <p:spPr bwMode="auto">
          <a:xfrm>
            <a:off x="4507841" y="278414"/>
            <a:ext cx="288000" cy="288000"/>
          </a:xfrm>
          <a:prstGeom prst="roundRect">
            <a:avLst/>
          </a:prstGeom>
          <a:solidFill>
            <a:srgbClr val="00B0F0"/>
          </a:solidFill>
          <a:ln w="9525">
            <a:noFill/>
            <a:miter lim="800000"/>
            <a:headEnd/>
            <a:tailEnd/>
          </a:ln>
          <a:effectLst/>
          <a:extLst/>
        </p:spPr>
        <p:txBody>
          <a:bodyPr wrap="none" lIns="102364" tIns="51181" rIns="102364" bIns="51181" anchor="ctr"/>
          <a:lstStyle/>
          <a:p>
            <a:pPr algn="ctr" defTabSz="768046" fontAlgn="base">
              <a:spcBef>
                <a:spcPct val="0"/>
              </a:spcBef>
              <a:spcAft>
                <a:spcPct val="0"/>
              </a:spcAft>
            </a:pPr>
            <a:r>
              <a:rPr lang="en-US" altLang="zh-CN" sz="1400" dirty="0">
                <a:solidFill>
                  <a:schemeClr val="bg1"/>
                </a:solidFill>
                <a:latin typeface="Arial" panose="020B0604020202020204" pitchFamily="34" charset="0"/>
                <a:ea typeface="楷体" panose="02010609060101010101" pitchFamily="49" charset="-122"/>
                <a:cs typeface="Arial" panose="020B0604020202020204" pitchFamily="34" charset="0"/>
              </a:rPr>
              <a:t>8</a:t>
            </a:r>
          </a:p>
        </p:txBody>
      </p:sp>
      <p:sp>
        <p:nvSpPr>
          <p:cNvPr id="40" name="Rectangle 21">
            <a:hlinkClick r:id="rId10" action="ppaction://hlinksldjump"/>
          </p:cNvPr>
          <p:cNvSpPr>
            <a:spLocks noChangeArrowheads="1"/>
          </p:cNvSpPr>
          <p:nvPr/>
        </p:nvSpPr>
        <p:spPr bwMode="auto">
          <a:xfrm>
            <a:off x="491749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9</a:t>
            </a:r>
          </a:p>
        </p:txBody>
      </p:sp>
      <p:sp>
        <p:nvSpPr>
          <p:cNvPr id="41" name="Rectangle 21">
            <a:hlinkClick r:id="rId11" action="ppaction://hlinksldjump"/>
          </p:cNvPr>
          <p:cNvSpPr>
            <a:spLocks noChangeArrowheads="1"/>
          </p:cNvSpPr>
          <p:nvPr/>
        </p:nvSpPr>
        <p:spPr bwMode="auto">
          <a:xfrm>
            <a:off x="532715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10</a:t>
            </a:r>
          </a:p>
        </p:txBody>
      </p:sp>
      <p:sp>
        <p:nvSpPr>
          <p:cNvPr id="42" name="Rectangle 21">
            <a:hlinkClick r:id="rId12" action="ppaction://hlinksldjump"/>
          </p:cNvPr>
          <p:cNvSpPr>
            <a:spLocks noChangeArrowheads="1"/>
          </p:cNvSpPr>
          <p:nvPr/>
        </p:nvSpPr>
        <p:spPr bwMode="auto">
          <a:xfrm>
            <a:off x="573681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11</a:t>
            </a:r>
          </a:p>
        </p:txBody>
      </p:sp>
      <p:sp>
        <p:nvSpPr>
          <p:cNvPr id="43" name="Rectangle 21">
            <a:hlinkClick r:id="rId13" action="ppaction://hlinksldjump"/>
          </p:cNvPr>
          <p:cNvSpPr>
            <a:spLocks noChangeArrowheads="1"/>
          </p:cNvSpPr>
          <p:nvPr/>
        </p:nvSpPr>
        <p:spPr bwMode="auto">
          <a:xfrm>
            <a:off x="614647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12</a:t>
            </a:r>
          </a:p>
        </p:txBody>
      </p:sp>
      <p:sp>
        <p:nvSpPr>
          <p:cNvPr id="44" name="Rectangle 21">
            <a:hlinkClick r:id="rId14" action="ppaction://hlinksldjump"/>
          </p:cNvPr>
          <p:cNvSpPr>
            <a:spLocks noChangeArrowheads="1"/>
          </p:cNvSpPr>
          <p:nvPr/>
        </p:nvSpPr>
        <p:spPr bwMode="auto">
          <a:xfrm>
            <a:off x="655613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13</a:t>
            </a:r>
          </a:p>
        </p:txBody>
      </p:sp>
      <p:sp>
        <p:nvSpPr>
          <p:cNvPr id="45" name="Rectangle 21">
            <a:hlinkClick r:id="rId15" action="ppaction://hlinksldjump"/>
          </p:cNvPr>
          <p:cNvSpPr>
            <a:spLocks noChangeArrowheads="1"/>
          </p:cNvSpPr>
          <p:nvPr/>
        </p:nvSpPr>
        <p:spPr bwMode="auto">
          <a:xfrm>
            <a:off x="696578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14</a:t>
            </a:r>
          </a:p>
        </p:txBody>
      </p:sp>
      <p:sp>
        <p:nvSpPr>
          <p:cNvPr id="46" name="Rectangle 21">
            <a:hlinkClick r:id="rId16" action="ppaction://hlinksldjump"/>
          </p:cNvPr>
          <p:cNvSpPr>
            <a:spLocks noChangeArrowheads="1"/>
          </p:cNvSpPr>
          <p:nvPr/>
        </p:nvSpPr>
        <p:spPr bwMode="auto">
          <a:xfrm>
            <a:off x="737544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15</a:t>
            </a:r>
          </a:p>
        </p:txBody>
      </p:sp>
      <p:sp>
        <p:nvSpPr>
          <p:cNvPr id="47" name="Rectangle 21">
            <a:hlinkClick r:id="rId17" action="ppaction://hlinksldjump"/>
          </p:cNvPr>
          <p:cNvSpPr>
            <a:spLocks noChangeArrowheads="1"/>
          </p:cNvSpPr>
          <p:nvPr/>
        </p:nvSpPr>
        <p:spPr bwMode="auto">
          <a:xfrm>
            <a:off x="7785104"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16</a:t>
            </a:r>
          </a:p>
        </p:txBody>
      </p:sp>
      <p:sp>
        <p:nvSpPr>
          <p:cNvPr id="25" name="矩形 24"/>
          <p:cNvSpPr/>
          <p:nvPr/>
        </p:nvSpPr>
        <p:spPr>
          <a:xfrm>
            <a:off x="441406" y="1341562"/>
            <a:ext cx="11307600" cy="2595839"/>
          </a:xfrm>
          <a:prstGeom prst="rect">
            <a:avLst/>
          </a:prstGeom>
        </p:spPr>
        <p:txBody>
          <a:bodyPr wrap="square">
            <a:spAutoFit/>
          </a:bodyPr>
          <a:lstStyle/>
          <a:p>
            <a:pPr algn="just">
              <a:lnSpc>
                <a:spcPct val="150000"/>
              </a:lnSpc>
              <a:spcAft>
                <a:spcPts val="0"/>
              </a:spcAft>
            </a:pP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反应的</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H</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S</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H</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S</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，反应不能自发进行，</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A</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项错误</a:t>
            </a: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a:t>
            </a:r>
            <a:endParaRPr lang="en-US"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endParaRPr>
          </a:p>
          <a:p>
            <a:pPr algn="just">
              <a:lnSpc>
                <a:spcPct val="150000"/>
              </a:lnSpc>
              <a:spcAft>
                <a:spcPts val="0"/>
              </a:spcAft>
            </a:pP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反应</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的</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H</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S</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，高温下不能自发进行，</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B</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项错误</a:t>
            </a: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a:t>
            </a:r>
            <a:endParaRPr lang="en-US"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endParaRPr>
          </a:p>
          <a:p>
            <a:pPr algn="just">
              <a:lnSpc>
                <a:spcPct val="150000"/>
              </a:lnSpc>
              <a:spcAft>
                <a:spcPts val="0"/>
              </a:spcAft>
            </a:pP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反应</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的</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H</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S</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，低温下不能自发进行，</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C</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项错误</a:t>
            </a: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a:t>
            </a:r>
            <a:endParaRPr lang="en-US"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endParaRPr>
          </a:p>
          <a:p>
            <a:pPr algn="just">
              <a:lnSpc>
                <a:spcPct val="150000"/>
              </a:lnSpc>
              <a:spcAft>
                <a:spcPts val="0"/>
              </a:spcAft>
            </a:pP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反应</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的</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H</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S</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，任何温度下都能自发进行，</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D</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项正确。</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23" name="Rectangle 21">
            <a:hlinkClick r:id="rId18" action="ppaction://hlinksldjump"/>
          </p:cNvPr>
          <p:cNvSpPr>
            <a:spLocks noChangeArrowheads="1"/>
          </p:cNvSpPr>
          <p:nvPr/>
        </p:nvSpPr>
        <p:spPr bwMode="auto">
          <a:xfrm>
            <a:off x="819476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Tree>
    <p:extLst>
      <p:ext uri="{BB962C8B-B14F-4D97-AF65-F5344CB8AC3E}">
        <p14:creationId xmlns:p14="http://schemas.microsoft.com/office/powerpoint/2010/main" val="42039043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25">
                                            <p:txEl>
                                              <p:pRg st="0" end="0"/>
                                            </p:txEl>
                                          </p:spTgt>
                                        </p:tgtEl>
                                        <p:attrNameLst>
                                          <p:attrName>style.visibility</p:attrName>
                                        </p:attrNameLst>
                                      </p:cBhvr>
                                      <p:to>
                                        <p:strVal val="visible"/>
                                      </p:to>
                                    </p:set>
                                    <p:animEffect transition="in" filter="blinds(horizontal)">
                                      <p:cBhvr>
                                        <p:cTn id="7" dur="500"/>
                                        <p:tgtEl>
                                          <p:spTgt spid="2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5">
                                            <p:txEl>
                                              <p:pRg st="1" end="1"/>
                                            </p:txEl>
                                          </p:spTgt>
                                        </p:tgtEl>
                                        <p:attrNameLst>
                                          <p:attrName>style.visibility</p:attrName>
                                        </p:attrNameLst>
                                      </p:cBhvr>
                                      <p:to>
                                        <p:strVal val="visible"/>
                                      </p:to>
                                    </p:set>
                                    <p:animEffect transition="in" filter="blinds(horizontal)">
                                      <p:cBhvr>
                                        <p:cTn id="12" dur="500"/>
                                        <p:tgtEl>
                                          <p:spTgt spid="2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5">
                                            <p:txEl>
                                              <p:pRg st="2" end="2"/>
                                            </p:txEl>
                                          </p:spTgt>
                                        </p:tgtEl>
                                        <p:attrNameLst>
                                          <p:attrName>style.visibility</p:attrName>
                                        </p:attrNameLst>
                                      </p:cBhvr>
                                      <p:to>
                                        <p:strVal val="visible"/>
                                      </p:to>
                                    </p:set>
                                    <p:animEffect transition="in" filter="blinds(horizontal)">
                                      <p:cBhvr>
                                        <p:cTn id="17" dur="500"/>
                                        <p:tgtEl>
                                          <p:spTgt spid="2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5">
                                            <p:txEl>
                                              <p:pRg st="3" end="3"/>
                                            </p:txEl>
                                          </p:spTgt>
                                        </p:tgtEl>
                                        <p:attrNameLst>
                                          <p:attrName>style.visibility</p:attrName>
                                        </p:attrNameLst>
                                      </p:cBhvr>
                                      <p:to>
                                        <p:strVal val="visible"/>
                                      </p:to>
                                    </p:set>
                                    <p:animEffect transition="in" filter="blinds(horizontal)">
                                      <p:cBhvr>
                                        <p:cTn id="22" dur="500"/>
                                        <p:tgtEl>
                                          <p:spTgt spid="2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445701" y="981522"/>
            <a:ext cx="11299010" cy="5262979"/>
          </a:xfrm>
          <a:prstGeom prst="rect">
            <a:avLst/>
          </a:prstGeom>
        </p:spPr>
        <p:txBody>
          <a:bodyPr wrap="square">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9.</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(2022·</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日照调研</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已知：</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(NH</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4</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CO</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3</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en-US" altLang="zh-CN" sz="2800" kern="100" spc="-80" dirty="0">
                <a:latin typeface="Times New Roman" panose="02020603050405020304" pitchFamily="18" charset="0"/>
                <a:ea typeface="方正中等线简体" panose="03000509000000000000" pitchFamily="65" charset="-122"/>
                <a:cs typeface="Courier New" panose="02070309020205020404" pitchFamily="49"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=NH</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4</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HCO</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3</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NH</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3</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(g)</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74.9 </a:t>
            </a:r>
            <a:r>
              <a:rPr lang="en-US" altLang="zh-CN" sz="2800" kern="100" dirty="0" err="1">
                <a:latin typeface="Times New Roman" panose="02020603050405020304" pitchFamily="18" charset="0"/>
                <a:ea typeface="方正中等线简体" panose="03000509000000000000" pitchFamily="65" charset="-122"/>
                <a:cs typeface="Courier New" panose="02070309020205020404" pitchFamily="49" charset="0"/>
              </a:rPr>
              <a:t>kJ·mol</a:t>
            </a:r>
            <a:r>
              <a:rPr lang="zh-CN" altLang="zh-CN" sz="2800" kern="100" baseline="300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baseline="30000" dirty="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，下列说法正确的是</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该反应中熵变、焓变皆大于</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0</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B.</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该反应是吸热反应，因此一定不能自发进行</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C.</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碳酸盐分解反应中熵增加，因此在任何条件下所有碳酸盐分解一定</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能</a:t>
            </a:r>
            <a:endParaRPr lang="en-US"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自发</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进行</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D.</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能自发进行的反应一定是放热反应，不能自发进行的反应一定是</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吸热</a:t>
            </a:r>
            <a:endParaRPr lang="en-US"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反应</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21" name="TextBox 9"/>
          <p:cNvSpPr txBox="1"/>
          <p:nvPr/>
        </p:nvSpPr>
        <p:spPr>
          <a:xfrm>
            <a:off x="280664" y="2349674"/>
            <a:ext cx="756000" cy="756000"/>
          </a:xfrm>
          <a:prstGeom prst="rect">
            <a:avLst/>
          </a:prstGeom>
          <a:noFill/>
        </p:spPr>
        <p:txBody>
          <a:bodyPr wrap="square" rtlCol="0">
            <a:spAutoFit/>
          </a:bodyPr>
          <a:lstStyle/>
          <a:p>
            <a:r>
              <a:rPr lang="zh-CN" altLang="en-US" sz="4500" b="1" dirty="0">
                <a:solidFill>
                  <a:srgbClr val="C00000"/>
                </a:solidFill>
                <a:latin typeface="华文细黑" pitchFamily="2" charset="-122"/>
                <a:ea typeface="华文细黑" pitchFamily="2" charset="-122"/>
              </a:rPr>
              <a:t>√</a:t>
            </a:r>
          </a:p>
        </p:txBody>
      </p:sp>
      <p:sp>
        <p:nvSpPr>
          <p:cNvPr id="22" name="Rectangle 21">
            <a:hlinkClick r:id="rId2" action="ppaction://hlinksldjump"/>
          </p:cNvPr>
          <p:cNvSpPr>
            <a:spLocks noChangeArrowheads="1"/>
          </p:cNvSpPr>
          <p:nvPr/>
        </p:nvSpPr>
        <p:spPr bwMode="auto">
          <a:xfrm>
            <a:off x="164023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a:t>
            </a:r>
          </a:p>
        </p:txBody>
      </p:sp>
      <p:sp>
        <p:nvSpPr>
          <p:cNvPr id="23" name="Rectangle 21">
            <a:hlinkClick r:id="rId3" action="ppaction://hlinksldjump"/>
          </p:cNvPr>
          <p:cNvSpPr>
            <a:spLocks noChangeArrowheads="1"/>
          </p:cNvSpPr>
          <p:nvPr/>
        </p:nvSpPr>
        <p:spPr bwMode="auto">
          <a:xfrm>
            <a:off x="204989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2</a:t>
            </a:r>
          </a:p>
        </p:txBody>
      </p:sp>
      <p:sp>
        <p:nvSpPr>
          <p:cNvPr id="40" name="Rectangle 21">
            <a:hlinkClick r:id="rId4" action="ppaction://hlinksldjump"/>
          </p:cNvPr>
          <p:cNvSpPr>
            <a:spLocks noChangeArrowheads="1"/>
          </p:cNvSpPr>
          <p:nvPr/>
        </p:nvSpPr>
        <p:spPr bwMode="auto">
          <a:xfrm>
            <a:off x="245955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3</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41" name="Rectangle 21">
            <a:hlinkClick r:id="rId5" action="ppaction://hlinksldjump"/>
          </p:cNvPr>
          <p:cNvSpPr>
            <a:spLocks noChangeArrowheads="1"/>
          </p:cNvSpPr>
          <p:nvPr/>
        </p:nvSpPr>
        <p:spPr bwMode="auto">
          <a:xfrm>
            <a:off x="286920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4</a:t>
            </a:r>
          </a:p>
        </p:txBody>
      </p:sp>
      <p:sp>
        <p:nvSpPr>
          <p:cNvPr id="42" name="Rectangle 21">
            <a:hlinkClick r:id="rId6" action="ppaction://hlinksldjump"/>
          </p:cNvPr>
          <p:cNvSpPr>
            <a:spLocks noChangeArrowheads="1"/>
          </p:cNvSpPr>
          <p:nvPr/>
        </p:nvSpPr>
        <p:spPr bwMode="auto">
          <a:xfrm>
            <a:off x="327886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5</a:t>
            </a:r>
          </a:p>
        </p:txBody>
      </p:sp>
      <p:sp>
        <p:nvSpPr>
          <p:cNvPr id="43" name="Rectangle 21">
            <a:hlinkClick r:id="rId7" action="ppaction://hlinksldjump"/>
          </p:cNvPr>
          <p:cNvSpPr>
            <a:spLocks noChangeArrowheads="1"/>
          </p:cNvSpPr>
          <p:nvPr/>
        </p:nvSpPr>
        <p:spPr bwMode="auto">
          <a:xfrm>
            <a:off x="368852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6</a:t>
            </a:r>
          </a:p>
        </p:txBody>
      </p:sp>
      <p:sp>
        <p:nvSpPr>
          <p:cNvPr id="44" name="Rectangle 21">
            <a:hlinkClick r:id="rId8" action="ppaction://hlinksldjump"/>
          </p:cNvPr>
          <p:cNvSpPr>
            <a:spLocks noChangeArrowheads="1"/>
          </p:cNvSpPr>
          <p:nvPr/>
        </p:nvSpPr>
        <p:spPr bwMode="auto">
          <a:xfrm>
            <a:off x="409818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45" name="Rectangle 21">
            <a:hlinkClick r:id="rId9" action="ppaction://hlinksldjump"/>
          </p:cNvPr>
          <p:cNvSpPr>
            <a:spLocks noChangeArrowheads="1"/>
          </p:cNvSpPr>
          <p:nvPr/>
        </p:nvSpPr>
        <p:spPr bwMode="auto">
          <a:xfrm>
            <a:off x="450784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8</a:t>
            </a:r>
          </a:p>
        </p:txBody>
      </p:sp>
      <p:sp>
        <p:nvSpPr>
          <p:cNvPr id="46" name="Rectangle 21">
            <a:hlinkClick r:id="rId10" action="ppaction://hlinksldjump"/>
          </p:cNvPr>
          <p:cNvSpPr>
            <a:spLocks noChangeArrowheads="1"/>
          </p:cNvSpPr>
          <p:nvPr/>
        </p:nvSpPr>
        <p:spPr bwMode="auto">
          <a:xfrm>
            <a:off x="4917499" y="278414"/>
            <a:ext cx="288000" cy="288000"/>
          </a:xfrm>
          <a:prstGeom prst="roundRect">
            <a:avLst/>
          </a:prstGeom>
          <a:solidFill>
            <a:srgbClr val="00B0F0"/>
          </a:solidFill>
          <a:ln w="9525">
            <a:noFill/>
            <a:miter lim="800000"/>
            <a:headEnd/>
            <a:tailEnd/>
          </a:ln>
          <a:effectLst/>
          <a:extLst/>
        </p:spPr>
        <p:txBody>
          <a:bodyPr wrap="none" lIns="102364" tIns="51181" rIns="102364" bIns="51181" anchor="ctr"/>
          <a:lstStyle/>
          <a:p>
            <a:pPr algn="ctr" defTabSz="768046" fontAlgn="base">
              <a:spcBef>
                <a:spcPct val="0"/>
              </a:spcBef>
              <a:spcAft>
                <a:spcPct val="0"/>
              </a:spcAft>
            </a:pPr>
            <a:r>
              <a:rPr lang="en-US" altLang="zh-CN" sz="1400" dirty="0">
                <a:solidFill>
                  <a:schemeClr val="bg1"/>
                </a:solidFill>
                <a:latin typeface="Arial" panose="020B0604020202020204" pitchFamily="34" charset="0"/>
                <a:ea typeface="楷体" panose="02010609060101010101" pitchFamily="49" charset="-122"/>
                <a:cs typeface="Arial" panose="020B0604020202020204" pitchFamily="34" charset="0"/>
              </a:rPr>
              <a:t>9</a:t>
            </a:r>
          </a:p>
        </p:txBody>
      </p:sp>
      <p:sp>
        <p:nvSpPr>
          <p:cNvPr id="47" name="Rectangle 21">
            <a:hlinkClick r:id="rId11" action="ppaction://hlinksldjump"/>
          </p:cNvPr>
          <p:cNvSpPr>
            <a:spLocks noChangeArrowheads="1"/>
          </p:cNvSpPr>
          <p:nvPr/>
        </p:nvSpPr>
        <p:spPr bwMode="auto">
          <a:xfrm>
            <a:off x="532715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10</a:t>
            </a:r>
          </a:p>
        </p:txBody>
      </p:sp>
      <p:sp>
        <p:nvSpPr>
          <p:cNvPr id="48" name="Rectangle 21">
            <a:hlinkClick r:id="rId12" action="ppaction://hlinksldjump"/>
          </p:cNvPr>
          <p:cNvSpPr>
            <a:spLocks noChangeArrowheads="1"/>
          </p:cNvSpPr>
          <p:nvPr/>
        </p:nvSpPr>
        <p:spPr bwMode="auto">
          <a:xfrm>
            <a:off x="573681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11</a:t>
            </a:r>
          </a:p>
        </p:txBody>
      </p:sp>
      <p:sp>
        <p:nvSpPr>
          <p:cNvPr id="49" name="Rectangle 21">
            <a:hlinkClick r:id="rId13" action="ppaction://hlinksldjump"/>
          </p:cNvPr>
          <p:cNvSpPr>
            <a:spLocks noChangeArrowheads="1"/>
          </p:cNvSpPr>
          <p:nvPr/>
        </p:nvSpPr>
        <p:spPr bwMode="auto">
          <a:xfrm>
            <a:off x="614647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12</a:t>
            </a:r>
          </a:p>
        </p:txBody>
      </p:sp>
      <p:sp>
        <p:nvSpPr>
          <p:cNvPr id="50" name="Rectangle 21">
            <a:hlinkClick r:id="rId14" action="ppaction://hlinksldjump"/>
          </p:cNvPr>
          <p:cNvSpPr>
            <a:spLocks noChangeArrowheads="1"/>
          </p:cNvSpPr>
          <p:nvPr/>
        </p:nvSpPr>
        <p:spPr bwMode="auto">
          <a:xfrm>
            <a:off x="655613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13</a:t>
            </a:r>
          </a:p>
        </p:txBody>
      </p:sp>
      <p:sp>
        <p:nvSpPr>
          <p:cNvPr id="51" name="Rectangle 21">
            <a:hlinkClick r:id="rId15" action="ppaction://hlinksldjump"/>
          </p:cNvPr>
          <p:cNvSpPr>
            <a:spLocks noChangeArrowheads="1"/>
          </p:cNvSpPr>
          <p:nvPr/>
        </p:nvSpPr>
        <p:spPr bwMode="auto">
          <a:xfrm>
            <a:off x="696578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14</a:t>
            </a:r>
          </a:p>
        </p:txBody>
      </p:sp>
      <p:sp>
        <p:nvSpPr>
          <p:cNvPr id="52" name="Rectangle 21">
            <a:hlinkClick r:id="rId16" action="ppaction://hlinksldjump"/>
          </p:cNvPr>
          <p:cNvSpPr>
            <a:spLocks noChangeArrowheads="1"/>
          </p:cNvSpPr>
          <p:nvPr/>
        </p:nvSpPr>
        <p:spPr bwMode="auto">
          <a:xfrm>
            <a:off x="737544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15</a:t>
            </a:r>
          </a:p>
        </p:txBody>
      </p:sp>
      <p:sp>
        <p:nvSpPr>
          <p:cNvPr id="53" name="Rectangle 21">
            <a:hlinkClick r:id="rId17" action="ppaction://hlinksldjump"/>
          </p:cNvPr>
          <p:cNvSpPr>
            <a:spLocks noChangeArrowheads="1"/>
          </p:cNvSpPr>
          <p:nvPr/>
        </p:nvSpPr>
        <p:spPr bwMode="auto">
          <a:xfrm>
            <a:off x="7785104"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16</a:t>
            </a:r>
          </a:p>
        </p:txBody>
      </p:sp>
      <p:sp>
        <p:nvSpPr>
          <p:cNvPr id="26" name="Rectangle 21">
            <a:hlinkClick r:id="rId18" action="ppaction://hlinksldjump"/>
          </p:cNvPr>
          <p:cNvSpPr>
            <a:spLocks noChangeArrowheads="1"/>
          </p:cNvSpPr>
          <p:nvPr/>
        </p:nvSpPr>
        <p:spPr bwMode="auto">
          <a:xfrm>
            <a:off x="819476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Tree>
    <p:extLst>
      <p:ext uri="{BB962C8B-B14F-4D97-AF65-F5344CB8AC3E}">
        <p14:creationId xmlns:p14="http://schemas.microsoft.com/office/powerpoint/2010/main" val="30160688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linds(horizontal)">
                                      <p:cBhvr>
                                        <p:cTn id="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组合 30"/>
          <p:cNvGrpSpPr/>
          <p:nvPr/>
        </p:nvGrpSpPr>
        <p:grpSpPr>
          <a:xfrm>
            <a:off x="335206" y="768041"/>
            <a:ext cx="11520000" cy="5398057"/>
            <a:chOff x="335206" y="875209"/>
            <a:chExt cx="11520000" cy="5512040"/>
          </a:xfrm>
        </p:grpSpPr>
        <p:sp>
          <p:nvSpPr>
            <p:cNvPr id="50" name="圆角矩形 49">
              <a:extLst>
                <a:ext uri="{FF2B5EF4-FFF2-40B4-BE49-F238E27FC236}">
                  <a16:creationId xmlns:a16="http://schemas.microsoft.com/office/drawing/2014/main" xmlns="" id="{E595429C-FC91-844C-93CF-CDF13B79A00E}"/>
                </a:ext>
              </a:extLst>
            </p:cNvPr>
            <p:cNvSpPr/>
            <p:nvPr/>
          </p:nvSpPr>
          <p:spPr>
            <a:xfrm>
              <a:off x="335206" y="996241"/>
              <a:ext cx="11520000" cy="5391008"/>
            </a:xfrm>
            <a:prstGeom prst="roundRect">
              <a:avLst>
                <a:gd name="adj" fmla="val 2387"/>
              </a:avLst>
            </a:prstGeom>
            <a:solidFill>
              <a:schemeClr val="accent5">
                <a:lumMod val="20000"/>
                <a:lumOff val="80000"/>
              </a:schemeClr>
            </a:solidFill>
            <a:ln w="285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zh-CN" dirty="0" smtClean="0">
                <a:solidFill>
                  <a:prstClr val="white"/>
                </a:solidFill>
              </a:endParaRPr>
            </a:p>
          </p:txBody>
        </p:sp>
        <p:sp>
          <p:nvSpPr>
            <p:cNvPr id="51" name="矩形 50">
              <a:extLst>
                <a:ext uri="{FF2B5EF4-FFF2-40B4-BE49-F238E27FC236}">
                  <a16:creationId xmlns:a16="http://schemas.microsoft.com/office/drawing/2014/main" xmlns="" id="{FB65ABD8-6080-B245-B7CB-5CF76B33E96C}"/>
                </a:ext>
              </a:extLst>
            </p:cNvPr>
            <p:cNvSpPr/>
            <p:nvPr/>
          </p:nvSpPr>
          <p:spPr>
            <a:xfrm>
              <a:off x="920948" y="943678"/>
              <a:ext cx="714645" cy="174555"/>
            </a:xfrm>
            <a:prstGeom prst="rect">
              <a:avLst/>
            </a:prstGeom>
            <a:solidFill>
              <a:srgbClr val="383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zh-CN" altLang="en-US">
                <a:solidFill>
                  <a:prstClr val="white"/>
                </a:solidFill>
              </a:endParaRPr>
            </a:p>
          </p:txBody>
        </p:sp>
        <p:sp>
          <p:nvSpPr>
            <p:cNvPr id="54" name="文本框 53">
              <a:extLst>
                <a:ext uri="{FF2B5EF4-FFF2-40B4-BE49-F238E27FC236}">
                  <a16:creationId xmlns:a16="http://schemas.microsoft.com/office/drawing/2014/main" xmlns="" id="{88957DF7-A6C0-3848-B485-D6CCBD5F92BE}"/>
                </a:ext>
              </a:extLst>
            </p:cNvPr>
            <p:cNvSpPr txBox="1"/>
            <p:nvPr/>
          </p:nvSpPr>
          <p:spPr>
            <a:xfrm>
              <a:off x="884604" y="875209"/>
              <a:ext cx="787333" cy="236026"/>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accent5">
                <a:lumMod val="40000"/>
                <a:lumOff val="6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dirty="0">
                <a:solidFill>
                  <a:prstClr val="white"/>
                </a:solidFill>
                <a:latin typeface="DOUYU Font" pitchFamily="2" charset="-122"/>
                <a:ea typeface="DOUYU Font" pitchFamily="2" charset="-122"/>
              </a:endParaRPr>
            </a:p>
          </p:txBody>
        </p:sp>
      </p:grpSp>
      <p:sp>
        <p:nvSpPr>
          <p:cNvPr id="32" name="Rectangle 21">
            <a:hlinkClick r:id="rId2" action="ppaction://hlinksldjump"/>
          </p:cNvPr>
          <p:cNvSpPr>
            <a:spLocks noChangeArrowheads="1"/>
          </p:cNvSpPr>
          <p:nvPr/>
        </p:nvSpPr>
        <p:spPr bwMode="auto">
          <a:xfrm>
            <a:off x="164023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a:t>
            </a:r>
          </a:p>
        </p:txBody>
      </p:sp>
      <p:sp>
        <p:nvSpPr>
          <p:cNvPr id="33" name="Rectangle 21">
            <a:hlinkClick r:id="rId3" action="ppaction://hlinksldjump"/>
          </p:cNvPr>
          <p:cNvSpPr>
            <a:spLocks noChangeArrowheads="1"/>
          </p:cNvSpPr>
          <p:nvPr/>
        </p:nvSpPr>
        <p:spPr bwMode="auto">
          <a:xfrm>
            <a:off x="204989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2</a:t>
            </a:r>
          </a:p>
        </p:txBody>
      </p:sp>
      <p:sp>
        <p:nvSpPr>
          <p:cNvPr id="34" name="Rectangle 21">
            <a:hlinkClick r:id="rId4" action="ppaction://hlinksldjump"/>
          </p:cNvPr>
          <p:cNvSpPr>
            <a:spLocks noChangeArrowheads="1"/>
          </p:cNvSpPr>
          <p:nvPr/>
        </p:nvSpPr>
        <p:spPr bwMode="auto">
          <a:xfrm>
            <a:off x="245955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3</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35" name="Rectangle 21">
            <a:hlinkClick r:id="rId5" action="ppaction://hlinksldjump"/>
          </p:cNvPr>
          <p:cNvSpPr>
            <a:spLocks noChangeArrowheads="1"/>
          </p:cNvSpPr>
          <p:nvPr/>
        </p:nvSpPr>
        <p:spPr bwMode="auto">
          <a:xfrm>
            <a:off x="286920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4</a:t>
            </a:r>
          </a:p>
        </p:txBody>
      </p:sp>
      <p:sp>
        <p:nvSpPr>
          <p:cNvPr id="36" name="Rectangle 21">
            <a:hlinkClick r:id="rId6" action="ppaction://hlinksldjump"/>
          </p:cNvPr>
          <p:cNvSpPr>
            <a:spLocks noChangeArrowheads="1"/>
          </p:cNvSpPr>
          <p:nvPr/>
        </p:nvSpPr>
        <p:spPr bwMode="auto">
          <a:xfrm>
            <a:off x="327886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5</a:t>
            </a:r>
          </a:p>
        </p:txBody>
      </p:sp>
      <p:sp>
        <p:nvSpPr>
          <p:cNvPr id="37" name="Rectangle 21">
            <a:hlinkClick r:id="rId7" action="ppaction://hlinksldjump"/>
          </p:cNvPr>
          <p:cNvSpPr>
            <a:spLocks noChangeArrowheads="1"/>
          </p:cNvSpPr>
          <p:nvPr/>
        </p:nvSpPr>
        <p:spPr bwMode="auto">
          <a:xfrm>
            <a:off x="368852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6</a:t>
            </a:r>
          </a:p>
        </p:txBody>
      </p:sp>
      <p:sp>
        <p:nvSpPr>
          <p:cNvPr id="38" name="Rectangle 21">
            <a:hlinkClick r:id="rId8" action="ppaction://hlinksldjump"/>
          </p:cNvPr>
          <p:cNvSpPr>
            <a:spLocks noChangeArrowheads="1"/>
          </p:cNvSpPr>
          <p:nvPr/>
        </p:nvSpPr>
        <p:spPr bwMode="auto">
          <a:xfrm>
            <a:off x="409818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39" name="Rectangle 21">
            <a:hlinkClick r:id="rId9" action="ppaction://hlinksldjump"/>
          </p:cNvPr>
          <p:cNvSpPr>
            <a:spLocks noChangeArrowheads="1"/>
          </p:cNvSpPr>
          <p:nvPr/>
        </p:nvSpPr>
        <p:spPr bwMode="auto">
          <a:xfrm>
            <a:off x="450784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8</a:t>
            </a:r>
          </a:p>
        </p:txBody>
      </p:sp>
      <p:sp>
        <p:nvSpPr>
          <p:cNvPr id="40" name="Rectangle 21">
            <a:hlinkClick r:id="rId10" action="ppaction://hlinksldjump"/>
          </p:cNvPr>
          <p:cNvSpPr>
            <a:spLocks noChangeArrowheads="1"/>
          </p:cNvSpPr>
          <p:nvPr/>
        </p:nvSpPr>
        <p:spPr bwMode="auto">
          <a:xfrm>
            <a:off x="4917499" y="278414"/>
            <a:ext cx="288000" cy="288000"/>
          </a:xfrm>
          <a:prstGeom prst="roundRect">
            <a:avLst/>
          </a:prstGeom>
          <a:solidFill>
            <a:srgbClr val="00B0F0"/>
          </a:solidFill>
          <a:ln w="9525">
            <a:noFill/>
            <a:miter lim="800000"/>
            <a:headEnd/>
            <a:tailEnd/>
          </a:ln>
          <a:effectLst/>
          <a:extLst/>
        </p:spPr>
        <p:txBody>
          <a:bodyPr wrap="none" lIns="102364" tIns="51181" rIns="102364" bIns="51181" anchor="ctr"/>
          <a:lstStyle/>
          <a:p>
            <a:pPr algn="ctr" defTabSz="768046" fontAlgn="base">
              <a:spcBef>
                <a:spcPct val="0"/>
              </a:spcBef>
              <a:spcAft>
                <a:spcPct val="0"/>
              </a:spcAft>
            </a:pPr>
            <a:r>
              <a:rPr lang="en-US" altLang="zh-CN" sz="1400" dirty="0">
                <a:solidFill>
                  <a:schemeClr val="bg1"/>
                </a:solidFill>
                <a:latin typeface="Arial" panose="020B0604020202020204" pitchFamily="34" charset="0"/>
                <a:ea typeface="楷体" panose="02010609060101010101" pitchFamily="49" charset="-122"/>
                <a:cs typeface="Arial" panose="020B0604020202020204" pitchFamily="34" charset="0"/>
              </a:rPr>
              <a:t>9</a:t>
            </a:r>
          </a:p>
        </p:txBody>
      </p:sp>
      <p:sp>
        <p:nvSpPr>
          <p:cNvPr id="41" name="Rectangle 21">
            <a:hlinkClick r:id="rId11" action="ppaction://hlinksldjump"/>
          </p:cNvPr>
          <p:cNvSpPr>
            <a:spLocks noChangeArrowheads="1"/>
          </p:cNvSpPr>
          <p:nvPr/>
        </p:nvSpPr>
        <p:spPr bwMode="auto">
          <a:xfrm>
            <a:off x="532715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10</a:t>
            </a:r>
          </a:p>
        </p:txBody>
      </p:sp>
      <p:sp>
        <p:nvSpPr>
          <p:cNvPr id="42" name="Rectangle 21">
            <a:hlinkClick r:id="rId12" action="ppaction://hlinksldjump"/>
          </p:cNvPr>
          <p:cNvSpPr>
            <a:spLocks noChangeArrowheads="1"/>
          </p:cNvSpPr>
          <p:nvPr/>
        </p:nvSpPr>
        <p:spPr bwMode="auto">
          <a:xfrm>
            <a:off x="573681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11</a:t>
            </a:r>
          </a:p>
        </p:txBody>
      </p:sp>
      <p:sp>
        <p:nvSpPr>
          <p:cNvPr id="43" name="Rectangle 21">
            <a:hlinkClick r:id="rId13" action="ppaction://hlinksldjump"/>
          </p:cNvPr>
          <p:cNvSpPr>
            <a:spLocks noChangeArrowheads="1"/>
          </p:cNvSpPr>
          <p:nvPr/>
        </p:nvSpPr>
        <p:spPr bwMode="auto">
          <a:xfrm>
            <a:off x="614647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12</a:t>
            </a:r>
          </a:p>
        </p:txBody>
      </p:sp>
      <p:sp>
        <p:nvSpPr>
          <p:cNvPr id="44" name="Rectangle 21">
            <a:hlinkClick r:id="rId14" action="ppaction://hlinksldjump"/>
          </p:cNvPr>
          <p:cNvSpPr>
            <a:spLocks noChangeArrowheads="1"/>
          </p:cNvSpPr>
          <p:nvPr/>
        </p:nvSpPr>
        <p:spPr bwMode="auto">
          <a:xfrm>
            <a:off x="655613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13</a:t>
            </a:r>
          </a:p>
        </p:txBody>
      </p:sp>
      <p:sp>
        <p:nvSpPr>
          <p:cNvPr id="45" name="Rectangle 21">
            <a:hlinkClick r:id="rId15" action="ppaction://hlinksldjump"/>
          </p:cNvPr>
          <p:cNvSpPr>
            <a:spLocks noChangeArrowheads="1"/>
          </p:cNvSpPr>
          <p:nvPr/>
        </p:nvSpPr>
        <p:spPr bwMode="auto">
          <a:xfrm>
            <a:off x="696578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14</a:t>
            </a:r>
          </a:p>
        </p:txBody>
      </p:sp>
      <p:sp>
        <p:nvSpPr>
          <p:cNvPr id="46" name="Rectangle 21">
            <a:hlinkClick r:id="rId16" action="ppaction://hlinksldjump"/>
          </p:cNvPr>
          <p:cNvSpPr>
            <a:spLocks noChangeArrowheads="1"/>
          </p:cNvSpPr>
          <p:nvPr/>
        </p:nvSpPr>
        <p:spPr bwMode="auto">
          <a:xfrm>
            <a:off x="737544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15</a:t>
            </a:r>
          </a:p>
        </p:txBody>
      </p:sp>
      <p:sp>
        <p:nvSpPr>
          <p:cNvPr id="47" name="Rectangle 21">
            <a:hlinkClick r:id="rId17" action="ppaction://hlinksldjump"/>
          </p:cNvPr>
          <p:cNvSpPr>
            <a:spLocks noChangeArrowheads="1"/>
          </p:cNvSpPr>
          <p:nvPr/>
        </p:nvSpPr>
        <p:spPr bwMode="auto">
          <a:xfrm>
            <a:off x="7785104"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16</a:t>
            </a:r>
          </a:p>
        </p:txBody>
      </p:sp>
      <p:sp>
        <p:nvSpPr>
          <p:cNvPr id="52" name="矩形 51"/>
          <p:cNvSpPr/>
          <p:nvPr/>
        </p:nvSpPr>
        <p:spPr>
          <a:xfrm>
            <a:off x="443206" y="1189410"/>
            <a:ext cx="11304000" cy="4616648"/>
          </a:xfrm>
          <a:prstGeom prst="rect">
            <a:avLst/>
          </a:prstGeom>
        </p:spPr>
        <p:txBody>
          <a:bodyPr wrap="square">
            <a:spAutoFit/>
          </a:bodyPr>
          <a:lstStyle/>
          <a:p>
            <a:pPr algn="just">
              <a:lnSpc>
                <a:spcPct val="150000"/>
              </a:lnSpc>
              <a:spcAft>
                <a:spcPts val="0"/>
              </a:spcAft>
            </a:pP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根据化学方程式可知该反应中熵变、焓变都大于</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A</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项正确</a:t>
            </a: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a:t>
            </a:r>
            <a:endParaRPr lang="en-US"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endParaRPr>
          </a:p>
          <a:p>
            <a:pPr algn="just">
              <a:lnSpc>
                <a:spcPct val="150000"/>
              </a:lnSpc>
              <a:spcAft>
                <a:spcPts val="0"/>
              </a:spcAft>
            </a:pP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该</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反应是吸热反应，但也是熵增加的反应，所以有可能自发进行，</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B</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项错误</a:t>
            </a: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a:t>
            </a:r>
            <a:endParaRPr lang="en-US"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endParaRPr>
          </a:p>
          <a:p>
            <a:pPr algn="just">
              <a:lnSpc>
                <a:spcPct val="150000"/>
              </a:lnSpc>
              <a:spcAft>
                <a:spcPts val="0"/>
              </a:spcAft>
            </a:pP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碳酸盐</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分解反应中熵增加，但不是在任何条件下碳酸盐分解都能够自发进行，如</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CaCO</a:t>
            </a:r>
            <a:r>
              <a:rPr lang="en-US" altLang="zh-CN" sz="2800" kern="100" baseline="-25000" dirty="0">
                <a:latin typeface="Times New Roman" panose="02020603050405020304" pitchFamily="18" charset="0"/>
                <a:ea typeface="楷体_GB2312" panose="02010609030101010101" pitchFamily="49" charset="-122"/>
                <a:cs typeface="Courier New" panose="02070309020205020404" pitchFamily="49" charset="0"/>
              </a:rPr>
              <a:t>3</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的分解仅在高温下能自发进行，</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C</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项错误</a:t>
            </a: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a:t>
            </a:r>
            <a:endParaRPr lang="en-US"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endParaRPr>
          </a:p>
          <a:p>
            <a:pPr algn="just">
              <a:lnSpc>
                <a:spcPct val="150000"/>
              </a:lnSpc>
              <a:spcAft>
                <a:spcPts val="0"/>
              </a:spcAft>
            </a:pP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能</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自发进行的反应不一定是放热反应，不能自发进行的反应也不一定是吸热反应，</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D</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项错误。</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53" name="Rectangle 21">
            <a:hlinkClick r:id="rId18" action="ppaction://hlinksldjump"/>
          </p:cNvPr>
          <p:cNvSpPr>
            <a:spLocks noChangeArrowheads="1"/>
          </p:cNvSpPr>
          <p:nvPr/>
        </p:nvSpPr>
        <p:spPr bwMode="auto">
          <a:xfrm>
            <a:off x="819476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Tree>
    <p:extLst>
      <p:ext uri="{BB962C8B-B14F-4D97-AF65-F5344CB8AC3E}">
        <p14:creationId xmlns:p14="http://schemas.microsoft.com/office/powerpoint/2010/main" val="24857238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52">
                                            <p:txEl>
                                              <p:pRg st="0" end="0"/>
                                            </p:txEl>
                                          </p:spTgt>
                                        </p:tgtEl>
                                        <p:attrNameLst>
                                          <p:attrName>style.visibility</p:attrName>
                                        </p:attrNameLst>
                                      </p:cBhvr>
                                      <p:to>
                                        <p:strVal val="visible"/>
                                      </p:to>
                                    </p:set>
                                    <p:animEffect transition="in" filter="blinds(horizontal)">
                                      <p:cBhvr>
                                        <p:cTn id="7" dur="500"/>
                                        <p:tgtEl>
                                          <p:spTgt spid="5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2">
                                            <p:txEl>
                                              <p:pRg st="1" end="1"/>
                                            </p:txEl>
                                          </p:spTgt>
                                        </p:tgtEl>
                                        <p:attrNameLst>
                                          <p:attrName>style.visibility</p:attrName>
                                        </p:attrNameLst>
                                      </p:cBhvr>
                                      <p:to>
                                        <p:strVal val="visible"/>
                                      </p:to>
                                    </p:set>
                                    <p:animEffect transition="in" filter="blinds(horizontal)">
                                      <p:cBhvr>
                                        <p:cTn id="12" dur="500"/>
                                        <p:tgtEl>
                                          <p:spTgt spid="5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2">
                                            <p:txEl>
                                              <p:pRg st="2" end="2"/>
                                            </p:txEl>
                                          </p:spTgt>
                                        </p:tgtEl>
                                        <p:attrNameLst>
                                          <p:attrName>style.visibility</p:attrName>
                                        </p:attrNameLst>
                                      </p:cBhvr>
                                      <p:to>
                                        <p:strVal val="visible"/>
                                      </p:to>
                                    </p:set>
                                    <p:animEffect transition="in" filter="blinds(horizontal)">
                                      <p:cBhvr>
                                        <p:cTn id="17" dur="500"/>
                                        <p:tgtEl>
                                          <p:spTgt spid="5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2">
                                            <p:txEl>
                                              <p:pRg st="3" end="3"/>
                                            </p:txEl>
                                          </p:spTgt>
                                        </p:tgtEl>
                                        <p:attrNameLst>
                                          <p:attrName>style.visibility</p:attrName>
                                        </p:attrNameLst>
                                      </p:cBhvr>
                                      <p:to>
                                        <p:strVal val="visible"/>
                                      </p:to>
                                    </p:set>
                                    <p:animEffect transition="in" filter="blinds(horizontal)">
                                      <p:cBhvr>
                                        <p:cTn id="22" dur="500"/>
                                        <p:tgtEl>
                                          <p:spTgt spid="5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445701" y="1058531"/>
            <a:ext cx="11122113" cy="3970318"/>
          </a:xfrm>
          <a:prstGeom prst="rect">
            <a:avLst/>
          </a:prstGeom>
        </p:spPr>
        <p:txBody>
          <a:bodyPr wrap="square">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10.</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现有反应：</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2SO</a:t>
            </a:r>
            <a:r>
              <a:rPr lang="en-US" altLang="zh-CN" sz="2800" kern="100" baseline="-25000" dirty="0" smtClean="0">
                <a:latin typeface="Times New Roman" panose="02020603050405020304" pitchFamily="18" charset="0"/>
                <a:ea typeface="方正中等线简体" panose="03000509000000000000" pitchFamily="65" charset="-122"/>
                <a:cs typeface="Courier New" panose="02070309020205020404" pitchFamily="49" charset="0"/>
              </a:rPr>
              <a:t>3</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(g)</a:t>
            </a:r>
            <a:r>
              <a:rPr lang="en-US" altLang="zh-CN" sz="2800" kern="100" dirty="0">
                <a:latin typeface="ZBFH" panose="02020603050405020304" pitchFamily="18" charset="0"/>
                <a:ea typeface="方正中等线简体" panose="03000509000000000000" pitchFamily="65" charset="-122"/>
                <a:cs typeface="Times New Roman" panose="02020603050405020304" pitchFamily="18" charset="0"/>
              </a:rPr>
              <a:t> </a:t>
            </a:r>
            <a:r>
              <a:rPr lang="en-US" altLang="zh-CN" sz="2800" kern="100" dirty="0" smtClean="0">
                <a:latin typeface="ZBFH" panose="02020603050405020304" pitchFamily="18" charset="0"/>
                <a:ea typeface="方正中等线简体" panose="03000509000000000000" pitchFamily="65" charset="-122"/>
                <a:cs typeface="Times New Roman" panose="02020603050405020304" pitchFamily="18" charset="0"/>
              </a:rPr>
              <a:t>     </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2SO</a:t>
            </a:r>
            <a:r>
              <a:rPr lang="en-US" altLang="zh-CN" sz="2800" kern="100" baseline="-25000" dirty="0" smtClean="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(g</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O</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(g)</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0</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，下列有关说法正确的是</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0</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的化学反应一定不能自发进行</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B.</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该反应的熵增大</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即</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0)</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C.</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该反应在任何条件下一定能自发进行</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D.</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自发过程一定使体系的熵增大</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23" name="Rectangle 21">
            <a:hlinkClick r:id="rId3" action="ppaction://hlinksldjump"/>
          </p:cNvPr>
          <p:cNvSpPr>
            <a:spLocks noChangeArrowheads="1"/>
          </p:cNvSpPr>
          <p:nvPr/>
        </p:nvSpPr>
        <p:spPr bwMode="auto">
          <a:xfrm>
            <a:off x="164023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a:t>
            </a:r>
          </a:p>
        </p:txBody>
      </p:sp>
      <p:sp>
        <p:nvSpPr>
          <p:cNvPr id="39" name="Rectangle 21">
            <a:hlinkClick r:id="rId4" action="ppaction://hlinksldjump"/>
          </p:cNvPr>
          <p:cNvSpPr>
            <a:spLocks noChangeArrowheads="1"/>
          </p:cNvSpPr>
          <p:nvPr/>
        </p:nvSpPr>
        <p:spPr bwMode="auto">
          <a:xfrm>
            <a:off x="204989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2</a:t>
            </a:r>
          </a:p>
        </p:txBody>
      </p:sp>
      <p:sp>
        <p:nvSpPr>
          <p:cNvPr id="40" name="Rectangle 21">
            <a:hlinkClick r:id="rId5" action="ppaction://hlinksldjump"/>
          </p:cNvPr>
          <p:cNvSpPr>
            <a:spLocks noChangeArrowheads="1"/>
          </p:cNvSpPr>
          <p:nvPr/>
        </p:nvSpPr>
        <p:spPr bwMode="auto">
          <a:xfrm>
            <a:off x="245955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3</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41" name="Rectangle 21">
            <a:hlinkClick r:id="rId6" action="ppaction://hlinksldjump"/>
          </p:cNvPr>
          <p:cNvSpPr>
            <a:spLocks noChangeArrowheads="1"/>
          </p:cNvSpPr>
          <p:nvPr/>
        </p:nvSpPr>
        <p:spPr bwMode="auto">
          <a:xfrm>
            <a:off x="286920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4</a:t>
            </a:r>
          </a:p>
        </p:txBody>
      </p:sp>
      <p:sp>
        <p:nvSpPr>
          <p:cNvPr id="42" name="Rectangle 21">
            <a:hlinkClick r:id="rId7" action="ppaction://hlinksldjump"/>
          </p:cNvPr>
          <p:cNvSpPr>
            <a:spLocks noChangeArrowheads="1"/>
          </p:cNvSpPr>
          <p:nvPr/>
        </p:nvSpPr>
        <p:spPr bwMode="auto">
          <a:xfrm>
            <a:off x="327886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5</a:t>
            </a:r>
          </a:p>
        </p:txBody>
      </p:sp>
      <p:sp>
        <p:nvSpPr>
          <p:cNvPr id="43" name="Rectangle 21">
            <a:hlinkClick r:id="rId8" action="ppaction://hlinksldjump"/>
          </p:cNvPr>
          <p:cNvSpPr>
            <a:spLocks noChangeArrowheads="1"/>
          </p:cNvSpPr>
          <p:nvPr/>
        </p:nvSpPr>
        <p:spPr bwMode="auto">
          <a:xfrm>
            <a:off x="368852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6</a:t>
            </a:r>
          </a:p>
        </p:txBody>
      </p:sp>
      <p:sp>
        <p:nvSpPr>
          <p:cNvPr id="44" name="Rectangle 21">
            <a:hlinkClick r:id="rId9" action="ppaction://hlinksldjump"/>
          </p:cNvPr>
          <p:cNvSpPr>
            <a:spLocks noChangeArrowheads="1"/>
          </p:cNvSpPr>
          <p:nvPr/>
        </p:nvSpPr>
        <p:spPr bwMode="auto">
          <a:xfrm>
            <a:off x="409818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45" name="Rectangle 21">
            <a:hlinkClick r:id="rId10" action="ppaction://hlinksldjump"/>
          </p:cNvPr>
          <p:cNvSpPr>
            <a:spLocks noChangeArrowheads="1"/>
          </p:cNvSpPr>
          <p:nvPr/>
        </p:nvSpPr>
        <p:spPr bwMode="auto">
          <a:xfrm>
            <a:off x="450784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8</a:t>
            </a:r>
          </a:p>
        </p:txBody>
      </p:sp>
      <p:sp>
        <p:nvSpPr>
          <p:cNvPr id="46" name="Rectangle 21">
            <a:hlinkClick r:id="rId11" action="ppaction://hlinksldjump"/>
          </p:cNvPr>
          <p:cNvSpPr>
            <a:spLocks noChangeArrowheads="1"/>
          </p:cNvSpPr>
          <p:nvPr/>
        </p:nvSpPr>
        <p:spPr bwMode="auto">
          <a:xfrm>
            <a:off x="491749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9</a:t>
            </a:r>
          </a:p>
        </p:txBody>
      </p:sp>
      <p:sp>
        <p:nvSpPr>
          <p:cNvPr id="47" name="Rectangle 21">
            <a:hlinkClick r:id="rId12" action="ppaction://hlinksldjump"/>
          </p:cNvPr>
          <p:cNvSpPr>
            <a:spLocks noChangeArrowheads="1"/>
          </p:cNvSpPr>
          <p:nvPr/>
        </p:nvSpPr>
        <p:spPr bwMode="auto">
          <a:xfrm>
            <a:off x="5327157" y="278414"/>
            <a:ext cx="288000" cy="288000"/>
          </a:xfrm>
          <a:prstGeom prst="roundRect">
            <a:avLst/>
          </a:prstGeom>
          <a:solidFill>
            <a:srgbClr val="00B0F0"/>
          </a:solidFill>
          <a:ln w="9525">
            <a:noFill/>
            <a:miter lim="800000"/>
            <a:headEnd/>
            <a:tailEnd/>
          </a:ln>
          <a:effectLst/>
          <a:extLst/>
        </p:spPr>
        <p:txBody>
          <a:bodyPr wrap="none" lIns="102364" tIns="51181" rIns="102364" bIns="51181" anchor="ctr"/>
          <a:lstStyle/>
          <a:p>
            <a:pPr algn="ctr" defTabSz="768046" fontAlgn="base">
              <a:spcBef>
                <a:spcPct val="0"/>
              </a:spcBef>
              <a:spcAft>
                <a:spcPct val="0"/>
              </a:spcAft>
            </a:pPr>
            <a:r>
              <a:rPr lang="en-US" altLang="zh-CN" sz="1400" dirty="0">
                <a:solidFill>
                  <a:schemeClr val="bg1"/>
                </a:solidFill>
                <a:latin typeface="Arial" panose="020B0604020202020204" pitchFamily="34" charset="0"/>
                <a:ea typeface="楷体" panose="02010609060101010101" pitchFamily="49" charset="-122"/>
                <a:cs typeface="Arial" panose="020B0604020202020204" pitchFamily="34" charset="0"/>
              </a:rPr>
              <a:t>10</a:t>
            </a:r>
          </a:p>
        </p:txBody>
      </p:sp>
      <p:sp>
        <p:nvSpPr>
          <p:cNvPr id="48" name="Rectangle 21">
            <a:hlinkClick r:id="rId13" action="ppaction://hlinksldjump"/>
          </p:cNvPr>
          <p:cNvSpPr>
            <a:spLocks noChangeArrowheads="1"/>
          </p:cNvSpPr>
          <p:nvPr/>
        </p:nvSpPr>
        <p:spPr bwMode="auto">
          <a:xfrm>
            <a:off x="573681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11</a:t>
            </a:r>
          </a:p>
        </p:txBody>
      </p:sp>
      <p:sp>
        <p:nvSpPr>
          <p:cNvPr id="49" name="Rectangle 21">
            <a:hlinkClick r:id="rId14" action="ppaction://hlinksldjump"/>
          </p:cNvPr>
          <p:cNvSpPr>
            <a:spLocks noChangeArrowheads="1"/>
          </p:cNvSpPr>
          <p:nvPr/>
        </p:nvSpPr>
        <p:spPr bwMode="auto">
          <a:xfrm>
            <a:off x="614647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12</a:t>
            </a:r>
          </a:p>
        </p:txBody>
      </p:sp>
      <p:sp>
        <p:nvSpPr>
          <p:cNvPr id="50" name="Rectangle 21">
            <a:hlinkClick r:id="rId15" action="ppaction://hlinksldjump"/>
          </p:cNvPr>
          <p:cNvSpPr>
            <a:spLocks noChangeArrowheads="1"/>
          </p:cNvSpPr>
          <p:nvPr/>
        </p:nvSpPr>
        <p:spPr bwMode="auto">
          <a:xfrm>
            <a:off x="655613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13</a:t>
            </a:r>
          </a:p>
        </p:txBody>
      </p:sp>
      <p:sp>
        <p:nvSpPr>
          <p:cNvPr id="51" name="Rectangle 21">
            <a:hlinkClick r:id="rId16" action="ppaction://hlinksldjump"/>
          </p:cNvPr>
          <p:cNvSpPr>
            <a:spLocks noChangeArrowheads="1"/>
          </p:cNvSpPr>
          <p:nvPr/>
        </p:nvSpPr>
        <p:spPr bwMode="auto">
          <a:xfrm>
            <a:off x="696578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14</a:t>
            </a:r>
          </a:p>
        </p:txBody>
      </p:sp>
      <p:sp>
        <p:nvSpPr>
          <p:cNvPr id="52" name="Rectangle 21">
            <a:hlinkClick r:id="rId17" action="ppaction://hlinksldjump"/>
          </p:cNvPr>
          <p:cNvSpPr>
            <a:spLocks noChangeArrowheads="1"/>
          </p:cNvSpPr>
          <p:nvPr/>
        </p:nvSpPr>
        <p:spPr bwMode="auto">
          <a:xfrm>
            <a:off x="737544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15</a:t>
            </a:r>
          </a:p>
        </p:txBody>
      </p:sp>
      <p:sp>
        <p:nvSpPr>
          <p:cNvPr id="53" name="Rectangle 21">
            <a:hlinkClick r:id="rId18" action="ppaction://hlinksldjump"/>
          </p:cNvPr>
          <p:cNvSpPr>
            <a:spLocks noChangeArrowheads="1"/>
          </p:cNvSpPr>
          <p:nvPr/>
        </p:nvSpPr>
        <p:spPr bwMode="auto">
          <a:xfrm>
            <a:off x="7785104"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16</a:t>
            </a:r>
          </a:p>
        </p:txBody>
      </p:sp>
      <p:sp>
        <p:nvSpPr>
          <p:cNvPr id="21" name="TextBox 9"/>
          <p:cNvSpPr txBox="1"/>
          <p:nvPr/>
        </p:nvSpPr>
        <p:spPr>
          <a:xfrm>
            <a:off x="289717" y="2961826"/>
            <a:ext cx="756000" cy="756000"/>
          </a:xfrm>
          <a:prstGeom prst="rect">
            <a:avLst/>
          </a:prstGeom>
          <a:noFill/>
        </p:spPr>
        <p:txBody>
          <a:bodyPr wrap="square" rtlCol="0">
            <a:spAutoFit/>
          </a:bodyPr>
          <a:lstStyle/>
          <a:p>
            <a:r>
              <a:rPr lang="zh-CN" altLang="en-US" sz="4500" b="1" dirty="0">
                <a:solidFill>
                  <a:srgbClr val="C00000"/>
                </a:solidFill>
                <a:latin typeface="华文细黑" pitchFamily="2" charset="-122"/>
                <a:ea typeface="华文细黑" pitchFamily="2" charset="-122"/>
              </a:rPr>
              <a:t>√</a:t>
            </a:r>
          </a:p>
        </p:txBody>
      </p:sp>
      <p:sp>
        <p:nvSpPr>
          <p:cNvPr id="27" name="Rectangle 21">
            <a:hlinkClick r:id="rId19" action="ppaction://hlinksldjump"/>
          </p:cNvPr>
          <p:cNvSpPr>
            <a:spLocks noChangeArrowheads="1"/>
          </p:cNvSpPr>
          <p:nvPr/>
        </p:nvSpPr>
        <p:spPr bwMode="auto">
          <a:xfrm>
            <a:off x="819476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graphicFrame>
        <p:nvGraphicFramePr>
          <p:cNvPr id="22" name="对象 21"/>
          <p:cNvGraphicFramePr>
            <a:graphicFrameLocks noChangeAspect="1"/>
          </p:cNvGraphicFramePr>
          <p:nvPr>
            <p:extLst>
              <p:ext uri="{D42A27DB-BD31-4B8C-83A1-F6EECF244321}">
                <p14:modId xmlns:p14="http://schemas.microsoft.com/office/powerpoint/2010/main" val="3222439727"/>
              </p:ext>
            </p:extLst>
          </p:nvPr>
        </p:nvGraphicFramePr>
        <p:xfrm>
          <a:off x="3999577" y="1184846"/>
          <a:ext cx="914400" cy="663575"/>
        </p:xfrm>
        <a:graphic>
          <a:graphicData uri="http://schemas.openxmlformats.org/presentationml/2006/ole">
            <mc:AlternateContent xmlns:mc="http://schemas.openxmlformats.org/markup-compatibility/2006">
              <mc:Choice xmlns:v="urn:schemas-microsoft-com:vml" Requires="v">
                <p:oleObj spid="_x0000_s685071" name="文档" r:id="rId20" imgW="917411" imgH="666341" progId="Word.Document.12">
                  <p:embed/>
                </p:oleObj>
              </mc:Choice>
              <mc:Fallback>
                <p:oleObj name="文档" r:id="rId20" imgW="917411" imgH="666341" progId="Word.Document.12">
                  <p:embed/>
                  <p:pic>
                    <p:nvPicPr>
                      <p:cNvPr id="0" name=""/>
                      <p:cNvPicPr/>
                      <p:nvPr/>
                    </p:nvPicPr>
                    <p:blipFill>
                      <a:blip r:embed="rId21"/>
                      <a:stretch>
                        <a:fillRect/>
                      </a:stretch>
                    </p:blipFill>
                    <p:spPr>
                      <a:xfrm>
                        <a:off x="3999577" y="1184846"/>
                        <a:ext cx="914400" cy="663575"/>
                      </a:xfrm>
                      <a:prstGeom prst="rect">
                        <a:avLst/>
                      </a:prstGeom>
                    </p:spPr>
                  </p:pic>
                </p:oleObj>
              </mc:Fallback>
            </mc:AlternateContent>
          </a:graphicData>
        </a:graphic>
      </p:graphicFrame>
    </p:spTree>
    <p:extLst>
      <p:ext uri="{BB962C8B-B14F-4D97-AF65-F5344CB8AC3E}">
        <p14:creationId xmlns:p14="http://schemas.microsoft.com/office/powerpoint/2010/main" val="18288343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linds(horizontal)">
                                      <p:cBhvr>
                                        <p:cTn id="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 name="组合 47"/>
          <p:cNvGrpSpPr/>
          <p:nvPr/>
        </p:nvGrpSpPr>
        <p:grpSpPr>
          <a:xfrm>
            <a:off x="335206" y="1143643"/>
            <a:ext cx="11520000" cy="2502175"/>
            <a:chOff x="335206" y="875209"/>
            <a:chExt cx="11520000" cy="2502175"/>
          </a:xfrm>
        </p:grpSpPr>
        <p:sp>
          <p:nvSpPr>
            <p:cNvPr id="51" name="圆角矩形 50">
              <a:extLst>
                <a:ext uri="{FF2B5EF4-FFF2-40B4-BE49-F238E27FC236}">
                  <a16:creationId xmlns:a16="http://schemas.microsoft.com/office/drawing/2014/main" xmlns="" id="{E595429C-FC91-844C-93CF-CDF13B79A00E}"/>
                </a:ext>
              </a:extLst>
            </p:cNvPr>
            <p:cNvSpPr/>
            <p:nvPr/>
          </p:nvSpPr>
          <p:spPr>
            <a:xfrm>
              <a:off x="335206" y="996242"/>
              <a:ext cx="11520000" cy="2381142"/>
            </a:xfrm>
            <a:prstGeom prst="roundRect">
              <a:avLst>
                <a:gd name="adj" fmla="val 2387"/>
              </a:avLst>
            </a:prstGeom>
            <a:solidFill>
              <a:schemeClr val="accent5">
                <a:lumMod val="20000"/>
                <a:lumOff val="80000"/>
              </a:schemeClr>
            </a:solidFill>
            <a:ln w="285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zh-CN" dirty="0" smtClean="0">
                <a:solidFill>
                  <a:prstClr val="white"/>
                </a:solidFill>
              </a:endParaRPr>
            </a:p>
          </p:txBody>
        </p:sp>
        <p:sp>
          <p:nvSpPr>
            <p:cNvPr id="52" name="矩形 51">
              <a:extLst>
                <a:ext uri="{FF2B5EF4-FFF2-40B4-BE49-F238E27FC236}">
                  <a16:creationId xmlns:a16="http://schemas.microsoft.com/office/drawing/2014/main" xmlns="" id="{FB65ABD8-6080-B245-B7CB-5CF76B33E96C}"/>
                </a:ext>
              </a:extLst>
            </p:cNvPr>
            <p:cNvSpPr/>
            <p:nvPr/>
          </p:nvSpPr>
          <p:spPr>
            <a:xfrm>
              <a:off x="920948" y="943678"/>
              <a:ext cx="714645" cy="174555"/>
            </a:xfrm>
            <a:prstGeom prst="rect">
              <a:avLst/>
            </a:prstGeom>
            <a:solidFill>
              <a:srgbClr val="383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zh-CN" altLang="en-US">
                <a:solidFill>
                  <a:prstClr val="white"/>
                </a:solidFill>
              </a:endParaRPr>
            </a:p>
          </p:txBody>
        </p:sp>
        <p:sp>
          <p:nvSpPr>
            <p:cNvPr id="53" name="文本框 52">
              <a:extLst>
                <a:ext uri="{FF2B5EF4-FFF2-40B4-BE49-F238E27FC236}">
                  <a16:creationId xmlns:a16="http://schemas.microsoft.com/office/drawing/2014/main" xmlns="" id="{88957DF7-A6C0-3848-B485-D6CCBD5F92BE}"/>
                </a:ext>
              </a:extLst>
            </p:cNvPr>
            <p:cNvSpPr txBox="1"/>
            <p:nvPr/>
          </p:nvSpPr>
          <p:spPr>
            <a:xfrm>
              <a:off x="884604" y="875209"/>
              <a:ext cx="787333" cy="236026"/>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accent5">
                <a:lumMod val="40000"/>
                <a:lumOff val="6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dirty="0">
                <a:solidFill>
                  <a:prstClr val="white"/>
                </a:solidFill>
                <a:latin typeface="DOUYU Font" pitchFamily="2" charset="-122"/>
                <a:ea typeface="DOUYU Font" pitchFamily="2" charset="-122"/>
              </a:endParaRPr>
            </a:p>
          </p:txBody>
        </p:sp>
      </p:grpSp>
      <p:sp>
        <p:nvSpPr>
          <p:cNvPr id="24" name="矩形 23"/>
          <p:cNvSpPr/>
          <p:nvPr/>
        </p:nvSpPr>
        <p:spPr>
          <a:xfrm>
            <a:off x="641206" y="1485578"/>
            <a:ext cx="10908000" cy="1949508"/>
          </a:xfrm>
          <a:prstGeom prst="rect">
            <a:avLst/>
          </a:prstGeom>
        </p:spPr>
        <p:txBody>
          <a:bodyPr wrap="square">
            <a:spAutoFit/>
          </a:bodyPr>
          <a:lstStyle/>
          <a:p>
            <a:pPr algn="just">
              <a:lnSpc>
                <a:spcPct val="150000"/>
              </a:lnSpc>
              <a:spcAft>
                <a:spcPts val="0"/>
              </a:spcAft>
            </a:pPr>
            <a:r>
              <a:rPr lang="en-US" altLang="zh-CN" sz="2800" kern="100" dirty="0">
                <a:latin typeface="Times New Roman" panose="02020603050405020304" pitchFamily="18" charset="0"/>
                <a:ea typeface="楷体_GB2312" panose="02010609030101010101" pitchFamily="49" charset="-122"/>
              </a:rPr>
              <a:t>Δ</a:t>
            </a:r>
            <a:r>
              <a:rPr lang="en-US" altLang="zh-CN" sz="2800" i="1" kern="100" dirty="0">
                <a:latin typeface="Times New Roman" panose="02020603050405020304" pitchFamily="18" charset="0"/>
                <a:ea typeface="楷体_GB2312" panose="02010609030101010101" pitchFamily="49" charset="-122"/>
              </a:rPr>
              <a:t>H</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rPr>
              <a: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的化学反应也有能自发进行的，</a:t>
            </a:r>
            <a:r>
              <a:rPr lang="en-US" altLang="zh-CN" sz="2800" kern="100" dirty="0">
                <a:latin typeface="Times New Roman" panose="02020603050405020304" pitchFamily="18" charset="0"/>
                <a:ea typeface="楷体_GB2312" panose="02010609030101010101" pitchFamily="49" charset="-122"/>
              </a:rPr>
              <a:t>A</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项错误；</a:t>
            </a:r>
            <a:endParaRPr lang="en-US" altLang="zh-CN" sz="2800" kern="100" dirty="0">
              <a:latin typeface="Times New Roman" panose="02020603050405020304" pitchFamily="18" charset="0"/>
              <a:ea typeface="楷体_GB2312" panose="02010609030101010101" pitchFamily="49" charset="-122"/>
              <a:cs typeface="Times New Roman" panose="02020603050405020304" pitchFamily="18" charset="0"/>
            </a:endParaRPr>
          </a:p>
          <a:p>
            <a:pPr algn="just">
              <a:lnSpc>
                <a:spcPct val="150000"/>
              </a:lnSpc>
              <a:spcAft>
                <a:spcPts val="0"/>
              </a:spcAft>
            </a:pP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该反应只有在高温条件下才能自发进行，</a:t>
            </a:r>
            <a:r>
              <a:rPr lang="en-US" altLang="zh-CN" sz="2800" kern="100" dirty="0">
                <a:latin typeface="Times New Roman" panose="02020603050405020304" pitchFamily="18" charset="0"/>
                <a:ea typeface="楷体_GB2312" panose="02010609030101010101" pitchFamily="49" charset="-122"/>
              </a:rPr>
              <a:t>C</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项错误；</a:t>
            </a:r>
            <a:endParaRPr lang="en-US" altLang="zh-CN" sz="2800" kern="100" dirty="0">
              <a:latin typeface="Times New Roman" panose="02020603050405020304" pitchFamily="18" charset="0"/>
              <a:ea typeface="楷体_GB2312" panose="02010609030101010101" pitchFamily="49" charset="-122"/>
              <a:cs typeface="Times New Roman" panose="02020603050405020304" pitchFamily="18" charset="0"/>
            </a:endParaRPr>
          </a:p>
          <a:p>
            <a:pPr algn="just">
              <a:lnSpc>
                <a:spcPct val="150000"/>
              </a:lnSpc>
              <a:spcAft>
                <a:spcPts val="0"/>
              </a:spcAft>
            </a:pP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自发过程也有使体系的熵减小的，</a:t>
            </a:r>
            <a:r>
              <a:rPr lang="en-US" altLang="zh-CN" sz="2800" kern="100" dirty="0">
                <a:latin typeface="Times New Roman" panose="02020603050405020304" pitchFamily="18" charset="0"/>
                <a:ea typeface="楷体_GB2312" panose="02010609030101010101" pitchFamily="49" charset="-122"/>
              </a:rPr>
              <a:t>D</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项错误。</a:t>
            </a:r>
            <a:endParaRPr lang="zh-CN" altLang="zh-CN" sz="1000" kern="100" dirty="0">
              <a:latin typeface="宋体" panose="02010600030101010101" pitchFamily="2" charset="-122"/>
              <a:ea typeface="宋体" panose="02010600030101010101" pitchFamily="2" charset="-122"/>
              <a:cs typeface="Courier New" panose="02070309020205020404" pitchFamily="49" charset="0"/>
            </a:endParaRPr>
          </a:p>
        </p:txBody>
      </p:sp>
      <p:sp>
        <p:nvSpPr>
          <p:cNvPr id="29" name="Rectangle 21">
            <a:hlinkClick r:id="rId2" action="ppaction://hlinksldjump"/>
          </p:cNvPr>
          <p:cNvSpPr>
            <a:spLocks noChangeArrowheads="1"/>
          </p:cNvSpPr>
          <p:nvPr/>
        </p:nvSpPr>
        <p:spPr bwMode="auto">
          <a:xfrm>
            <a:off x="164023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a:t>
            </a:r>
          </a:p>
        </p:txBody>
      </p:sp>
      <p:sp>
        <p:nvSpPr>
          <p:cNvPr id="30" name="Rectangle 21">
            <a:hlinkClick r:id="rId3" action="ppaction://hlinksldjump"/>
          </p:cNvPr>
          <p:cNvSpPr>
            <a:spLocks noChangeArrowheads="1"/>
          </p:cNvSpPr>
          <p:nvPr/>
        </p:nvSpPr>
        <p:spPr bwMode="auto">
          <a:xfrm>
            <a:off x="204989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2</a:t>
            </a:r>
          </a:p>
        </p:txBody>
      </p:sp>
      <p:sp>
        <p:nvSpPr>
          <p:cNvPr id="31" name="Rectangle 21">
            <a:hlinkClick r:id="rId4" action="ppaction://hlinksldjump"/>
          </p:cNvPr>
          <p:cNvSpPr>
            <a:spLocks noChangeArrowheads="1"/>
          </p:cNvSpPr>
          <p:nvPr/>
        </p:nvSpPr>
        <p:spPr bwMode="auto">
          <a:xfrm>
            <a:off x="245955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3</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32" name="Rectangle 21">
            <a:hlinkClick r:id="rId5" action="ppaction://hlinksldjump"/>
          </p:cNvPr>
          <p:cNvSpPr>
            <a:spLocks noChangeArrowheads="1"/>
          </p:cNvSpPr>
          <p:nvPr/>
        </p:nvSpPr>
        <p:spPr bwMode="auto">
          <a:xfrm>
            <a:off x="286920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4</a:t>
            </a:r>
          </a:p>
        </p:txBody>
      </p:sp>
      <p:sp>
        <p:nvSpPr>
          <p:cNvPr id="33" name="Rectangle 21">
            <a:hlinkClick r:id="rId6" action="ppaction://hlinksldjump"/>
          </p:cNvPr>
          <p:cNvSpPr>
            <a:spLocks noChangeArrowheads="1"/>
          </p:cNvSpPr>
          <p:nvPr/>
        </p:nvSpPr>
        <p:spPr bwMode="auto">
          <a:xfrm>
            <a:off x="327886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5</a:t>
            </a:r>
          </a:p>
        </p:txBody>
      </p:sp>
      <p:sp>
        <p:nvSpPr>
          <p:cNvPr id="34" name="Rectangle 21">
            <a:hlinkClick r:id="rId7" action="ppaction://hlinksldjump"/>
          </p:cNvPr>
          <p:cNvSpPr>
            <a:spLocks noChangeArrowheads="1"/>
          </p:cNvSpPr>
          <p:nvPr/>
        </p:nvSpPr>
        <p:spPr bwMode="auto">
          <a:xfrm>
            <a:off x="368852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6</a:t>
            </a:r>
          </a:p>
        </p:txBody>
      </p:sp>
      <p:sp>
        <p:nvSpPr>
          <p:cNvPr id="35" name="Rectangle 21">
            <a:hlinkClick r:id="rId8" action="ppaction://hlinksldjump"/>
          </p:cNvPr>
          <p:cNvSpPr>
            <a:spLocks noChangeArrowheads="1"/>
          </p:cNvSpPr>
          <p:nvPr/>
        </p:nvSpPr>
        <p:spPr bwMode="auto">
          <a:xfrm>
            <a:off x="409818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36" name="Rectangle 21">
            <a:hlinkClick r:id="rId9" action="ppaction://hlinksldjump"/>
          </p:cNvPr>
          <p:cNvSpPr>
            <a:spLocks noChangeArrowheads="1"/>
          </p:cNvSpPr>
          <p:nvPr/>
        </p:nvSpPr>
        <p:spPr bwMode="auto">
          <a:xfrm>
            <a:off x="450784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8</a:t>
            </a:r>
          </a:p>
        </p:txBody>
      </p:sp>
      <p:sp>
        <p:nvSpPr>
          <p:cNvPr id="37" name="Rectangle 21">
            <a:hlinkClick r:id="rId10" action="ppaction://hlinksldjump"/>
          </p:cNvPr>
          <p:cNvSpPr>
            <a:spLocks noChangeArrowheads="1"/>
          </p:cNvSpPr>
          <p:nvPr/>
        </p:nvSpPr>
        <p:spPr bwMode="auto">
          <a:xfrm>
            <a:off x="491749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9</a:t>
            </a:r>
          </a:p>
        </p:txBody>
      </p:sp>
      <p:sp>
        <p:nvSpPr>
          <p:cNvPr id="38" name="Rectangle 21">
            <a:hlinkClick r:id="rId11" action="ppaction://hlinksldjump"/>
          </p:cNvPr>
          <p:cNvSpPr>
            <a:spLocks noChangeArrowheads="1"/>
          </p:cNvSpPr>
          <p:nvPr/>
        </p:nvSpPr>
        <p:spPr bwMode="auto">
          <a:xfrm>
            <a:off x="5327157" y="278414"/>
            <a:ext cx="288000" cy="288000"/>
          </a:xfrm>
          <a:prstGeom prst="roundRect">
            <a:avLst/>
          </a:prstGeom>
          <a:solidFill>
            <a:srgbClr val="00B0F0"/>
          </a:solidFill>
          <a:ln w="9525">
            <a:noFill/>
            <a:miter lim="800000"/>
            <a:headEnd/>
            <a:tailEnd/>
          </a:ln>
          <a:effectLst/>
          <a:extLst/>
        </p:spPr>
        <p:txBody>
          <a:bodyPr wrap="none" lIns="102364" tIns="51181" rIns="102364" bIns="51181" anchor="ctr"/>
          <a:lstStyle/>
          <a:p>
            <a:pPr algn="ctr" defTabSz="768046" fontAlgn="base">
              <a:spcBef>
                <a:spcPct val="0"/>
              </a:spcBef>
              <a:spcAft>
                <a:spcPct val="0"/>
              </a:spcAft>
            </a:pPr>
            <a:r>
              <a:rPr lang="en-US" altLang="zh-CN" sz="1400" dirty="0">
                <a:solidFill>
                  <a:schemeClr val="bg1"/>
                </a:solidFill>
                <a:latin typeface="Arial" panose="020B0604020202020204" pitchFamily="34" charset="0"/>
                <a:ea typeface="楷体" panose="02010609060101010101" pitchFamily="49" charset="-122"/>
                <a:cs typeface="Arial" panose="020B0604020202020204" pitchFamily="34" charset="0"/>
              </a:rPr>
              <a:t>10</a:t>
            </a:r>
          </a:p>
        </p:txBody>
      </p:sp>
      <p:sp>
        <p:nvSpPr>
          <p:cNvPr id="39" name="Rectangle 21">
            <a:hlinkClick r:id="rId12" action="ppaction://hlinksldjump"/>
          </p:cNvPr>
          <p:cNvSpPr>
            <a:spLocks noChangeArrowheads="1"/>
          </p:cNvSpPr>
          <p:nvPr/>
        </p:nvSpPr>
        <p:spPr bwMode="auto">
          <a:xfrm>
            <a:off x="573681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11</a:t>
            </a:r>
          </a:p>
        </p:txBody>
      </p:sp>
      <p:sp>
        <p:nvSpPr>
          <p:cNvPr id="40" name="Rectangle 21">
            <a:hlinkClick r:id="rId13" action="ppaction://hlinksldjump"/>
          </p:cNvPr>
          <p:cNvSpPr>
            <a:spLocks noChangeArrowheads="1"/>
          </p:cNvSpPr>
          <p:nvPr/>
        </p:nvSpPr>
        <p:spPr bwMode="auto">
          <a:xfrm>
            <a:off x="614647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12</a:t>
            </a:r>
          </a:p>
        </p:txBody>
      </p:sp>
      <p:sp>
        <p:nvSpPr>
          <p:cNvPr id="41" name="Rectangle 21">
            <a:hlinkClick r:id="rId14" action="ppaction://hlinksldjump"/>
          </p:cNvPr>
          <p:cNvSpPr>
            <a:spLocks noChangeArrowheads="1"/>
          </p:cNvSpPr>
          <p:nvPr/>
        </p:nvSpPr>
        <p:spPr bwMode="auto">
          <a:xfrm>
            <a:off x="655613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13</a:t>
            </a:r>
          </a:p>
        </p:txBody>
      </p:sp>
      <p:sp>
        <p:nvSpPr>
          <p:cNvPr id="42" name="Rectangle 21">
            <a:hlinkClick r:id="rId15" action="ppaction://hlinksldjump"/>
          </p:cNvPr>
          <p:cNvSpPr>
            <a:spLocks noChangeArrowheads="1"/>
          </p:cNvSpPr>
          <p:nvPr/>
        </p:nvSpPr>
        <p:spPr bwMode="auto">
          <a:xfrm>
            <a:off x="696578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14</a:t>
            </a:r>
          </a:p>
        </p:txBody>
      </p:sp>
      <p:sp>
        <p:nvSpPr>
          <p:cNvPr id="43" name="Rectangle 21">
            <a:hlinkClick r:id="rId16" action="ppaction://hlinksldjump"/>
          </p:cNvPr>
          <p:cNvSpPr>
            <a:spLocks noChangeArrowheads="1"/>
          </p:cNvSpPr>
          <p:nvPr/>
        </p:nvSpPr>
        <p:spPr bwMode="auto">
          <a:xfrm>
            <a:off x="737544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15</a:t>
            </a:r>
          </a:p>
        </p:txBody>
      </p:sp>
      <p:sp>
        <p:nvSpPr>
          <p:cNvPr id="44" name="Rectangle 21">
            <a:hlinkClick r:id="rId17" action="ppaction://hlinksldjump"/>
          </p:cNvPr>
          <p:cNvSpPr>
            <a:spLocks noChangeArrowheads="1"/>
          </p:cNvSpPr>
          <p:nvPr/>
        </p:nvSpPr>
        <p:spPr bwMode="auto">
          <a:xfrm>
            <a:off x="7785104"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16</a:t>
            </a:r>
          </a:p>
        </p:txBody>
      </p:sp>
      <p:sp>
        <p:nvSpPr>
          <p:cNvPr id="26" name="Rectangle 21">
            <a:hlinkClick r:id="rId18" action="ppaction://hlinksldjump"/>
          </p:cNvPr>
          <p:cNvSpPr>
            <a:spLocks noChangeArrowheads="1"/>
          </p:cNvSpPr>
          <p:nvPr/>
        </p:nvSpPr>
        <p:spPr bwMode="auto">
          <a:xfrm>
            <a:off x="819476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Tree>
    <p:extLst>
      <p:ext uri="{BB962C8B-B14F-4D97-AF65-F5344CB8AC3E}">
        <p14:creationId xmlns:p14="http://schemas.microsoft.com/office/powerpoint/2010/main" val="3384341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24">
                                            <p:txEl>
                                              <p:pRg st="0" end="0"/>
                                            </p:txEl>
                                          </p:spTgt>
                                        </p:tgtEl>
                                        <p:attrNameLst>
                                          <p:attrName>style.visibility</p:attrName>
                                        </p:attrNameLst>
                                      </p:cBhvr>
                                      <p:to>
                                        <p:strVal val="visible"/>
                                      </p:to>
                                    </p:set>
                                    <p:animEffect transition="in" filter="blinds(horizontal)">
                                      <p:cBhvr>
                                        <p:cTn id="7" dur="500"/>
                                        <p:tgtEl>
                                          <p:spTgt spid="2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4">
                                            <p:txEl>
                                              <p:pRg st="1" end="1"/>
                                            </p:txEl>
                                          </p:spTgt>
                                        </p:tgtEl>
                                        <p:attrNameLst>
                                          <p:attrName>style.visibility</p:attrName>
                                        </p:attrNameLst>
                                      </p:cBhvr>
                                      <p:to>
                                        <p:strVal val="visible"/>
                                      </p:to>
                                    </p:set>
                                    <p:animEffect transition="in" filter="blinds(horizontal)">
                                      <p:cBhvr>
                                        <p:cTn id="12" dur="500"/>
                                        <p:tgtEl>
                                          <p:spTgt spid="2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4">
                                            <p:txEl>
                                              <p:pRg st="2" end="2"/>
                                            </p:txEl>
                                          </p:spTgt>
                                        </p:tgtEl>
                                        <p:attrNameLst>
                                          <p:attrName>style.visibility</p:attrName>
                                        </p:attrNameLst>
                                      </p:cBhvr>
                                      <p:to>
                                        <p:strVal val="visible"/>
                                      </p:to>
                                    </p:set>
                                    <p:animEffect transition="in" filter="blinds(horizontal)">
                                      <p:cBhvr>
                                        <p:cTn id="17" dur="500"/>
                                        <p:tgtEl>
                                          <p:spTgt spid="2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445701" y="943777"/>
            <a:ext cx="11299010" cy="4616648"/>
          </a:xfrm>
          <a:prstGeom prst="rect">
            <a:avLst/>
          </a:prstGeom>
        </p:spPr>
        <p:txBody>
          <a:bodyPr wrap="square">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实现</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节能减排</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和</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低碳经济</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的一个重要课题就是如何将</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CO</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转化为可利用</a:t>
            </a:r>
            <a:r>
              <a:rPr lang="zh-CN" altLang="zh-CN" sz="2800" kern="100" spc="-100" dirty="0">
                <a:latin typeface="Times New Roman" panose="02020603050405020304" pitchFamily="18" charset="0"/>
                <a:ea typeface="方正中等线简体" panose="03000509000000000000" pitchFamily="65" charset="-122"/>
                <a:cs typeface="Times New Roman" panose="02020603050405020304" pitchFamily="18" charset="0"/>
              </a:rPr>
              <a:t>的资源。目前工业上有一种方法是用</a:t>
            </a:r>
            <a:r>
              <a:rPr lang="en-US" altLang="zh-CN" sz="2800" kern="100" spc="-100" dirty="0">
                <a:latin typeface="Times New Roman" panose="02020603050405020304" pitchFamily="18" charset="0"/>
                <a:ea typeface="方正中等线简体" panose="03000509000000000000" pitchFamily="65" charset="-122"/>
                <a:cs typeface="Courier New" panose="02070309020205020404" pitchFamily="49" charset="0"/>
              </a:rPr>
              <a:t>CO</a:t>
            </a:r>
            <a:r>
              <a:rPr lang="en-US" altLang="zh-CN" sz="2800" kern="100" spc="-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spc="-100" dirty="0">
                <a:latin typeface="Times New Roman" panose="02020603050405020304" pitchFamily="18" charset="0"/>
                <a:ea typeface="方正中等线简体" panose="03000509000000000000" pitchFamily="65" charset="-122"/>
                <a:cs typeface="Times New Roman" panose="02020603050405020304" pitchFamily="18" charset="0"/>
              </a:rPr>
              <a:t>来生产燃料甲醇。一定条件下发生反应：</a:t>
            </a:r>
            <a:r>
              <a:rPr lang="en-US" altLang="zh-CN" sz="2800" kern="100" spc="-100" dirty="0">
                <a:latin typeface="Times New Roman" panose="02020603050405020304" pitchFamily="18" charset="0"/>
                <a:ea typeface="方正中等线简体" panose="03000509000000000000" pitchFamily="65" charset="-122"/>
                <a:cs typeface="Courier New" panose="02070309020205020404" pitchFamily="49" charset="0"/>
              </a:rPr>
              <a:t>CO</a:t>
            </a:r>
            <a:r>
              <a:rPr lang="en-US" altLang="zh-CN" sz="2800" kern="100" spc="-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spc="-100" dirty="0">
                <a:latin typeface="Times New Roman" panose="02020603050405020304" pitchFamily="18" charset="0"/>
                <a:ea typeface="方正中等线简体" panose="03000509000000000000" pitchFamily="65" charset="-122"/>
                <a:cs typeface="Courier New" panose="02070309020205020404" pitchFamily="49" charset="0"/>
              </a:rPr>
              <a:t>(g)</a:t>
            </a:r>
            <a:r>
              <a:rPr lang="zh-CN" altLang="zh-CN" sz="2800" kern="100" spc="-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spc="-100" dirty="0" smtClean="0">
                <a:latin typeface="Times New Roman" panose="02020603050405020304" pitchFamily="18" charset="0"/>
                <a:ea typeface="方正中等线简体" panose="03000509000000000000" pitchFamily="65" charset="-122"/>
                <a:cs typeface="Courier New" panose="02070309020205020404" pitchFamily="49" charset="0"/>
              </a:rPr>
              <a:t>3H</a:t>
            </a:r>
            <a:r>
              <a:rPr lang="en-US" altLang="zh-CN" sz="2800" kern="100" spc="-100" baseline="-25000" dirty="0" smtClean="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spc="-100" dirty="0" smtClean="0">
                <a:latin typeface="Times New Roman" panose="02020603050405020304" pitchFamily="18" charset="0"/>
                <a:ea typeface="方正中等线简体" panose="03000509000000000000" pitchFamily="65" charset="-122"/>
                <a:cs typeface="Courier New" panose="02070309020205020404" pitchFamily="49" charset="0"/>
              </a:rPr>
              <a:t>(g)</a:t>
            </a:r>
            <a:r>
              <a:rPr lang="en-US" altLang="zh-CN" sz="2800" kern="100" spc="-100" dirty="0">
                <a:latin typeface="ZBFH" panose="02020603050405020304" pitchFamily="18" charset="0"/>
                <a:ea typeface="方正中等线简体" panose="03000509000000000000" pitchFamily="65" charset="-122"/>
                <a:cs typeface="Times New Roman" panose="02020603050405020304" pitchFamily="18" charset="0"/>
              </a:rPr>
              <a:t> </a:t>
            </a:r>
            <a:r>
              <a:rPr lang="en-US" altLang="zh-CN" sz="2800" kern="100" spc="-100" dirty="0" smtClean="0">
                <a:latin typeface="ZBFH" panose="02020603050405020304" pitchFamily="18" charset="0"/>
                <a:ea typeface="方正中等线简体" panose="03000509000000000000" pitchFamily="65" charset="-122"/>
                <a:cs typeface="Times New Roman" panose="02020603050405020304" pitchFamily="18" charset="0"/>
              </a:rPr>
              <a:t>        </a:t>
            </a:r>
            <a:r>
              <a:rPr lang="en-US" altLang="zh-CN" sz="2800" kern="100" spc="-100" dirty="0" smtClean="0">
                <a:latin typeface="Times New Roman" panose="02020603050405020304" pitchFamily="18" charset="0"/>
                <a:ea typeface="方正中等线简体" panose="03000509000000000000" pitchFamily="65" charset="-122"/>
                <a:cs typeface="Courier New" panose="02070309020205020404" pitchFamily="49" charset="0"/>
              </a:rPr>
              <a:t>CH</a:t>
            </a:r>
            <a:r>
              <a:rPr lang="en-US" altLang="zh-CN" sz="2800" kern="100" spc="-100" baseline="-25000" dirty="0" smtClean="0">
                <a:latin typeface="Times New Roman" panose="02020603050405020304" pitchFamily="18" charset="0"/>
                <a:ea typeface="方正中等线简体" panose="03000509000000000000" pitchFamily="65" charset="-122"/>
                <a:cs typeface="Courier New" panose="02070309020205020404" pitchFamily="49" charset="0"/>
              </a:rPr>
              <a:t>3</a:t>
            </a:r>
            <a:r>
              <a:rPr lang="en-US" altLang="zh-CN" sz="2800" kern="100" spc="-100" dirty="0" smtClean="0">
                <a:latin typeface="Times New Roman" panose="02020603050405020304" pitchFamily="18" charset="0"/>
                <a:ea typeface="方正中等线简体" panose="03000509000000000000" pitchFamily="65" charset="-122"/>
                <a:cs typeface="Courier New" panose="02070309020205020404" pitchFamily="49" charset="0"/>
              </a:rPr>
              <a:t>OH(g</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O(g)</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，如图表示</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该</a:t>
            </a:r>
            <a:endParaRPr lang="en-US"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endParaRPr>
          </a:p>
          <a:p>
            <a:pPr algn="just">
              <a:lnSpc>
                <a:spcPct val="150000"/>
              </a:lnSpc>
              <a:spcAft>
                <a:spcPts val="0"/>
              </a:spcAft>
            </a:pP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反应</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过程中能量</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单位为</a:t>
            </a:r>
            <a:r>
              <a:rPr lang="en-US" altLang="zh-CN" sz="2800" kern="100" dirty="0" err="1">
                <a:latin typeface="Times New Roman" panose="02020603050405020304" pitchFamily="18" charset="0"/>
                <a:ea typeface="方正中等线简体" panose="03000509000000000000" pitchFamily="65" charset="-122"/>
                <a:cs typeface="Courier New" panose="02070309020205020404" pitchFamily="49" charset="0"/>
              </a:rPr>
              <a:t>kJ·mol</a:t>
            </a:r>
            <a:r>
              <a:rPr lang="zh-CN" altLang="zh-CN" sz="2800" kern="100" baseline="300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baseline="30000" dirty="0">
                <a:latin typeface="Times New Roman" panose="02020603050405020304" pitchFamily="18" charset="0"/>
                <a:ea typeface="方正中等线简体" panose="03000509000000000000" pitchFamily="65" charset="-122"/>
                <a:cs typeface="Courier New" panose="02070309020205020404" pitchFamily="49" charset="0"/>
              </a:rPr>
              <a:t>1</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的变化。</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下列关于该反应的说法正确的是</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0</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0  	B.Δ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0</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0</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C.Δ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0</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0  	D.Δ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0</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0</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21" name="Rectangle 21">
            <a:hlinkClick r:id="rId3" action="ppaction://hlinksldjump"/>
          </p:cNvPr>
          <p:cNvSpPr>
            <a:spLocks noChangeArrowheads="1"/>
          </p:cNvSpPr>
          <p:nvPr/>
        </p:nvSpPr>
        <p:spPr bwMode="auto">
          <a:xfrm>
            <a:off x="164023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a:t>
            </a:r>
          </a:p>
        </p:txBody>
      </p:sp>
      <p:sp>
        <p:nvSpPr>
          <p:cNvPr id="22" name="Rectangle 21">
            <a:hlinkClick r:id="rId4" action="ppaction://hlinksldjump"/>
          </p:cNvPr>
          <p:cNvSpPr>
            <a:spLocks noChangeArrowheads="1"/>
          </p:cNvSpPr>
          <p:nvPr/>
        </p:nvSpPr>
        <p:spPr bwMode="auto">
          <a:xfrm>
            <a:off x="204989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2</a:t>
            </a:r>
          </a:p>
        </p:txBody>
      </p:sp>
      <p:sp>
        <p:nvSpPr>
          <p:cNvPr id="24" name="Rectangle 21">
            <a:hlinkClick r:id="rId5" action="ppaction://hlinksldjump"/>
          </p:cNvPr>
          <p:cNvSpPr>
            <a:spLocks noChangeArrowheads="1"/>
          </p:cNvSpPr>
          <p:nvPr/>
        </p:nvSpPr>
        <p:spPr bwMode="auto">
          <a:xfrm>
            <a:off x="245955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3</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25" name="Rectangle 21">
            <a:hlinkClick r:id="rId6" action="ppaction://hlinksldjump"/>
          </p:cNvPr>
          <p:cNvSpPr>
            <a:spLocks noChangeArrowheads="1"/>
          </p:cNvSpPr>
          <p:nvPr/>
        </p:nvSpPr>
        <p:spPr bwMode="auto">
          <a:xfrm>
            <a:off x="286920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4</a:t>
            </a:r>
          </a:p>
        </p:txBody>
      </p:sp>
      <p:sp>
        <p:nvSpPr>
          <p:cNvPr id="26" name="Rectangle 21">
            <a:hlinkClick r:id="rId7" action="ppaction://hlinksldjump"/>
          </p:cNvPr>
          <p:cNvSpPr>
            <a:spLocks noChangeArrowheads="1"/>
          </p:cNvSpPr>
          <p:nvPr/>
        </p:nvSpPr>
        <p:spPr bwMode="auto">
          <a:xfrm>
            <a:off x="327886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5</a:t>
            </a:r>
          </a:p>
        </p:txBody>
      </p:sp>
      <p:sp>
        <p:nvSpPr>
          <p:cNvPr id="27" name="Rectangle 21">
            <a:hlinkClick r:id="rId8" action="ppaction://hlinksldjump"/>
          </p:cNvPr>
          <p:cNvSpPr>
            <a:spLocks noChangeArrowheads="1"/>
          </p:cNvSpPr>
          <p:nvPr/>
        </p:nvSpPr>
        <p:spPr bwMode="auto">
          <a:xfrm>
            <a:off x="368852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6</a:t>
            </a:r>
          </a:p>
        </p:txBody>
      </p:sp>
      <p:sp>
        <p:nvSpPr>
          <p:cNvPr id="28" name="Rectangle 21">
            <a:hlinkClick r:id="rId9" action="ppaction://hlinksldjump"/>
          </p:cNvPr>
          <p:cNvSpPr>
            <a:spLocks noChangeArrowheads="1"/>
          </p:cNvSpPr>
          <p:nvPr/>
        </p:nvSpPr>
        <p:spPr bwMode="auto">
          <a:xfrm>
            <a:off x="409818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29" name="Rectangle 21">
            <a:hlinkClick r:id="rId10" action="ppaction://hlinksldjump"/>
          </p:cNvPr>
          <p:cNvSpPr>
            <a:spLocks noChangeArrowheads="1"/>
          </p:cNvSpPr>
          <p:nvPr/>
        </p:nvSpPr>
        <p:spPr bwMode="auto">
          <a:xfrm>
            <a:off x="450784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8</a:t>
            </a:r>
          </a:p>
        </p:txBody>
      </p:sp>
      <p:sp>
        <p:nvSpPr>
          <p:cNvPr id="30" name="Rectangle 21">
            <a:hlinkClick r:id="rId11" action="ppaction://hlinksldjump"/>
          </p:cNvPr>
          <p:cNvSpPr>
            <a:spLocks noChangeArrowheads="1"/>
          </p:cNvSpPr>
          <p:nvPr/>
        </p:nvSpPr>
        <p:spPr bwMode="auto">
          <a:xfrm>
            <a:off x="491749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9</a:t>
            </a:r>
          </a:p>
        </p:txBody>
      </p:sp>
      <p:sp>
        <p:nvSpPr>
          <p:cNvPr id="31" name="Rectangle 21">
            <a:hlinkClick r:id="rId12" action="ppaction://hlinksldjump"/>
          </p:cNvPr>
          <p:cNvSpPr>
            <a:spLocks noChangeArrowheads="1"/>
          </p:cNvSpPr>
          <p:nvPr/>
        </p:nvSpPr>
        <p:spPr bwMode="auto">
          <a:xfrm>
            <a:off x="532715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10</a:t>
            </a:r>
          </a:p>
        </p:txBody>
      </p:sp>
      <p:sp>
        <p:nvSpPr>
          <p:cNvPr id="32" name="Rectangle 21">
            <a:hlinkClick r:id="rId13" action="ppaction://hlinksldjump"/>
          </p:cNvPr>
          <p:cNvSpPr>
            <a:spLocks noChangeArrowheads="1"/>
          </p:cNvSpPr>
          <p:nvPr/>
        </p:nvSpPr>
        <p:spPr bwMode="auto">
          <a:xfrm>
            <a:off x="5736815" y="278414"/>
            <a:ext cx="288000" cy="288000"/>
          </a:xfrm>
          <a:prstGeom prst="roundRect">
            <a:avLst/>
          </a:prstGeom>
          <a:solidFill>
            <a:srgbClr val="00B0F0"/>
          </a:solidFill>
          <a:ln w="9525">
            <a:noFill/>
            <a:miter lim="800000"/>
            <a:headEnd/>
            <a:tailEnd/>
          </a:ln>
          <a:effectLst/>
          <a:extLst/>
        </p:spPr>
        <p:txBody>
          <a:bodyPr wrap="none" lIns="102364" tIns="51181" rIns="102364" bIns="51181" anchor="ctr"/>
          <a:lstStyle/>
          <a:p>
            <a:pPr algn="ctr" defTabSz="768046" fontAlgn="base">
              <a:spcBef>
                <a:spcPct val="0"/>
              </a:spcBef>
              <a:spcAft>
                <a:spcPct val="0"/>
              </a:spcAft>
            </a:pPr>
            <a:r>
              <a:rPr lang="en-US" altLang="zh-CN" sz="1400" dirty="0">
                <a:solidFill>
                  <a:schemeClr val="bg1"/>
                </a:solidFill>
                <a:latin typeface="Arial" panose="020B0604020202020204" pitchFamily="34" charset="0"/>
                <a:ea typeface="楷体" panose="02010609060101010101" pitchFamily="49" charset="-122"/>
                <a:cs typeface="Arial" panose="020B0604020202020204" pitchFamily="34" charset="0"/>
              </a:rPr>
              <a:t>11</a:t>
            </a:r>
          </a:p>
        </p:txBody>
      </p:sp>
      <p:sp>
        <p:nvSpPr>
          <p:cNvPr id="33" name="Rectangle 21">
            <a:hlinkClick r:id="rId14" action="ppaction://hlinksldjump"/>
          </p:cNvPr>
          <p:cNvSpPr>
            <a:spLocks noChangeArrowheads="1"/>
          </p:cNvSpPr>
          <p:nvPr/>
        </p:nvSpPr>
        <p:spPr bwMode="auto">
          <a:xfrm>
            <a:off x="614647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12</a:t>
            </a:r>
          </a:p>
        </p:txBody>
      </p:sp>
      <p:sp>
        <p:nvSpPr>
          <p:cNvPr id="34" name="Rectangle 21">
            <a:hlinkClick r:id="rId15" action="ppaction://hlinksldjump"/>
          </p:cNvPr>
          <p:cNvSpPr>
            <a:spLocks noChangeArrowheads="1"/>
          </p:cNvSpPr>
          <p:nvPr/>
        </p:nvSpPr>
        <p:spPr bwMode="auto">
          <a:xfrm>
            <a:off x="655613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13</a:t>
            </a:r>
          </a:p>
        </p:txBody>
      </p:sp>
      <p:sp>
        <p:nvSpPr>
          <p:cNvPr id="35" name="Rectangle 21">
            <a:hlinkClick r:id="rId16" action="ppaction://hlinksldjump"/>
          </p:cNvPr>
          <p:cNvSpPr>
            <a:spLocks noChangeArrowheads="1"/>
          </p:cNvSpPr>
          <p:nvPr/>
        </p:nvSpPr>
        <p:spPr bwMode="auto">
          <a:xfrm>
            <a:off x="696578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14</a:t>
            </a:r>
          </a:p>
        </p:txBody>
      </p:sp>
      <p:sp>
        <p:nvSpPr>
          <p:cNvPr id="36" name="Rectangle 21">
            <a:hlinkClick r:id="rId17" action="ppaction://hlinksldjump"/>
          </p:cNvPr>
          <p:cNvSpPr>
            <a:spLocks noChangeArrowheads="1"/>
          </p:cNvSpPr>
          <p:nvPr/>
        </p:nvSpPr>
        <p:spPr bwMode="auto">
          <a:xfrm>
            <a:off x="737544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15</a:t>
            </a:r>
          </a:p>
        </p:txBody>
      </p:sp>
      <p:sp>
        <p:nvSpPr>
          <p:cNvPr id="37" name="Rectangle 21">
            <a:hlinkClick r:id="rId18" action="ppaction://hlinksldjump"/>
          </p:cNvPr>
          <p:cNvSpPr>
            <a:spLocks noChangeArrowheads="1"/>
          </p:cNvSpPr>
          <p:nvPr/>
        </p:nvSpPr>
        <p:spPr bwMode="auto">
          <a:xfrm>
            <a:off x="7785104"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16</a:t>
            </a:r>
          </a:p>
        </p:txBody>
      </p:sp>
      <p:sp>
        <p:nvSpPr>
          <p:cNvPr id="19" name="TextBox 9"/>
          <p:cNvSpPr txBox="1"/>
          <p:nvPr/>
        </p:nvSpPr>
        <p:spPr>
          <a:xfrm>
            <a:off x="298646" y="4834034"/>
            <a:ext cx="756000" cy="75600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graphicFrame>
        <p:nvGraphicFramePr>
          <p:cNvPr id="40" name="对象 39"/>
          <p:cNvGraphicFramePr>
            <a:graphicFrameLocks noChangeAspect="1"/>
          </p:cNvGraphicFramePr>
          <p:nvPr>
            <p:extLst>
              <p:ext uri="{D42A27DB-BD31-4B8C-83A1-F6EECF244321}">
                <p14:modId xmlns:p14="http://schemas.microsoft.com/office/powerpoint/2010/main" val="314620402"/>
              </p:ext>
            </p:extLst>
          </p:nvPr>
        </p:nvGraphicFramePr>
        <p:xfrm>
          <a:off x="5915297" y="2349674"/>
          <a:ext cx="1154113" cy="719138"/>
        </p:xfrm>
        <a:graphic>
          <a:graphicData uri="http://schemas.openxmlformats.org/presentationml/2006/ole">
            <mc:AlternateContent xmlns:mc="http://schemas.openxmlformats.org/markup-compatibility/2006">
              <mc:Choice xmlns:v="urn:schemas-microsoft-com:vml" Requires="v">
                <p:oleObj spid="_x0000_s641078" name="文档" r:id="rId19" imgW="1154232" imgH="719706" progId="Word.Document.12">
                  <p:embed/>
                </p:oleObj>
              </mc:Choice>
              <mc:Fallback>
                <p:oleObj name="文档" r:id="rId19" imgW="1154232" imgH="719706" progId="Word.Document.12">
                  <p:embed/>
                  <p:pic>
                    <p:nvPicPr>
                      <p:cNvPr id="0" name=""/>
                      <p:cNvPicPr/>
                      <p:nvPr/>
                    </p:nvPicPr>
                    <p:blipFill>
                      <a:blip r:embed="rId20"/>
                      <a:stretch>
                        <a:fillRect/>
                      </a:stretch>
                    </p:blipFill>
                    <p:spPr>
                      <a:xfrm>
                        <a:off x="5915297" y="2349674"/>
                        <a:ext cx="1154113" cy="719138"/>
                      </a:xfrm>
                      <a:prstGeom prst="rect">
                        <a:avLst/>
                      </a:prstGeom>
                    </p:spPr>
                  </p:pic>
                </p:oleObj>
              </mc:Fallback>
            </mc:AlternateContent>
          </a:graphicData>
        </a:graphic>
      </p:graphicFrame>
      <p:sp>
        <p:nvSpPr>
          <p:cNvPr id="41" name="Rectangle 21">
            <a:hlinkClick r:id="rId21" action="ppaction://hlinksldjump"/>
          </p:cNvPr>
          <p:cNvSpPr>
            <a:spLocks noChangeArrowheads="1"/>
          </p:cNvSpPr>
          <p:nvPr/>
        </p:nvSpPr>
        <p:spPr bwMode="auto">
          <a:xfrm>
            <a:off x="819476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pic>
        <p:nvPicPr>
          <p:cNvPr id="641064" name="Picture 40" descr="312"/>
          <p:cNvPicPr>
            <a:picLocks noChangeAspect="1" noChangeArrowheads="1"/>
          </p:cNvPicPr>
          <p:nvPr/>
        </p:nvPicPr>
        <p:blipFill>
          <a:blip r:embed="rId2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07374" y="2925738"/>
            <a:ext cx="3804635" cy="282629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9221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linds(horizontal)">
                                      <p:cBhvr>
                                        <p:cTn id="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443206" y="621482"/>
            <a:ext cx="11304000" cy="4616648"/>
          </a:xfrm>
          <a:prstGeom prst="rect">
            <a:avLst/>
          </a:prstGeom>
        </p:spPr>
        <p:txBody>
          <a:bodyPr wrap="square">
            <a:spAutoFit/>
          </a:bodyPr>
          <a:lstStyle/>
          <a:p>
            <a:pPr algn="just">
              <a:lnSpc>
                <a:spcPct val="150000"/>
              </a:lnSpc>
              <a:spcAft>
                <a:spcPts val="0"/>
              </a:spcAft>
            </a:pPr>
            <a:r>
              <a:rPr lang="en-US" altLang="zh-CN" sz="2800" b="1" kern="100" dirty="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b="1" kern="100" dirty="0">
                <a:latin typeface="Times New Roman" panose="02020603050405020304" pitchFamily="18" charset="0"/>
                <a:ea typeface="方正中等线简体" panose="03000509000000000000" pitchFamily="65" charset="-122"/>
                <a:cs typeface="Times New Roman" panose="02020603050405020304" pitchFamily="18" charset="0"/>
              </a:rPr>
              <a:t>自动过程</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自然界中有一些过程是自动进行的，而且是</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有</a:t>
            </a:r>
            <a:r>
              <a:rPr lang="en-US" altLang="zh-CN" sz="2800" u="sng"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的</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。例如：水总是自动地从高处流向低处，而相反的过程却不能自动进行。</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b="1" kern="100" dirty="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b="1" kern="100" dirty="0">
                <a:latin typeface="Times New Roman" panose="02020603050405020304" pitchFamily="18" charset="0"/>
                <a:ea typeface="方正中等线简体" panose="03000509000000000000" pitchFamily="65" charset="-122"/>
                <a:cs typeface="Times New Roman" panose="02020603050405020304" pitchFamily="18" charset="0"/>
              </a:rPr>
              <a:t>判断下列反应在室温下能否自动进行，如能自动进行，请写出相应的化学方程式</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铜与硫酸锌溶液的反应</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u="sng"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氯气与溴化钾溶液的反应</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u="sng" kern="100" dirty="0" smtClean="0">
                <a:latin typeface="Times New Roman" panose="02020603050405020304" pitchFamily="18" charset="0"/>
                <a:ea typeface="方正中等线简体" panose="03000509000000000000" pitchFamily="65" charset="-122"/>
                <a:cs typeface="Courier New" panose="02070309020205020404" pitchFamily="49" charset="0"/>
              </a:rPr>
              <a:t>                                               </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p:txBody>
      </p:sp>
      <p:sp>
        <p:nvSpPr>
          <p:cNvPr id="2" name="矩形 1"/>
          <p:cNvSpPr/>
          <p:nvPr/>
        </p:nvSpPr>
        <p:spPr>
          <a:xfrm>
            <a:off x="7570932" y="1413570"/>
            <a:ext cx="1242648" cy="523220"/>
          </a:xfrm>
          <a:prstGeom prst="rect">
            <a:avLst/>
          </a:prstGeom>
        </p:spPr>
        <p:txBody>
          <a:bodyPr wrap="none">
            <a:spAutoFit/>
          </a:bodyPr>
          <a:lstStyle/>
          <a:p>
            <a:r>
              <a:rPr lang="zh-CN" altLang="zh-CN"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方向性</a:t>
            </a:r>
            <a:endParaRPr lang="zh-CN" altLang="en-US"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6" name="矩形 5"/>
          <p:cNvSpPr/>
          <p:nvPr/>
        </p:nvSpPr>
        <p:spPr>
          <a:xfrm>
            <a:off x="4871070" y="3914686"/>
            <a:ext cx="2300630" cy="523220"/>
          </a:xfrm>
          <a:prstGeom prst="rect">
            <a:avLst/>
          </a:prstGeom>
        </p:spPr>
        <p:txBody>
          <a:bodyPr wrap="none">
            <a:spAutoFit/>
          </a:bodyPr>
          <a:lstStyle/>
          <a:p>
            <a:r>
              <a:rPr lang="zh-CN" altLang="zh-CN"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不能自动进行</a:t>
            </a:r>
            <a:endParaRPr lang="zh-CN" altLang="en-US"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12" name="矩形 11"/>
          <p:cNvSpPr/>
          <p:nvPr/>
        </p:nvSpPr>
        <p:spPr>
          <a:xfrm>
            <a:off x="5159102" y="4562758"/>
            <a:ext cx="4001737" cy="523220"/>
          </a:xfrm>
          <a:prstGeom prst="rect">
            <a:avLst/>
          </a:prstGeom>
        </p:spPr>
        <p:txBody>
          <a:bodyPr wrap="none">
            <a:spAutoFit/>
          </a:bodyPr>
          <a:lstStyle/>
          <a:p>
            <a:r>
              <a:rPr lang="en-US" altLang="zh-CN" sz="2800" kern="100" dirty="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Cl</a:t>
            </a:r>
            <a:r>
              <a:rPr lang="en-US" altLang="zh-CN" sz="2800" kern="100" baseline="-25000" dirty="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2KBr</a:t>
            </a:r>
            <a:r>
              <a:rPr lang="en-US" altLang="zh-CN" sz="2800" kern="100" spc="-80" dirty="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a:t>
            </a:r>
            <a:r>
              <a:rPr lang="en-US" altLang="zh-CN" sz="2800" kern="100" dirty="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=2KCl</a:t>
            </a:r>
            <a:r>
              <a:rPr lang="zh-CN" altLang="zh-CN" sz="2800"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Br</a:t>
            </a:r>
            <a:r>
              <a:rPr lang="en-US" altLang="zh-CN" sz="2800" kern="100" baseline="-25000" dirty="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2</a:t>
            </a:r>
            <a:endParaRPr lang="zh-CN" altLang="en-US"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Tree>
    <p:extLst>
      <p:ext uri="{BB962C8B-B14F-4D97-AF65-F5344CB8AC3E}">
        <p14:creationId xmlns:p14="http://schemas.microsoft.com/office/powerpoint/2010/main" val="32023792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linds(horizontal)">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12"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组合 28"/>
          <p:cNvGrpSpPr/>
          <p:nvPr/>
        </p:nvGrpSpPr>
        <p:grpSpPr>
          <a:xfrm>
            <a:off x="335206" y="774969"/>
            <a:ext cx="11520000" cy="5319121"/>
            <a:chOff x="335206" y="875209"/>
            <a:chExt cx="11520000" cy="5319121"/>
          </a:xfrm>
        </p:grpSpPr>
        <p:sp>
          <p:nvSpPr>
            <p:cNvPr id="48" name="圆角矩形 47">
              <a:extLst>
                <a:ext uri="{FF2B5EF4-FFF2-40B4-BE49-F238E27FC236}">
                  <a16:creationId xmlns:a16="http://schemas.microsoft.com/office/drawing/2014/main" xmlns="" id="{E595429C-FC91-844C-93CF-CDF13B79A00E}"/>
                </a:ext>
              </a:extLst>
            </p:cNvPr>
            <p:cNvSpPr/>
            <p:nvPr/>
          </p:nvSpPr>
          <p:spPr>
            <a:xfrm>
              <a:off x="335206" y="996242"/>
              <a:ext cx="11520000" cy="5198088"/>
            </a:xfrm>
            <a:prstGeom prst="roundRect">
              <a:avLst>
                <a:gd name="adj" fmla="val 2387"/>
              </a:avLst>
            </a:prstGeom>
            <a:solidFill>
              <a:schemeClr val="accent5">
                <a:lumMod val="20000"/>
                <a:lumOff val="80000"/>
              </a:schemeClr>
            </a:solidFill>
            <a:ln w="285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zh-CN" dirty="0" smtClean="0">
                <a:solidFill>
                  <a:prstClr val="white"/>
                </a:solidFill>
              </a:endParaRPr>
            </a:p>
          </p:txBody>
        </p:sp>
        <p:sp>
          <p:nvSpPr>
            <p:cNvPr id="49" name="矩形 48">
              <a:extLst>
                <a:ext uri="{FF2B5EF4-FFF2-40B4-BE49-F238E27FC236}">
                  <a16:creationId xmlns:a16="http://schemas.microsoft.com/office/drawing/2014/main" xmlns="" id="{FB65ABD8-6080-B245-B7CB-5CF76B33E96C}"/>
                </a:ext>
              </a:extLst>
            </p:cNvPr>
            <p:cNvSpPr/>
            <p:nvPr/>
          </p:nvSpPr>
          <p:spPr>
            <a:xfrm>
              <a:off x="920948" y="943678"/>
              <a:ext cx="714645" cy="174555"/>
            </a:xfrm>
            <a:prstGeom prst="rect">
              <a:avLst/>
            </a:prstGeom>
            <a:solidFill>
              <a:srgbClr val="383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zh-CN" altLang="en-US">
                <a:solidFill>
                  <a:prstClr val="white"/>
                </a:solidFill>
              </a:endParaRPr>
            </a:p>
          </p:txBody>
        </p:sp>
        <p:sp>
          <p:nvSpPr>
            <p:cNvPr id="52" name="文本框 51">
              <a:extLst>
                <a:ext uri="{FF2B5EF4-FFF2-40B4-BE49-F238E27FC236}">
                  <a16:creationId xmlns:a16="http://schemas.microsoft.com/office/drawing/2014/main" xmlns="" id="{88957DF7-A6C0-3848-B485-D6CCBD5F92BE}"/>
                </a:ext>
              </a:extLst>
            </p:cNvPr>
            <p:cNvSpPr txBox="1"/>
            <p:nvPr/>
          </p:nvSpPr>
          <p:spPr>
            <a:xfrm>
              <a:off x="884604" y="875209"/>
              <a:ext cx="787333" cy="236026"/>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accent5">
                <a:lumMod val="40000"/>
                <a:lumOff val="6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dirty="0">
                <a:solidFill>
                  <a:prstClr val="white"/>
                </a:solidFill>
                <a:latin typeface="DOUYU Font" pitchFamily="2" charset="-122"/>
                <a:ea typeface="DOUYU Font" pitchFamily="2" charset="-122"/>
              </a:endParaRPr>
            </a:p>
          </p:txBody>
        </p:sp>
      </p:grpSp>
      <p:sp>
        <p:nvSpPr>
          <p:cNvPr id="7" name="矩形 6"/>
          <p:cNvSpPr/>
          <p:nvPr/>
        </p:nvSpPr>
        <p:spPr>
          <a:xfrm>
            <a:off x="531581" y="1222946"/>
            <a:ext cx="11127251" cy="1303177"/>
          </a:xfrm>
          <a:prstGeom prst="rect">
            <a:avLst/>
          </a:prstGeom>
        </p:spPr>
        <p:txBody>
          <a:bodyPr wrap="square">
            <a:spAutoFit/>
          </a:bodyPr>
          <a:lstStyle/>
          <a:p>
            <a:pPr algn="just">
              <a:lnSpc>
                <a:spcPct val="150000"/>
              </a:lnSpc>
              <a:spcAft>
                <a:spcPts val="0"/>
              </a:spcAft>
            </a:pP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根据反应过程中能量变化的情况可知反应物的总能量高于生成物的总能量，反应放热，</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H</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；该反应发生后气体的物质的量减小，</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S</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30" name="Rectangle 21">
            <a:hlinkClick r:id="rId2" action="ppaction://hlinksldjump"/>
          </p:cNvPr>
          <p:cNvSpPr>
            <a:spLocks noChangeArrowheads="1"/>
          </p:cNvSpPr>
          <p:nvPr/>
        </p:nvSpPr>
        <p:spPr bwMode="auto">
          <a:xfrm>
            <a:off x="164023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a:t>
            </a:r>
          </a:p>
        </p:txBody>
      </p:sp>
      <p:sp>
        <p:nvSpPr>
          <p:cNvPr id="31" name="Rectangle 21">
            <a:hlinkClick r:id="rId3" action="ppaction://hlinksldjump"/>
          </p:cNvPr>
          <p:cNvSpPr>
            <a:spLocks noChangeArrowheads="1"/>
          </p:cNvSpPr>
          <p:nvPr/>
        </p:nvSpPr>
        <p:spPr bwMode="auto">
          <a:xfrm>
            <a:off x="204989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2</a:t>
            </a:r>
          </a:p>
        </p:txBody>
      </p:sp>
      <p:sp>
        <p:nvSpPr>
          <p:cNvPr id="32" name="Rectangle 21">
            <a:hlinkClick r:id="rId4" action="ppaction://hlinksldjump"/>
          </p:cNvPr>
          <p:cNvSpPr>
            <a:spLocks noChangeArrowheads="1"/>
          </p:cNvSpPr>
          <p:nvPr/>
        </p:nvSpPr>
        <p:spPr bwMode="auto">
          <a:xfrm>
            <a:off x="245955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3</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33" name="Rectangle 21">
            <a:hlinkClick r:id="rId5" action="ppaction://hlinksldjump"/>
          </p:cNvPr>
          <p:cNvSpPr>
            <a:spLocks noChangeArrowheads="1"/>
          </p:cNvSpPr>
          <p:nvPr/>
        </p:nvSpPr>
        <p:spPr bwMode="auto">
          <a:xfrm>
            <a:off x="286920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4</a:t>
            </a:r>
          </a:p>
        </p:txBody>
      </p:sp>
      <p:sp>
        <p:nvSpPr>
          <p:cNvPr id="34" name="Rectangle 21">
            <a:hlinkClick r:id="rId6" action="ppaction://hlinksldjump"/>
          </p:cNvPr>
          <p:cNvSpPr>
            <a:spLocks noChangeArrowheads="1"/>
          </p:cNvSpPr>
          <p:nvPr/>
        </p:nvSpPr>
        <p:spPr bwMode="auto">
          <a:xfrm>
            <a:off x="327886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5</a:t>
            </a:r>
          </a:p>
        </p:txBody>
      </p:sp>
      <p:sp>
        <p:nvSpPr>
          <p:cNvPr id="35" name="Rectangle 21">
            <a:hlinkClick r:id="rId7" action="ppaction://hlinksldjump"/>
          </p:cNvPr>
          <p:cNvSpPr>
            <a:spLocks noChangeArrowheads="1"/>
          </p:cNvSpPr>
          <p:nvPr/>
        </p:nvSpPr>
        <p:spPr bwMode="auto">
          <a:xfrm>
            <a:off x="368852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6</a:t>
            </a:r>
          </a:p>
        </p:txBody>
      </p:sp>
      <p:sp>
        <p:nvSpPr>
          <p:cNvPr id="36" name="Rectangle 21">
            <a:hlinkClick r:id="rId8" action="ppaction://hlinksldjump"/>
          </p:cNvPr>
          <p:cNvSpPr>
            <a:spLocks noChangeArrowheads="1"/>
          </p:cNvSpPr>
          <p:nvPr/>
        </p:nvSpPr>
        <p:spPr bwMode="auto">
          <a:xfrm>
            <a:off x="409818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37" name="Rectangle 21">
            <a:hlinkClick r:id="rId9" action="ppaction://hlinksldjump"/>
          </p:cNvPr>
          <p:cNvSpPr>
            <a:spLocks noChangeArrowheads="1"/>
          </p:cNvSpPr>
          <p:nvPr/>
        </p:nvSpPr>
        <p:spPr bwMode="auto">
          <a:xfrm>
            <a:off x="450784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8</a:t>
            </a:r>
          </a:p>
        </p:txBody>
      </p:sp>
      <p:sp>
        <p:nvSpPr>
          <p:cNvPr id="38" name="Rectangle 21">
            <a:hlinkClick r:id="rId10" action="ppaction://hlinksldjump"/>
          </p:cNvPr>
          <p:cNvSpPr>
            <a:spLocks noChangeArrowheads="1"/>
          </p:cNvSpPr>
          <p:nvPr/>
        </p:nvSpPr>
        <p:spPr bwMode="auto">
          <a:xfrm>
            <a:off x="491749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9</a:t>
            </a:r>
          </a:p>
        </p:txBody>
      </p:sp>
      <p:sp>
        <p:nvSpPr>
          <p:cNvPr id="39" name="Rectangle 21">
            <a:hlinkClick r:id="rId11" action="ppaction://hlinksldjump"/>
          </p:cNvPr>
          <p:cNvSpPr>
            <a:spLocks noChangeArrowheads="1"/>
          </p:cNvSpPr>
          <p:nvPr/>
        </p:nvSpPr>
        <p:spPr bwMode="auto">
          <a:xfrm>
            <a:off x="532715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10</a:t>
            </a:r>
          </a:p>
        </p:txBody>
      </p:sp>
      <p:sp>
        <p:nvSpPr>
          <p:cNvPr id="40" name="Rectangle 21">
            <a:hlinkClick r:id="rId12" action="ppaction://hlinksldjump"/>
          </p:cNvPr>
          <p:cNvSpPr>
            <a:spLocks noChangeArrowheads="1"/>
          </p:cNvSpPr>
          <p:nvPr/>
        </p:nvSpPr>
        <p:spPr bwMode="auto">
          <a:xfrm>
            <a:off x="5736815" y="278414"/>
            <a:ext cx="288000" cy="288000"/>
          </a:xfrm>
          <a:prstGeom prst="roundRect">
            <a:avLst/>
          </a:prstGeom>
          <a:solidFill>
            <a:srgbClr val="00B0F0"/>
          </a:solidFill>
          <a:ln w="9525">
            <a:noFill/>
            <a:miter lim="800000"/>
            <a:headEnd/>
            <a:tailEnd/>
          </a:ln>
          <a:effectLst/>
          <a:extLst/>
        </p:spPr>
        <p:txBody>
          <a:bodyPr wrap="none" lIns="102364" tIns="51181" rIns="102364" bIns="51181" anchor="ctr"/>
          <a:lstStyle/>
          <a:p>
            <a:pPr algn="ctr" defTabSz="768046" fontAlgn="base">
              <a:spcBef>
                <a:spcPct val="0"/>
              </a:spcBef>
              <a:spcAft>
                <a:spcPct val="0"/>
              </a:spcAft>
            </a:pPr>
            <a:r>
              <a:rPr lang="en-US" altLang="zh-CN" sz="1400" dirty="0">
                <a:solidFill>
                  <a:schemeClr val="bg1"/>
                </a:solidFill>
                <a:latin typeface="Arial" panose="020B0604020202020204" pitchFamily="34" charset="0"/>
                <a:ea typeface="楷体" panose="02010609060101010101" pitchFamily="49" charset="-122"/>
                <a:cs typeface="Arial" panose="020B0604020202020204" pitchFamily="34" charset="0"/>
              </a:rPr>
              <a:t>11</a:t>
            </a:r>
          </a:p>
        </p:txBody>
      </p:sp>
      <p:sp>
        <p:nvSpPr>
          <p:cNvPr id="41" name="Rectangle 21">
            <a:hlinkClick r:id="rId13" action="ppaction://hlinksldjump"/>
          </p:cNvPr>
          <p:cNvSpPr>
            <a:spLocks noChangeArrowheads="1"/>
          </p:cNvSpPr>
          <p:nvPr/>
        </p:nvSpPr>
        <p:spPr bwMode="auto">
          <a:xfrm>
            <a:off x="614647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12</a:t>
            </a:r>
          </a:p>
        </p:txBody>
      </p:sp>
      <p:sp>
        <p:nvSpPr>
          <p:cNvPr id="42" name="Rectangle 21">
            <a:hlinkClick r:id="rId14" action="ppaction://hlinksldjump"/>
          </p:cNvPr>
          <p:cNvSpPr>
            <a:spLocks noChangeArrowheads="1"/>
          </p:cNvSpPr>
          <p:nvPr/>
        </p:nvSpPr>
        <p:spPr bwMode="auto">
          <a:xfrm>
            <a:off x="655613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13</a:t>
            </a:r>
          </a:p>
        </p:txBody>
      </p:sp>
      <p:sp>
        <p:nvSpPr>
          <p:cNvPr id="43" name="Rectangle 21">
            <a:hlinkClick r:id="rId15" action="ppaction://hlinksldjump"/>
          </p:cNvPr>
          <p:cNvSpPr>
            <a:spLocks noChangeArrowheads="1"/>
          </p:cNvSpPr>
          <p:nvPr/>
        </p:nvSpPr>
        <p:spPr bwMode="auto">
          <a:xfrm>
            <a:off x="696578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14</a:t>
            </a:r>
          </a:p>
        </p:txBody>
      </p:sp>
      <p:sp>
        <p:nvSpPr>
          <p:cNvPr id="44" name="Rectangle 21">
            <a:hlinkClick r:id="rId16" action="ppaction://hlinksldjump"/>
          </p:cNvPr>
          <p:cNvSpPr>
            <a:spLocks noChangeArrowheads="1"/>
          </p:cNvSpPr>
          <p:nvPr/>
        </p:nvSpPr>
        <p:spPr bwMode="auto">
          <a:xfrm>
            <a:off x="737544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15</a:t>
            </a:r>
          </a:p>
        </p:txBody>
      </p:sp>
      <p:sp>
        <p:nvSpPr>
          <p:cNvPr id="45" name="Rectangle 21">
            <a:hlinkClick r:id="rId17" action="ppaction://hlinksldjump"/>
          </p:cNvPr>
          <p:cNvSpPr>
            <a:spLocks noChangeArrowheads="1"/>
          </p:cNvSpPr>
          <p:nvPr/>
        </p:nvSpPr>
        <p:spPr bwMode="auto">
          <a:xfrm>
            <a:off x="7785104"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16</a:t>
            </a:r>
          </a:p>
        </p:txBody>
      </p:sp>
      <p:sp>
        <p:nvSpPr>
          <p:cNvPr id="25" name="Rectangle 21">
            <a:hlinkClick r:id="rId18" action="ppaction://hlinksldjump"/>
          </p:cNvPr>
          <p:cNvSpPr>
            <a:spLocks noChangeArrowheads="1"/>
          </p:cNvSpPr>
          <p:nvPr/>
        </p:nvSpPr>
        <p:spPr bwMode="auto">
          <a:xfrm>
            <a:off x="819476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pic>
        <p:nvPicPr>
          <p:cNvPr id="24" name="Picture 40" descr="312"/>
          <p:cNvPicPr>
            <a:picLocks noChangeAspect="1" noChangeArrowheads="1"/>
          </p:cNvPicPr>
          <p:nvPr/>
        </p:nvPicPr>
        <p:blipFill>
          <a:blip r:embed="rId19">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192889" y="2647156"/>
            <a:ext cx="3804635" cy="282629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15135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linds(horizontal)">
                                      <p:cBhvr>
                                        <p:cTn id="7" dur="500"/>
                                        <p:tgtEl>
                                          <p:spTgt spid="7">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blinds(horizontal)">
                                      <p:cBhvr>
                                        <p:cTn id="10"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454299" y="923602"/>
            <a:ext cx="11281814" cy="4542462"/>
          </a:xfrm>
          <a:prstGeom prst="rect">
            <a:avLst/>
          </a:prstGeom>
        </p:spPr>
        <p:txBody>
          <a:bodyPr wrap="square">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12.</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反应：</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CH</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3</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OH(l)</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NH</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3</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(g)</a:t>
            </a:r>
            <a:r>
              <a:rPr lang="en-US" altLang="zh-CN" sz="2800" kern="100" spc="-80" dirty="0">
                <a:latin typeface="Times New Roman" panose="02020603050405020304" pitchFamily="18" charset="0"/>
                <a:ea typeface="方正中等线简体" panose="03000509000000000000" pitchFamily="65" charset="-122"/>
                <a:cs typeface="Courier New" panose="02070309020205020404" pitchFamily="49"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=CH</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3</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NH</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(g)</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O(g)</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在某温度下自发向右进行，若反应的</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17 </a:t>
            </a:r>
            <a:r>
              <a:rPr lang="en-US" altLang="zh-CN" sz="2800" kern="100" dirty="0" err="1">
                <a:latin typeface="Times New Roman" panose="02020603050405020304" pitchFamily="18" charset="0"/>
                <a:ea typeface="方正中等线简体" panose="03000509000000000000" pitchFamily="65" charset="-122"/>
                <a:cs typeface="Courier New" panose="02070309020205020404" pitchFamily="49" charset="0"/>
              </a:rPr>
              <a:t>kJ·mol</a:t>
            </a:r>
            <a:r>
              <a:rPr lang="zh-CN" altLang="zh-CN" sz="2800" kern="100" baseline="300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baseline="30000" dirty="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17 </a:t>
            </a:r>
            <a:r>
              <a:rPr lang="en-US" altLang="zh-CN" sz="2800" kern="100" dirty="0" err="1">
                <a:latin typeface="Times New Roman" panose="02020603050405020304" pitchFamily="18" charset="0"/>
                <a:ea typeface="方正中等线简体" panose="03000509000000000000" pitchFamily="65" charset="-122"/>
                <a:cs typeface="Courier New" panose="02070309020205020404" pitchFamily="49" charset="0"/>
              </a:rPr>
              <a:t>kJ·mol</a:t>
            </a:r>
            <a:r>
              <a:rPr lang="zh-CN" altLang="zh-CN" sz="2800" kern="100" baseline="300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baseline="30000" dirty="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，则下列正确的是</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0</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&lt;0</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B.Δ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&lt;0</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0</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C.Δ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0</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0</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D.Δ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&lt;0</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&lt;0</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23" name="Rectangle 21">
            <a:hlinkClick r:id="rId2" action="ppaction://hlinksldjump"/>
          </p:cNvPr>
          <p:cNvSpPr>
            <a:spLocks noChangeArrowheads="1"/>
          </p:cNvSpPr>
          <p:nvPr/>
        </p:nvSpPr>
        <p:spPr bwMode="auto">
          <a:xfrm>
            <a:off x="164023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a:t>
            </a:r>
          </a:p>
        </p:txBody>
      </p:sp>
      <p:sp>
        <p:nvSpPr>
          <p:cNvPr id="24" name="Rectangle 21">
            <a:hlinkClick r:id="rId3" action="ppaction://hlinksldjump"/>
          </p:cNvPr>
          <p:cNvSpPr>
            <a:spLocks noChangeArrowheads="1"/>
          </p:cNvSpPr>
          <p:nvPr/>
        </p:nvSpPr>
        <p:spPr bwMode="auto">
          <a:xfrm>
            <a:off x="204989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2</a:t>
            </a:r>
          </a:p>
        </p:txBody>
      </p:sp>
      <p:sp>
        <p:nvSpPr>
          <p:cNvPr id="27" name="Rectangle 21">
            <a:hlinkClick r:id="rId4" action="ppaction://hlinksldjump"/>
          </p:cNvPr>
          <p:cNvSpPr>
            <a:spLocks noChangeArrowheads="1"/>
          </p:cNvSpPr>
          <p:nvPr/>
        </p:nvSpPr>
        <p:spPr bwMode="auto">
          <a:xfrm>
            <a:off x="245955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3</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28" name="Rectangle 21">
            <a:hlinkClick r:id="rId5" action="ppaction://hlinksldjump"/>
          </p:cNvPr>
          <p:cNvSpPr>
            <a:spLocks noChangeArrowheads="1"/>
          </p:cNvSpPr>
          <p:nvPr/>
        </p:nvSpPr>
        <p:spPr bwMode="auto">
          <a:xfrm>
            <a:off x="286920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4</a:t>
            </a:r>
          </a:p>
        </p:txBody>
      </p:sp>
      <p:sp>
        <p:nvSpPr>
          <p:cNvPr id="29" name="Rectangle 21">
            <a:hlinkClick r:id="rId6" action="ppaction://hlinksldjump"/>
          </p:cNvPr>
          <p:cNvSpPr>
            <a:spLocks noChangeArrowheads="1"/>
          </p:cNvSpPr>
          <p:nvPr/>
        </p:nvSpPr>
        <p:spPr bwMode="auto">
          <a:xfrm>
            <a:off x="327886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5</a:t>
            </a:r>
          </a:p>
        </p:txBody>
      </p:sp>
      <p:sp>
        <p:nvSpPr>
          <p:cNvPr id="30" name="Rectangle 21">
            <a:hlinkClick r:id="rId7" action="ppaction://hlinksldjump"/>
          </p:cNvPr>
          <p:cNvSpPr>
            <a:spLocks noChangeArrowheads="1"/>
          </p:cNvSpPr>
          <p:nvPr/>
        </p:nvSpPr>
        <p:spPr bwMode="auto">
          <a:xfrm>
            <a:off x="368852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6</a:t>
            </a:r>
          </a:p>
        </p:txBody>
      </p:sp>
      <p:sp>
        <p:nvSpPr>
          <p:cNvPr id="42" name="Rectangle 21">
            <a:hlinkClick r:id="rId8" action="ppaction://hlinksldjump"/>
          </p:cNvPr>
          <p:cNvSpPr>
            <a:spLocks noChangeArrowheads="1"/>
          </p:cNvSpPr>
          <p:nvPr/>
        </p:nvSpPr>
        <p:spPr bwMode="auto">
          <a:xfrm>
            <a:off x="409818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43" name="Rectangle 21">
            <a:hlinkClick r:id="rId9" action="ppaction://hlinksldjump"/>
          </p:cNvPr>
          <p:cNvSpPr>
            <a:spLocks noChangeArrowheads="1"/>
          </p:cNvSpPr>
          <p:nvPr/>
        </p:nvSpPr>
        <p:spPr bwMode="auto">
          <a:xfrm>
            <a:off x="450784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8</a:t>
            </a:r>
          </a:p>
        </p:txBody>
      </p:sp>
      <p:sp>
        <p:nvSpPr>
          <p:cNvPr id="44" name="Rectangle 21">
            <a:hlinkClick r:id="rId10" action="ppaction://hlinksldjump"/>
          </p:cNvPr>
          <p:cNvSpPr>
            <a:spLocks noChangeArrowheads="1"/>
          </p:cNvSpPr>
          <p:nvPr/>
        </p:nvSpPr>
        <p:spPr bwMode="auto">
          <a:xfrm>
            <a:off x="491749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9</a:t>
            </a:r>
          </a:p>
        </p:txBody>
      </p:sp>
      <p:sp>
        <p:nvSpPr>
          <p:cNvPr id="45" name="Rectangle 21">
            <a:hlinkClick r:id="rId11" action="ppaction://hlinksldjump"/>
          </p:cNvPr>
          <p:cNvSpPr>
            <a:spLocks noChangeArrowheads="1"/>
          </p:cNvSpPr>
          <p:nvPr/>
        </p:nvSpPr>
        <p:spPr bwMode="auto">
          <a:xfrm>
            <a:off x="532715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10</a:t>
            </a:r>
          </a:p>
        </p:txBody>
      </p:sp>
      <p:sp>
        <p:nvSpPr>
          <p:cNvPr id="46" name="Rectangle 21">
            <a:hlinkClick r:id="rId12" action="ppaction://hlinksldjump"/>
          </p:cNvPr>
          <p:cNvSpPr>
            <a:spLocks noChangeArrowheads="1"/>
          </p:cNvSpPr>
          <p:nvPr/>
        </p:nvSpPr>
        <p:spPr bwMode="auto">
          <a:xfrm>
            <a:off x="573681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11</a:t>
            </a:r>
          </a:p>
        </p:txBody>
      </p:sp>
      <p:sp>
        <p:nvSpPr>
          <p:cNvPr id="47" name="Rectangle 21">
            <a:hlinkClick r:id="rId13" action="ppaction://hlinksldjump"/>
          </p:cNvPr>
          <p:cNvSpPr>
            <a:spLocks noChangeArrowheads="1"/>
          </p:cNvSpPr>
          <p:nvPr/>
        </p:nvSpPr>
        <p:spPr bwMode="auto">
          <a:xfrm>
            <a:off x="6146473" y="278414"/>
            <a:ext cx="288000" cy="288000"/>
          </a:xfrm>
          <a:prstGeom prst="roundRect">
            <a:avLst/>
          </a:prstGeom>
          <a:solidFill>
            <a:srgbClr val="00B0F0"/>
          </a:solidFill>
          <a:ln w="9525">
            <a:noFill/>
            <a:miter lim="800000"/>
            <a:headEnd/>
            <a:tailEnd/>
          </a:ln>
          <a:effectLst/>
          <a:extLst/>
        </p:spPr>
        <p:txBody>
          <a:bodyPr wrap="none" lIns="102364" tIns="51181" rIns="102364" bIns="51181" anchor="ctr"/>
          <a:lstStyle/>
          <a:p>
            <a:pPr algn="ctr" defTabSz="768046" fontAlgn="base">
              <a:spcBef>
                <a:spcPct val="0"/>
              </a:spcBef>
              <a:spcAft>
                <a:spcPct val="0"/>
              </a:spcAft>
            </a:pPr>
            <a:r>
              <a:rPr lang="en-US" altLang="zh-CN" sz="1400" dirty="0">
                <a:solidFill>
                  <a:schemeClr val="bg1"/>
                </a:solidFill>
                <a:latin typeface="Arial" panose="020B0604020202020204" pitchFamily="34" charset="0"/>
                <a:ea typeface="楷体" panose="02010609060101010101" pitchFamily="49" charset="-122"/>
                <a:cs typeface="Arial" panose="020B0604020202020204" pitchFamily="34" charset="0"/>
              </a:rPr>
              <a:t>12</a:t>
            </a:r>
          </a:p>
        </p:txBody>
      </p:sp>
      <p:sp>
        <p:nvSpPr>
          <p:cNvPr id="48" name="Rectangle 21">
            <a:hlinkClick r:id="rId14" action="ppaction://hlinksldjump"/>
          </p:cNvPr>
          <p:cNvSpPr>
            <a:spLocks noChangeArrowheads="1"/>
          </p:cNvSpPr>
          <p:nvPr/>
        </p:nvSpPr>
        <p:spPr bwMode="auto">
          <a:xfrm>
            <a:off x="655613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13</a:t>
            </a:r>
          </a:p>
        </p:txBody>
      </p:sp>
      <p:sp>
        <p:nvSpPr>
          <p:cNvPr id="49" name="Rectangle 21">
            <a:hlinkClick r:id="rId15" action="ppaction://hlinksldjump"/>
          </p:cNvPr>
          <p:cNvSpPr>
            <a:spLocks noChangeArrowheads="1"/>
          </p:cNvSpPr>
          <p:nvPr/>
        </p:nvSpPr>
        <p:spPr bwMode="auto">
          <a:xfrm>
            <a:off x="696578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14</a:t>
            </a:r>
          </a:p>
        </p:txBody>
      </p:sp>
      <p:sp>
        <p:nvSpPr>
          <p:cNvPr id="54" name="Rectangle 21">
            <a:hlinkClick r:id="rId16" action="ppaction://hlinksldjump"/>
          </p:cNvPr>
          <p:cNvSpPr>
            <a:spLocks noChangeArrowheads="1"/>
          </p:cNvSpPr>
          <p:nvPr/>
        </p:nvSpPr>
        <p:spPr bwMode="auto">
          <a:xfrm>
            <a:off x="737544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15</a:t>
            </a:r>
          </a:p>
        </p:txBody>
      </p:sp>
      <p:sp>
        <p:nvSpPr>
          <p:cNvPr id="55" name="Rectangle 21">
            <a:hlinkClick r:id="rId17" action="ppaction://hlinksldjump"/>
          </p:cNvPr>
          <p:cNvSpPr>
            <a:spLocks noChangeArrowheads="1"/>
          </p:cNvSpPr>
          <p:nvPr/>
        </p:nvSpPr>
        <p:spPr bwMode="auto">
          <a:xfrm>
            <a:off x="7785104"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16</a:t>
            </a:r>
          </a:p>
        </p:txBody>
      </p:sp>
      <p:sp>
        <p:nvSpPr>
          <p:cNvPr id="35" name="Rectangle 21">
            <a:hlinkClick r:id="rId18" action="ppaction://hlinksldjump"/>
          </p:cNvPr>
          <p:cNvSpPr>
            <a:spLocks noChangeArrowheads="1"/>
          </p:cNvSpPr>
          <p:nvPr/>
        </p:nvSpPr>
        <p:spPr bwMode="auto">
          <a:xfrm>
            <a:off x="819476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22" name="TextBox 9"/>
          <p:cNvSpPr txBox="1"/>
          <p:nvPr/>
        </p:nvSpPr>
        <p:spPr>
          <a:xfrm>
            <a:off x="300658" y="2925738"/>
            <a:ext cx="756000" cy="75600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Tree>
    <p:extLst>
      <p:ext uri="{BB962C8B-B14F-4D97-AF65-F5344CB8AC3E}">
        <p14:creationId xmlns:p14="http://schemas.microsoft.com/office/powerpoint/2010/main" val="12167311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linds(horizontal)">
                                      <p:cBhvr>
                                        <p:cTn id="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 name="组合 40"/>
          <p:cNvGrpSpPr/>
          <p:nvPr/>
        </p:nvGrpSpPr>
        <p:grpSpPr>
          <a:xfrm>
            <a:off x="335206" y="1197545"/>
            <a:ext cx="11520000" cy="2880321"/>
            <a:chOff x="335206" y="875209"/>
            <a:chExt cx="11520000" cy="2880321"/>
          </a:xfrm>
        </p:grpSpPr>
        <p:sp>
          <p:nvSpPr>
            <p:cNvPr id="42" name="圆角矩形 41">
              <a:extLst>
                <a:ext uri="{FF2B5EF4-FFF2-40B4-BE49-F238E27FC236}">
                  <a16:creationId xmlns:a16="http://schemas.microsoft.com/office/drawing/2014/main" xmlns="" id="{E595429C-FC91-844C-93CF-CDF13B79A00E}"/>
                </a:ext>
              </a:extLst>
            </p:cNvPr>
            <p:cNvSpPr/>
            <p:nvPr/>
          </p:nvSpPr>
          <p:spPr>
            <a:xfrm>
              <a:off x="335206" y="996242"/>
              <a:ext cx="11520000" cy="2759288"/>
            </a:xfrm>
            <a:prstGeom prst="roundRect">
              <a:avLst>
                <a:gd name="adj" fmla="val 2387"/>
              </a:avLst>
            </a:prstGeom>
            <a:solidFill>
              <a:schemeClr val="accent5">
                <a:lumMod val="20000"/>
                <a:lumOff val="80000"/>
              </a:schemeClr>
            </a:solidFill>
            <a:ln w="285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zh-CN" dirty="0" smtClean="0">
                <a:solidFill>
                  <a:prstClr val="white"/>
                </a:solidFill>
              </a:endParaRPr>
            </a:p>
          </p:txBody>
        </p:sp>
        <p:sp>
          <p:nvSpPr>
            <p:cNvPr id="43" name="矩形 42">
              <a:extLst>
                <a:ext uri="{FF2B5EF4-FFF2-40B4-BE49-F238E27FC236}">
                  <a16:creationId xmlns:a16="http://schemas.microsoft.com/office/drawing/2014/main" xmlns="" id="{FB65ABD8-6080-B245-B7CB-5CF76B33E96C}"/>
                </a:ext>
              </a:extLst>
            </p:cNvPr>
            <p:cNvSpPr/>
            <p:nvPr/>
          </p:nvSpPr>
          <p:spPr>
            <a:xfrm>
              <a:off x="920948" y="943678"/>
              <a:ext cx="714645" cy="174555"/>
            </a:xfrm>
            <a:prstGeom prst="rect">
              <a:avLst/>
            </a:prstGeom>
            <a:solidFill>
              <a:srgbClr val="383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zh-CN" altLang="en-US">
                <a:solidFill>
                  <a:prstClr val="white"/>
                </a:solidFill>
              </a:endParaRPr>
            </a:p>
          </p:txBody>
        </p:sp>
        <p:sp>
          <p:nvSpPr>
            <p:cNvPr id="44" name="文本框 43">
              <a:extLst>
                <a:ext uri="{FF2B5EF4-FFF2-40B4-BE49-F238E27FC236}">
                  <a16:creationId xmlns:a16="http://schemas.microsoft.com/office/drawing/2014/main" xmlns="" id="{88957DF7-A6C0-3848-B485-D6CCBD5F92BE}"/>
                </a:ext>
              </a:extLst>
            </p:cNvPr>
            <p:cNvSpPr txBox="1"/>
            <p:nvPr/>
          </p:nvSpPr>
          <p:spPr>
            <a:xfrm>
              <a:off x="884604" y="875209"/>
              <a:ext cx="787333" cy="236026"/>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accent5">
                <a:lumMod val="40000"/>
                <a:lumOff val="6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dirty="0">
                <a:solidFill>
                  <a:prstClr val="white"/>
                </a:solidFill>
                <a:latin typeface="DOUYU Font" pitchFamily="2" charset="-122"/>
                <a:ea typeface="DOUYU Font" pitchFamily="2" charset="-122"/>
              </a:endParaRPr>
            </a:p>
          </p:txBody>
        </p:sp>
      </p:grpSp>
      <p:sp>
        <p:nvSpPr>
          <p:cNvPr id="7" name="矩形 6"/>
          <p:cNvSpPr/>
          <p:nvPr/>
        </p:nvSpPr>
        <p:spPr>
          <a:xfrm>
            <a:off x="619437" y="1413570"/>
            <a:ext cx="10951539" cy="2595839"/>
          </a:xfrm>
          <a:prstGeom prst="rect">
            <a:avLst/>
          </a:prstGeom>
        </p:spPr>
        <p:txBody>
          <a:bodyPr wrap="square">
            <a:spAutoFit/>
          </a:bodyPr>
          <a:lstStyle/>
          <a:p>
            <a:pPr algn="just">
              <a:lnSpc>
                <a:spcPct val="150000"/>
              </a:lnSpc>
              <a:spcAft>
                <a:spcPts val="0"/>
              </a:spcAft>
            </a:pP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该反应在某温度下能够自发的向右进行，这说明</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H</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S</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一定小于</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，根据方程式可知该反应的</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S</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，所以如果</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H</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，则该反应在任何温度下都是自发进行的，而该反应在某温度下能够自发的向右进行，因此该反应的反应热</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H</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，故选</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A</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15" name="Rectangle 21">
            <a:hlinkClick r:id="rId2" action="ppaction://hlinksldjump"/>
          </p:cNvPr>
          <p:cNvSpPr>
            <a:spLocks noChangeArrowheads="1"/>
          </p:cNvSpPr>
          <p:nvPr/>
        </p:nvSpPr>
        <p:spPr bwMode="auto">
          <a:xfrm>
            <a:off x="164023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a:t>
            </a:r>
          </a:p>
        </p:txBody>
      </p:sp>
      <p:sp>
        <p:nvSpPr>
          <p:cNvPr id="16" name="Rectangle 21">
            <a:hlinkClick r:id="rId3" action="ppaction://hlinksldjump"/>
          </p:cNvPr>
          <p:cNvSpPr>
            <a:spLocks noChangeArrowheads="1"/>
          </p:cNvSpPr>
          <p:nvPr/>
        </p:nvSpPr>
        <p:spPr bwMode="auto">
          <a:xfrm>
            <a:off x="204989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2</a:t>
            </a:r>
          </a:p>
        </p:txBody>
      </p:sp>
      <p:sp>
        <p:nvSpPr>
          <p:cNvPr id="17" name="Rectangle 21">
            <a:hlinkClick r:id="rId4" action="ppaction://hlinksldjump"/>
          </p:cNvPr>
          <p:cNvSpPr>
            <a:spLocks noChangeArrowheads="1"/>
          </p:cNvSpPr>
          <p:nvPr/>
        </p:nvSpPr>
        <p:spPr bwMode="auto">
          <a:xfrm>
            <a:off x="245955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3</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18" name="Rectangle 21">
            <a:hlinkClick r:id="rId5" action="ppaction://hlinksldjump"/>
          </p:cNvPr>
          <p:cNvSpPr>
            <a:spLocks noChangeArrowheads="1"/>
          </p:cNvSpPr>
          <p:nvPr/>
        </p:nvSpPr>
        <p:spPr bwMode="auto">
          <a:xfrm>
            <a:off x="286920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4</a:t>
            </a:r>
          </a:p>
        </p:txBody>
      </p:sp>
      <p:sp>
        <p:nvSpPr>
          <p:cNvPr id="19" name="Rectangle 21">
            <a:hlinkClick r:id="rId6" action="ppaction://hlinksldjump"/>
          </p:cNvPr>
          <p:cNvSpPr>
            <a:spLocks noChangeArrowheads="1"/>
          </p:cNvSpPr>
          <p:nvPr/>
        </p:nvSpPr>
        <p:spPr bwMode="auto">
          <a:xfrm>
            <a:off x="327886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5</a:t>
            </a:r>
          </a:p>
        </p:txBody>
      </p:sp>
      <p:sp>
        <p:nvSpPr>
          <p:cNvPr id="20" name="Rectangle 21">
            <a:hlinkClick r:id="rId7" action="ppaction://hlinksldjump"/>
          </p:cNvPr>
          <p:cNvSpPr>
            <a:spLocks noChangeArrowheads="1"/>
          </p:cNvSpPr>
          <p:nvPr/>
        </p:nvSpPr>
        <p:spPr bwMode="auto">
          <a:xfrm>
            <a:off x="368852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6</a:t>
            </a:r>
          </a:p>
        </p:txBody>
      </p:sp>
      <p:sp>
        <p:nvSpPr>
          <p:cNvPr id="21" name="Rectangle 21">
            <a:hlinkClick r:id="rId8" action="ppaction://hlinksldjump"/>
          </p:cNvPr>
          <p:cNvSpPr>
            <a:spLocks noChangeArrowheads="1"/>
          </p:cNvSpPr>
          <p:nvPr/>
        </p:nvSpPr>
        <p:spPr bwMode="auto">
          <a:xfrm>
            <a:off x="409818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23" name="Rectangle 21">
            <a:hlinkClick r:id="rId9" action="ppaction://hlinksldjump"/>
          </p:cNvPr>
          <p:cNvSpPr>
            <a:spLocks noChangeArrowheads="1"/>
          </p:cNvSpPr>
          <p:nvPr/>
        </p:nvSpPr>
        <p:spPr bwMode="auto">
          <a:xfrm>
            <a:off x="450784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8</a:t>
            </a:r>
          </a:p>
        </p:txBody>
      </p:sp>
      <p:sp>
        <p:nvSpPr>
          <p:cNvPr id="24" name="Rectangle 21">
            <a:hlinkClick r:id="rId10" action="ppaction://hlinksldjump"/>
          </p:cNvPr>
          <p:cNvSpPr>
            <a:spLocks noChangeArrowheads="1"/>
          </p:cNvSpPr>
          <p:nvPr/>
        </p:nvSpPr>
        <p:spPr bwMode="auto">
          <a:xfrm>
            <a:off x="491749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9</a:t>
            </a:r>
          </a:p>
        </p:txBody>
      </p:sp>
      <p:sp>
        <p:nvSpPr>
          <p:cNvPr id="25" name="Rectangle 21">
            <a:hlinkClick r:id="rId11" action="ppaction://hlinksldjump"/>
          </p:cNvPr>
          <p:cNvSpPr>
            <a:spLocks noChangeArrowheads="1"/>
          </p:cNvSpPr>
          <p:nvPr/>
        </p:nvSpPr>
        <p:spPr bwMode="auto">
          <a:xfrm>
            <a:off x="532715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10</a:t>
            </a:r>
          </a:p>
        </p:txBody>
      </p:sp>
      <p:sp>
        <p:nvSpPr>
          <p:cNvPr id="27" name="Rectangle 21">
            <a:hlinkClick r:id="rId12" action="ppaction://hlinksldjump"/>
          </p:cNvPr>
          <p:cNvSpPr>
            <a:spLocks noChangeArrowheads="1"/>
          </p:cNvSpPr>
          <p:nvPr/>
        </p:nvSpPr>
        <p:spPr bwMode="auto">
          <a:xfrm>
            <a:off x="573681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11</a:t>
            </a:r>
          </a:p>
        </p:txBody>
      </p:sp>
      <p:sp>
        <p:nvSpPr>
          <p:cNvPr id="28" name="Rectangle 21">
            <a:hlinkClick r:id="rId13" action="ppaction://hlinksldjump"/>
          </p:cNvPr>
          <p:cNvSpPr>
            <a:spLocks noChangeArrowheads="1"/>
          </p:cNvSpPr>
          <p:nvPr/>
        </p:nvSpPr>
        <p:spPr bwMode="auto">
          <a:xfrm>
            <a:off x="6146473" y="278414"/>
            <a:ext cx="288000" cy="288000"/>
          </a:xfrm>
          <a:prstGeom prst="roundRect">
            <a:avLst/>
          </a:prstGeom>
          <a:solidFill>
            <a:srgbClr val="00B0F0"/>
          </a:solidFill>
          <a:ln w="9525">
            <a:noFill/>
            <a:miter lim="800000"/>
            <a:headEnd/>
            <a:tailEnd/>
          </a:ln>
          <a:effectLst/>
          <a:extLst/>
        </p:spPr>
        <p:txBody>
          <a:bodyPr wrap="none" lIns="102364" tIns="51181" rIns="102364" bIns="51181" anchor="ctr"/>
          <a:lstStyle/>
          <a:p>
            <a:pPr algn="ctr" defTabSz="768046" fontAlgn="base">
              <a:spcBef>
                <a:spcPct val="0"/>
              </a:spcBef>
              <a:spcAft>
                <a:spcPct val="0"/>
              </a:spcAft>
            </a:pPr>
            <a:r>
              <a:rPr lang="en-US" altLang="zh-CN" sz="1400" dirty="0">
                <a:solidFill>
                  <a:schemeClr val="bg1"/>
                </a:solidFill>
                <a:latin typeface="Arial" panose="020B0604020202020204" pitchFamily="34" charset="0"/>
                <a:ea typeface="楷体" panose="02010609060101010101" pitchFamily="49" charset="-122"/>
                <a:cs typeface="Arial" panose="020B0604020202020204" pitchFamily="34" charset="0"/>
              </a:rPr>
              <a:t>12</a:t>
            </a:r>
          </a:p>
        </p:txBody>
      </p:sp>
      <p:sp>
        <p:nvSpPr>
          <p:cNvPr id="29" name="Rectangle 21">
            <a:hlinkClick r:id="rId14" action="ppaction://hlinksldjump"/>
          </p:cNvPr>
          <p:cNvSpPr>
            <a:spLocks noChangeArrowheads="1"/>
          </p:cNvSpPr>
          <p:nvPr/>
        </p:nvSpPr>
        <p:spPr bwMode="auto">
          <a:xfrm>
            <a:off x="655613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13</a:t>
            </a:r>
          </a:p>
        </p:txBody>
      </p:sp>
      <p:sp>
        <p:nvSpPr>
          <p:cNvPr id="30" name="Rectangle 21">
            <a:hlinkClick r:id="rId15" action="ppaction://hlinksldjump"/>
          </p:cNvPr>
          <p:cNvSpPr>
            <a:spLocks noChangeArrowheads="1"/>
          </p:cNvSpPr>
          <p:nvPr/>
        </p:nvSpPr>
        <p:spPr bwMode="auto">
          <a:xfrm>
            <a:off x="696578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14</a:t>
            </a:r>
          </a:p>
        </p:txBody>
      </p:sp>
      <p:sp>
        <p:nvSpPr>
          <p:cNvPr id="31" name="Rectangle 21">
            <a:hlinkClick r:id="rId16" action="ppaction://hlinksldjump"/>
          </p:cNvPr>
          <p:cNvSpPr>
            <a:spLocks noChangeArrowheads="1"/>
          </p:cNvSpPr>
          <p:nvPr/>
        </p:nvSpPr>
        <p:spPr bwMode="auto">
          <a:xfrm>
            <a:off x="737544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15</a:t>
            </a:r>
          </a:p>
        </p:txBody>
      </p:sp>
      <p:sp>
        <p:nvSpPr>
          <p:cNvPr id="32" name="Rectangle 21">
            <a:hlinkClick r:id="rId17" action="ppaction://hlinksldjump"/>
          </p:cNvPr>
          <p:cNvSpPr>
            <a:spLocks noChangeArrowheads="1"/>
          </p:cNvSpPr>
          <p:nvPr/>
        </p:nvSpPr>
        <p:spPr bwMode="auto">
          <a:xfrm>
            <a:off x="7785104"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16</a:t>
            </a:r>
          </a:p>
        </p:txBody>
      </p:sp>
      <p:sp>
        <p:nvSpPr>
          <p:cNvPr id="33" name="Rectangle 21">
            <a:hlinkClick r:id="rId18" action="ppaction://hlinksldjump"/>
          </p:cNvPr>
          <p:cNvSpPr>
            <a:spLocks noChangeArrowheads="1"/>
          </p:cNvSpPr>
          <p:nvPr/>
        </p:nvSpPr>
        <p:spPr bwMode="auto">
          <a:xfrm>
            <a:off x="819476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Tree>
    <p:extLst>
      <p:ext uri="{BB962C8B-B14F-4D97-AF65-F5344CB8AC3E}">
        <p14:creationId xmlns:p14="http://schemas.microsoft.com/office/powerpoint/2010/main" val="33274674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linds(horizontal)">
                                      <p:cBhvr>
                                        <p:cTn id="7"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389206" y="970340"/>
            <a:ext cx="11412000" cy="4616648"/>
          </a:xfrm>
          <a:prstGeom prst="rect">
            <a:avLst/>
          </a:prstGeom>
        </p:spPr>
        <p:txBody>
          <a:bodyPr wrap="square">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13.</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下列判断正确的是</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一定温度下，反应</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2H</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(g)</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O</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(g)</a:t>
            </a:r>
            <a:r>
              <a:rPr lang="en-US" altLang="zh-CN" sz="2800" kern="100" spc="-80" dirty="0">
                <a:latin typeface="Times New Roman" panose="02020603050405020304" pitchFamily="18" charset="0"/>
                <a:ea typeface="方正中等线简体" panose="03000509000000000000" pitchFamily="65" charset="-122"/>
                <a:cs typeface="Courier New" panose="02070309020205020404" pitchFamily="49"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=2H</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O(g)</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能自发进行，该反应</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的</a:t>
            </a:r>
            <a:endParaRPr lang="en-US"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smtClean="0">
                <a:latin typeface="Times New Roman" panose="02020603050405020304" pitchFamily="18" charset="0"/>
                <a:ea typeface="方正中等线简体" panose="03000509000000000000" pitchFamily="65" charset="-122"/>
                <a:cs typeface="Courier New" panose="02070309020205020404" pitchFamily="49" charset="0"/>
              </a:rPr>
              <a:t>H</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&lt;0</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B.</a:t>
            </a:r>
            <a:r>
              <a:rPr lang="zh-CN" altLang="zh-CN" sz="2800" kern="100" spc="-100" dirty="0">
                <a:latin typeface="Times New Roman" panose="02020603050405020304" pitchFamily="18" charset="0"/>
                <a:ea typeface="方正中等线简体" panose="03000509000000000000" pitchFamily="65" charset="-122"/>
                <a:cs typeface="Times New Roman" panose="02020603050405020304" pitchFamily="18" charset="0"/>
              </a:rPr>
              <a:t>反应</a:t>
            </a:r>
            <a:r>
              <a:rPr lang="en-US" altLang="zh-CN" sz="2800" kern="100" spc="-100" dirty="0">
                <a:latin typeface="Times New Roman" panose="02020603050405020304" pitchFamily="18" charset="0"/>
                <a:ea typeface="方正中等线简体" panose="03000509000000000000" pitchFamily="65" charset="-122"/>
                <a:cs typeface="Courier New" panose="02070309020205020404" pitchFamily="49" charset="0"/>
              </a:rPr>
              <a:t>4Fe(s)</a:t>
            </a:r>
            <a:r>
              <a:rPr lang="zh-CN" altLang="zh-CN" sz="2800" kern="100" spc="-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spc="-100" dirty="0">
                <a:latin typeface="Times New Roman" panose="02020603050405020304" pitchFamily="18" charset="0"/>
                <a:ea typeface="方正中等线简体" panose="03000509000000000000" pitchFamily="65" charset="-122"/>
                <a:cs typeface="Courier New" panose="02070309020205020404" pitchFamily="49" charset="0"/>
              </a:rPr>
              <a:t>3O</a:t>
            </a:r>
            <a:r>
              <a:rPr lang="en-US" altLang="zh-CN" sz="2800" kern="100" spc="-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spc="-100" dirty="0">
                <a:latin typeface="Times New Roman" panose="02020603050405020304" pitchFamily="18" charset="0"/>
                <a:ea typeface="方正中等线简体" panose="03000509000000000000" pitchFamily="65" charset="-122"/>
                <a:cs typeface="Courier New" panose="02070309020205020404" pitchFamily="49" charset="0"/>
              </a:rPr>
              <a:t>(g)===2Fe</a:t>
            </a:r>
            <a:r>
              <a:rPr lang="en-US" altLang="zh-CN" sz="2800" kern="100" spc="-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spc="-100" dirty="0">
                <a:latin typeface="Times New Roman" panose="02020603050405020304" pitchFamily="18" charset="0"/>
                <a:ea typeface="方正中等线简体" panose="03000509000000000000" pitchFamily="65" charset="-122"/>
                <a:cs typeface="Courier New" panose="02070309020205020404" pitchFamily="49" charset="0"/>
              </a:rPr>
              <a:t>O</a:t>
            </a:r>
            <a:r>
              <a:rPr lang="en-US" altLang="zh-CN" sz="2800" kern="100" spc="-100" baseline="-25000" dirty="0">
                <a:latin typeface="Times New Roman" panose="02020603050405020304" pitchFamily="18" charset="0"/>
                <a:ea typeface="方正中等线简体" panose="03000509000000000000" pitchFamily="65" charset="-122"/>
                <a:cs typeface="Courier New" panose="02070309020205020404" pitchFamily="49" charset="0"/>
              </a:rPr>
              <a:t>3</a:t>
            </a:r>
            <a:r>
              <a:rPr lang="en-US" altLang="zh-CN" sz="2800" kern="100" spc="-100" dirty="0">
                <a:latin typeface="Times New Roman" panose="02020603050405020304" pitchFamily="18" charset="0"/>
                <a:ea typeface="方正中等线简体" panose="03000509000000000000" pitchFamily="65" charset="-122"/>
                <a:cs typeface="Courier New" panose="02070309020205020404" pitchFamily="49" charset="0"/>
              </a:rPr>
              <a:t>(s)</a:t>
            </a:r>
            <a:r>
              <a:rPr lang="zh-CN" altLang="zh-CN" sz="2800" kern="100" spc="-100" dirty="0">
                <a:latin typeface="Times New Roman" panose="02020603050405020304" pitchFamily="18" charset="0"/>
                <a:ea typeface="方正中等线简体" panose="03000509000000000000" pitchFamily="65" charset="-122"/>
                <a:cs typeface="Times New Roman" panose="02020603050405020304" pitchFamily="18" charset="0"/>
              </a:rPr>
              <a:t>常温下可自发进行，该反应为吸热反应</a:t>
            </a:r>
            <a:endParaRPr lang="zh-CN" altLang="zh-CN" sz="1050" kern="100" spc="-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C.</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反应</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N</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(g)</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3H</a:t>
            </a:r>
            <a:r>
              <a:rPr lang="en-US" altLang="zh-CN" sz="2800" kern="100" baseline="-25000" dirty="0" smtClean="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(g)</a:t>
            </a:r>
            <a:r>
              <a:rPr lang="en-US" altLang="zh-CN" sz="2800" kern="100" dirty="0">
                <a:latin typeface="ZBFH" panose="02020603050405020304" pitchFamily="18" charset="0"/>
                <a:ea typeface="方正中等线简体" panose="03000509000000000000" pitchFamily="65" charset="-122"/>
                <a:cs typeface="Times New Roman" panose="02020603050405020304" pitchFamily="18" charset="0"/>
              </a:rPr>
              <a:t> </a:t>
            </a:r>
            <a:r>
              <a:rPr lang="en-US" altLang="zh-CN" sz="2800" kern="100" dirty="0" smtClean="0">
                <a:latin typeface="ZBFH" panose="02020603050405020304" pitchFamily="18" charset="0"/>
                <a:ea typeface="方正中等线简体" panose="03000509000000000000" pitchFamily="65" charset="-122"/>
                <a:cs typeface="Times New Roman" panose="02020603050405020304" pitchFamily="18" charset="0"/>
              </a:rPr>
              <a:t>      </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2NH</a:t>
            </a:r>
            <a:r>
              <a:rPr lang="en-US" altLang="zh-CN" sz="2800" kern="100" baseline="-25000" dirty="0" smtClean="0">
                <a:latin typeface="Times New Roman" panose="02020603050405020304" pitchFamily="18" charset="0"/>
                <a:ea typeface="方正中等线简体" panose="03000509000000000000" pitchFamily="65" charset="-122"/>
                <a:cs typeface="Courier New" panose="02070309020205020404" pitchFamily="49" charset="0"/>
              </a:rPr>
              <a:t>3</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(g</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的</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&lt;0</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&gt;0</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D.2NO(g)</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2CO(g)</a:t>
            </a:r>
            <a:r>
              <a:rPr lang="en-US" altLang="zh-CN" sz="2800" kern="100" spc="-80" dirty="0">
                <a:latin typeface="Times New Roman" panose="02020603050405020304" pitchFamily="18" charset="0"/>
                <a:ea typeface="方正中等线简体" panose="03000509000000000000" pitchFamily="65" charset="-122"/>
                <a:cs typeface="Courier New" panose="02070309020205020404" pitchFamily="49"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=N</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(g)</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2CO</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(g)</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在常温下能自发进行，则该反应</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的</a:t>
            </a:r>
            <a:endParaRPr lang="en-US"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smtClean="0">
                <a:latin typeface="Times New Roman" panose="02020603050405020304" pitchFamily="18" charset="0"/>
                <a:ea typeface="方正中等线简体" panose="03000509000000000000" pitchFamily="65" charset="-122"/>
                <a:cs typeface="Courier New" panose="02070309020205020404" pitchFamily="49" charset="0"/>
              </a:rPr>
              <a:t>H</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&gt;0</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23" name="Rectangle 21">
            <a:hlinkClick r:id="rId3" action="ppaction://hlinksldjump"/>
          </p:cNvPr>
          <p:cNvSpPr>
            <a:spLocks noChangeArrowheads="1"/>
          </p:cNvSpPr>
          <p:nvPr/>
        </p:nvSpPr>
        <p:spPr bwMode="auto">
          <a:xfrm>
            <a:off x="164023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a:t>
            </a:r>
          </a:p>
        </p:txBody>
      </p:sp>
      <p:sp>
        <p:nvSpPr>
          <p:cNvPr id="26" name="Rectangle 21">
            <a:hlinkClick r:id="rId4" action="ppaction://hlinksldjump"/>
          </p:cNvPr>
          <p:cNvSpPr>
            <a:spLocks noChangeArrowheads="1"/>
          </p:cNvSpPr>
          <p:nvPr/>
        </p:nvSpPr>
        <p:spPr bwMode="auto">
          <a:xfrm>
            <a:off x="204989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2</a:t>
            </a:r>
          </a:p>
        </p:txBody>
      </p:sp>
      <p:sp>
        <p:nvSpPr>
          <p:cNvPr id="28" name="Rectangle 21">
            <a:hlinkClick r:id="rId5" action="ppaction://hlinksldjump"/>
          </p:cNvPr>
          <p:cNvSpPr>
            <a:spLocks noChangeArrowheads="1"/>
          </p:cNvSpPr>
          <p:nvPr/>
        </p:nvSpPr>
        <p:spPr bwMode="auto">
          <a:xfrm>
            <a:off x="245955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3</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29" name="Rectangle 21">
            <a:hlinkClick r:id="rId6" action="ppaction://hlinksldjump"/>
          </p:cNvPr>
          <p:cNvSpPr>
            <a:spLocks noChangeArrowheads="1"/>
          </p:cNvSpPr>
          <p:nvPr/>
        </p:nvSpPr>
        <p:spPr bwMode="auto">
          <a:xfrm>
            <a:off x="286920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4</a:t>
            </a:r>
          </a:p>
        </p:txBody>
      </p:sp>
      <p:sp>
        <p:nvSpPr>
          <p:cNvPr id="30" name="Rectangle 21">
            <a:hlinkClick r:id="rId7" action="ppaction://hlinksldjump"/>
          </p:cNvPr>
          <p:cNvSpPr>
            <a:spLocks noChangeArrowheads="1"/>
          </p:cNvSpPr>
          <p:nvPr/>
        </p:nvSpPr>
        <p:spPr bwMode="auto">
          <a:xfrm>
            <a:off x="327886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5</a:t>
            </a:r>
          </a:p>
        </p:txBody>
      </p:sp>
      <p:sp>
        <p:nvSpPr>
          <p:cNvPr id="31" name="Rectangle 21">
            <a:hlinkClick r:id="rId8" action="ppaction://hlinksldjump"/>
          </p:cNvPr>
          <p:cNvSpPr>
            <a:spLocks noChangeArrowheads="1"/>
          </p:cNvSpPr>
          <p:nvPr/>
        </p:nvSpPr>
        <p:spPr bwMode="auto">
          <a:xfrm>
            <a:off x="368852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6</a:t>
            </a:r>
          </a:p>
        </p:txBody>
      </p:sp>
      <p:sp>
        <p:nvSpPr>
          <p:cNvPr id="32" name="Rectangle 21">
            <a:hlinkClick r:id="rId9" action="ppaction://hlinksldjump"/>
          </p:cNvPr>
          <p:cNvSpPr>
            <a:spLocks noChangeArrowheads="1"/>
          </p:cNvSpPr>
          <p:nvPr/>
        </p:nvSpPr>
        <p:spPr bwMode="auto">
          <a:xfrm>
            <a:off x="409818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33" name="Rectangle 21">
            <a:hlinkClick r:id="rId10" action="ppaction://hlinksldjump"/>
          </p:cNvPr>
          <p:cNvSpPr>
            <a:spLocks noChangeArrowheads="1"/>
          </p:cNvSpPr>
          <p:nvPr/>
        </p:nvSpPr>
        <p:spPr bwMode="auto">
          <a:xfrm>
            <a:off x="450784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8</a:t>
            </a:r>
          </a:p>
        </p:txBody>
      </p:sp>
      <p:sp>
        <p:nvSpPr>
          <p:cNvPr id="34" name="Rectangle 21">
            <a:hlinkClick r:id="rId11" action="ppaction://hlinksldjump"/>
          </p:cNvPr>
          <p:cNvSpPr>
            <a:spLocks noChangeArrowheads="1"/>
          </p:cNvSpPr>
          <p:nvPr/>
        </p:nvSpPr>
        <p:spPr bwMode="auto">
          <a:xfrm>
            <a:off x="491749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9</a:t>
            </a:r>
          </a:p>
        </p:txBody>
      </p:sp>
      <p:sp>
        <p:nvSpPr>
          <p:cNvPr id="35" name="Rectangle 21">
            <a:hlinkClick r:id="rId12" action="ppaction://hlinksldjump"/>
          </p:cNvPr>
          <p:cNvSpPr>
            <a:spLocks noChangeArrowheads="1"/>
          </p:cNvSpPr>
          <p:nvPr/>
        </p:nvSpPr>
        <p:spPr bwMode="auto">
          <a:xfrm>
            <a:off x="532715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10</a:t>
            </a:r>
          </a:p>
        </p:txBody>
      </p:sp>
      <p:sp>
        <p:nvSpPr>
          <p:cNvPr id="36" name="Rectangle 21">
            <a:hlinkClick r:id="rId13" action="ppaction://hlinksldjump"/>
          </p:cNvPr>
          <p:cNvSpPr>
            <a:spLocks noChangeArrowheads="1"/>
          </p:cNvSpPr>
          <p:nvPr/>
        </p:nvSpPr>
        <p:spPr bwMode="auto">
          <a:xfrm>
            <a:off x="573681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11</a:t>
            </a:r>
          </a:p>
        </p:txBody>
      </p:sp>
      <p:sp>
        <p:nvSpPr>
          <p:cNvPr id="37" name="Rectangle 21">
            <a:hlinkClick r:id="rId14" action="ppaction://hlinksldjump"/>
          </p:cNvPr>
          <p:cNvSpPr>
            <a:spLocks noChangeArrowheads="1"/>
          </p:cNvSpPr>
          <p:nvPr/>
        </p:nvSpPr>
        <p:spPr bwMode="auto">
          <a:xfrm>
            <a:off x="614647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12</a:t>
            </a:r>
          </a:p>
        </p:txBody>
      </p:sp>
      <p:sp>
        <p:nvSpPr>
          <p:cNvPr id="38" name="Rectangle 21">
            <a:hlinkClick r:id="rId15" action="ppaction://hlinksldjump"/>
          </p:cNvPr>
          <p:cNvSpPr>
            <a:spLocks noChangeArrowheads="1"/>
          </p:cNvSpPr>
          <p:nvPr/>
        </p:nvSpPr>
        <p:spPr bwMode="auto">
          <a:xfrm>
            <a:off x="6556131" y="278414"/>
            <a:ext cx="288000" cy="288000"/>
          </a:xfrm>
          <a:prstGeom prst="roundRect">
            <a:avLst/>
          </a:prstGeom>
          <a:solidFill>
            <a:srgbClr val="00B0F0"/>
          </a:solidFill>
          <a:ln w="9525">
            <a:noFill/>
            <a:miter lim="800000"/>
            <a:headEnd/>
            <a:tailEnd/>
          </a:ln>
          <a:effectLst/>
          <a:extLst/>
        </p:spPr>
        <p:txBody>
          <a:bodyPr wrap="none" lIns="102364" tIns="51181" rIns="102364" bIns="51181" anchor="ctr"/>
          <a:lstStyle/>
          <a:p>
            <a:pPr algn="ctr" defTabSz="768046" fontAlgn="base">
              <a:spcBef>
                <a:spcPct val="0"/>
              </a:spcBef>
              <a:spcAft>
                <a:spcPct val="0"/>
              </a:spcAft>
            </a:pPr>
            <a:r>
              <a:rPr lang="en-US" altLang="zh-CN" sz="1400" dirty="0">
                <a:solidFill>
                  <a:schemeClr val="bg1"/>
                </a:solidFill>
                <a:latin typeface="Arial" panose="020B0604020202020204" pitchFamily="34" charset="0"/>
                <a:ea typeface="楷体" panose="02010609060101010101" pitchFamily="49" charset="-122"/>
                <a:cs typeface="Arial" panose="020B0604020202020204" pitchFamily="34" charset="0"/>
              </a:rPr>
              <a:t>13</a:t>
            </a:r>
          </a:p>
        </p:txBody>
      </p:sp>
      <p:sp>
        <p:nvSpPr>
          <p:cNvPr id="39" name="Rectangle 21">
            <a:hlinkClick r:id="rId16" action="ppaction://hlinksldjump"/>
          </p:cNvPr>
          <p:cNvSpPr>
            <a:spLocks noChangeArrowheads="1"/>
          </p:cNvSpPr>
          <p:nvPr/>
        </p:nvSpPr>
        <p:spPr bwMode="auto">
          <a:xfrm>
            <a:off x="696578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14</a:t>
            </a:r>
          </a:p>
        </p:txBody>
      </p:sp>
      <p:sp>
        <p:nvSpPr>
          <p:cNvPr id="40" name="Rectangle 21">
            <a:hlinkClick r:id="rId17" action="ppaction://hlinksldjump"/>
          </p:cNvPr>
          <p:cNvSpPr>
            <a:spLocks noChangeArrowheads="1"/>
          </p:cNvSpPr>
          <p:nvPr/>
        </p:nvSpPr>
        <p:spPr bwMode="auto">
          <a:xfrm>
            <a:off x="737544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15</a:t>
            </a:r>
          </a:p>
        </p:txBody>
      </p:sp>
      <p:sp>
        <p:nvSpPr>
          <p:cNvPr id="41" name="Rectangle 21">
            <a:hlinkClick r:id="rId18" action="ppaction://hlinksldjump"/>
          </p:cNvPr>
          <p:cNvSpPr>
            <a:spLocks noChangeArrowheads="1"/>
          </p:cNvSpPr>
          <p:nvPr/>
        </p:nvSpPr>
        <p:spPr bwMode="auto">
          <a:xfrm>
            <a:off x="7785104"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16</a:t>
            </a:r>
          </a:p>
        </p:txBody>
      </p:sp>
      <p:sp>
        <p:nvSpPr>
          <p:cNvPr id="47" name="Rectangle 21">
            <a:hlinkClick r:id="rId19" action="ppaction://hlinksldjump"/>
          </p:cNvPr>
          <p:cNvSpPr>
            <a:spLocks noChangeArrowheads="1"/>
          </p:cNvSpPr>
          <p:nvPr/>
        </p:nvSpPr>
        <p:spPr bwMode="auto">
          <a:xfrm>
            <a:off x="819476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graphicFrame>
        <p:nvGraphicFramePr>
          <p:cNvPr id="42" name="对象 41"/>
          <p:cNvGraphicFramePr>
            <a:graphicFrameLocks noChangeAspect="1"/>
          </p:cNvGraphicFramePr>
          <p:nvPr>
            <p:extLst>
              <p:ext uri="{D42A27DB-BD31-4B8C-83A1-F6EECF244321}">
                <p14:modId xmlns:p14="http://schemas.microsoft.com/office/powerpoint/2010/main" val="2487873287"/>
              </p:ext>
            </p:extLst>
          </p:nvPr>
        </p:nvGraphicFramePr>
        <p:xfrm>
          <a:off x="3688525" y="3645818"/>
          <a:ext cx="914400" cy="663575"/>
        </p:xfrm>
        <a:graphic>
          <a:graphicData uri="http://schemas.openxmlformats.org/presentationml/2006/ole">
            <mc:AlternateContent xmlns:mc="http://schemas.openxmlformats.org/markup-compatibility/2006">
              <mc:Choice xmlns:v="urn:schemas-microsoft-com:vml" Requires="v">
                <p:oleObj spid="_x0000_s650293" name="文档" r:id="rId20" imgW="917411" imgH="666341" progId="Word.Document.12">
                  <p:embed/>
                </p:oleObj>
              </mc:Choice>
              <mc:Fallback>
                <p:oleObj name="文档" r:id="rId20" imgW="917411" imgH="666341" progId="Word.Document.12">
                  <p:embed/>
                  <p:pic>
                    <p:nvPicPr>
                      <p:cNvPr id="0" name=""/>
                      <p:cNvPicPr/>
                      <p:nvPr/>
                    </p:nvPicPr>
                    <p:blipFill>
                      <a:blip r:embed="rId21"/>
                      <a:stretch>
                        <a:fillRect/>
                      </a:stretch>
                    </p:blipFill>
                    <p:spPr>
                      <a:xfrm>
                        <a:off x="3688525" y="3645818"/>
                        <a:ext cx="914400" cy="663575"/>
                      </a:xfrm>
                      <a:prstGeom prst="rect">
                        <a:avLst/>
                      </a:prstGeom>
                    </p:spPr>
                  </p:pic>
                </p:oleObj>
              </mc:Fallback>
            </mc:AlternateContent>
          </a:graphicData>
        </a:graphic>
      </p:graphicFrame>
      <p:sp>
        <p:nvSpPr>
          <p:cNvPr id="45" name="TextBox 9"/>
          <p:cNvSpPr txBox="1"/>
          <p:nvPr/>
        </p:nvSpPr>
        <p:spPr>
          <a:xfrm>
            <a:off x="224458" y="1625402"/>
            <a:ext cx="756000" cy="75600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Tree>
    <p:extLst>
      <p:ext uri="{BB962C8B-B14F-4D97-AF65-F5344CB8AC3E}">
        <p14:creationId xmlns:p14="http://schemas.microsoft.com/office/powerpoint/2010/main" val="81521670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blinds(horizontal)">
                                      <p:cBhvr>
                                        <p:cTn id="7"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1">
            <a:hlinkClick r:id="rId2" action="ppaction://hlinksldjump"/>
          </p:cNvPr>
          <p:cNvSpPr>
            <a:spLocks noChangeArrowheads="1"/>
          </p:cNvSpPr>
          <p:nvPr/>
        </p:nvSpPr>
        <p:spPr bwMode="auto">
          <a:xfrm>
            <a:off x="164023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a:t>
            </a:r>
          </a:p>
        </p:txBody>
      </p:sp>
      <p:sp>
        <p:nvSpPr>
          <p:cNvPr id="26" name="Rectangle 21">
            <a:hlinkClick r:id="rId3" action="ppaction://hlinksldjump"/>
          </p:cNvPr>
          <p:cNvSpPr>
            <a:spLocks noChangeArrowheads="1"/>
          </p:cNvSpPr>
          <p:nvPr/>
        </p:nvSpPr>
        <p:spPr bwMode="auto">
          <a:xfrm>
            <a:off x="204989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2</a:t>
            </a:r>
          </a:p>
        </p:txBody>
      </p:sp>
      <p:sp>
        <p:nvSpPr>
          <p:cNvPr id="28" name="Rectangle 21">
            <a:hlinkClick r:id="rId4" action="ppaction://hlinksldjump"/>
          </p:cNvPr>
          <p:cNvSpPr>
            <a:spLocks noChangeArrowheads="1"/>
          </p:cNvSpPr>
          <p:nvPr/>
        </p:nvSpPr>
        <p:spPr bwMode="auto">
          <a:xfrm>
            <a:off x="245955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3</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29" name="Rectangle 21">
            <a:hlinkClick r:id="rId5" action="ppaction://hlinksldjump"/>
          </p:cNvPr>
          <p:cNvSpPr>
            <a:spLocks noChangeArrowheads="1"/>
          </p:cNvSpPr>
          <p:nvPr/>
        </p:nvSpPr>
        <p:spPr bwMode="auto">
          <a:xfrm>
            <a:off x="286920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4</a:t>
            </a:r>
          </a:p>
        </p:txBody>
      </p:sp>
      <p:sp>
        <p:nvSpPr>
          <p:cNvPr id="30" name="Rectangle 21">
            <a:hlinkClick r:id="rId6" action="ppaction://hlinksldjump"/>
          </p:cNvPr>
          <p:cNvSpPr>
            <a:spLocks noChangeArrowheads="1"/>
          </p:cNvSpPr>
          <p:nvPr/>
        </p:nvSpPr>
        <p:spPr bwMode="auto">
          <a:xfrm>
            <a:off x="327886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5</a:t>
            </a:r>
          </a:p>
        </p:txBody>
      </p:sp>
      <p:sp>
        <p:nvSpPr>
          <p:cNvPr id="31" name="Rectangle 21">
            <a:hlinkClick r:id="rId7" action="ppaction://hlinksldjump"/>
          </p:cNvPr>
          <p:cNvSpPr>
            <a:spLocks noChangeArrowheads="1"/>
          </p:cNvSpPr>
          <p:nvPr/>
        </p:nvSpPr>
        <p:spPr bwMode="auto">
          <a:xfrm>
            <a:off x="368852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6</a:t>
            </a:r>
          </a:p>
        </p:txBody>
      </p:sp>
      <p:sp>
        <p:nvSpPr>
          <p:cNvPr id="32" name="Rectangle 21">
            <a:hlinkClick r:id="rId8" action="ppaction://hlinksldjump"/>
          </p:cNvPr>
          <p:cNvSpPr>
            <a:spLocks noChangeArrowheads="1"/>
          </p:cNvSpPr>
          <p:nvPr/>
        </p:nvSpPr>
        <p:spPr bwMode="auto">
          <a:xfrm>
            <a:off x="409818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33" name="Rectangle 21">
            <a:hlinkClick r:id="rId9" action="ppaction://hlinksldjump"/>
          </p:cNvPr>
          <p:cNvSpPr>
            <a:spLocks noChangeArrowheads="1"/>
          </p:cNvSpPr>
          <p:nvPr/>
        </p:nvSpPr>
        <p:spPr bwMode="auto">
          <a:xfrm>
            <a:off x="450784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8</a:t>
            </a:r>
          </a:p>
        </p:txBody>
      </p:sp>
      <p:sp>
        <p:nvSpPr>
          <p:cNvPr id="34" name="Rectangle 21">
            <a:hlinkClick r:id="rId10" action="ppaction://hlinksldjump"/>
          </p:cNvPr>
          <p:cNvSpPr>
            <a:spLocks noChangeArrowheads="1"/>
          </p:cNvSpPr>
          <p:nvPr/>
        </p:nvSpPr>
        <p:spPr bwMode="auto">
          <a:xfrm>
            <a:off x="491749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9</a:t>
            </a:r>
          </a:p>
        </p:txBody>
      </p:sp>
      <p:sp>
        <p:nvSpPr>
          <p:cNvPr id="35" name="Rectangle 21">
            <a:hlinkClick r:id="rId11" action="ppaction://hlinksldjump"/>
          </p:cNvPr>
          <p:cNvSpPr>
            <a:spLocks noChangeArrowheads="1"/>
          </p:cNvSpPr>
          <p:nvPr/>
        </p:nvSpPr>
        <p:spPr bwMode="auto">
          <a:xfrm>
            <a:off x="532715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10</a:t>
            </a:r>
          </a:p>
        </p:txBody>
      </p:sp>
      <p:sp>
        <p:nvSpPr>
          <p:cNvPr id="36" name="Rectangle 21">
            <a:hlinkClick r:id="rId12" action="ppaction://hlinksldjump"/>
          </p:cNvPr>
          <p:cNvSpPr>
            <a:spLocks noChangeArrowheads="1"/>
          </p:cNvSpPr>
          <p:nvPr/>
        </p:nvSpPr>
        <p:spPr bwMode="auto">
          <a:xfrm>
            <a:off x="573681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11</a:t>
            </a:r>
          </a:p>
        </p:txBody>
      </p:sp>
      <p:sp>
        <p:nvSpPr>
          <p:cNvPr id="37" name="Rectangle 21">
            <a:hlinkClick r:id="rId13" action="ppaction://hlinksldjump"/>
          </p:cNvPr>
          <p:cNvSpPr>
            <a:spLocks noChangeArrowheads="1"/>
          </p:cNvSpPr>
          <p:nvPr/>
        </p:nvSpPr>
        <p:spPr bwMode="auto">
          <a:xfrm>
            <a:off x="614647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12</a:t>
            </a:r>
          </a:p>
        </p:txBody>
      </p:sp>
      <p:sp>
        <p:nvSpPr>
          <p:cNvPr id="38" name="Rectangle 21">
            <a:hlinkClick r:id="rId14" action="ppaction://hlinksldjump"/>
          </p:cNvPr>
          <p:cNvSpPr>
            <a:spLocks noChangeArrowheads="1"/>
          </p:cNvSpPr>
          <p:nvPr/>
        </p:nvSpPr>
        <p:spPr bwMode="auto">
          <a:xfrm>
            <a:off x="6556131" y="278414"/>
            <a:ext cx="288000" cy="288000"/>
          </a:xfrm>
          <a:prstGeom prst="roundRect">
            <a:avLst/>
          </a:prstGeom>
          <a:solidFill>
            <a:srgbClr val="00B0F0"/>
          </a:solidFill>
          <a:ln w="9525">
            <a:noFill/>
            <a:miter lim="800000"/>
            <a:headEnd/>
            <a:tailEnd/>
          </a:ln>
          <a:effectLst/>
          <a:extLst/>
        </p:spPr>
        <p:txBody>
          <a:bodyPr wrap="none" lIns="102364" tIns="51181" rIns="102364" bIns="51181" anchor="ctr"/>
          <a:lstStyle/>
          <a:p>
            <a:pPr algn="ctr" defTabSz="768046" fontAlgn="base">
              <a:spcBef>
                <a:spcPct val="0"/>
              </a:spcBef>
              <a:spcAft>
                <a:spcPct val="0"/>
              </a:spcAft>
            </a:pPr>
            <a:r>
              <a:rPr lang="en-US" altLang="zh-CN" sz="1400" dirty="0">
                <a:solidFill>
                  <a:schemeClr val="bg1"/>
                </a:solidFill>
                <a:latin typeface="Arial" panose="020B0604020202020204" pitchFamily="34" charset="0"/>
                <a:ea typeface="楷体" panose="02010609060101010101" pitchFamily="49" charset="-122"/>
                <a:cs typeface="Arial" panose="020B0604020202020204" pitchFamily="34" charset="0"/>
              </a:rPr>
              <a:t>13</a:t>
            </a:r>
          </a:p>
        </p:txBody>
      </p:sp>
      <p:sp>
        <p:nvSpPr>
          <p:cNvPr id="39" name="Rectangle 21">
            <a:hlinkClick r:id="rId15" action="ppaction://hlinksldjump"/>
          </p:cNvPr>
          <p:cNvSpPr>
            <a:spLocks noChangeArrowheads="1"/>
          </p:cNvSpPr>
          <p:nvPr/>
        </p:nvSpPr>
        <p:spPr bwMode="auto">
          <a:xfrm>
            <a:off x="696578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14</a:t>
            </a:r>
          </a:p>
        </p:txBody>
      </p:sp>
      <p:sp>
        <p:nvSpPr>
          <p:cNvPr id="40" name="Rectangle 21">
            <a:hlinkClick r:id="rId16" action="ppaction://hlinksldjump"/>
          </p:cNvPr>
          <p:cNvSpPr>
            <a:spLocks noChangeArrowheads="1"/>
          </p:cNvSpPr>
          <p:nvPr/>
        </p:nvSpPr>
        <p:spPr bwMode="auto">
          <a:xfrm>
            <a:off x="737544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15</a:t>
            </a:r>
          </a:p>
        </p:txBody>
      </p:sp>
      <p:sp>
        <p:nvSpPr>
          <p:cNvPr id="41" name="Rectangle 21">
            <a:hlinkClick r:id="rId17" action="ppaction://hlinksldjump"/>
          </p:cNvPr>
          <p:cNvSpPr>
            <a:spLocks noChangeArrowheads="1"/>
          </p:cNvSpPr>
          <p:nvPr/>
        </p:nvSpPr>
        <p:spPr bwMode="auto">
          <a:xfrm>
            <a:off x="7785104"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16</a:t>
            </a:r>
          </a:p>
        </p:txBody>
      </p:sp>
      <p:sp>
        <p:nvSpPr>
          <p:cNvPr id="47" name="Rectangle 21">
            <a:hlinkClick r:id="rId18" action="ppaction://hlinksldjump"/>
          </p:cNvPr>
          <p:cNvSpPr>
            <a:spLocks noChangeArrowheads="1"/>
          </p:cNvSpPr>
          <p:nvPr/>
        </p:nvSpPr>
        <p:spPr bwMode="auto">
          <a:xfrm>
            <a:off x="819476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grpSp>
        <p:nvGrpSpPr>
          <p:cNvPr id="22" name="组合 21"/>
          <p:cNvGrpSpPr/>
          <p:nvPr/>
        </p:nvGrpSpPr>
        <p:grpSpPr>
          <a:xfrm>
            <a:off x="335206" y="1197545"/>
            <a:ext cx="11520000" cy="3168353"/>
            <a:chOff x="335206" y="875209"/>
            <a:chExt cx="11520000" cy="3168353"/>
          </a:xfrm>
        </p:grpSpPr>
        <p:sp>
          <p:nvSpPr>
            <p:cNvPr id="24" name="圆角矩形 23">
              <a:extLst>
                <a:ext uri="{FF2B5EF4-FFF2-40B4-BE49-F238E27FC236}">
                  <a16:creationId xmlns:a16="http://schemas.microsoft.com/office/drawing/2014/main" xmlns="" id="{E595429C-FC91-844C-93CF-CDF13B79A00E}"/>
                </a:ext>
              </a:extLst>
            </p:cNvPr>
            <p:cNvSpPr/>
            <p:nvPr/>
          </p:nvSpPr>
          <p:spPr>
            <a:xfrm>
              <a:off x="335206" y="996242"/>
              <a:ext cx="11520000" cy="3047320"/>
            </a:xfrm>
            <a:prstGeom prst="roundRect">
              <a:avLst>
                <a:gd name="adj" fmla="val 2387"/>
              </a:avLst>
            </a:prstGeom>
            <a:solidFill>
              <a:schemeClr val="accent5">
                <a:lumMod val="20000"/>
                <a:lumOff val="80000"/>
              </a:schemeClr>
            </a:solidFill>
            <a:ln w="285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zh-CN" dirty="0" smtClean="0">
                <a:solidFill>
                  <a:prstClr val="white"/>
                </a:solidFill>
              </a:endParaRPr>
            </a:p>
          </p:txBody>
        </p:sp>
        <p:sp>
          <p:nvSpPr>
            <p:cNvPr id="25" name="矩形 24">
              <a:extLst>
                <a:ext uri="{FF2B5EF4-FFF2-40B4-BE49-F238E27FC236}">
                  <a16:creationId xmlns:a16="http://schemas.microsoft.com/office/drawing/2014/main" xmlns="" id="{FB65ABD8-6080-B245-B7CB-5CF76B33E96C}"/>
                </a:ext>
              </a:extLst>
            </p:cNvPr>
            <p:cNvSpPr/>
            <p:nvPr/>
          </p:nvSpPr>
          <p:spPr>
            <a:xfrm>
              <a:off x="920948" y="943678"/>
              <a:ext cx="714645" cy="174555"/>
            </a:xfrm>
            <a:prstGeom prst="rect">
              <a:avLst/>
            </a:prstGeom>
            <a:solidFill>
              <a:srgbClr val="383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zh-CN" altLang="en-US">
                <a:solidFill>
                  <a:prstClr val="white"/>
                </a:solidFill>
              </a:endParaRPr>
            </a:p>
          </p:txBody>
        </p:sp>
        <p:sp>
          <p:nvSpPr>
            <p:cNvPr id="27" name="文本框 26">
              <a:extLst>
                <a:ext uri="{FF2B5EF4-FFF2-40B4-BE49-F238E27FC236}">
                  <a16:creationId xmlns:a16="http://schemas.microsoft.com/office/drawing/2014/main" xmlns="" id="{88957DF7-A6C0-3848-B485-D6CCBD5F92BE}"/>
                </a:ext>
              </a:extLst>
            </p:cNvPr>
            <p:cNvSpPr txBox="1"/>
            <p:nvPr/>
          </p:nvSpPr>
          <p:spPr>
            <a:xfrm>
              <a:off x="884604" y="875209"/>
              <a:ext cx="787333" cy="236026"/>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accent5">
                <a:lumMod val="40000"/>
                <a:lumOff val="6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dirty="0">
                <a:solidFill>
                  <a:prstClr val="white"/>
                </a:solidFill>
                <a:latin typeface="DOUYU Font" pitchFamily="2" charset="-122"/>
                <a:ea typeface="DOUYU Font" pitchFamily="2" charset="-122"/>
              </a:endParaRPr>
            </a:p>
          </p:txBody>
        </p:sp>
      </p:grpSp>
      <p:sp>
        <p:nvSpPr>
          <p:cNvPr id="43" name="矩形 42"/>
          <p:cNvSpPr/>
          <p:nvPr/>
        </p:nvSpPr>
        <p:spPr>
          <a:xfrm>
            <a:off x="509374" y="1573502"/>
            <a:ext cx="11171665" cy="2595839"/>
          </a:xfrm>
          <a:prstGeom prst="rect">
            <a:avLst/>
          </a:prstGeom>
        </p:spPr>
        <p:txBody>
          <a:bodyPr wrap="square">
            <a:spAutoFit/>
          </a:bodyPr>
          <a:lstStyle/>
          <a:p>
            <a:pPr algn="just">
              <a:lnSpc>
                <a:spcPct val="150000"/>
              </a:lnSpc>
              <a:spcAft>
                <a:spcPts val="0"/>
              </a:spcAft>
            </a:pP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A</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B</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D</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中反应均为熵减反应，且在一定温度下均能自发进行，故根据</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H</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S</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&lt;0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可知，这三个反应均属于放热反应，故</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A</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项正确，</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B</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D</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项错误</a:t>
            </a: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a:t>
            </a:r>
            <a:endParaRPr lang="en-US"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endParaRPr>
          </a:p>
          <a:p>
            <a:pPr algn="just">
              <a:lnSpc>
                <a:spcPct val="150000"/>
              </a:lnSpc>
              <a:spcAft>
                <a:spcPts val="0"/>
              </a:spcAft>
            </a:pPr>
            <a:r>
              <a:rPr lang="en-US" altLang="zh-CN" sz="2800" kern="100" dirty="0" smtClean="0">
                <a:latin typeface="Times New Roman" panose="02020603050405020304" pitchFamily="18" charset="0"/>
                <a:ea typeface="楷体_GB2312" panose="02010609030101010101" pitchFamily="49" charset="-122"/>
                <a:cs typeface="Courier New" panose="02070309020205020404" pitchFamily="49" charset="0"/>
              </a:rPr>
              <a:t>C</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中反应为熵减</a:t>
            </a: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反应，</a:t>
            </a:r>
            <a:r>
              <a:rPr lang="en-US" altLang="zh-CN" sz="2800" kern="100" dirty="0" smtClean="0">
                <a:latin typeface="Times New Roman" panose="02020603050405020304" pitchFamily="18" charset="0"/>
                <a:ea typeface="Times New Roman" panose="02020603050405020304" pitchFamily="18" charset="0"/>
                <a:cs typeface="Times New Roman" panose="02020603050405020304" pitchFamily="18" charset="0"/>
              </a:rPr>
              <a:t>Δ</a:t>
            </a:r>
            <a:r>
              <a:rPr lang="en-US" altLang="zh-CN" sz="2800" i="1" kern="100" dirty="0" smtClean="0">
                <a:latin typeface="Times New Roman" panose="02020603050405020304" pitchFamily="18" charset="0"/>
                <a:ea typeface="Times New Roman" panose="02020603050405020304" pitchFamily="18" charset="0"/>
                <a:cs typeface="Times New Roman" panose="02020603050405020304" pitchFamily="18" charset="0"/>
              </a:rPr>
              <a:t>S</a:t>
            </a:r>
            <a:r>
              <a:rPr lang="en-US" altLang="zh-CN" sz="2800" kern="100" dirty="0" smtClean="0">
                <a:latin typeface="Times New Roman" panose="02020603050405020304" pitchFamily="18" charset="0"/>
                <a:ea typeface="Times New Roman" panose="02020603050405020304" pitchFamily="18" charset="0"/>
                <a:cs typeface="Times New Roman" panose="02020603050405020304" pitchFamily="18" charset="0"/>
              </a:rPr>
              <a:t>&lt;0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C</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项错误。</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Tree>
    <p:extLst>
      <p:ext uri="{BB962C8B-B14F-4D97-AF65-F5344CB8AC3E}">
        <p14:creationId xmlns:p14="http://schemas.microsoft.com/office/powerpoint/2010/main" val="34684784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43">
                                            <p:txEl>
                                              <p:pRg st="0" end="0"/>
                                            </p:txEl>
                                          </p:spTgt>
                                        </p:tgtEl>
                                        <p:attrNameLst>
                                          <p:attrName>style.visibility</p:attrName>
                                        </p:attrNameLst>
                                      </p:cBhvr>
                                      <p:to>
                                        <p:strVal val="visible"/>
                                      </p:to>
                                    </p:set>
                                    <p:animEffect transition="in" filter="blinds(horizontal)">
                                      <p:cBhvr>
                                        <p:cTn id="7" dur="500"/>
                                        <p:tgtEl>
                                          <p:spTgt spid="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3">
                                            <p:txEl>
                                              <p:pRg st="1" end="1"/>
                                            </p:txEl>
                                          </p:spTgt>
                                        </p:tgtEl>
                                        <p:attrNameLst>
                                          <p:attrName>style.visibility</p:attrName>
                                        </p:attrNameLst>
                                      </p:cBhvr>
                                      <p:to>
                                        <p:strVal val="visible"/>
                                      </p:to>
                                    </p:set>
                                    <p:animEffect transition="in" filter="blinds(horizontal)">
                                      <p:cBhvr>
                                        <p:cTn id="12" dur="500"/>
                                        <p:tgtEl>
                                          <p:spTgt spid="4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45972" y="909514"/>
            <a:ext cx="11353109" cy="664477"/>
          </a:xfrm>
          <a:prstGeom prst="rect">
            <a:avLst/>
          </a:prstGeom>
        </p:spPr>
        <p:txBody>
          <a:bodyPr wrap="square">
            <a:spAutoFit/>
          </a:bodyPr>
          <a:lstStyle/>
          <a:p>
            <a:pPr algn="just">
              <a:lnSpc>
                <a:spcPct val="150000"/>
              </a:lnSpc>
              <a:spcAft>
                <a:spcPts val="0"/>
              </a:spcAft>
              <a:tabLst>
                <a:tab pos="2250440" algn="l"/>
              </a:tabLst>
            </a:pPr>
            <a:r>
              <a:rPr lang="en-US" altLang="zh-CN" sz="2800" kern="100" dirty="0">
                <a:latin typeface="Times New Roman" panose="02020603050405020304" pitchFamily="18" charset="0"/>
                <a:ea typeface="方正中等线简体" panose="03000509000000000000" pitchFamily="65" charset="-122"/>
              </a:rPr>
              <a:t>14.</a:t>
            </a:r>
            <a:r>
              <a:rPr lang="en-US" altLang="zh-CN" sz="2800" kern="100" dirty="0">
                <a:latin typeface="Times New Roman" panose="02020603050405020304" pitchFamily="18" charset="0"/>
                <a:ea typeface="楷体_GB2312" panose="02010609030101010101" pitchFamily="49" charset="-122"/>
              </a:rPr>
              <a:t>(2021·</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成都高二质检</a:t>
            </a:r>
            <a:r>
              <a:rPr lang="en-US" altLang="zh-CN" sz="2800" kern="100" dirty="0">
                <a:latin typeface="Times New Roman" panose="02020603050405020304" pitchFamily="18" charset="0"/>
                <a:ea typeface="楷体_GB2312" panose="02010609030101010101" pitchFamily="49" charset="-122"/>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下列内容与结论相对应的是</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25" name="Rectangle 21">
            <a:hlinkClick r:id="rId2" action="ppaction://hlinksldjump"/>
          </p:cNvPr>
          <p:cNvSpPr>
            <a:spLocks noChangeArrowheads="1"/>
          </p:cNvSpPr>
          <p:nvPr/>
        </p:nvSpPr>
        <p:spPr bwMode="auto">
          <a:xfrm>
            <a:off x="164023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a:t>
            </a:r>
          </a:p>
        </p:txBody>
      </p:sp>
      <p:sp>
        <p:nvSpPr>
          <p:cNvPr id="26" name="Rectangle 21">
            <a:hlinkClick r:id="rId3" action="ppaction://hlinksldjump"/>
          </p:cNvPr>
          <p:cNvSpPr>
            <a:spLocks noChangeArrowheads="1"/>
          </p:cNvSpPr>
          <p:nvPr/>
        </p:nvSpPr>
        <p:spPr bwMode="auto">
          <a:xfrm>
            <a:off x="204989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2</a:t>
            </a:r>
          </a:p>
        </p:txBody>
      </p:sp>
      <p:sp>
        <p:nvSpPr>
          <p:cNvPr id="27" name="Rectangle 21">
            <a:hlinkClick r:id="rId4" action="ppaction://hlinksldjump"/>
          </p:cNvPr>
          <p:cNvSpPr>
            <a:spLocks noChangeArrowheads="1"/>
          </p:cNvSpPr>
          <p:nvPr/>
        </p:nvSpPr>
        <p:spPr bwMode="auto">
          <a:xfrm>
            <a:off x="245955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3</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28" name="Rectangle 21">
            <a:hlinkClick r:id="rId5" action="ppaction://hlinksldjump"/>
          </p:cNvPr>
          <p:cNvSpPr>
            <a:spLocks noChangeArrowheads="1"/>
          </p:cNvSpPr>
          <p:nvPr/>
        </p:nvSpPr>
        <p:spPr bwMode="auto">
          <a:xfrm>
            <a:off x="286920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4</a:t>
            </a:r>
          </a:p>
        </p:txBody>
      </p:sp>
      <p:sp>
        <p:nvSpPr>
          <p:cNvPr id="29" name="Rectangle 21">
            <a:hlinkClick r:id="rId6" action="ppaction://hlinksldjump"/>
          </p:cNvPr>
          <p:cNvSpPr>
            <a:spLocks noChangeArrowheads="1"/>
          </p:cNvSpPr>
          <p:nvPr/>
        </p:nvSpPr>
        <p:spPr bwMode="auto">
          <a:xfrm>
            <a:off x="327886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5</a:t>
            </a:r>
          </a:p>
        </p:txBody>
      </p:sp>
      <p:sp>
        <p:nvSpPr>
          <p:cNvPr id="30" name="Rectangle 21">
            <a:hlinkClick r:id="rId7" action="ppaction://hlinksldjump"/>
          </p:cNvPr>
          <p:cNvSpPr>
            <a:spLocks noChangeArrowheads="1"/>
          </p:cNvSpPr>
          <p:nvPr/>
        </p:nvSpPr>
        <p:spPr bwMode="auto">
          <a:xfrm>
            <a:off x="368852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6</a:t>
            </a:r>
          </a:p>
        </p:txBody>
      </p:sp>
      <p:sp>
        <p:nvSpPr>
          <p:cNvPr id="31" name="Rectangle 21">
            <a:hlinkClick r:id="rId8" action="ppaction://hlinksldjump"/>
          </p:cNvPr>
          <p:cNvSpPr>
            <a:spLocks noChangeArrowheads="1"/>
          </p:cNvSpPr>
          <p:nvPr/>
        </p:nvSpPr>
        <p:spPr bwMode="auto">
          <a:xfrm>
            <a:off x="409818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32" name="Rectangle 21">
            <a:hlinkClick r:id="rId9" action="ppaction://hlinksldjump"/>
          </p:cNvPr>
          <p:cNvSpPr>
            <a:spLocks noChangeArrowheads="1"/>
          </p:cNvSpPr>
          <p:nvPr/>
        </p:nvSpPr>
        <p:spPr bwMode="auto">
          <a:xfrm>
            <a:off x="450784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8</a:t>
            </a:r>
          </a:p>
        </p:txBody>
      </p:sp>
      <p:sp>
        <p:nvSpPr>
          <p:cNvPr id="36" name="Rectangle 21">
            <a:hlinkClick r:id="rId10" action="ppaction://hlinksldjump"/>
          </p:cNvPr>
          <p:cNvSpPr>
            <a:spLocks noChangeArrowheads="1"/>
          </p:cNvSpPr>
          <p:nvPr/>
        </p:nvSpPr>
        <p:spPr bwMode="auto">
          <a:xfrm>
            <a:off x="491749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9</a:t>
            </a:r>
          </a:p>
        </p:txBody>
      </p:sp>
      <p:sp>
        <p:nvSpPr>
          <p:cNvPr id="37" name="Rectangle 21">
            <a:hlinkClick r:id="rId11" action="ppaction://hlinksldjump"/>
          </p:cNvPr>
          <p:cNvSpPr>
            <a:spLocks noChangeArrowheads="1"/>
          </p:cNvSpPr>
          <p:nvPr/>
        </p:nvSpPr>
        <p:spPr bwMode="auto">
          <a:xfrm>
            <a:off x="532715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10</a:t>
            </a:r>
          </a:p>
        </p:txBody>
      </p:sp>
      <p:sp>
        <p:nvSpPr>
          <p:cNvPr id="38" name="Rectangle 21">
            <a:hlinkClick r:id="rId12" action="ppaction://hlinksldjump"/>
          </p:cNvPr>
          <p:cNvSpPr>
            <a:spLocks noChangeArrowheads="1"/>
          </p:cNvSpPr>
          <p:nvPr/>
        </p:nvSpPr>
        <p:spPr bwMode="auto">
          <a:xfrm>
            <a:off x="573681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11</a:t>
            </a:r>
          </a:p>
        </p:txBody>
      </p:sp>
      <p:sp>
        <p:nvSpPr>
          <p:cNvPr id="39" name="Rectangle 21">
            <a:hlinkClick r:id="rId13" action="ppaction://hlinksldjump"/>
          </p:cNvPr>
          <p:cNvSpPr>
            <a:spLocks noChangeArrowheads="1"/>
          </p:cNvSpPr>
          <p:nvPr/>
        </p:nvSpPr>
        <p:spPr bwMode="auto">
          <a:xfrm>
            <a:off x="614647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12</a:t>
            </a:r>
          </a:p>
        </p:txBody>
      </p:sp>
      <p:sp>
        <p:nvSpPr>
          <p:cNvPr id="40" name="Rectangle 21">
            <a:hlinkClick r:id="rId14" action="ppaction://hlinksldjump"/>
          </p:cNvPr>
          <p:cNvSpPr>
            <a:spLocks noChangeArrowheads="1"/>
          </p:cNvSpPr>
          <p:nvPr/>
        </p:nvSpPr>
        <p:spPr bwMode="auto">
          <a:xfrm>
            <a:off x="655613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13</a:t>
            </a:r>
          </a:p>
        </p:txBody>
      </p:sp>
      <p:sp>
        <p:nvSpPr>
          <p:cNvPr id="41" name="Rectangle 21">
            <a:hlinkClick r:id="rId15" action="ppaction://hlinksldjump"/>
          </p:cNvPr>
          <p:cNvSpPr>
            <a:spLocks noChangeArrowheads="1"/>
          </p:cNvSpPr>
          <p:nvPr/>
        </p:nvSpPr>
        <p:spPr bwMode="auto">
          <a:xfrm>
            <a:off x="6965789" y="278414"/>
            <a:ext cx="288000" cy="288000"/>
          </a:xfrm>
          <a:prstGeom prst="roundRect">
            <a:avLst/>
          </a:prstGeom>
          <a:solidFill>
            <a:srgbClr val="00B0F0"/>
          </a:solidFill>
          <a:ln w="9525">
            <a:noFill/>
            <a:miter lim="800000"/>
            <a:headEnd/>
            <a:tailEnd/>
          </a:ln>
          <a:effectLst/>
          <a:extLst/>
        </p:spPr>
        <p:txBody>
          <a:bodyPr wrap="none" lIns="102364" tIns="51181" rIns="102364" bIns="51181" anchor="ctr"/>
          <a:lstStyle/>
          <a:p>
            <a:pPr algn="ctr" defTabSz="768046" fontAlgn="base">
              <a:spcBef>
                <a:spcPct val="0"/>
              </a:spcBef>
              <a:spcAft>
                <a:spcPct val="0"/>
              </a:spcAft>
            </a:pPr>
            <a:r>
              <a:rPr lang="en-US" altLang="zh-CN" sz="1400" dirty="0">
                <a:solidFill>
                  <a:schemeClr val="bg1"/>
                </a:solidFill>
                <a:latin typeface="Arial" panose="020B0604020202020204" pitchFamily="34" charset="0"/>
                <a:ea typeface="楷体" panose="02010609060101010101" pitchFamily="49" charset="-122"/>
                <a:cs typeface="Arial" panose="020B0604020202020204" pitchFamily="34" charset="0"/>
              </a:rPr>
              <a:t>14</a:t>
            </a:r>
          </a:p>
        </p:txBody>
      </p:sp>
      <p:sp>
        <p:nvSpPr>
          <p:cNvPr id="42" name="Rectangle 21">
            <a:hlinkClick r:id="rId16" action="ppaction://hlinksldjump"/>
          </p:cNvPr>
          <p:cNvSpPr>
            <a:spLocks noChangeArrowheads="1"/>
          </p:cNvSpPr>
          <p:nvPr/>
        </p:nvSpPr>
        <p:spPr bwMode="auto">
          <a:xfrm>
            <a:off x="737544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15</a:t>
            </a:r>
          </a:p>
        </p:txBody>
      </p:sp>
      <p:sp>
        <p:nvSpPr>
          <p:cNvPr id="43" name="Rectangle 21">
            <a:hlinkClick r:id="rId17" action="ppaction://hlinksldjump"/>
          </p:cNvPr>
          <p:cNvSpPr>
            <a:spLocks noChangeArrowheads="1"/>
          </p:cNvSpPr>
          <p:nvPr/>
        </p:nvSpPr>
        <p:spPr bwMode="auto">
          <a:xfrm>
            <a:off x="7785104"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16</a:t>
            </a:r>
          </a:p>
        </p:txBody>
      </p:sp>
      <p:sp>
        <p:nvSpPr>
          <p:cNvPr id="45" name="Rectangle 21">
            <a:hlinkClick r:id="rId18" action="ppaction://hlinksldjump"/>
          </p:cNvPr>
          <p:cNvSpPr>
            <a:spLocks noChangeArrowheads="1"/>
          </p:cNvSpPr>
          <p:nvPr/>
        </p:nvSpPr>
        <p:spPr bwMode="auto">
          <a:xfrm>
            <a:off x="819476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graphicFrame>
        <p:nvGraphicFramePr>
          <p:cNvPr id="6" name="表格 5"/>
          <p:cNvGraphicFramePr>
            <a:graphicFrameLocks noGrp="1"/>
          </p:cNvGraphicFramePr>
          <p:nvPr>
            <p:extLst>
              <p:ext uri="{D42A27DB-BD31-4B8C-83A1-F6EECF244321}">
                <p14:modId xmlns:p14="http://schemas.microsoft.com/office/powerpoint/2010/main" val="3701913247"/>
              </p:ext>
            </p:extLst>
          </p:nvPr>
        </p:nvGraphicFramePr>
        <p:xfrm>
          <a:off x="550590" y="1717906"/>
          <a:ext cx="11089232" cy="4160160"/>
        </p:xfrm>
        <a:graphic>
          <a:graphicData uri="http://schemas.openxmlformats.org/drawingml/2006/table">
            <a:tbl>
              <a:tblPr/>
              <a:tblGrid>
                <a:gridCol w="936104"/>
                <a:gridCol w="6408712"/>
                <a:gridCol w="3744416"/>
              </a:tblGrid>
              <a:tr h="720000">
                <a:tc>
                  <a:txBody>
                    <a:bodyPr/>
                    <a:lstStyle/>
                    <a:p>
                      <a:pPr algn="ctr">
                        <a:lnSpc>
                          <a:spcPct val="150000"/>
                        </a:lnSpc>
                        <a:spcAft>
                          <a:spcPts val="0"/>
                        </a:spcAft>
                      </a:pPr>
                      <a:r>
                        <a:rPr lang="zh-CN" sz="2800" kern="100" dirty="0">
                          <a:effectLst/>
                          <a:latin typeface="Times New Roman" panose="02020603050405020304" pitchFamily="18" charset="0"/>
                          <a:ea typeface="黑体" panose="02010609060101010101" pitchFamily="49" charset="-122"/>
                          <a:cs typeface="Times New Roman" panose="02020603050405020304" pitchFamily="18" charset="0"/>
                        </a:rPr>
                        <a:t>选项</a:t>
                      </a:r>
                      <a:endParaRPr lang="zh-CN" sz="2800" kern="100" dirty="0">
                        <a:effectLst/>
                        <a:latin typeface="宋体" panose="02010600030101010101" pitchFamily="2" charset="-122"/>
                        <a:ea typeface="宋体" panose="02010600030101010101" pitchFamily="2" charset="-122"/>
                        <a:cs typeface="Courier New" panose="02070309020205020404" pitchFamily="49" charset="0"/>
                      </a:endParaRPr>
                    </a:p>
                  </a:txBody>
                  <a:tcPr marL="35876" marR="35876"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c>
                  <a:txBody>
                    <a:bodyPr/>
                    <a:lstStyle/>
                    <a:p>
                      <a:pPr algn="ctr">
                        <a:lnSpc>
                          <a:spcPct val="150000"/>
                        </a:lnSpc>
                        <a:spcAft>
                          <a:spcPts val="0"/>
                        </a:spcAft>
                      </a:pPr>
                      <a:r>
                        <a:rPr lang="zh-CN" sz="2800" kern="100">
                          <a:effectLst/>
                          <a:latin typeface="Times New Roman" panose="02020603050405020304" pitchFamily="18" charset="0"/>
                          <a:ea typeface="黑体" panose="02010609060101010101" pitchFamily="49" charset="-122"/>
                          <a:cs typeface="Times New Roman" panose="02020603050405020304" pitchFamily="18" charset="0"/>
                        </a:rPr>
                        <a:t>内容</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35876" marR="35876"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c>
                  <a:txBody>
                    <a:bodyPr/>
                    <a:lstStyle/>
                    <a:p>
                      <a:pPr algn="ctr">
                        <a:lnSpc>
                          <a:spcPct val="150000"/>
                        </a:lnSpc>
                        <a:spcAft>
                          <a:spcPts val="0"/>
                        </a:spcAft>
                      </a:pPr>
                      <a:r>
                        <a:rPr lang="zh-CN" sz="2800" kern="100">
                          <a:effectLst/>
                          <a:latin typeface="Times New Roman" panose="02020603050405020304" pitchFamily="18" charset="0"/>
                          <a:ea typeface="黑体" panose="02010609060101010101" pitchFamily="49" charset="-122"/>
                          <a:cs typeface="Times New Roman" panose="02020603050405020304" pitchFamily="18" charset="0"/>
                        </a:rPr>
                        <a:t>结论</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35876" marR="35876"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r>
              <a:tr h="720000">
                <a:tc>
                  <a:txBody>
                    <a:bodyPr/>
                    <a:lstStyle/>
                    <a:p>
                      <a:pPr algn="ctr">
                        <a:lnSpc>
                          <a:spcPct val="150000"/>
                        </a:lnSpc>
                        <a:spcAft>
                          <a:spcPts val="0"/>
                        </a:spcAft>
                      </a:pPr>
                      <a:r>
                        <a:rPr lang="en-US" sz="2800" kern="100">
                          <a:effectLst/>
                          <a:latin typeface="Times New Roman" panose="02020603050405020304" pitchFamily="18" charset="0"/>
                          <a:ea typeface="黑体" panose="02010609060101010101" pitchFamily="49" charset="-122"/>
                          <a:cs typeface="Courier New" panose="02070309020205020404" pitchFamily="49" charset="0"/>
                        </a:rPr>
                        <a:t>A</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35876" marR="35876"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c>
                  <a:txBody>
                    <a:bodyPr/>
                    <a:lstStyle/>
                    <a:p>
                      <a:pPr algn="ctr">
                        <a:lnSpc>
                          <a:spcPct val="150000"/>
                        </a:lnSpc>
                        <a:spcAft>
                          <a:spcPts val="0"/>
                        </a:spcAft>
                      </a:pPr>
                      <a:r>
                        <a:rPr lang="en-US" sz="2800" kern="100">
                          <a:effectLst/>
                          <a:latin typeface="Times New Roman" panose="02020603050405020304" pitchFamily="18" charset="0"/>
                          <a:ea typeface="黑体" panose="02010609060101010101" pitchFamily="49" charset="-122"/>
                          <a:cs typeface="Courier New" panose="02070309020205020404" pitchFamily="49" charset="0"/>
                        </a:rPr>
                        <a:t>H</a:t>
                      </a:r>
                      <a:r>
                        <a:rPr lang="en-US" sz="2800" kern="100" baseline="-25000">
                          <a:effectLst/>
                          <a:latin typeface="Times New Roman" panose="02020603050405020304" pitchFamily="18" charset="0"/>
                          <a:ea typeface="黑体" panose="02010609060101010101" pitchFamily="49" charset="-122"/>
                          <a:cs typeface="Courier New" panose="02070309020205020404" pitchFamily="49" charset="0"/>
                        </a:rPr>
                        <a:t>2</a:t>
                      </a:r>
                      <a:r>
                        <a:rPr lang="en-US" sz="2800" kern="100">
                          <a:effectLst/>
                          <a:latin typeface="Times New Roman" panose="02020603050405020304" pitchFamily="18" charset="0"/>
                          <a:ea typeface="黑体" panose="02010609060101010101" pitchFamily="49" charset="-122"/>
                          <a:cs typeface="Courier New" panose="02070309020205020404" pitchFamily="49" charset="0"/>
                        </a:rPr>
                        <a:t>O(g)</a:t>
                      </a:r>
                      <a:r>
                        <a:rPr lang="zh-CN" sz="2800" kern="100">
                          <a:effectLst/>
                          <a:latin typeface="Times New Roman" panose="02020603050405020304" pitchFamily="18" charset="0"/>
                          <a:ea typeface="黑体" panose="02010609060101010101" pitchFamily="49" charset="-122"/>
                          <a:cs typeface="Times New Roman" panose="02020603050405020304" pitchFamily="18" charset="0"/>
                        </a:rPr>
                        <a:t>变成</a:t>
                      </a:r>
                      <a:r>
                        <a:rPr lang="en-US" sz="2800" kern="100">
                          <a:effectLst/>
                          <a:latin typeface="Times New Roman" panose="02020603050405020304" pitchFamily="18" charset="0"/>
                          <a:ea typeface="黑体" panose="02010609060101010101" pitchFamily="49" charset="-122"/>
                          <a:cs typeface="Courier New" panose="02070309020205020404" pitchFamily="49" charset="0"/>
                        </a:rPr>
                        <a:t>H</a:t>
                      </a:r>
                      <a:r>
                        <a:rPr lang="en-US" sz="2800" kern="100" baseline="-25000">
                          <a:effectLst/>
                          <a:latin typeface="Times New Roman" panose="02020603050405020304" pitchFamily="18" charset="0"/>
                          <a:ea typeface="黑体" panose="02010609060101010101" pitchFamily="49" charset="-122"/>
                          <a:cs typeface="Courier New" panose="02070309020205020404" pitchFamily="49" charset="0"/>
                        </a:rPr>
                        <a:t>2</a:t>
                      </a:r>
                      <a:r>
                        <a:rPr lang="en-US" sz="2800" kern="100">
                          <a:effectLst/>
                          <a:latin typeface="Times New Roman" panose="02020603050405020304" pitchFamily="18" charset="0"/>
                          <a:ea typeface="黑体" panose="02010609060101010101" pitchFamily="49" charset="-122"/>
                          <a:cs typeface="Courier New" panose="02070309020205020404" pitchFamily="49" charset="0"/>
                        </a:rPr>
                        <a:t>O(l)</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35876" marR="35876"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c>
                  <a:txBody>
                    <a:bodyPr/>
                    <a:lstStyle/>
                    <a:p>
                      <a:pPr algn="ctr">
                        <a:lnSpc>
                          <a:spcPct val="150000"/>
                        </a:lnSpc>
                        <a:spcAft>
                          <a:spcPts val="0"/>
                        </a:spcAft>
                      </a:pPr>
                      <a:r>
                        <a:rPr lang="en-US" sz="2800" kern="100">
                          <a:effectLst/>
                          <a:latin typeface="Times New Roman" panose="02020603050405020304" pitchFamily="18" charset="0"/>
                          <a:ea typeface="黑体" panose="02010609060101010101" pitchFamily="49" charset="-122"/>
                          <a:cs typeface="Courier New" panose="02070309020205020404" pitchFamily="49" charset="0"/>
                        </a:rPr>
                        <a:t>Δ</a:t>
                      </a:r>
                      <a:r>
                        <a:rPr lang="en-US" sz="2800" i="1" kern="100">
                          <a:effectLst/>
                          <a:latin typeface="Times New Roman" panose="02020603050405020304" pitchFamily="18" charset="0"/>
                          <a:ea typeface="黑体" panose="02010609060101010101" pitchFamily="49" charset="-122"/>
                          <a:cs typeface="Courier New" panose="02070309020205020404" pitchFamily="49" charset="0"/>
                        </a:rPr>
                        <a:t>S</a:t>
                      </a:r>
                      <a:r>
                        <a:rPr lang="en-US" sz="2800" kern="100">
                          <a:effectLst/>
                          <a:latin typeface="Times New Roman" panose="02020603050405020304" pitchFamily="18" charset="0"/>
                          <a:ea typeface="黑体" panose="02010609060101010101" pitchFamily="49" charset="-122"/>
                          <a:cs typeface="Courier New" panose="02070309020205020404" pitchFamily="49" charset="0"/>
                        </a:rPr>
                        <a:t>&gt;0</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35876" marR="35876"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r>
              <a:tr h="720000">
                <a:tc>
                  <a:txBody>
                    <a:bodyPr/>
                    <a:lstStyle/>
                    <a:p>
                      <a:pPr algn="ctr">
                        <a:lnSpc>
                          <a:spcPct val="150000"/>
                        </a:lnSpc>
                        <a:spcAft>
                          <a:spcPts val="0"/>
                        </a:spcAft>
                      </a:pPr>
                      <a:r>
                        <a:rPr lang="en-US" sz="2800" kern="100">
                          <a:effectLst/>
                          <a:latin typeface="Times New Roman" panose="02020603050405020304" pitchFamily="18" charset="0"/>
                          <a:ea typeface="黑体" panose="02010609060101010101" pitchFamily="49" charset="-122"/>
                          <a:cs typeface="Courier New" panose="02070309020205020404" pitchFamily="49" charset="0"/>
                        </a:rPr>
                        <a:t>B</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35876" marR="35876"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c>
                  <a:txBody>
                    <a:bodyPr/>
                    <a:lstStyle/>
                    <a:p>
                      <a:pPr algn="ctr">
                        <a:lnSpc>
                          <a:spcPct val="150000"/>
                        </a:lnSpc>
                        <a:spcAft>
                          <a:spcPts val="0"/>
                        </a:spcAft>
                      </a:pPr>
                      <a:r>
                        <a:rPr lang="zh-CN" sz="2800" kern="100" dirty="0">
                          <a:effectLst/>
                          <a:latin typeface="Times New Roman" panose="02020603050405020304" pitchFamily="18" charset="0"/>
                          <a:ea typeface="黑体" panose="02010609060101010101" pitchFamily="49" charset="-122"/>
                          <a:cs typeface="Times New Roman" panose="02020603050405020304" pitchFamily="18" charset="0"/>
                        </a:rPr>
                        <a:t>硝酸铵溶于水可自发进行</a:t>
                      </a:r>
                      <a:endParaRPr lang="zh-CN" sz="2800" kern="100" dirty="0">
                        <a:effectLst/>
                        <a:latin typeface="宋体" panose="02010600030101010101" pitchFamily="2" charset="-122"/>
                        <a:ea typeface="宋体" panose="02010600030101010101" pitchFamily="2" charset="-122"/>
                        <a:cs typeface="Courier New" panose="02070309020205020404" pitchFamily="49" charset="0"/>
                      </a:endParaRPr>
                    </a:p>
                  </a:txBody>
                  <a:tcPr marL="35876" marR="35876"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c>
                  <a:txBody>
                    <a:bodyPr/>
                    <a:lstStyle/>
                    <a:p>
                      <a:pPr algn="ctr">
                        <a:lnSpc>
                          <a:spcPct val="150000"/>
                        </a:lnSpc>
                        <a:spcAft>
                          <a:spcPts val="0"/>
                        </a:spcAft>
                      </a:pPr>
                      <a:r>
                        <a:rPr lang="en-US" sz="2800" kern="100">
                          <a:effectLst/>
                          <a:latin typeface="Times New Roman" panose="02020603050405020304" pitchFamily="18" charset="0"/>
                          <a:ea typeface="黑体" panose="02010609060101010101" pitchFamily="49" charset="-122"/>
                          <a:cs typeface="Courier New" panose="02070309020205020404" pitchFamily="49" charset="0"/>
                        </a:rPr>
                        <a:t>Δ</a:t>
                      </a:r>
                      <a:r>
                        <a:rPr lang="en-US" sz="2800" i="1" kern="100">
                          <a:effectLst/>
                          <a:latin typeface="Times New Roman" panose="02020603050405020304" pitchFamily="18" charset="0"/>
                          <a:ea typeface="黑体" panose="02010609060101010101" pitchFamily="49" charset="-122"/>
                          <a:cs typeface="Courier New" panose="02070309020205020404" pitchFamily="49" charset="0"/>
                        </a:rPr>
                        <a:t>S</a:t>
                      </a:r>
                      <a:r>
                        <a:rPr lang="en-US" sz="2800" kern="100">
                          <a:effectLst/>
                          <a:latin typeface="Times New Roman" panose="02020603050405020304" pitchFamily="18" charset="0"/>
                          <a:ea typeface="黑体" panose="02010609060101010101" pitchFamily="49" charset="-122"/>
                          <a:cs typeface="Courier New" panose="02070309020205020404" pitchFamily="49" charset="0"/>
                        </a:rPr>
                        <a:t>&gt;0</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35876" marR="35876"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r>
              <a:tr h="720000">
                <a:tc>
                  <a:txBody>
                    <a:bodyPr/>
                    <a:lstStyle/>
                    <a:p>
                      <a:pPr algn="ctr">
                        <a:lnSpc>
                          <a:spcPct val="150000"/>
                        </a:lnSpc>
                        <a:spcAft>
                          <a:spcPts val="0"/>
                        </a:spcAft>
                      </a:pPr>
                      <a:r>
                        <a:rPr lang="en-US" sz="2800" kern="100">
                          <a:effectLst/>
                          <a:latin typeface="Times New Roman" panose="02020603050405020304" pitchFamily="18" charset="0"/>
                          <a:ea typeface="黑体" panose="02010609060101010101" pitchFamily="49" charset="-122"/>
                          <a:cs typeface="Courier New" panose="02070309020205020404" pitchFamily="49" charset="0"/>
                        </a:rPr>
                        <a:t>C</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35876" marR="35876"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c>
                  <a:txBody>
                    <a:bodyPr/>
                    <a:lstStyle/>
                    <a:p>
                      <a:pPr algn="ctr">
                        <a:lnSpc>
                          <a:spcPct val="150000"/>
                        </a:lnSpc>
                        <a:spcAft>
                          <a:spcPts val="0"/>
                        </a:spcAft>
                      </a:pPr>
                      <a:r>
                        <a:rPr lang="zh-CN" sz="2800" kern="100" dirty="0">
                          <a:effectLst/>
                          <a:latin typeface="Times New Roman" panose="02020603050405020304" pitchFamily="18" charset="0"/>
                          <a:ea typeface="黑体" panose="02010609060101010101" pitchFamily="49" charset="-122"/>
                          <a:cs typeface="Times New Roman" panose="02020603050405020304" pitchFamily="18" charset="0"/>
                        </a:rPr>
                        <a:t>一个反应的</a:t>
                      </a:r>
                      <a:r>
                        <a:rPr lang="en-US" sz="2800" kern="100" dirty="0">
                          <a:effectLst/>
                          <a:latin typeface="Times New Roman" panose="02020603050405020304" pitchFamily="18" charset="0"/>
                          <a:ea typeface="黑体" panose="02010609060101010101" pitchFamily="49" charset="-122"/>
                          <a:cs typeface="Courier New" panose="02070309020205020404" pitchFamily="49" charset="0"/>
                        </a:rPr>
                        <a:t>Δ</a:t>
                      </a:r>
                      <a:r>
                        <a:rPr lang="en-US" sz="2800" i="1" kern="100" dirty="0">
                          <a:effectLst/>
                          <a:latin typeface="Times New Roman" panose="02020603050405020304" pitchFamily="18" charset="0"/>
                          <a:ea typeface="黑体" panose="02010609060101010101" pitchFamily="49" charset="-122"/>
                          <a:cs typeface="Courier New" panose="02070309020205020404" pitchFamily="49" charset="0"/>
                        </a:rPr>
                        <a:t>H</a:t>
                      </a:r>
                      <a:r>
                        <a:rPr lang="en-US" sz="2800" kern="100" dirty="0">
                          <a:effectLst/>
                          <a:latin typeface="Times New Roman" panose="02020603050405020304" pitchFamily="18" charset="0"/>
                          <a:ea typeface="黑体" panose="02010609060101010101" pitchFamily="49" charset="-122"/>
                          <a:cs typeface="Courier New" panose="02070309020205020404" pitchFamily="49" charset="0"/>
                        </a:rPr>
                        <a:t>&gt;0</a:t>
                      </a:r>
                      <a:r>
                        <a:rPr lang="zh-CN" sz="2800" kern="100" dirty="0">
                          <a:effectLst/>
                          <a:latin typeface="Times New Roman" panose="02020603050405020304" pitchFamily="18" charset="0"/>
                          <a:ea typeface="黑体" panose="02010609060101010101" pitchFamily="49" charset="-122"/>
                          <a:cs typeface="Times New Roman" panose="02020603050405020304" pitchFamily="18" charset="0"/>
                        </a:rPr>
                        <a:t>，</a:t>
                      </a:r>
                      <a:r>
                        <a:rPr lang="en-US" sz="2800" kern="100" dirty="0">
                          <a:effectLst/>
                          <a:latin typeface="Times New Roman" panose="02020603050405020304" pitchFamily="18" charset="0"/>
                          <a:ea typeface="黑体" panose="02010609060101010101" pitchFamily="49" charset="-122"/>
                          <a:cs typeface="Courier New" panose="02070309020205020404" pitchFamily="49" charset="0"/>
                        </a:rPr>
                        <a:t>Δ</a:t>
                      </a:r>
                      <a:r>
                        <a:rPr lang="en-US" sz="2800" i="1" kern="100" dirty="0">
                          <a:effectLst/>
                          <a:latin typeface="Times New Roman" panose="02020603050405020304" pitchFamily="18" charset="0"/>
                          <a:ea typeface="黑体" panose="02010609060101010101" pitchFamily="49" charset="-122"/>
                          <a:cs typeface="Courier New" panose="02070309020205020404" pitchFamily="49" charset="0"/>
                        </a:rPr>
                        <a:t>S</a:t>
                      </a:r>
                      <a:r>
                        <a:rPr lang="en-US" sz="2800" kern="100" dirty="0">
                          <a:effectLst/>
                          <a:latin typeface="Times New Roman" panose="02020603050405020304" pitchFamily="18" charset="0"/>
                          <a:ea typeface="黑体" panose="02010609060101010101" pitchFamily="49" charset="-122"/>
                          <a:cs typeface="Courier New" panose="02070309020205020404" pitchFamily="49" charset="0"/>
                        </a:rPr>
                        <a:t>&gt;0</a:t>
                      </a:r>
                      <a:endParaRPr lang="zh-CN" sz="2800" kern="100" dirty="0">
                        <a:effectLst/>
                        <a:latin typeface="宋体" panose="02010600030101010101" pitchFamily="2" charset="-122"/>
                        <a:ea typeface="宋体" panose="02010600030101010101" pitchFamily="2" charset="-122"/>
                        <a:cs typeface="Courier New" panose="02070309020205020404" pitchFamily="49" charset="0"/>
                      </a:endParaRPr>
                    </a:p>
                  </a:txBody>
                  <a:tcPr marL="35876" marR="35876"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c>
                  <a:txBody>
                    <a:bodyPr/>
                    <a:lstStyle/>
                    <a:p>
                      <a:pPr algn="ctr">
                        <a:lnSpc>
                          <a:spcPct val="150000"/>
                        </a:lnSpc>
                        <a:spcAft>
                          <a:spcPts val="0"/>
                        </a:spcAft>
                      </a:pPr>
                      <a:r>
                        <a:rPr lang="zh-CN" sz="2800" kern="100">
                          <a:effectLst/>
                          <a:latin typeface="Times New Roman" panose="02020603050405020304" pitchFamily="18" charset="0"/>
                          <a:ea typeface="黑体" panose="02010609060101010101" pitchFamily="49" charset="-122"/>
                          <a:cs typeface="Times New Roman" panose="02020603050405020304" pitchFamily="18" charset="0"/>
                        </a:rPr>
                        <a:t>反应一定不能自发进行</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35876" marR="35876"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r>
              <a:tr h="720000">
                <a:tc>
                  <a:txBody>
                    <a:bodyPr/>
                    <a:lstStyle/>
                    <a:p>
                      <a:pPr algn="ctr">
                        <a:lnSpc>
                          <a:spcPct val="150000"/>
                        </a:lnSpc>
                        <a:spcAft>
                          <a:spcPts val="0"/>
                        </a:spcAft>
                      </a:pPr>
                      <a:r>
                        <a:rPr lang="en-US" sz="2800" kern="100">
                          <a:effectLst/>
                          <a:latin typeface="Times New Roman" panose="02020603050405020304" pitchFamily="18" charset="0"/>
                          <a:ea typeface="黑体" panose="02010609060101010101" pitchFamily="49" charset="-122"/>
                          <a:cs typeface="Courier New" panose="02070309020205020404" pitchFamily="49" charset="0"/>
                        </a:rPr>
                        <a:t>D</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35876" marR="35876"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c>
                  <a:txBody>
                    <a:bodyPr/>
                    <a:lstStyle/>
                    <a:p>
                      <a:pPr marL="72000" algn="l">
                        <a:lnSpc>
                          <a:spcPct val="150000"/>
                        </a:lnSpc>
                        <a:spcAft>
                          <a:spcPts val="0"/>
                        </a:spcAft>
                      </a:pPr>
                      <a:r>
                        <a:rPr lang="en-US" sz="2800" kern="100" dirty="0">
                          <a:effectLst/>
                          <a:latin typeface="Times New Roman" panose="02020603050405020304" pitchFamily="18" charset="0"/>
                          <a:ea typeface="黑体" panose="02010609060101010101" pitchFamily="49" charset="-122"/>
                          <a:cs typeface="Courier New" panose="02070309020205020404" pitchFamily="49" charset="0"/>
                        </a:rPr>
                        <a:t>H</a:t>
                      </a:r>
                      <a:r>
                        <a:rPr lang="en-US" sz="2800" kern="100" baseline="-25000" dirty="0">
                          <a:effectLst/>
                          <a:latin typeface="Times New Roman" panose="02020603050405020304" pitchFamily="18" charset="0"/>
                          <a:ea typeface="黑体" panose="02010609060101010101" pitchFamily="49" charset="-122"/>
                          <a:cs typeface="Courier New" panose="02070309020205020404" pitchFamily="49" charset="0"/>
                        </a:rPr>
                        <a:t>2</a:t>
                      </a:r>
                      <a:r>
                        <a:rPr lang="en-US" sz="2800" kern="100" dirty="0">
                          <a:effectLst/>
                          <a:latin typeface="Times New Roman" panose="02020603050405020304" pitchFamily="18" charset="0"/>
                          <a:ea typeface="黑体" panose="02010609060101010101" pitchFamily="49" charset="-122"/>
                          <a:cs typeface="Courier New" panose="02070309020205020404" pitchFamily="49" charset="0"/>
                        </a:rPr>
                        <a:t>(</a:t>
                      </a:r>
                      <a:r>
                        <a:rPr lang="en-US" sz="2800" kern="100" spc="-100" dirty="0">
                          <a:effectLst/>
                          <a:latin typeface="Times New Roman" panose="02020603050405020304" pitchFamily="18" charset="0"/>
                          <a:ea typeface="黑体" panose="02010609060101010101" pitchFamily="49" charset="-122"/>
                          <a:cs typeface="Courier New" panose="02070309020205020404" pitchFamily="49" charset="0"/>
                        </a:rPr>
                        <a:t>g)</a:t>
                      </a:r>
                      <a:r>
                        <a:rPr lang="zh-CN" sz="2800" kern="100" spc="-100" dirty="0">
                          <a:effectLst/>
                          <a:latin typeface="Times New Roman" panose="02020603050405020304" pitchFamily="18" charset="0"/>
                          <a:ea typeface="黑体" panose="02010609060101010101" pitchFamily="49" charset="-122"/>
                          <a:cs typeface="Times New Roman" panose="02020603050405020304" pitchFamily="18" charset="0"/>
                        </a:rPr>
                        <a:t>＋</a:t>
                      </a:r>
                      <a:r>
                        <a:rPr lang="en-US" sz="2800" kern="100" spc="-100" dirty="0">
                          <a:effectLst/>
                          <a:latin typeface="Times New Roman" panose="02020603050405020304" pitchFamily="18" charset="0"/>
                          <a:ea typeface="黑体" panose="02010609060101010101" pitchFamily="49" charset="-122"/>
                          <a:cs typeface="Courier New" panose="02070309020205020404" pitchFamily="49" charset="0"/>
                        </a:rPr>
                        <a:t>F</a:t>
                      </a:r>
                      <a:r>
                        <a:rPr lang="en-US" sz="2800" kern="100" spc="-100" baseline="-25000" dirty="0">
                          <a:effectLst/>
                          <a:latin typeface="Times New Roman" panose="02020603050405020304" pitchFamily="18" charset="0"/>
                          <a:ea typeface="黑体" panose="02010609060101010101" pitchFamily="49" charset="-122"/>
                          <a:cs typeface="Courier New" panose="02070309020205020404" pitchFamily="49" charset="0"/>
                        </a:rPr>
                        <a:t>2</a:t>
                      </a:r>
                      <a:r>
                        <a:rPr lang="en-US" sz="2800" kern="100" spc="-100" dirty="0">
                          <a:effectLst/>
                          <a:latin typeface="Times New Roman" panose="02020603050405020304" pitchFamily="18" charset="0"/>
                          <a:ea typeface="黑体" panose="02010609060101010101" pitchFamily="49" charset="-122"/>
                          <a:cs typeface="Courier New" panose="02070309020205020404" pitchFamily="49" charset="0"/>
                        </a:rPr>
                        <a:t>(g)===2HF(g)</a:t>
                      </a:r>
                      <a:r>
                        <a:rPr lang="zh-CN" sz="2800" kern="100" spc="-100" dirty="0">
                          <a:effectLst/>
                          <a:latin typeface="Times New Roman" panose="02020603050405020304" pitchFamily="18" charset="0"/>
                          <a:ea typeface="黑体" panose="02010609060101010101" pitchFamily="49" charset="-122"/>
                          <a:cs typeface="Times New Roman" panose="02020603050405020304" pitchFamily="18" charset="0"/>
                        </a:rPr>
                        <a:t>的</a:t>
                      </a:r>
                      <a:r>
                        <a:rPr lang="en-US" sz="2800" kern="100" spc="-100" dirty="0">
                          <a:effectLst/>
                          <a:latin typeface="Times New Roman" panose="02020603050405020304" pitchFamily="18" charset="0"/>
                          <a:ea typeface="黑体" panose="02010609060101010101" pitchFamily="49" charset="-122"/>
                          <a:cs typeface="Courier New" panose="02070309020205020404" pitchFamily="49" charset="0"/>
                        </a:rPr>
                        <a:t>Δ</a:t>
                      </a:r>
                      <a:r>
                        <a:rPr lang="en-US" sz="2800" i="1" kern="100" spc="-100" dirty="0">
                          <a:effectLst/>
                          <a:latin typeface="Times New Roman" panose="02020603050405020304" pitchFamily="18" charset="0"/>
                          <a:ea typeface="黑体" panose="02010609060101010101" pitchFamily="49" charset="-122"/>
                          <a:cs typeface="Courier New" panose="02070309020205020404" pitchFamily="49" charset="0"/>
                        </a:rPr>
                        <a:t>H</a:t>
                      </a:r>
                      <a:r>
                        <a:rPr lang="zh-CN" sz="2800" kern="100" spc="-100" dirty="0">
                          <a:effectLst/>
                          <a:latin typeface="Times New Roman" panose="02020603050405020304" pitchFamily="18" charset="0"/>
                          <a:ea typeface="黑体" panose="02010609060101010101" pitchFamily="49" charset="-122"/>
                          <a:cs typeface="Times New Roman" panose="02020603050405020304" pitchFamily="18" charset="0"/>
                        </a:rPr>
                        <a:t>＝－</a:t>
                      </a:r>
                      <a:r>
                        <a:rPr lang="en-US" sz="2800" kern="100" spc="-100" dirty="0">
                          <a:effectLst/>
                          <a:latin typeface="Times New Roman" panose="02020603050405020304" pitchFamily="18" charset="0"/>
                          <a:ea typeface="黑体" panose="02010609060101010101" pitchFamily="49" charset="-122"/>
                          <a:cs typeface="Courier New" panose="02070309020205020404" pitchFamily="49" charset="0"/>
                        </a:rPr>
                        <a:t>546.6 kJ</a:t>
                      </a:r>
                      <a:r>
                        <a:rPr lang="en-US" sz="2800" kern="100" spc="-100" dirty="0" smtClean="0">
                          <a:effectLst/>
                          <a:latin typeface="Times New Roman" panose="02020603050405020304" pitchFamily="18" charset="0"/>
                          <a:ea typeface="黑体" panose="02010609060101010101" pitchFamily="49" charset="-122"/>
                          <a:cs typeface="Courier New" panose="02070309020205020404" pitchFamily="49" charset="0"/>
                        </a:rPr>
                        <a:t>·</a:t>
                      </a:r>
                    </a:p>
                    <a:p>
                      <a:pPr marL="72000" algn="l">
                        <a:lnSpc>
                          <a:spcPct val="150000"/>
                        </a:lnSpc>
                        <a:spcAft>
                          <a:spcPts val="0"/>
                        </a:spcAft>
                      </a:pPr>
                      <a:r>
                        <a:rPr lang="en-US" sz="2800" kern="100" dirty="0" err="1" smtClean="0">
                          <a:effectLst/>
                          <a:latin typeface="Times New Roman" panose="02020603050405020304" pitchFamily="18" charset="0"/>
                          <a:ea typeface="黑体" panose="02010609060101010101" pitchFamily="49" charset="-122"/>
                          <a:cs typeface="Courier New" panose="02070309020205020404" pitchFamily="49" charset="0"/>
                        </a:rPr>
                        <a:t>mol</a:t>
                      </a:r>
                      <a:r>
                        <a:rPr lang="zh-CN" sz="2800" kern="100" baseline="30000" dirty="0">
                          <a:effectLst/>
                          <a:latin typeface="Times New Roman" panose="02020603050405020304" pitchFamily="18" charset="0"/>
                          <a:ea typeface="黑体" panose="02010609060101010101" pitchFamily="49" charset="-122"/>
                          <a:cs typeface="Times New Roman" panose="02020603050405020304" pitchFamily="18" charset="0"/>
                        </a:rPr>
                        <a:t>－</a:t>
                      </a:r>
                      <a:r>
                        <a:rPr lang="en-US" sz="2800" kern="100" baseline="30000" dirty="0">
                          <a:effectLst/>
                          <a:latin typeface="Times New Roman" panose="02020603050405020304" pitchFamily="18" charset="0"/>
                          <a:ea typeface="黑体" panose="02010609060101010101" pitchFamily="49" charset="-122"/>
                          <a:cs typeface="Courier New" panose="02070309020205020404" pitchFamily="49" charset="0"/>
                        </a:rPr>
                        <a:t>1</a:t>
                      </a:r>
                      <a:r>
                        <a:rPr lang="zh-CN" sz="2800" kern="100" dirty="0">
                          <a:effectLst/>
                          <a:latin typeface="Times New Roman" panose="02020603050405020304" pitchFamily="18" charset="0"/>
                          <a:ea typeface="黑体" panose="02010609060101010101" pitchFamily="49" charset="-122"/>
                          <a:cs typeface="Times New Roman" panose="02020603050405020304" pitchFamily="18" charset="0"/>
                        </a:rPr>
                        <a:t>、</a:t>
                      </a:r>
                      <a:r>
                        <a:rPr lang="en-US" sz="2800" kern="100" dirty="0">
                          <a:effectLst/>
                          <a:latin typeface="Times New Roman" panose="02020603050405020304" pitchFamily="18" charset="0"/>
                          <a:ea typeface="黑体" panose="02010609060101010101" pitchFamily="49" charset="-122"/>
                          <a:cs typeface="Courier New" panose="02070309020205020404" pitchFamily="49" charset="0"/>
                        </a:rPr>
                        <a:t>Δ</a:t>
                      </a:r>
                      <a:r>
                        <a:rPr lang="en-US" sz="2800" i="1" kern="100" dirty="0">
                          <a:effectLst/>
                          <a:latin typeface="Times New Roman" panose="02020603050405020304" pitchFamily="18" charset="0"/>
                          <a:ea typeface="黑体" panose="02010609060101010101" pitchFamily="49" charset="-122"/>
                          <a:cs typeface="Courier New" panose="02070309020205020404" pitchFamily="49" charset="0"/>
                        </a:rPr>
                        <a:t>S</a:t>
                      </a:r>
                      <a:r>
                        <a:rPr lang="zh-CN" sz="2800" kern="100" dirty="0">
                          <a:effectLst/>
                          <a:latin typeface="Times New Roman" panose="02020603050405020304" pitchFamily="18" charset="0"/>
                          <a:ea typeface="黑体" panose="02010609060101010101" pitchFamily="49" charset="-122"/>
                          <a:cs typeface="Times New Roman" panose="02020603050405020304" pitchFamily="18" charset="0"/>
                        </a:rPr>
                        <a:t>＝</a:t>
                      </a:r>
                      <a:r>
                        <a:rPr lang="en-US" sz="2800" kern="100" dirty="0">
                          <a:effectLst/>
                          <a:latin typeface="Times New Roman" panose="02020603050405020304" pitchFamily="18" charset="0"/>
                          <a:ea typeface="黑体" panose="02010609060101010101" pitchFamily="49" charset="-122"/>
                          <a:cs typeface="Courier New" panose="02070309020205020404" pitchFamily="49" charset="0"/>
                        </a:rPr>
                        <a:t>8 </a:t>
                      </a:r>
                      <a:r>
                        <a:rPr lang="en-US" sz="2800" kern="100" dirty="0" err="1">
                          <a:effectLst/>
                          <a:latin typeface="Times New Roman" panose="02020603050405020304" pitchFamily="18" charset="0"/>
                          <a:ea typeface="黑体" panose="02010609060101010101" pitchFamily="49" charset="-122"/>
                          <a:cs typeface="Courier New" panose="02070309020205020404" pitchFamily="49" charset="0"/>
                        </a:rPr>
                        <a:t>J·mol</a:t>
                      </a:r>
                      <a:r>
                        <a:rPr lang="zh-CN" sz="2800" kern="100" baseline="30000" dirty="0">
                          <a:effectLst/>
                          <a:latin typeface="Times New Roman" panose="02020603050405020304" pitchFamily="18" charset="0"/>
                          <a:ea typeface="黑体" panose="02010609060101010101" pitchFamily="49" charset="-122"/>
                          <a:cs typeface="Times New Roman" panose="02020603050405020304" pitchFamily="18" charset="0"/>
                        </a:rPr>
                        <a:t>－</a:t>
                      </a:r>
                      <a:r>
                        <a:rPr lang="en-US" sz="2800" kern="100" baseline="30000" dirty="0">
                          <a:effectLst/>
                          <a:latin typeface="Times New Roman" panose="02020603050405020304" pitchFamily="18" charset="0"/>
                          <a:ea typeface="黑体" panose="02010609060101010101" pitchFamily="49" charset="-122"/>
                          <a:cs typeface="Courier New" panose="02070309020205020404" pitchFamily="49" charset="0"/>
                        </a:rPr>
                        <a:t>1</a:t>
                      </a:r>
                      <a:r>
                        <a:rPr lang="en-US" sz="2800" kern="100" dirty="0">
                          <a:effectLst/>
                          <a:latin typeface="Times New Roman" panose="02020603050405020304" pitchFamily="18" charset="0"/>
                          <a:ea typeface="黑体" panose="02010609060101010101" pitchFamily="49" charset="-122"/>
                          <a:cs typeface="Courier New" panose="02070309020205020404" pitchFamily="49" charset="0"/>
                        </a:rPr>
                        <a:t>·K</a:t>
                      </a:r>
                      <a:r>
                        <a:rPr lang="zh-CN" sz="2800" kern="100" baseline="30000" dirty="0">
                          <a:effectLst/>
                          <a:latin typeface="Times New Roman" panose="02020603050405020304" pitchFamily="18" charset="0"/>
                          <a:ea typeface="黑体" panose="02010609060101010101" pitchFamily="49" charset="-122"/>
                          <a:cs typeface="Times New Roman" panose="02020603050405020304" pitchFamily="18" charset="0"/>
                        </a:rPr>
                        <a:t>－</a:t>
                      </a:r>
                      <a:r>
                        <a:rPr lang="en-US" sz="2800" kern="100" baseline="30000" dirty="0">
                          <a:effectLst/>
                          <a:latin typeface="Times New Roman" panose="02020603050405020304" pitchFamily="18" charset="0"/>
                          <a:ea typeface="黑体" panose="02010609060101010101" pitchFamily="49" charset="-122"/>
                          <a:cs typeface="Courier New" panose="02070309020205020404" pitchFamily="49" charset="0"/>
                        </a:rPr>
                        <a:t>1</a:t>
                      </a:r>
                      <a:endParaRPr lang="zh-CN" sz="2800" kern="100" dirty="0">
                        <a:effectLst/>
                        <a:latin typeface="宋体" panose="02010600030101010101" pitchFamily="2" charset="-122"/>
                        <a:ea typeface="宋体" panose="02010600030101010101" pitchFamily="2" charset="-122"/>
                        <a:cs typeface="Courier New" panose="02070309020205020404" pitchFamily="49" charset="0"/>
                      </a:endParaRPr>
                    </a:p>
                  </a:txBody>
                  <a:tcPr marL="35876" marR="35876"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c>
                  <a:txBody>
                    <a:bodyPr/>
                    <a:lstStyle/>
                    <a:p>
                      <a:pPr marL="72000" algn="l">
                        <a:lnSpc>
                          <a:spcPct val="150000"/>
                        </a:lnSpc>
                        <a:spcAft>
                          <a:spcPts val="0"/>
                        </a:spcAft>
                      </a:pPr>
                      <a:r>
                        <a:rPr lang="zh-CN" sz="2800" kern="100" dirty="0">
                          <a:effectLst/>
                          <a:latin typeface="Times New Roman" panose="02020603050405020304" pitchFamily="18" charset="0"/>
                          <a:ea typeface="黑体" panose="02010609060101010101" pitchFamily="49" charset="-122"/>
                          <a:cs typeface="Times New Roman" panose="02020603050405020304" pitchFamily="18" charset="0"/>
                        </a:rPr>
                        <a:t>反应在任意温度下都不能自发进行</a:t>
                      </a:r>
                      <a:endParaRPr lang="zh-CN" sz="2800" kern="100" dirty="0">
                        <a:effectLst/>
                        <a:latin typeface="宋体" panose="02010600030101010101" pitchFamily="2" charset="-122"/>
                        <a:ea typeface="宋体" panose="02010600030101010101" pitchFamily="2" charset="-122"/>
                        <a:cs typeface="Courier New" panose="02070309020205020404" pitchFamily="49" charset="0"/>
                      </a:endParaRPr>
                    </a:p>
                  </a:txBody>
                  <a:tcPr marL="35876" marR="35876"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E9F1F5"/>
                    </a:solidFill>
                  </a:tcPr>
                </a:tc>
              </a:tr>
            </a:tbl>
          </a:graphicData>
        </a:graphic>
      </p:graphicFrame>
      <p:sp>
        <p:nvSpPr>
          <p:cNvPr id="34" name="TextBox 9"/>
          <p:cNvSpPr txBox="1"/>
          <p:nvPr/>
        </p:nvSpPr>
        <p:spPr>
          <a:xfrm>
            <a:off x="643806" y="3141762"/>
            <a:ext cx="756000" cy="75600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Tree>
    <p:extLst>
      <p:ext uri="{BB962C8B-B14F-4D97-AF65-F5344CB8AC3E}">
        <p14:creationId xmlns:p14="http://schemas.microsoft.com/office/powerpoint/2010/main" val="23675790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blinds(horizontal)">
                                      <p:cBhvr>
                                        <p:cTn id="7"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9" name="组合 48"/>
          <p:cNvGrpSpPr/>
          <p:nvPr/>
        </p:nvGrpSpPr>
        <p:grpSpPr>
          <a:xfrm>
            <a:off x="335206" y="1080688"/>
            <a:ext cx="11520000" cy="5301433"/>
            <a:chOff x="335206" y="875209"/>
            <a:chExt cx="11520000" cy="5301433"/>
          </a:xfrm>
        </p:grpSpPr>
        <p:sp>
          <p:nvSpPr>
            <p:cNvPr id="51" name="圆角矩形 50">
              <a:extLst>
                <a:ext uri="{FF2B5EF4-FFF2-40B4-BE49-F238E27FC236}">
                  <a16:creationId xmlns:a16="http://schemas.microsoft.com/office/drawing/2014/main" xmlns="" id="{E595429C-FC91-844C-93CF-CDF13B79A00E}"/>
                </a:ext>
              </a:extLst>
            </p:cNvPr>
            <p:cNvSpPr/>
            <p:nvPr/>
          </p:nvSpPr>
          <p:spPr>
            <a:xfrm>
              <a:off x="335206" y="996241"/>
              <a:ext cx="11520000" cy="5180401"/>
            </a:xfrm>
            <a:prstGeom prst="roundRect">
              <a:avLst>
                <a:gd name="adj" fmla="val 2387"/>
              </a:avLst>
            </a:prstGeom>
            <a:solidFill>
              <a:schemeClr val="accent5">
                <a:lumMod val="20000"/>
                <a:lumOff val="80000"/>
              </a:schemeClr>
            </a:solidFill>
            <a:ln w="285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zh-CN" dirty="0" smtClean="0">
                <a:solidFill>
                  <a:prstClr val="white"/>
                </a:solidFill>
              </a:endParaRPr>
            </a:p>
          </p:txBody>
        </p:sp>
        <p:sp>
          <p:nvSpPr>
            <p:cNvPr id="52" name="矩形 51">
              <a:extLst>
                <a:ext uri="{FF2B5EF4-FFF2-40B4-BE49-F238E27FC236}">
                  <a16:creationId xmlns:a16="http://schemas.microsoft.com/office/drawing/2014/main" xmlns="" id="{FB65ABD8-6080-B245-B7CB-5CF76B33E96C}"/>
                </a:ext>
              </a:extLst>
            </p:cNvPr>
            <p:cNvSpPr/>
            <p:nvPr/>
          </p:nvSpPr>
          <p:spPr>
            <a:xfrm>
              <a:off x="920948" y="943678"/>
              <a:ext cx="714645" cy="174555"/>
            </a:xfrm>
            <a:prstGeom prst="rect">
              <a:avLst/>
            </a:prstGeom>
            <a:solidFill>
              <a:srgbClr val="383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zh-CN" altLang="en-US">
                <a:solidFill>
                  <a:prstClr val="white"/>
                </a:solidFill>
              </a:endParaRPr>
            </a:p>
          </p:txBody>
        </p:sp>
        <p:sp>
          <p:nvSpPr>
            <p:cNvPr id="53" name="文本框 52">
              <a:extLst>
                <a:ext uri="{FF2B5EF4-FFF2-40B4-BE49-F238E27FC236}">
                  <a16:creationId xmlns:a16="http://schemas.microsoft.com/office/drawing/2014/main" xmlns="" id="{88957DF7-A6C0-3848-B485-D6CCBD5F92BE}"/>
                </a:ext>
              </a:extLst>
            </p:cNvPr>
            <p:cNvSpPr txBox="1"/>
            <p:nvPr/>
          </p:nvSpPr>
          <p:spPr>
            <a:xfrm>
              <a:off x="884604" y="875209"/>
              <a:ext cx="787333" cy="236026"/>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accent5">
                <a:lumMod val="40000"/>
                <a:lumOff val="6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dirty="0">
                <a:solidFill>
                  <a:prstClr val="white"/>
                </a:solidFill>
                <a:latin typeface="DOUYU Font" pitchFamily="2" charset="-122"/>
                <a:ea typeface="DOUYU Font" pitchFamily="2" charset="-122"/>
              </a:endParaRPr>
            </a:p>
          </p:txBody>
        </p:sp>
      </p:grpSp>
      <p:sp>
        <p:nvSpPr>
          <p:cNvPr id="25" name="矩形 24"/>
          <p:cNvSpPr/>
          <p:nvPr/>
        </p:nvSpPr>
        <p:spPr>
          <a:xfrm>
            <a:off x="443206" y="1468526"/>
            <a:ext cx="11304000" cy="4616648"/>
          </a:xfrm>
          <a:prstGeom prst="rect">
            <a:avLst/>
          </a:prstGeom>
        </p:spPr>
        <p:txBody>
          <a:bodyPr wrap="square">
            <a:spAutoFit/>
          </a:bodyPr>
          <a:lstStyle/>
          <a:p>
            <a:pPr algn="just">
              <a:lnSpc>
                <a:spcPct val="150000"/>
              </a:lnSpc>
              <a:spcAft>
                <a:spcPts val="0"/>
              </a:spcAft>
            </a:pP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物质由气态变为液态，混乱度减小，即</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S</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A</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项不符合题意</a:t>
            </a: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a:t>
            </a:r>
            <a:endParaRPr lang="en-US"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endParaRPr>
          </a:p>
          <a:p>
            <a:pPr algn="just">
              <a:lnSpc>
                <a:spcPct val="150000"/>
              </a:lnSpc>
              <a:spcAft>
                <a:spcPts val="0"/>
              </a:spcAft>
            </a:pP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硝酸铵</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溶于水是吸热的熵增加过程，</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S</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，反应可自发进行，</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B</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项符合题意</a:t>
            </a: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a:t>
            </a:r>
            <a:endParaRPr lang="en-US"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endParaRPr>
          </a:p>
          <a:p>
            <a:pPr algn="just">
              <a:lnSpc>
                <a:spcPct val="150000"/>
              </a:lnSpc>
              <a:spcAft>
                <a:spcPts val="0"/>
              </a:spcAft>
            </a:pPr>
            <a:r>
              <a:rPr lang="en-US" altLang="zh-CN" sz="2800" kern="100" dirty="0" smtClean="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smtClean="0">
                <a:latin typeface="Times New Roman" panose="02020603050405020304" pitchFamily="18" charset="0"/>
                <a:ea typeface="楷体_GB2312" panose="02010609030101010101" pitchFamily="49" charset="-122"/>
                <a:cs typeface="Courier New" panose="02070309020205020404" pitchFamily="49" charset="0"/>
              </a:rPr>
              <a:t>H</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S</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，根据复合判据可知，高温时</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H</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S</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，即高温条件下，反应能自发进行，</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C</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项不符合题意</a:t>
            </a: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a:t>
            </a:r>
            <a:endParaRPr lang="en-US"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endParaRPr>
          </a:p>
          <a:p>
            <a:pPr algn="just">
              <a:lnSpc>
                <a:spcPct val="150000"/>
              </a:lnSpc>
              <a:spcAft>
                <a:spcPts val="0"/>
              </a:spcAft>
            </a:pP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由</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H</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S</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知，</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H</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S</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，故该反应在任意温度下都能自发进行，</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D</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项不符合题意。</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31" name="Rectangle 21">
            <a:hlinkClick r:id="rId2" action="ppaction://hlinksldjump"/>
          </p:cNvPr>
          <p:cNvSpPr>
            <a:spLocks noChangeArrowheads="1"/>
          </p:cNvSpPr>
          <p:nvPr/>
        </p:nvSpPr>
        <p:spPr bwMode="auto">
          <a:xfrm>
            <a:off x="164023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a:t>
            </a:r>
          </a:p>
        </p:txBody>
      </p:sp>
      <p:sp>
        <p:nvSpPr>
          <p:cNvPr id="32" name="Rectangle 21">
            <a:hlinkClick r:id="rId3" action="ppaction://hlinksldjump"/>
          </p:cNvPr>
          <p:cNvSpPr>
            <a:spLocks noChangeArrowheads="1"/>
          </p:cNvSpPr>
          <p:nvPr/>
        </p:nvSpPr>
        <p:spPr bwMode="auto">
          <a:xfrm>
            <a:off x="204989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2</a:t>
            </a:r>
          </a:p>
        </p:txBody>
      </p:sp>
      <p:sp>
        <p:nvSpPr>
          <p:cNvPr id="33" name="Rectangle 21">
            <a:hlinkClick r:id="rId4" action="ppaction://hlinksldjump"/>
          </p:cNvPr>
          <p:cNvSpPr>
            <a:spLocks noChangeArrowheads="1"/>
          </p:cNvSpPr>
          <p:nvPr/>
        </p:nvSpPr>
        <p:spPr bwMode="auto">
          <a:xfrm>
            <a:off x="245955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3</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34" name="Rectangle 21">
            <a:hlinkClick r:id="rId5" action="ppaction://hlinksldjump"/>
          </p:cNvPr>
          <p:cNvSpPr>
            <a:spLocks noChangeArrowheads="1"/>
          </p:cNvSpPr>
          <p:nvPr/>
        </p:nvSpPr>
        <p:spPr bwMode="auto">
          <a:xfrm>
            <a:off x="286920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4</a:t>
            </a:r>
          </a:p>
        </p:txBody>
      </p:sp>
      <p:sp>
        <p:nvSpPr>
          <p:cNvPr id="35" name="Rectangle 21">
            <a:hlinkClick r:id="rId6" action="ppaction://hlinksldjump"/>
          </p:cNvPr>
          <p:cNvSpPr>
            <a:spLocks noChangeArrowheads="1"/>
          </p:cNvSpPr>
          <p:nvPr/>
        </p:nvSpPr>
        <p:spPr bwMode="auto">
          <a:xfrm>
            <a:off x="327886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5</a:t>
            </a:r>
          </a:p>
        </p:txBody>
      </p:sp>
      <p:sp>
        <p:nvSpPr>
          <p:cNvPr id="36" name="Rectangle 21">
            <a:hlinkClick r:id="rId7" action="ppaction://hlinksldjump"/>
          </p:cNvPr>
          <p:cNvSpPr>
            <a:spLocks noChangeArrowheads="1"/>
          </p:cNvSpPr>
          <p:nvPr/>
        </p:nvSpPr>
        <p:spPr bwMode="auto">
          <a:xfrm>
            <a:off x="368852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6</a:t>
            </a:r>
          </a:p>
        </p:txBody>
      </p:sp>
      <p:sp>
        <p:nvSpPr>
          <p:cNvPr id="37" name="Rectangle 21">
            <a:hlinkClick r:id="rId8" action="ppaction://hlinksldjump"/>
          </p:cNvPr>
          <p:cNvSpPr>
            <a:spLocks noChangeArrowheads="1"/>
          </p:cNvSpPr>
          <p:nvPr/>
        </p:nvSpPr>
        <p:spPr bwMode="auto">
          <a:xfrm>
            <a:off x="409818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38" name="Rectangle 21">
            <a:hlinkClick r:id="rId9" action="ppaction://hlinksldjump"/>
          </p:cNvPr>
          <p:cNvSpPr>
            <a:spLocks noChangeArrowheads="1"/>
          </p:cNvSpPr>
          <p:nvPr/>
        </p:nvSpPr>
        <p:spPr bwMode="auto">
          <a:xfrm>
            <a:off x="450784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8</a:t>
            </a:r>
          </a:p>
        </p:txBody>
      </p:sp>
      <p:sp>
        <p:nvSpPr>
          <p:cNvPr id="39" name="Rectangle 21">
            <a:hlinkClick r:id="rId10" action="ppaction://hlinksldjump"/>
          </p:cNvPr>
          <p:cNvSpPr>
            <a:spLocks noChangeArrowheads="1"/>
          </p:cNvSpPr>
          <p:nvPr/>
        </p:nvSpPr>
        <p:spPr bwMode="auto">
          <a:xfrm>
            <a:off x="491749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9</a:t>
            </a:r>
          </a:p>
        </p:txBody>
      </p:sp>
      <p:sp>
        <p:nvSpPr>
          <p:cNvPr id="40" name="Rectangle 21">
            <a:hlinkClick r:id="rId11" action="ppaction://hlinksldjump"/>
          </p:cNvPr>
          <p:cNvSpPr>
            <a:spLocks noChangeArrowheads="1"/>
          </p:cNvSpPr>
          <p:nvPr/>
        </p:nvSpPr>
        <p:spPr bwMode="auto">
          <a:xfrm>
            <a:off x="532715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10</a:t>
            </a:r>
          </a:p>
        </p:txBody>
      </p:sp>
      <p:sp>
        <p:nvSpPr>
          <p:cNvPr id="41" name="Rectangle 21">
            <a:hlinkClick r:id="rId12" action="ppaction://hlinksldjump"/>
          </p:cNvPr>
          <p:cNvSpPr>
            <a:spLocks noChangeArrowheads="1"/>
          </p:cNvSpPr>
          <p:nvPr/>
        </p:nvSpPr>
        <p:spPr bwMode="auto">
          <a:xfrm>
            <a:off x="573681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11</a:t>
            </a:r>
          </a:p>
        </p:txBody>
      </p:sp>
      <p:sp>
        <p:nvSpPr>
          <p:cNvPr id="42" name="Rectangle 21">
            <a:hlinkClick r:id="rId13" action="ppaction://hlinksldjump"/>
          </p:cNvPr>
          <p:cNvSpPr>
            <a:spLocks noChangeArrowheads="1"/>
          </p:cNvSpPr>
          <p:nvPr/>
        </p:nvSpPr>
        <p:spPr bwMode="auto">
          <a:xfrm>
            <a:off x="614647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12</a:t>
            </a:r>
          </a:p>
        </p:txBody>
      </p:sp>
      <p:sp>
        <p:nvSpPr>
          <p:cNvPr id="43" name="Rectangle 21">
            <a:hlinkClick r:id="rId14" action="ppaction://hlinksldjump"/>
          </p:cNvPr>
          <p:cNvSpPr>
            <a:spLocks noChangeArrowheads="1"/>
          </p:cNvSpPr>
          <p:nvPr/>
        </p:nvSpPr>
        <p:spPr bwMode="auto">
          <a:xfrm>
            <a:off x="655613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13</a:t>
            </a:r>
          </a:p>
        </p:txBody>
      </p:sp>
      <p:sp>
        <p:nvSpPr>
          <p:cNvPr id="44" name="Rectangle 21">
            <a:hlinkClick r:id="rId15" action="ppaction://hlinksldjump"/>
          </p:cNvPr>
          <p:cNvSpPr>
            <a:spLocks noChangeArrowheads="1"/>
          </p:cNvSpPr>
          <p:nvPr/>
        </p:nvSpPr>
        <p:spPr bwMode="auto">
          <a:xfrm>
            <a:off x="6965789" y="278414"/>
            <a:ext cx="288000" cy="288000"/>
          </a:xfrm>
          <a:prstGeom prst="roundRect">
            <a:avLst/>
          </a:prstGeom>
          <a:solidFill>
            <a:srgbClr val="00B0F0"/>
          </a:solidFill>
          <a:ln w="9525">
            <a:noFill/>
            <a:miter lim="800000"/>
            <a:headEnd/>
            <a:tailEnd/>
          </a:ln>
          <a:effectLst/>
          <a:extLst/>
        </p:spPr>
        <p:txBody>
          <a:bodyPr wrap="none" lIns="102364" tIns="51181" rIns="102364" bIns="51181" anchor="ctr"/>
          <a:lstStyle/>
          <a:p>
            <a:pPr algn="ctr" defTabSz="768046" fontAlgn="base">
              <a:spcBef>
                <a:spcPct val="0"/>
              </a:spcBef>
              <a:spcAft>
                <a:spcPct val="0"/>
              </a:spcAft>
            </a:pPr>
            <a:r>
              <a:rPr lang="en-US" altLang="zh-CN" sz="1400" dirty="0">
                <a:solidFill>
                  <a:schemeClr val="bg1"/>
                </a:solidFill>
                <a:latin typeface="Arial" panose="020B0604020202020204" pitchFamily="34" charset="0"/>
                <a:ea typeface="楷体" panose="02010609060101010101" pitchFamily="49" charset="-122"/>
                <a:cs typeface="Arial" panose="020B0604020202020204" pitchFamily="34" charset="0"/>
              </a:rPr>
              <a:t>14</a:t>
            </a:r>
          </a:p>
        </p:txBody>
      </p:sp>
      <p:sp>
        <p:nvSpPr>
          <p:cNvPr id="45" name="Rectangle 21">
            <a:hlinkClick r:id="rId16" action="ppaction://hlinksldjump"/>
          </p:cNvPr>
          <p:cNvSpPr>
            <a:spLocks noChangeArrowheads="1"/>
          </p:cNvSpPr>
          <p:nvPr/>
        </p:nvSpPr>
        <p:spPr bwMode="auto">
          <a:xfrm>
            <a:off x="737544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15</a:t>
            </a:r>
          </a:p>
        </p:txBody>
      </p:sp>
      <p:sp>
        <p:nvSpPr>
          <p:cNvPr id="46" name="Rectangle 21">
            <a:hlinkClick r:id="rId17" action="ppaction://hlinksldjump"/>
          </p:cNvPr>
          <p:cNvSpPr>
            <a:spLocks noChangeArrowheads="1"/>
          </p:cNvSpPr>
          <p:nvPr/>
        </p:nvSpPr>
        <p:spPr bwMode="auto">
          <a:xfrm>
            <a:off x="7785104"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16</a:t>
            </a:r>
          </a:p>
        </p:txBody>
      </p:sp>
      <p:sp>
        <p:nvSpPr>
          <p:cNvPr id="27" name="Rectangle 21">
            <a:hlinkClick r:id="rId18" action="ppaction://hlinksldjump"/>
          </p:cNvPr>
          <p:cNvSpPr>
            <a:spLocks noChangeArrowheads="1"/>
          </p:cNvSpPr>
          <p:nvPr/>
        </p:nvSpPr>
        <p:spPr bwMode="auto">
          <a:xfrm>
            <a:off x="819476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Tree>
    <p:extLst>
      <p:ext uri="{BB962C8B-B14F-4D97-AF65-F5344CB8AC3E}">
        <p14:creationId xmlns:p14="http://schemas.microsoft.com/office/powerpoint/2010/main" val="42332705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25">
                                            <p:txEl>
                                              <p:pRg st="0" end="0"/>
                                            </p:txEl>
                                          </p:spTgt>
                                        </p:tgtEl>
                                        <p:attrNameLst>
                                          <p:attrName>style.visibility</p:attrName>
                                        </p:attrNameLst>
                                      </p:cBhvr>
                                      <p:to>
                                        <p:strVal val="visible"/>
                                      </p:to>
                                    </p:set>
                                    <p:animEffect transition="in" filter="blinds(horizontal)">
                                      <p:cBhvr>
                                        <p:cTn id="7" dur="500"/>
                                        <p:tgtEl>
                                          <p:spTgt spid="2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5">
                                            <p:txEl>
                                              <p:pRg st="1" end="1"/>
                                            </p:txEl>
                                          </p:spTgt>
                                        </p:tgtEl>
                                        <p:attrNameLst>
                                          <p:attrName>style.visibility</p:attrName>
                                        </p:attrNameLst>
                                      </p:cBhvr>
                                      <p:to>
                                        <p:strVal val="visible"/>
                                      </p:to>
                                    </p:set>
                                    <p:animEffect transition="in" filter="blinds(horizontal)">
                                      <p:cBhvr>
                                        <p:cTn id="12" dur="500"/>
                                        <p:tgtEl>
                                          <p:spTgt spid="2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5">
                                            <p:txEl>
                                              <p:pRg st="2" end="2"/>
                                            </p:txEl>
                                          </p:spTgt>
                                        </p:tgtEl>
                                        <p:attrNameLst>
                                          <p:attrName>style.visibility</p:attrName>
                                        </p:attrNameLst>
                                      </p:cBhvr>
                                      <p:to>
                                        <p:strVal val="visible"/>
                                      </p:to>
                                    </p:set>
                                    <p:animEffect transition="in" filter="blinds(horizontal)">
                                      <p:cBhvr>
                                        <p:cTn id="17" dur="500"/>
                                        <p:tgtEl>
                                          <p:spTgt spid="2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5">
                                            <p:txEl>
                                              <p:pRg st="3" end="3"/>
                                            </p:txEl>
                                          </p:spTgt>
                                        </p:tgtEl>
                                        <p:attrNameLst>
                                          <p:attrName>style.visibility</p:attrName>
                                        </p:attrNameLst>
                                      </p:cBhvr>
                                      <p:to>
                                        <p:strVal val="visible"/>
                                      </p:to>
                                    </p:set>
                                    <p:animEffect transition="in" filter="blinds(horizontal)">
                                      <p:cBhvr>
                                        <p:cTn id="22" dur="500"/>
                                        <p:tgtEl>
                                          <p:spTgt spid="2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445699" y="872882"/>
            <a:ext cx="11299010" cy="5262979"/>
          </a:xfrm>
          <a:prstGeom prst="rect">
            <a:avLst/>
          </a:prstGeom>
        </p:spPr>
        <p:txBody>
          <a:bodyPr wrap="square">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15.</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灰锡结构松散，不能用于制造器皿，而白锡结构坚固，可以制造器皿。现把白锡制成的器皿放在</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0 </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100 </a:t>
            </a:r>
            <a:r>
              <a:rPr lang="en-US" altLang="zh-CN" sz="2800" kern="100" dirty="0" err="1">
                <a:latin typeface="Times New Roman" panose="02020603050405020304" pitchFamily="18" charset="0"/>
                <a:ea typeface="方正中等线简体" panose="03000509000000000000" pitchFamily="65" charset="-122"/>
                <a:cs typeface="Courier New" panose="02070309020205020404" pitchFamily="49" charset="0"/>
              </a:rPr>
              <a:t>kPa</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的室内存放，它会不会变成灰锡而不能再继续使用</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已知：在</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0 </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100 </a:t>
            </a:r>
            <a:r>
              <a:rPr lang="en-US" altLang="zh-CN" sz="2800" kern="100" dirty="0" err="1">
                <a:latin typeface="Times New Roman" panose="02020603050405020304" pitchFamily="18" charset="0"/>
                <a:ea typeface="方正中等线简体" panose="03000509000000000000" pitchFamily="65" charset="-122"/>
                <a:cs typeface="Courier New" panose="02070309020205020404" pitchFamily="49" charset="0"/>
              </a:rPr>
              <a:t>kPa</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条</a:t>
            </a:r>
            <a:r>
              <a:rPr lang="zh-CN" altLang="zh-CN" sz="2800" kern="100" spc="-20" dirty="0">
                <a:latin typeface="Times New Roman" panose="02020603050405020304" pitchFamily="18" charset="0"/>
                <a:ea typeface="方正中等线简体" panose="03000509000000000000" pitchFamily="65" charset="-122"/>
                <a:cs typeface="Times New Roman" panose="02020603050405020304" pitchFamily="18" charset="0"/>
              </a:rPr>
              <a:t>件下白锡转化为灰锡的反应焓变和熵变分别为</a:t>
            </a:r>
            <a:r>
              <a:rPr lang="en-US" altLang="zh-CN" sz="2800" kern="100" spc="-2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spc="-20" dirty="0">
                <a:latin typeface="Times New Roman" panose="02020603050405020304" pitchFamily="18" charset="0"/>
                <a:ea typeface="方正中等线简体" panose="03000509000000000000" pitchFamily="65" charset="-122"/>
                <a:cs typeface="Courier New" panose="02070309020205020404" pitchFamily="49" charset="0"/>
              </a:rPr>
              <a:t>H</a:t>
            </a:r>
            <a:r>
              <a:rPr lang="zh-CN" altLang="zh-CN" sz="2800" kern="100" spc="-2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spc="-20" dirty="0">
                <a:latin typeface="Times New Roman" panose="02020603050405020304" pitchFamily="18" charset="0"/>
                <a:ea typeface="方正中等线简体" panose="03000509000000000000" pitchFamily="65" charset="-122"/>
                <a:cs typeface="Courier New" panose="02070309020205020404" pitchFamily="49" charset="0"/>
              </a:rPr>
              <a:t>2 180.9 </a:t>
            </a:r>
            <a:r>
              <a:rPr lang="en-US" altLang="zh-CN" sz="2800" kern="100" spc="-20" dirty="0" err="1">
                <a:latin typeface="Times New Roman" panose="02020603050405020304" pitchFamily="18" charset="0"/>
                <a:ea typeface="方正中等线简体" panose="03000509000000000000" pitchFamily="65" charset="-122"/>
                <a:cs typeface="Courier New" panose="02070309020205020404" pitchFamily="49" charset="0"/>
              </a:rPr>
              <a:t>J·mol</a:t>
            </a:r>
            <a:r>
              <a:rPr lang="zh-CN" altLang="zh-CN" sz="2800" kern="100" spc="-20" baseline="300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spc="-20" baseline="30000" dirty="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kern="100" spc="-2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spc="-2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spc="-20" dirty="0">
                <a:latin typeface="Times New Roman" panose="02020603050405020304" pitchFamily="18" charset="0"/>
                <a:ea typeface="方正中等线简体" panose="03000509000000000000" pitchFamily="65" charset="-122"/>
                <a:cs typeface="Courier New" panose="02070309020205020404" pitchFamily="49" charset="0"/>
              </a:rPr>
              <a:t>S</a:t>
            </a:r>
            <a:r>
              <a:rPr lang="zh-CN" altLang="zh-CN" sz="2800" kern="100" spc="-2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spc="-20" dirty="0">
                <a:latin typeface="Times New Roman" panose="02020603050405020304" pitchFamily="18" charset="0"/>
                <a:ea typeface="方正中等线简体" panose="03000509000000000000" pitchFamily="65" charset="-122"/>
                <a:cs typeface="Courier New" panose="02070309020205020404" pitchFamily="49" charset="0"/>
              </a:rPr>
              <a:t>6.61 </a:t>
            </a:r>
            <a:r>
              <a:rPr lang="en-US" altLang="zh-CN" sz="2800" kern="100" spc="-20" dirty="0" err="1" smtClean="0">
                <a:latin typeface="Times New Roman" panose="02020603050405020304" pitchFamily="18" charset="0"/>
                <a:ea typeface="方正中等线简体" panose="03000509000000000000" pitchFamily="65" charset="-122"/>
                <a:cs typeface="Courier New" panose="02070309020205020404" pitchFamily="49" charset="0"/>
              </a:rPr>
              <a:t>J·</a:t>
            </a:r>
            <a:r>
              <a:rPr lang="en-US" altLang="zh-CN" sz="2800" kern="100" dirty="0" err="1" smtClean="0">
                <a:latin typeface="Times New Roman" panose="02020603050405020304" pitchFamily="18" charset="0"/>
                <a:ea typeface="方正中等线简体" panose="03000509000000000000" pitchFamily="65" charset="-122"/>
                <a:cs typeface="Courier New" panose="02070309020205020404" pitchFamily="49" charset="0"/>
              </a:rPr>
              <a:t>mol</a:t>
            </a:r>
            <a:r>
              <a:rPr lang="zh-CN" altLang="zh-CN" sz="2800" kern="100" baseline="300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baseline="30000" dirty="0">
                <a:latin typeface="Times New Roman" panose="02020603050405020304" pitchFamily="18" charset="0"/>
                <a:ea typeface="方正中等线简体" panose="03000509000000000000" pitchFamily="65" charset="-122"/>
                <a:cs typeface="Courier New" panose="02070309020205020404" pitchFamily="49" charset="0"/>
              </a:rPr>
              <a:t>1</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·K</a:t>
            </a:r>
            <a:r>
              <a:rPr lang="zh-CN" altLang="zh-CN" sz="2800" kern="100" baseline="300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baseline="30000" dirty="0">
                <a:latin typeface="Times New Roman" panose="02020603050405020304" pitchFamily="18" charset="0"/>
                <a:ea typeface="方正中等线简体" panose="03000509000000000000" pitchFamily="65" charset="-122"/>
                <a:cs typeface="Courier New" panose="02070309020205020404" pitchFamily="49" charset="0"/>
              </a:rPr>
              <a:t>1</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会变成灰锡</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B.</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不会变成灰锡</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C.</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不能确定</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D.</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升高温度才会变成灰锡</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23" name="Rectangle 21">
            <a:hlinkClick r:id="rId2" action="ppaction://hlinksldjump"/>
          </p:cNvPr>
          <p:cNvSpPr>
            <a:spLocks noChangeArrowheads="1"/>
          </p:cNvSpPr>
          <p:nvPr/>
        </p:nvSpPr>
        <p:spPr bwMode="auto">
          <a:xfrm>
            <a:off x="164023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a:t>
            </a:r>
          </a:p>
        </p:txBody>
      </p:sp>
      <p:sp>
        <p:nvSpPr>
          <p:cNvPr id="24" name="Rectangle 21">
            <a:hlinkClick r:id="rId3" action="ppaction://hlinksldjump"/>
          </p:cNvPr>
          <p:cNvSpPr>
            <a:spLocks noChangeArrowheads="1"/>
          </p:cNvSpPr>
          <p:nvPr/>
        </p:nvSpPr>
        <p:spPr bwMode="auto">
          <a:xfrm>
            <a:off x="204989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2</a:t>
            </a:r>
          </a:p>
        </p:txBody>
      </p:sp>
      <p:sp>
        <p:nvSpPr>
          <p:cNvPr id="25" name="Rectangle 21">
            <a:hlinkClick r:id="rId4" action="ppaction://hlinksldjump"/>
          </p:cNvPr>
          <p:cNvSpPr>
            <a:spLocks noChangeArrowheads="1"/>
          </p:cNvSpPr>
          <p:nvPr/>
        </p:nvSpPr>
        <p:spPr bwMode="auto">
          <a:xfrm>
            <a:off x="245955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3</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26" name="Rectangle 21">
            <a:hlinkClick r:id="rId5" action="ppaction://hlinksldjump"/>
          </p:cNvPr>
          <p:cNvSpPr>
            <a:spLocks noChangeArrowheads="1"/>
          </p:cNvSpPr>
          <p:nvPr/>
        </p:nvSpPr>
        <p:spPr bwMode="auto">
          <a:xfrm>
            <a:off x="286920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4</a:t>
            </a:r>
          </a:p>
        </p:txBody>
      </p:sp>
      <p:sp>
        <p:nvSpPr>
          <p:cNvPr id="29" name="Rectangle 21">
            <a:hlinkClick r:id="rId6" action="ppaction://hlinksldjump"/>
          </p:cNvPr>
          <p:cNvSpPr>
            <a:spLocks noChangeArrowheads="1"/>
          </p:cNvSpPr>
          <p:nvPr/>
        </p:nvSpPr>
        <p:spPr bwMode="auto">
          <a:xfrm>
            <a:off x="327886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5</a:t>
            </a:r>
          </a:p>
        </p:txBody>
      </p:sp>
      <p:sp>
        <p:nvSpPr>
          <p:cNvPr id="30" name="Rectangle 21">
            <a:hlinkClick r:id="rId7" action="ppaction://hlinksldjump"/>
          </p:cNvPr>
          <p:cNvSpPr>
            <a:spLocks noChangeArrowheads="1"/>
          </p:cNvSpPr>
          <p:nvPr/>
        </p:nvSpPr>
        <p:spPr bwMode="auto">
          <a:xfrm>
            <a:off x="368852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6</a:t>
            </a:r>
          </a:p>
        </p:txBody>
      </p:sp>
      <p:sp>
        <p:nvSpPr>
          <p:cNvPr id="46" name="Rectangle 21">
            <a:hlinkClick r:id="rId8" action="ppaction://hlinksldjump"/>
          </p:cNvPr>
          <p:cNvSpPr>
            <a:spLocks noChangeArrowheads="1"/>
          </p:cNvSpPr>
          <p:nvPr/>
        </p:nvSpPr>
        <p:spPr bwMode="auto">
          <a:xfrm>
            <a:off x="409818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47" name="Rectangle 21">
            <a:hlinkClick r:id="rId9" action="ppaction://hlinksldjump"/>
          </p:cNvPr>
          <p:cNvSpPr>
            <a:spLocks noChangeArrowheads="1"/>
          </p:cNvSpPr>
          <p:nvPr/>
        </p:nvSpPr>
        <p:spPr bwMode="auto">
          <a:xfrm>
            <a:off x="450784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8</a:t>
            </a:r>
          </a:p>
        </p:txBody>
      </p:sp>
      <p:sp>
        <p:nvSpPr>
          <p:cNvPr id="48" name="Rectangle 21">
            <a:hlinkClick r:id="rId10" action="ppaction://hlinksldjump"/>
          </p:cNvPr>
          <p:cNvSpPr>
            <a:spLocks noChangeArrowheads="1"/>
          </p:cNvSpPr>
          <p:nvPr/>
        </p:nvSpPr>
        <p:spPr bwMode="auto">
          <a:xfrm>
            <a:off x="491749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9</a:t>
            </a:r>
          </a:p>
        </p:txBody>
      </p:sp>
      <p:sp>
        <p:nvSpPr>
          <p:cNvPr id="49" name="Rectangle 21">
            <a:hlinkClick r:id="rId11" action="ppaction://hlinksldjump"/>
          </p:cNvPr>
          <p:cNvSpPr>
            <a:spLocks noChangeArrowheads="1"/>
          </p:cNvSpPr>
          <p:nvPr/>
        </p:nvSpPr>
        <p:spPr bwMode="auto">
          <a:xfrm>
            <a:off x="532715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10</a:t>
            </a:r>
          </a:p>
        </p:txBody>
      </p:sp>
      <p:sp>
        <p:nvSpPr>
          <p:cNvPr id="50" name="Rectangle 21">
            <a:hlinkClick r:id="rId12" action="ppaction://hlinksldjump"/>
          </p:cNvPr>
          <p:cNvSpPr>
            <a:spLocks noChangeArrowheads="1"/>
          </p:cNvSpPr>
          <p:nvPr/>
        </p:nvSpPr>
        <p:spPr bwMode="auto">
          <a:xfrm>
            <a:off x="573681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11</a:t>
            </a:r>
          </a:p>
        </p:txBody>
      </p:sp>
      <p:sp>
        <p:nvSpPr>
          <p:cNvPr id="51" name="Rectangle 21">
            <a:hlinkClick r:id="rId13" action="ppaction://hlinksldjump"/>
          </p:cNvPr>
          <p:cNvSpPr>
            <a:spLocks noChangeArrowheads="1"/>
          </p:cNvSpPr>
          <p:nvPr/>
        </p:nvSpPr>
        <p:spPr bwMode="auto">
          <a:xfrm>
            <a:off x="614647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12</a:t>
            </a:r>
          </a:p>
        </p:txBody>
      </p:sp>
      <p:sp>
        <p:nvSpPr>
          <p:cNvPr id="52" name="Rectangle 21">
            <a:hlinkClick r:id="rId14" action="ppaction://hlinksldjump"/>
          </p:cNvPr>
          <p:cNvSpPr>
            <a:spLocks noChangeArrowheads="1"/>
          </p:cNvSpPr>
          <p:nvPr/>
        </p:nvSpPr>
        <p:spPr bwMode="auto">
          <a:xfrm>
            <a:off x="655613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13</a:t>
            </a:r>
          </a:p>
        </p:txBody>
      </p:sp>
      <p:sp>
        <p:nvSpPr>
          <p:cNvPr id="53" name="Rectangle 21">
            <a:hlinkClick r:id="rId15" action="ppaction://hlinksldjump"/>
          </p:cNvPr>
          <p:cNvSpPr>
            <a:spLocks noChangeArrowheads="1"/>
          </p:cNvSpPr>
          <p:nvPr/>
        </p:nvSpPr>
        <p:spPr bwMode="auto">
          <a:xfrm>
            <a:off x="696578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14</a:t>
            </a:r>
          </a:p>
        </p:txBody>
      </p:sp>
      <p:sp>
        <p:nvSpPr>
          <p:cNvPr id="54" name="Rectangle 21">
            <a:hlinkClick r:id="rId16" action="ppaction://hlinksldjump"/>
          </p:cNvPr>
          <p:cNvSpPr>
            <a:spLocks noChangeArrowheads="1"/>
          </p:cNvSpPr>
          <p:nvPr/>
        </p:nvSpPr>
        <p:spPr bwMode="auto">
          <a:xfrm>
            <a:off x="7375447" y="278414"/>
            <a:ext cx="288000" cy="288000"/>
          </a:xfrm>
          <a:prstGeom prst="roundRect">
            <a:avLst/>
          </a:prstGeom>
          <a:solidFill>
            <a:srgbClr val="00B0F0"/>
          </a:solidFill>
          <a:ln w="9525">
            <a:noFill/>
            <a:miter lim="800000"/>
            <a:headEnd/>
            <a:tailEnd/>
          </a:ln>
          <a:effectLst/>
          <a:extLst/>
        </p:spPr>
        <p:txBody>
          <a:bodyPr wrap="none" lIns="102364" tIns="51181" rIns="102364" bIns="51181" anchor="ctr"/>
          <a:lstStyle/>
          <a:p>
            <a:pPr algn="ctr" defTabSz="768046" fontAlgn="base">
              <a:spcBef>
                <a:spcPct val="0"/>
              </a:spcBef>
              <a:spcAft>
                <a:spcPct val="0"/>
              </a:spcAft>
            </a:pPr>
            <a:r>
              <a:rPr lang="en-US" altLang="zh-CN" sz="1400" dirty="0">
                <a:solidFill>
                  <a:schemeClr val="bg1"/>
                </a:solidFill>
                <a:latin typeface="Arial" panose="020B0604020202020204" pitchFamily="34" charset="0"/>
                <a:ea typeface="楷体" panose="02010609060101010101" pitchFamily="49" charset="-122"/>
                <a:cs typeface="Arial" panose="020B0604020202020204" pitchFamily="34" charset="0"/>
              </a:rPr>
              <a:t>15</a:t>
            </a:r>
          </a:p>
        </p:txBody>
      </p:sp>
      <p:sp>
        <p:nvSpPr>
          <p:cNvPr id="55" name="Rectangle 21">
            <a:hlinkClick r:id="rId17" action="ppaction://hlinksldjump"/>
          </p:cNvPr>
          <p:cNvSpPr>
            <a:spLocks noChangeArrowheads="1"/>
          </p:cNvSpPr>
          <p:nvPr/>
        </p:nvSpPr>
        <p:spPr bwMode="auto">
          <a:xfrm>
            <a:off x="7785104"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16</a:t>
            </a:r>
          </a:p>
        </p:txBody>
      </p:sp>
      <p:sp>
        <p:nvSpPr>
          <p:cNvPr id="38" name="Rectangle 21">
            <a:hlinkClick r:id="rId18" action="ppaction://hlinksldjump"/>
          </p:cNvPr>
          <p:cNvSpPr>
            <a:spLocks noChangeArrowheads="1"/>
          </p:cNvSpPr>
          <p:nvPr/>
        </p:nvSpPr>
        <p:spPr bwMode="auto">
          <a:xfrm>
            <a:off x="819476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28" name="TextBox 9"/>
          <p:cNvSpPr txBox="1"/>
          <p:nvPr/>
        </p:nvSpPr>
        <p:spPr>
          <a:xfrm>
            <a:off x="262558" y="3471505"/>
            <a:ext cx="756000" cy="75600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Tree>
    <p:extLst>
      <p:ext uri="{BB962C8B-B14F-4D97-AF65-F5344CB8AC3E}">
        <p14:creationId xmlns:p14="http://schemas.microsoft.com/office/powerpoint/2010/main" val="28346889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blinds(horizontal)">
                                      <p:cBhvr>
                                        <p:cTn id="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9" name="组合 48"/>
          <p:cNvGrpSpPr/>
          <p:nvPr/>
        </p:nvGrpSpPr>
        <p:grpSpPr>
          <a:xfrm>
            <a:off x="335206" y="1080688"/>
            <a:ext cx="11520000" cy="3933283"/>
            <a:chOff x="335206" y="875209"/>
            <a:chExt cx="11520000" cy="3933283"/>
          </a:xfrm>
        </p:grpSpPr>
        <p:sp>
          <p:nvSpPr>
            <p:cNvPr id="51" name="圆角矩形 50">
              <a:extLst>
                <a:ext uri="{FF2B5EF4-FFF2-40B4-BE49-F238E27FC236}">
                  <a16:creationId xmlns:a16="http://schemas.microsoft.com/office/drawing/2014/main" xmlns="" id="{E595429C-FC91-844C-93CF-CDF13B79A00E}"/>
                </a:ext>
              </a:extLst>
            </p:cNvPr>
            <p:cNvSpPr/>
            <p:nvPr/>
          </p:nvSpPr>
          <p:spPr>
            <a:xfrm>
              <a:off x="335206" y="996242"/>
              <a:ext cx="11520000" cy="3812250"/>
            </a:xfrm>
            <a:prstGeom prst="roundRect">
              <a:avLst>
                <a:gd name="adj" fmla="val 2387"/>
              </a:avLst>
            </a:prstGeom>
            <a:solidFill>
              <a:schemeClr val="accent5">
                <a:lumMod val="20000"/>
                <a:lumOff val="80000"/>
              </a:schemeClr>
            </a:solidFill>
            <a:ln w="285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zh-CN" dirty="0" smtClean="0">
                <a:solidFill>
                  <a:prstClr val="white"/>
                </a:solidFill>
              </a:endParaRPr>
            </a:p>
          </p:txBody>
        </p:sp>
        <p:sp>
          <p:nvSpPr>
            <p:cNvPr id="52" name="矩形 51">
              <a:extLst>
                <a:ext uri="{FF2B5EF4-FFF2-40B4-BE49-F238E27FC236}">
                  <a16:creationId xmlns:a16="http://schemas.microsoft.com/office/drawing/2014/main" xmlns="" id="{FB65ABD8-6080-B245-B7CB-5CF76B33E96C}"/>
                </a:ext>
              </a:extLst>
            </p:cNvPr>
            <p:cNvSpPr/>
            <p:nvPr/>
          </p:nvSpPr>
          <p:spPr>
            <a:xfrm>
              <a:off x="920948" y="943678"/>
              <a:ext cx="714645" cy="174555"/>
            </a:xfrm>
            <a:prstGeom prst="rect">
              <a:avLst/>
            </a:prstGeom>
            <a:solidFill>
              <a:srgbClr val="383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zh-CN" altLang="en-US">
                <a:solidFill>
                  <a:prstClr val="white"/>
                </a:solidFill>
              </a:endParaRPr>
            </a:p>
          </p:txBody>
        </p:sp>
        <p:sp>
          <p:nvSpPr>
            <p:cNvPr id="53" name="文本框 52">
              <a:extLst>
                <a:ext uri="{FF2B5EF4-FFF2-40B4-BE49-F238E27FC236}">
                  <a16:creationId xmlns:a16="http://schemas.microsoft.com/office/drawing/2014/main" xmlns="" id="{88957DF7-A6C0-3848-B485-D6CCBD5F92BE}"/>
                </a:ext>
              </a:extLst>
            </p:cNvPr>
            <p:cNvSpPr txBox="1"/>
            <p:nvPr/>
          </p:nvSpPr>
          <p:spPr>
            <a:xfrm>
              <a:off x="884604" y="875209"/>
              <a:ext cx="787333" cy="236026"/>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accent5">
                <a:lumMod val="40000"/>
                <a:lumOff val="6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dirty="0">
                <a:solidFill>
                  <a:prstClr val="white"/>
                </a:solidFill>
                <a:latin typeface="DOUYU Font" pitchFamily="2" charset="-122"/>
                <a:ea typeface="DOUYU Font" pitchFamily="2" charset="-122"/>
              </a:endParaRPr>
            </a:p>
          </p:txBody>
        </p:sp>
      </p:grpSp>
      <p:sp>
        <p:nvSpPr>
          <p:cNvPr id="25" name="矩形 24"/>
          <p:cNvSpPr/>
          <p:nvPr/>
        </p:nvSpPr>
        <p:spPr>
          <a:xfrm>
            <a:off x="443206" y="1468526"/>
            <a:ext cx="11304000" cy="3242170"/>
          </a:xfrm>
          <a:prstGeom prst="rect">
            <a:avLst/>
          </a:prstGeom>
        </p:spPr>
        <p:txBody>
          <a:bodyPr wrap="square">
            <a:spAutoFit/>
          </a:bodyPr>
          <a:lstStyle/>
          <a:p>
            <a:pPr algn="just">
              <a:lnSpc>
                <a:spcPct val="150000"/>
              </a:lnSpc>
              <a:spcAft>
                <a:spcPts val="0"/>
              </a:spcAft>
            </a:pP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在等温、等压条件下，自发反应总是向着</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H</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S</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的方向进行，直至达到平衡状态。因此，在</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0 </a:t>
            </a:r>
            <a:r>
              <a:rPr lang="en-US" altLang="zh-CN" sz="2800" kern="100" dirty="0">
                <a:latin typeface="宋体" panose="02010600030101010101" pitchFamily="2" charset="-122"/>
                <a:ea typeface="楷体_GB2312" panose="02010609030101010101" pitchFamily="49" charset="-122"/>
                <a:cs typeface="Times New Roman" panose="02020603050405020304" pitchFamily="18" charset="0"/>
              </a:rPr>
              <a:t>℃</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100 </a:t>
            </a:r>
            <a:r>
              <a:rPr lang="en-US" altLang="zh-CN" sz="2800" kern="100" dirty="0" err="1">
                <a:latin typeface="Times New Roman" panose="02020603050405020304" pitchFamily="18" charset="0"/>
                <a:ea typeface="楷体_GB2312" panose="02010609030101010101" pitchFamily="49" charset="-122"/>
                <a:cs typeface="Courier New" panose="02070309020205020404" pitchFamily="49" charset="0"/>
              </a:rPr>
              <a:t>kPa</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条件下，白锡会不会变为灰锡的问题就转化为求算反应：白锡</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灰锡的</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H</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S</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值的问题。</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H</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S</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2 180.9 </a:t>
            </a:r>
            <a:r>
              <a:rPr lang="en-US" altLang="zh-CN" sz="2800" kern="100" dirty="0" err="1">
                <a:latin typeface="Times New Roman" panose="02020603050405020304" pitchFamily="18" charset="0"/>
                <a:ea typeface="楷体_GB2312" panose="02010609030101010101" pitchFamily="49" charset="-122"/>
                <a:cs typeface="Courier New" panose="02070309020205020404" pitchFamily="49" charset="0"/>
              </a:rPr>
              <a:t>J·mol</a:t>
            </a:r>
            <a:r>
              <a:rPr lang="zh-CN" altLang="zh-CN" sz="2800" kern="100" baseline="300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baseline="30000" dirty="0">
                <a:latin typeface="Times New Roman" panose="02020603050405020304" pitchFamily="18" charset="0"/>
                <a:ea typeface="楷体_GB2312" panose="02010609030101010101" pitchFamily="49" charset="-122"/>
                <a:cs typeface="Courier New" panose="02070309020205020404" pitchFamily="49" charset="0"/>
              </a:rPr>
              <a:t>1</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273 K</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6.61 </a:t>
            </a:r>
            <a:r>
              <a:rPr lang="en-US" altLang="zh-CN" sz="2800" kern="100" dirty="0" err="1">
                <a:latin typeface="Times New Roman" panose="02020603050405020304" pitchFamily="18" charset="0"/>
                <a:ea typeface="楷体_GB2312" panose="02010609030101010101" pitchFamily="49" charset="-122"/>
                <a:cs typeface="Courier New" panose="02070309020205020404" pitchFamily="49" charset="0"/>
              </a:rPr>
              <a:t>J·mol</a:t>
            </a:r>
            <a:r>
              <a:rPr lang="zh-CN" altLang="zh-CN" sz="2800" kern="100" baseline="300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baseline="30000" dirty="0">
                <a:latin typeface="Times New Roman" panose="02020603050405020304" pitchFamily="18" charset="0"/>
                <a:ea typeface="楷体_GB2312" panose="02010609030101010101" pitchFamily="49" charset="-122"/>
                <a:cs typeface="Courier New" panose="02070309020205020404" pitchFamily="49" charset="0"/>
              </a:rPr>
              <a:t>1</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·K</a:t>
            </a:r>
            <a:r>
              <a:rPr lang="zh-CN" altLang="zh-CN" sz="2800" kern="100" baseline="300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baseline="30000" dirty="0">
                <a:latin typeface="Times New Roman" panose="02020603050405020304" pitchFamily="18" charset="0"/>
                <a:ea typeface="楷体_GB2312" panose="02010609030101010101" pitchFamily="49" charset="-122"/>
                <a:cs typeface="Courier New" panose="02070309020205020404" pitchFamily="49" charset="0"/>
              </a:rPr>
              <a:t>1</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376.37 </a:t>
            </a:r>
            <a:r>
              <a:rPr lang="en-US" altLang="zh-CN" sz="2800" kern="100" dirty="0" err="1">
                <a:latin typeface="Times New Roman" panose="02020603050405020304" pitchFamily="18" charset="0"/>
                <a:ea typeface="楷体_GB2312" panose="02010609030101010101" pitchFamily="49" charset="-122"/>
                <a:cs typeface="Courier New" panose="02070309020205020404" pitchFamily="49" charset="0"/>
              </a:rPr>
              <a:t>J·mol</a:t>
            </a:r>
            <a:r>
              <a:rPr lang="zh-CN" altLang="zh-CN" sz="2800" kern="100" baseline="300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baseline="30000" dirty="0" smtClean="0">
                <a:latin typeface="Times New Roman" panose="02020603050405020304" pitchFamily="18" charset="0"/>
                <a:ea typeface="楷体_GB2312" panose="02010609030101010101" pitchFamily="49" charset="-122"/>
                <a:cs typeface="Courier New" panose="02070309020205020404" pitchFamily="49" charset="0"/>
              </a:rPr>
              <a:t>1</a:t>
            </a:r>
          </a:p>
          <a:p>
            <a:pPr algn="just">
              <a:lnSpc>
                <a:spcPct val="150000"/>
              </a:lnSpc>
              <a:spcAft>
                <a:spcPts val="0"/>
              </a:spcAft>
            </a:pPr>
            <a:r>
              <a:rPr lang="en-US" altLang="zh-CN" sz="2800" kern="100" dirty="0" smtClean="0">
                <a:latin typeface="Times New Roman" panose="02020603050405020304" pitchFamily="18" charset="0"/>
                <a:ea typeface="楷体_GB2312" panose="02010609030101010101" pitchFamily="49" charset="-122"/>
                <a:cs typeface="Courier New" panose="02070309020205020404" pitchFamily="49" charset="0"/>
              </a:rPr>
              <a:t>&lt;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，因此在该条件下白锡会变为灰锡。</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24" name="Rectangle 21">
            <a:hlinkClick r:id="rId2" action="ppaction://hlinksldjump"/>
          </p:cNvPr>
          <p:cNvSpPr>
            <a:spLocks noChangeArrowheads="1"/>
          </p:cNvSpPr>
          <p:nvPr/>
        </p:nvSpPr>
        <p:spPr bwMode="auto">
          <a:xfrm>
            <a:off x="164023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a:t>
            </a:r>
          </a:p>
        </p:txBody>
      </p:sp>
      <p:sp>
        <p:nvSpPr>
          <p:cNvPr id="26" name="Rectangle 21">
            <a:hlinkClick r:id="rId3" action="ppaction://hlinksldjump"/>
          </p:cNvPr>
          <p:cNvSpPr>
            <a:spLocks noChangeArrowheads="1"/>
          </p:cNvSpPr>
          <p:nvPr/>
        </p:nvSpPr>
        <p:spPr bwMode="auto">
          <a:xfrm>
            <a:off x="204989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2</a:t>
            </a:r>
          </a:p>
        </p:txBody>
      </p:sp>
      <p:sp>
        <p:nvSpPr>
          <p:cNvPr id="28" name="Rectangle 21">
            <a:hlinkClick r:id="rId4" action="ppaction://hlinksldjump"/>
          </p:cNvPr>
          <p:cNvSpPr>
            <a:spLocks noChangeArrowheads="1"/>
          </p:cNvSpPr>
          <p:nvPr/>
        </p:nvSpPr>
        <p:spPr bwMode="auto">
          <a:xfrm>
            <a:off x="245955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3</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29" name="Rectangle 21">
            <a:hlinkClick r:id="rId5" action="ppaction://hlinksldjump"/>
          </p:cNvPr>
          <p:cNvSpPr>
            <a:spLocks noChangeArrowheads="1"/>
          </p:cNvSpPr>
          <p:nvPr/>
        </p:nvSpPr>
        <p:spPr bwMode="auto">
          <a:xfrm>
            <a:off x="286920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4</a:t>
            </a:r>
          </a:p>
        </p:txBody>
      </p:sp>
      <p:sp>
        <p:nvSpPr>
          <p:cNvPr id="30" name="Rectangle 21">
            <a:hlinkClick r:id="rId6" action="ppaction://hlinksldjump"/>
          </p:cNvPr>
          <p:cNvSpPr>
            <a:spLocks noChangeArrowheads="1"/>
          </p:cNvSpPr>
          <p:nvPr/>
        </p:nvSpPr>
        <p:spPr bwMode="auto">
          <a:xfrm>
            <a:off x="327886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5</a:t>
            </a:r>
          </a:p>
        </p:txBody>
      </p:sp>
      <p:sp>
        <p:nvSpPr>
          <p:cNvPr id="47" name="Rectangle 21">
            <a:hlinkClick r:id="rId7" action="ppaction://hlinksldjump"/>
          </p:cNvPr>
          <p:cNvSpPr>
            <a:spLocks noChangeArrowheads="1"/>
          </p:cNvSpPr>
          <p:nvPr/>
        </p:nvSpPr>
        <p:spPr bwMode="auto">
          <a:xfrm>
            <a:off x="368852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6</a:t>
            </a:r>
          </a:p>
        </p:txBody>
      </p:sp>
      <p:sp>
        <p:nvSpPr>
          <p:cNvPr id="48" name="Rectangle 21">
            <a:hlinkClick r:id="rId8" action="ppaction://hlinksldjump"/>
          </p:cNvPr>
          <p:cNvSpPr>
            <a:spLocks noChangeArrowheads="1"/>
          </p:cNvSpPr>
          <p:nvPr/>
        </p:nvSpPr>
        <p:spPr bwMode="auto">
          <a:xfrm>
            <a:off x="409818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50" name="Rectangle 21">
            <a:hlinkClick r:id="rId9" action="ppaction://hlinksldjump"/>
          </p:cNvPr>
          <p:cNvSpPr>
            <a:spLocks noChangeArrowheads="1"/>
          </p:cNvSpPr>
          <p:nvPr/>
        </p:nvSpPr>
        <p:spPr bwMode="auto">
          <a:xfrm>
            <a:off x="450784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8</a:t>
            </a:r>
          </a:p>
        </p:txBody>
      </p:sp>
      <p:sp>
        <p:nvSpPr>
          <p:cNvPr id="54" name="Rectangle 21">
            <a:hlinkClick r:id="rId10" action="ppaction://hlinksldjump"/>
          </p:cNvPr>
          <p:cNvSpPr>
            <a:spLocks noChangeArrowheads="1"/>
          </p:cNvSpPr>
          <p:nvPr/>
        </p:nvSpPr>
        <p:spPr bwMode="auto">
          <a:xfrm>
            <a:off x="491749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9</a:t>
            </a:r>
          </a:p>
        </p:txBody>
      </p:sp>
      <p:sp>
        <p:nvSpPr>
          <p:cNvPr id="55" name="Rectangle 21">
            <a:hlinkClick r:id="rId11" action="ppaction://hlinksldjump"/>
          </p:cNvPr>
          <p:cNvSpPr>
            <a:spLocks noChangeArrowheads="1"/>
          </p:cNvSpPr>
          <p:nvPr/>
        </p:nvSpPr>
        <p:spPr bwMode="auto">
          <a:xfrm>
            <a:off x="532715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10</a:t>
            </a:r>
          </a:p>
        </p:txBody>
      </p:sp>
      <p:sp>
        <p:nvSpPr>
          <p:cNvPr id="56" name="Rectangle 21">
            <a:hlinkClick r:id="rId12" action="ppaction://hlinksldjump"/>
          </p:cNvPr>
          <p:cNvSpPr>
            <a:spLocks noChangeArrowheads="1"/>
          </p:cNvSpPr>
          <p:nvPr/>
        </p:nvSpPr>
        <p:spPr bwMode="auto">
          <a:xfrm>
            <a:off x="573681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11</a:t>
            </a:r>
          </a:p>
        </p:txBody>
      </p:sp>
      <p:sp>
        <p:nvSpPr>
          <p:cNvPr id="57" name="Rectangle 21">
            <a:hlinkClick r:id="rId13" action="ppaction://hlinksldjump"/>
          </p:cNvPr>
          <p:cNvSpPr>
            <a:spLocks noChangeArrowheads="1"/>
          </p:cNvSpPr>
          <p:nvPr/>
        </p:nvSpPr>
        <p:spPr bwMode="auto">
          <a:xfrm>
            <a:off x="614647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12</a:t>
            </a:r>
          </a:p>
        </p:txBody>
      </p:sp>
      <p:sp>
        <p:nvSpPr>
          <p:cNvPr id="58" name="Rectangle 21">
            <a:hlinkClick r:id="rId14" action="ppaction://hlinksldjump"/>
          </p:cNvPr>
          <p:cNvSpPr>
            <a:spLocks noChangeArrowheads="1"/>
          </p:cNvSpPr>
          <p:nvPr/>
        </p:nvSpPr>
        <p:spPr bwMode="auto">
          <a:xfrm>
            <a:off x="655613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13</a:t>
            </a:r>
          </a:p>
        </p:txBody>
      </p:sp>
      <p:sp>
        <p:nvSpPr>
          <p:cNvPr id="59" name="Rectangle 21">
            <a:hlinkClick r:id="rId15" action="ppaction://hlinksldjump"/>
          </p:cNvPr>
          <p:cNvSpPr>
            <a:spLocks noChangeArrowheads="1"/>
          </p:cNvSpPr>
          <p:nvPr/>
        </p:nvSpPr>
        <p:spPr bwMode="auto">
          <a:xfrm>
            <a:off x="696578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14</a:t>
            </a:r>
          </a:p>
        </p:txBody>
      </p:sp>
      <p:sp>
        <p:nvSpPr>
          <p:cNvPr id="60" name="Rectangle 21">
            <a:hlinkClick r:id="rId16" action="ppaction://hlinksldjump"/>
          </p:cNvPr>
          <p:cNvSpPr>
            <a:spLocks noChangeArrowheads="1"/>
          </p:cNvSpPr>
          <p:nvPr/>
        </p:nvSpPr>
        <p:spPr bwMode="auto">
          <a:xfrm>
            <a:off x="7375447" y="278414"/>
            <a:ext cx="288000" cy="288000"/>
          </a:xfrm>
          <a:prstGeom prst="roundRect">
            <a:avLst/>
          </a:prstGeom>
          <a:solidFill>
            <a:srgbClr val="00B0F0"/>
          </a:solidFill>
          <a:ln w="9525">
            <a:noFill/>
            <a:miter lim="800000"/>
            <a:headEnd/>
            <a:tailEnd/>
          </a:ln>
          <a:effectLst/>
          <a:extLst/>
        </p:spPr>
        <p:txBody>
          <a:bodyPr wrap="none" lIns="102364" tIns="51181" rIns="102364" bIns="51181" anchor="ctr"/>
          <a:lstStyle/>
          <a:p>
            <a:pPr algn="ctr" defTabSz="768046" fontAlgn="base">
              <a:spcBef>
                <a:spcPct val="0"/>
              </a:spcBef>
              <a:spcAft>
                <a:spcPct val="0"/>
              </a:spcAft>
            </a:pPr>
            <a:r>
              <a:rPr lang="en-US" altLang="zh-CN" sz="1400" dirty="0">
                <a:solidFill>
                  <a:schemeClr val="bg1"/>
                </a:solidFill>
                <a:latin typeface="Arial" panose="020B0604020202020204" pitchFamily="34" charset="0"/>
                <a:ea typeface="楷体" panose="02010609060101010101" pitchFamily="49" charset="-122"/>
                <a:cs typeface="Arial" panose="020B0604020202020204" pitchFamily="34" charset="0"/>
              </a:rPr>
              <a:t>15</a:t>
            </a:r>
          </a:p>
        </p:txBody>
      </p:sp>
      <p:sp>
        <p:nvSpPr>
          <p:cNvPr id="61" name="Rectangle 21">
            <a:hlinkClick r:id="rId17" action="ppaction://hlinksldjump"/>
          </p:cNvPr>
          <p:cNvSpPr>
            <a:spLocks noChangeArrowheads="1"/>
          </p:cNvSpPr>
          <p:nvPr/>
        </p:nvSpPr>
        <p:spPr bwMode="auto">
          <a:xfrm>
            <a:off x="7785104"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16</a:t>
            </a:r>
          </a:p>
        </p:txBody>
      </p:sp>
      <p:sp>
        <p:nvSpPr>
          <p:cNvPr id="62" name="Rectangle 21">
            <a:hlinkClick r:id="rId18" action="ppaction://hlinksldjump"/>
          </p:cNvPr>
          <p:cNvSpPr>
            <a:spLocks noChangeArrowheads="1"/>
          </p:cNvSpPr>
          <p:nvPr/>
        </p:nvSpPr>
        <p:spPr bwMode="auto">
          <a:xfrm>
            <a:off x="819476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Tree>
    <p:extLst>
      <p:ext uri="{BB962C8B-B14F-4D97-AF65-F5344CB8AC3E}">
        <p14:creationId xmlns:p14="http://schemas.microsoft.com/office/powerpoint/2010/main" val="118928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25">
                                            <p:txEl>
                                              <p:pRg st="0" end="0"/>
                                            </p:txEl>
                                          </p:spTgt>
                                        </p:tgtEl>
                                        <p:attrNameLst>
                                          <p:attrName>style.visibility</p:attrName>
                                        </p:attrNameLst>
                                      </p:cBhvr>
                                      <p:to>
                                        <p:strVal val="visible"/>
                                      </p:to>
                                    </p:set>
                                    <p:animEffect transition="in" filter="blinds(horizontal)">
                                      <p:cBhvr>
                                        <p:cTn id="7" dur="500"/>
                                        <p:tgtEl>
                                          <p:spTgt spid="25">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25">
                                            <p:txEl>
                                              <p:pRg st="1" end="1"/>
                                            </p:txEl>
                                          </p:spTgt>
                                        </p:tgtEl>
                                        <p:attrNameLst>
                                          <p:attrName>style.visibility</p:attrName>
                                        </p:attrNameLst>
                                      </p:cBhvr>
                                      <p:to>
                                        <p:strVal val="visible"/>
                                      </p:to>
                                    </p:set>
                                    <p:animEffect transition="in" filter="blinds(horizontal)">
                                      <p:cBhvr>
                                        <p:cTn id="10" dur="500"/>
                                        <p:tgtEl>
                                          <p:spTgt spid="2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45699" y="893109"/>
            <a:ext cx="11299010" cy="2677656"/>
          </a:xfrm>
          <a:prstGeom prst="rect">
            <a:avLst/>
          </a:prstGeom>
        </p:spPr>
        <p:txBody>
          <a:bodyPr wrap="square">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16.(1)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超音速飞机在平流层飞行时，尾气中的</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NO</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会破坏臭氧层。科学家正在研究利用催化技术将尾气中的</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NO</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和</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CO</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转变成</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CO</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和</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N</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，化学方程式为</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2NO</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2CO</a:t>
            </a:r>
            <a:r>
              <a:rPr lang="en-US" altLang="zh-CN" sz="2800" kern="100" dirty="0">
                <a:latin typeface="ZBFH" panose="02020603050405020304" pitchFamily="18" charset="0"/>
                <a:ea typeface="方正中等线简体" panose="03000509000000000000" pitchFamily="65" charset="-122"/>
                <a:cs typeface="Times New Roman" panose="02020603050405020304" pitchFamily="18" charset="0"/>
              </a:rPr>
              <a:t> </a:t>
            </a:r>
            <a:r>
              <a:rPr lang="en-US" altLang="zh-CN" sz="2800" kern="100" dirty="0" smtClean="0">
                <a:latin typeface="ZBFH" panose="02020603050405020304" pitchFamily="18" charset="0"/>
                <a:ea typeface="方正中等线简体" panose="03000509000000000000" pitchFamily="65" charset="-122"/>
                <a:cs typeface="Times New Roman" panose="02020603050405020304" pitchFamily="18" charset="0"/>
              </a:rPr>
              <a:t>  </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2CO</a:t>
            </a:r>
            <a:r>
              <a:rPr lang="en-US" altLang="zh-CN" sz="2800" kern="100" baseline="-25000" dirty="0" smtClean="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N</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。反应在常温下能够自发进行，则反应的</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______(</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填</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&gt;</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&lt;</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或</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)0</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34" name="Rectangle 21">
            <a:hlinkClick r:id="rId3" action="ppaction://hlinksldjump"/>
          </p:cNvPr>
          <p:cNvSpPr>
            <a:spLocks noChangeArrowheads="1"/>
          </p:cNvSpPr>
          <p:nvPr/>
        </p:nvSpPr>
        <p:spPr bwMode="auto">
          <a:xfrm>
            <a:off x="164023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a:t>
            </a:r>
          </a:p>
        </p:txBody>
      </p:sp>
      <p:sp>
        <p:nvSpPr>
          <p:cNvPr id="35" name="Rectangle 21">
            <a:hlinkClick r:id="rId4" action="ppaction://hlinksldjump"/>
          </p:cNvPr>
          <p:cNvSpPr>
            <a:spLocks noChangeArrowheads="1"/>
          </p:cNvSpPr>
          <p:nvPr/>
        </p:nvSpPr>
        <p:spPr bwMode="auto">
          <a:xfrm>
            <a:off x="204989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2</a:t>
            </a:r>
          </a:p>
        </p:txBody>
      </p:sp>
      <p:sp>
        <p:nvSpPr>
          <p:cNvPr id="36" name="Rectangle 21">
            <a:hlinkClick r:id="rId5" action="ppaction://hlinksldjump"/>
          </p:cNvPr>
          <p:cNvSpPr>
            <a:spLocks noChangeArrowheads="1"/>
          </p:cNvSpPr>
          <p:nvPr/>
        </p:nvSpPr>
        <p:spPr bwMode="auto">
          <a:xfrm>
            <a:off x="245955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3</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37" name="Rectangle 21">
            <a:hlinkClick r:id="rId6" action="ppaction://hlinksldjump"/>
          </p:cNvPr>
          <p:cNvSpPr>
            <a:spLocks noChangeArrowheads="1"/>
          </p:cNvSpPr>
          <p:nvPr/>
        </p:nvSpPr>
        <p:spPr bwMode="auto">
          <a:xfrm>
            <a:off x="286920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4</a:t>
            </a:r>
          </a:p>
        </p:txBody>
      </p:sp>
      <p:sp>
        <p:nvSpPr>
          <p:cNvPr id="38" name="Rectangle 21">
            <a:hlinkClick r:id="rId7" action="ppaction://hlinksldjump"/>
          </p:cNvPr>
          <p:cNvSpPr>
            <a:spLocks noChangeArrowheads="1"/>
          </p:cNvSpPr>
          <p:nvPr/>
        </p:nvSpPr>
        <p:spPr bwMode="auto">
          <a:xfrm>
            <a:off x="327886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5</a:t>
            </a:r>
          </a:p>
        </p:txBody>
      </p:sp>
      <p:sp>
        <p:nvSpPr>
          <p:cNvPr id="39" name="Rectangle 21">
            <a:hlinkClick r:id="rId8" action="ppaction://hlinksldjump"/>
          </p:cNvPr>
          <p:cNvSpPr>
            <a:spLocks noChangeArrowheads="1"/>
          </p:cNvSpPr>
          <p:nvPr/>
        </p:nvSpPr>
        <p:spPr bwMode="auto">
          <a:xfrm>
            <a:off x="368852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6</a:t>
            </a:r>
          </a:p>
        </p:txBody>
      </p:sp>
      <p:sp>
        <p:nvSpPr>
          <p:cNvPr id="40" name="Rectangle 21">
            <a:hlinkClick r:id="rId9" action="ppaction://hlinksldjump"/>
          </p:cNvPr>
          <p:cNvSpPr>
            <a:spLocks noChangeArrowheads="1"/>
          </p:cNvSpPr>
          <p:nvPr/>
        </p:nvSpPr>
        <p:spPr bwMode="auto">
          <a:xfrm>
            <a:off x="409818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41" name="Rectangle 21">
            <a:hlinkClick r:id="rId10" action="ppaction://hlinksldjump"/>
          </p:cNvPr>
          <p:cNvSpPr>
            <a:spLocks noChangeArrowheads="1"/>
          </p:cNvSpPr>
          <p:nvPr/>
        </p:nvSpPr>
        <p:spPr bwMode="auto">
          <a:xfrm>
            <a:off x="450784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8</a:t>
            </a:r>
          </a:p>
        </p:txBody>
      </p:sp>
      <p:sp>
        <p:nvSpPr>
          <p:cNvPr id="42" name="Rectangle 21">
            <a:hlinkClick r:id="rId11" action="ppaction://hlinksldjump"/>
          </p:cNvPr>
          <p:cNvSpPr>
            <a:spLocks noChangeArrowheads="1"/>
          </p:cNvSpPr>
          <p:nvPr/>
        </p:nvSpPr>
        <p:spPr bwMode="auto">
          <a:xfrm>
            <a:off x="491749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9</a:t>
            </a:r>
          </a:p>
        </p:txBody>
      </p:sp>
      <p:sp>
        <p:nvSpPr>
          <p:cNvPr id="43" name="Rectangle 21">
            <a:hlinkClick r:id="rId12" action="ppaction://hlinksldjump"/>
          </p:cNvPr>
          <p:cNvSpPr>
            <a:spLocks noChangeArrowheads="1"/>
          </p:cNvSpPr>
          <p:nvPr/>
        </p:nvSpPr>
        <p:spPr bwMode="auto">
          <a:xfrm>
            <a:off x="532715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10</a:t>
            </a:r>
          </a:p>
        </p:txBody>
      </p:sp>
      <p:sp>
        <p:nvSpPr>
          <p:cNvPr id="44" name="Rectangle 21">
            <a:hlinkClick r:id="rId13" action="ppaction://hlinksldjump"/>
          </p:cNvPr>
          <p:cNvSpPr>
            <a:spLocks noChangeArrowheads="1"/>
          </p:cNvSpPr>
          <p:nvPr/>
        </p:nvSpPr>
        <p:spPr bwMode="auto">
          <a:xfrm>
            <a:off x="573681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11</a:t>
            </a:r>
          </a:p>
        </p:txBody>
      </p:sp>
      <p:sp>
        <p:nvSpPr>
          <p:cNvPr id="45" name="Rectangle 21">
            <a:hlinkClick r:id="rId14" action="ppaction://hlinksldjump"/>
          </p:cNvPr>
          <p:cNvSpPr>
            <a:spLocks noChangeArrowheads="1"/>
          </p:cNvSpPr>
          <p:nvPr/>
        </p:nvSpPr>
        <p:spPr bwMode="auto">
          <a:xfrm>
            <a:off x="614647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12</a:t>
            </a:r>
          </a:p>
        </p:txBody>
      </p:sp>
      <p:sp>
        <p:nvSpPr>
          <p:cNvPr id="46" name="Rectangle 21">
            <a:hlinkClick r:id="rId15" action="ppaction://hlinksldjump"/>
          </p:cNvPr>
          <p:cNvSpPr>
            <a:spLocks noChangeArrowheads="1"/>
          </p:cNvSpPr>
          <p:nvPr/>
        </p:nvSpPr>
        <p:spPr bwMode="auto">
          <a:xfrm>
            <a:off x="655613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13</a:t>
            </a:r>
          </a:p>
        </p:txBody>
      </p:sp>
      <p:sp>
        <p:nvSpPr>
          <p:cNvPr id="47" name="Rectangle 21">
            <a:hlinkClick r:id="rId16" action="ppaction://hlinksldjump"/>
          </p:cNvPr>
          <p:cNvSpPr>
            <a:spLocks noChangeArrowheads="1"/>
          </p:cNvSpPr>
          <p:nvPr/>
        </p:nvSpPr>
        <p:spPr bwMode="auto">
          <a:xfrm>
            <a:off x="696578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14</a:t>
            </a:r>
          </a:p>
        </p:txBody>
      </p:sp>
      <p:sp>
        <p:nvSpPr>
          <p:cNvPr id="48" name="Rectangle 21">
            <a:hlinkClick r:id="rId17" action="ppaction://hlinksldjump"/>
          </p:cNvPr>
          <p:cNvSpPr>
            <a:spLocks noChangeArrowheads="1"/>
          </p:cNvSpPr>
          <p:nvPr/>
        </p:nvSpPr>
        <p:spPr bwMode="auto">
          <a:xfrm>
            <a:off x="737544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15</a:t>
            </a:r>
          </a:p>
        </p:txBody>
      </p:sp>
      <p:sp>
        <p:nvSpPr>
          <p:cNvPr id="49" name="Rectangle 21">
            <a:hlinkClick r:id="rId18" action="ppaction://hlinksldjump"/>
          </p:cNvPr>
          <p:cNvSpPr>
            <a:spLocks noChangeArrowheads="1"/>
          </p:cNvSpPr>
          <p:nvPr/>
        </p:nvSpPr>
        <p:spPr bwMode="auto">
          <a:xfrm>
            <a:off x="7785104" y="278414"/>
            <a:ext cx="288000" cy="288000"/>
          </a:xfrm>
          <a:prstGeom prst="roundRect">
            <a:avLst/>
          </a:prstGeom>
          <a:solidFill>
            <a:srgbClr val="00B0F0"/>
          </a:solidFill>
          <a:ln w="9525">
            <a:noFill/>
            <a:miter lim="800000"/>
            <a:headEnd/>
            <a:tailEnd/>
          </a:ln>
          <a:effectLst/>
          <a:extLst/>
        </p:spPr>
        <p:txBody>
          <a:bodyPr wrap="none" lIns="102364" tIns="51181" rIns="102364" bIns="51181" anchor="ctr"/>
          <a:lstStyle/>
          <a:p>
            <a:pPr algn="ctr" defTabSz="768046" fontAlgn="base">
              <a:spcBef>
                <a:spcPct val="0"/>
              </a:spcBef>
              <a:spcAft>
                <a:spcPct val="0"/>
              </a:spcAft>
            </a:pPr>
            <a:r>
              <a:rPr lang="en-US" altLang="zh-CN" sz="1400" dirty="0">
                <a:solidFill>
                  <a:schemeClr val="bg1"/>
                </a:solidFill>
                <a:latin typeface="Arial" panose="020B0604020202020204" pitchFamily="34" charset="0"/>
                <a:ea typeface="楷体" panose="02010609060101010101" pitchFamily="49" charset="-122"/>
                <a:cs typeface="Arial" panose="020B0604020202020204" pitchFamily="34" charset="0"/>
              </a:rPr>
              <a:t>16</a:t>
            </a:r>
          </a:p>
        </p:txBody>
      </p:sp>
      <p:graphicFrame>
        <p:nvGraphicFramePr>
          <p:cNvPr id="23" name="对象 22"/>
          <p:cNvGraphicFramePr>
            <a:graphicFrameLocks noChangeAspect="1"/>
          </p:cNvGraphicFramePr>
          <p:nvPr>
            <p:extLst>
              <p:ext uri="{D42A27DB-BD31-4B8C-83A1-F6EECF244321}">
                <p14:modId xmlns:p14="http://schemas.microsoft.com/office/powerpoint/2010/main" val="4274552028"/>
              </p:ext>
            </p:extLst>
          </p:nvPr>
        </p:nvGraphicFramePr>
        <p:xfrm>
          <a:off x="3024262" y="2375074"/>
          <a:ext cx="966788" cy="428625"/>
        </p:xfrm>
        <a:graphic>
          <a:graphicData uri="http://schemas.openxmlformats.org/presentationml/2006/ole">
            <mc:AlternateContent xmlns:mc="http://schemas.openxmlformats.org/markup-compatibility/2006">
              <mc:Choice xmlns:v="urn:schemas-microsoft-com:vml" Requires="v">
                <p:oleObj spid="_x0000_s596077" name="文档" r:id="rId19" imgW="967513" imgH="429383" progId="Word.Document.12">
                  <p:embed/>
                </p:oleObj>
              </mc:Choice>
              <mc:Fallback>
                <p:oleObj name="文档" r:id="rId19" imgW="967513" imgH="429383" progId="Word.Document.12">
                  <p:embed/>
                  <p:pic>
                    <p:nvPicPr>
                      <p:cNvPr id="0" name=""/>
                      <p:cNvPicPr/>
                      <p:nvPr/>
                    </p:nvPicPr>
                    <p:blipFill>
                      <a:blip r:embed="rId20"/>
                      <a:stretch>
                        <a:fillRect/>
                      </a:stretch>
                    </p:blipFill>
                    <p:spPr>
                      <a:xfrm>
                        <a:off x="3024262" y="2375074"/>
                        <a:ext cx="966788" cy="428625"/>
                      </a:xfrm>
                      <a:prstGeom prst="rect">
                        <a:avLst/>
                      </a:prstGeom>
                    </p:spPr>
                  </p:pic>
                </p:oleObj>
              </mc:Fallback>
            </mc:AlternateContent>
          </a:graphicData>
        </a:graphic>
      </p:graphicFrame>
      <p:sp>
        <p:nvSpPr>
          <p:cNvPr id="26" name="矩形 25"/>
          <p:cNvSpPr/>
          <p:nvPr/>
        </p:nvSpPr>
        <p:spPr>
          <a:xfrm>
            <a:off x="1234785" y="2978582"/>
            <a:ext cx="394660" cy="523220"/>
          </a:xfrm>
          <a:prstGeom prst="rect">
            <a:avLst/>
          </a:prstGeom>
        </p:spPr>
        <p:txBody>
          <a:bodyPr wrap="none">
            <a:spAutoFit/>
          </a:bodyPr>
          <a:lstStyle/>
          <a:p>
            <a:r>
              <a:rPr lang="en-US" altLang="zh-CN" sz="2800"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&lt;</a:t>
            </a:r>
            <a:endParaRPr lang="zh-CN" altLang="en-US" sz="2800"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31" name="Rectangle 21">
            <a:hlinkClick r:id="rId21" action="ppaction://hlinksldjump"/>
          </p:cNvPr>
          <p:cNvSpPr>
            <a:spLocks noChangeArrowheads="1"/>
          </p:cNvSpPr>
          <p:nvPr/>
        </p:nvSpPr>
        <p:spPr bwMode="auto">
          <a:xfrm>
            <a:off x="819476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grpSp>
        <p:nvGrpSpPr>
          <p:cNvPr id="32" name="组合 31"/>
          <p:cNvGrpSpPr/>
          <p:nvPr/>
        </p:nvGrpSpPr>
        <p:grpSpPr>
          <a:xfrm>
            <a:off x="335206" y="3520973"/>
            <a:ext cx="11520000" cy="1132957"/>
            <a:chOff x="335206" y="909514"/>
            <a:chExt cx="11520000" cy="1132957"/>
          </a:xfrm>
        </p:grpSpPr>
        <p:sp>
          <p:nvSpPr>
            <p:cNvPr id="33" name="圆角矩形 32">
              <a:extLst>
                <a:ext uri="{FF2B5EF4-FFF2-40B4-BE49-F238E27FC236}">
                  <a16:creationId xmlns:a16="http://schemas.microsoft.com/office/drawing/2014/main" xmlns="" id="{E595429C-FC91-844C-93CF-CDF13B79A00E}"/>
                </a:ext>
              </a:extLst>
            </p:cNvPr>
            <p:cNvSpPr/>
            <p:nvPr/>
          </p:nvSpPr>
          <p:spPr>
            <a:xfrm>
              <a:off x="335206" y="1030546"/>
              <a:ext cx="11520000" cy="1011925"/>
            </a:xfrm>
            <a:prstGeom prst="roundRect">
              <a:avLst>
                <a:gd name="adj" fmla="val 5336"/>
              </a:avLst>
            </a:prstGeom>
            <a:solidFill>
              <a:schemeClr val="accent5">
                <a:lumMod val="20000"/>
                <a:lumOff val="80000"/>
              </a:schemeClr>
            </a:solidFill>
            <a:ln w="285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zh-CN" dirty="0" smtClean="0">
                <a:solidFill>
                  <a:prstClr val="white"/>
                </a:solidFill>
              </a:endParaRPr>
            </a:p>
          </p:txBody>
        </p:sp>
        <p:grpSp>
          <p:nvGrpSpPr>
            <p:cNvPr id="50" name="组合 49"/>
            <p:cNvGrpSpPr/>
            <p:nvPr/>
          </p:nvGrpSpPr>
          <p:grpSpPr>
            <a:xfrm>
              <a:off x="884604" y="909514"/>
              <a:ext cx="787333" cy="243024"/>
              <a:chOff x="884604" y="909514"/>
              <a:chExt cx="787333" cy="243024"/>
            </a:xfrm>
          </p:grpSpPr>
          <p:sp>
            <p:nvSpPr>
              <p:cNvPr id="51" name="矩形 50">
                <a:extLst>
                  <a:ext uri="{FF2B5EF4-FFF2-40B4-BE49-F238E27FC236}">
                    <a16:creationId xmlns:a16="http://schemas.microsoft.com/office/drawing/2014/main" xmlns="" id="{FB65ABD8-6080-B245-B7CB-5CF76B33E96C}"/>
                  </a:ext>
                </a:extLst>
              </p:cNvPr>
              <p:cNvSpPr/>
              <p:nvPr/>
            </p:nvSpPr>
            <p:spPr>
              <a:xfrm>
                <a:off x="920948" y="977983"/>
                <a:ext cx="714645" cy="1745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2" name="文本框 51">
                <a:extLst>
                  <a:ext uri="{FF2B5EF4-FFF2-40B4-BE49-F238E27FC236}">
                    <a16:creationId xmlns:a16="http://schemas.microsoft.com/office/drawing/2014/main" xmlns="" id="{88957DF7-A6C0-3848-B485-D6CCBD5F92BE}"/>
                  </a:ext>
                </a:extLst>
              </p:cNvPr>
              <p:cNvSpPr txBox="1"/>
              <p:nvPr/>
            </p:nvSpPr>
            <p:spPr>
              <a:xfrm>
                <a:off x="884604" y="909514"/>
                <a:ext cx="787333" cy="236026"/>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accent5">
                  <a:lumMod val="40000"/>
                  <a:lumOff val="6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dirty="0">
                  <a:solidFill>
                    <a:prstClr val="white"/>
                  </a:solidFill>
                  <a:latin typeface="DOUYU Font" pitchFamily="2" charset="-122"/>
                  <a:ea typeface="DOUYU Font" pitchFamily="2" charset="-122"/>
                </a:endParaRPr>
              </a:p>
            </p:txBody>
          </p:sp>
        </p:grpSp>
      </p:grpSp>
      <p:sp>
        <p:nvSpPr>
          <p:cNvPr id="53" name="矩形 52"/>
          <p:cNvSpPr/>
          <p:nvPr/>
        </p:nvSpPr>
        <p:spPr>
          <a:xfrm>
            <a:off x="443206" y="3809005"/>
            <a:ext cx="11304000" cy="656846"/>
          </a:xfrm>
          <a:prstGeom prst="rect">
            <a:avLst/>
          </a:prstGeom>
        </p:spPr>
        <p:txBody>
          <a:bodyPr wrap="square">
            <a:spAutoFit/>
          </a:bodyPr>
          <a:lstStyle/>
          <a:p>
            <a:pPr algn="just">
              <a:lnSpc>
                <a:spcPct val="150000"/>
              </a:lnSpc>
              <a:spcAft>
                <a:spcPts val="0"/>
              </a:spcAft>
            </a:pP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因为</a:t>
            </a:r>
            <a:r>
              <a:rPr lang="en-US" altLang="zh-CN" sz="2800" kern="100" dirty="0">
                <a:latin typeface="Times New Roman" panose="02020603050405020304" pitchFamily="18" charset="0"/>
                <a:ea typeface="楷体_GB2312" panose="02010609030101010101" pitchFamily="49" charset="-122"/>
              </a:rPr>
              <a:t>Δ</a:t>
            </a:r>
            <a:r>
              <a:rPr lang="en-US" altLang="zh-CN" sz="2800" i="1" kern="100" dirty="0">
                <a:latin typeface="Times New Roman" panose="02020603050405020304" pitchFamily="18" charset="0"/>
                <a:ea typeface="楷体_GB2312" panose="02010609030101010101" pitchFamily="49" charset="-122"/>
              </a:rPr>
              <a:t>S</a:t>
            </a:r>
            <a:r>
              <a:rPr lang="en-US" altLang="zh-CN" sz="2800" kern="100" dirty="0">
                <a:latin typeface="Times New Roman" panose="02020603050405020304" pitchFamily="18" charset="0"/>
                <a:ea typeface="楷体_GB2312" panose="02010609030101010101" pitchFamily="49" charset="-122"/>
              </a:rPr>
              <a:t>&lt;0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，且</a:t>
            </a:r>
            <a:r>
              <a:rPr lang="en-US" altLang="zh-CN" sz="2800" kern="100" dirty="0">
                <a:latin typeface="Times New Roman" panose="02020603050405020304" pitchFamily="18" charset="0"/>
                <a:ea typeface="楷体_GB2312" panose="02010609030101010101" pitchFamily="49" charset="-122"/>
              </a:rPr>
              <a:t>Δ</a:t>
            </a:r>
            <a:r>
              <a:rPr lang="en-US" altLang="zh-CN" sz="2800" i="1" kern="100" dirty="0">
                <a:latin typeface="Times New Roman" panose="02020603050405020304" pitchFamily="18" charset="0"/>
                <a:ea typeface="楷体_GB2312" panose="02010609030101010101" pitchFamily="49" charset="-122"/>
              </a:rPr>
              <a:t>H</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i="1" kern="100" dirty="0">
                <a:latin typeface="Times New Roman" panose="02020603050405020304" pitchFamily="18" charset="0"/>
                <a:ea typeface="楷体_GB2312" panose="02010609030101010101" pitchFamily="49" charset="-122"/>
              </a:rPr>
              <a:t>T</a:t>
            </a:r>
            <a:r>
              <a:rPr lang="en-US" altLang="zh-CN" sz="2800" kern="100" dirty="0">
                <a:latin typeface="Times New Roman" panose="02020603050405020304" pitchFamily="18" charset="0"/>
                <a:ea typeface="楷体_GB2312" panose="02010609030101010101" pitchFamily="49" charset="-122"/>
              </a:rPr>
              <a:t>Δ</a:t>
            </a:r>
            <a:r>
              <a:rPr lang="en-US" altLang="zh-CN" sz="2800" i="1" kern="100" dirty="0">
                <a:latin typeface="Times New Roman" panose="02020603050405020304" pitchFamily="18" charset="0"/>
                <a:ea typeface="楷体_GB2312" panose="02010609030101010101" pitchFamily="49" charset="-122"/>
              </a:rPr>
              <a:t>S</a:t>
            </a:r>
            <a:r>
              <a:rPr lang="en-US" altLang="zh-CN" sz="2800" kern="100" dirty="0">
                <a:latin typeface="Times New Roman" panose="02020603050405020304" pitchFamily="18" charset="0"/>
                <a:ea typeface="楷体_GB2312" panose="02010609030101010101" pitchFamily="49" charset="-122"/>
              </a:rPr>
              <a:t>&lt;0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，故</a:t>
            </a:r>
            <a:r>
              <a:rPr lang="en-US" altLang="zh-CN" sz="2800" kern="100" dirty="0">
                <a:latin typeface="Times New Roman" panose="02020603050405020304" pitchFamily="18" charset="0"/>
                <a:ea typeface="楷体_GB2312" panose="02010609030101010101" pitchFamily="49" charset="-122"/>
              </a:rPr>
              <a:t>Δ</a:t>
            </a:r>
            <a:r>
              <a:rPr lang="en-US" altLang="zh-CN" sz="2800" i="1" kern="100" dirty="0">
                <a:latin typeface="Times New Roman" panose="02020603050405020304" pitchFamily="18" charset="0"/>
                <a:ea typeface="楷体_GB2312" panose="02010609030101010101" pitchFamily="49" charset="-122"/>
              </a:rPr>
              <a:t>H</a:t>
            </a:r>
            <a:r>
              <a:rPr lang="en-US" altLang="zh-CN" sz="2800" kern="100" dirty="0">
                <a:latin typeface="Times New Roman" panose="02020603050405020304" pitchFamily="18" charset="0"/>
                <a:ea typeface="楷体_GB2312" panose="02010609030101010101" pitchFamily="49" charset="-122"/>
              </a:rPr>
              <a:t>&lt;0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Tree>
    <p:extLst>
      <p:ext uri="{BB962C8B-B14F-4D97-AF65-F5344CB8AC3E}">
        <p14:creationId xmlns:p14="http://schemas.microsoft.com/office/powerpoint/2010/main" val="3071952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blinds(horizontal)">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3">
                                            <p:txEl>
                                              <p:pRg st="0" end="0"/>
                                            </p:txEl>
                                          </p:spTgt>
                                        </p:tgtEl>
                                        <p:attrNameLst>
                                          <p:attrName>style.visibility</p:attrName>
                                        </p:attrNameLst>
                                      </p:cBhvr>
                                      <p:to>
                                        <p:strVal val="visible"/>
                                      </p:to>
                                    </p:set>
                                    <p:animEffect transition="in" filter="blinds(horizontal)">
                                      <p:cBhvr>
                                        <p:cTn id="12" dur="500"/>
                                        <p:tgtEl>
                                          <p:spTgt spid="53">
                                            <p:txEl>
                                              <p:pRg st="0" end="0"/>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blinds(horizontal)">
                                      <p:cBhvr>
                                        <p:cTn id="15"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541879" y="833289"/>
            <a:ext cx="11160000" cy="4616648"/>
          </a:xfrm>
          <a:prstGeom prst="rect">
            <a:avLst/>
          </a:prstGeom>
        </p:spPr>
        <p:txBody>
          <a:bodyPr wrap="square">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(3)</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乙烯与溴单质的四氯化碳溶液的反应</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_________________________</a:t>
            </a:r>
          </a:p>
          <a:p>
            <a:pPr algn="just">
              <a:lnSpc>
                <a:spcPct val="150000"/>
              </a:lnSpc>
              <a:spcAft>
                <a:spcPts val="0"/>
              </a:spcAft>
            </a:pPr>
            <a:r>
              <a:rPr lang="en-US" altLang="zh-CN" sz="2800" u="sng" kern="100" dirty="0" smtClean="0">
                <a:latin typeface="Times New Roman" panose="02020603050405020304" pitchFamily="18" charset="0"/>
                <a:ea typeface="方正中等线简体" panose="03000509000000000000" pitchFamily="65" charset="-122"/>
                <a:cs typeface="Courier New" panose="02070309020205020404" pitchFamily="49" charset="0"/>
              </a:rPr>
              <a:t>                              </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(4)</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水分解成氢气和氧气的反应</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u="sng"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b="1" kern="100" dirty="0" smtClean="0">
                <a:latin typeface="Times New Roman" panose="02020603050405020304" pitchFamily="18" charset="0"/>
                <a:ea typeface="方正中等线简体" panose="03000509000000000000" pitchFamily="65" charset="-122"/>
                <a:cs typeface="Courier New" panose="02070309020205020404" pitchFamily="49" charset="0"/>
              </a:rPr>
              <a:t>3</a:t>
            </a:r>
            <a:r>
              <a:rPr lang="en-US" altLang="zh-CN" sz="2800" b="1"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b="1" kern="100" dirty="0">
                <a:latin typeface="Times New Roman" panose="02020603050405020304" pitchFamily="18" charset="0"/>
                <a:ea typeface="方正中等线简体" panose="03000509000000000000" pitchFamily="65" charset="-122"/>
                <a:cs typeface="Times New Roman" panose="02020603050405020304" pitchFamily="18" charset="0"/>
              </a:rPr>
              <a:t>自发反应</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概念：在一定条件下</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能</a:t>
            </a:r>
            <a:r>
              <a:rPr lang="en-US" altLang="zh-CN" sz="2800" u="sng"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的</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反应，我们称之为自发反应。</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特点：</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具有</a:t>
            </a:r>
            <a:r>
              <a:rPr lang="en-US" altLang="zh-CN" sz="2800" u="sng"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即许多化学反应</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的</a:t>
            </a:r>
            <a:r>
              <a:rPr lang="en-US" altLang="zh-CN" sz="2800" u="sng"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能</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自动进行，而其逆反应</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无法</a:t>
            </a:r>
            <a:r>
              <a:rPr lang="en-US" altLang="zh-CN" sz="2800" u="sng"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3" name="矩形 2"/>
          <p:cNvSpPr/>
          <p:nvPr/>
        </p:nvSpPr>
        <p:spPr>
          <a:xfrm>
            <a:off x="7127169" y="749093"/>
            <a:ext cx="3282630" cy="738664"/>
          </a:xfrm>
          <a:prstGeom prst="rect">
            <a:avLst/>
          </a:prstGeom>
        </p:spPr>
        <p:txBody>
          <a:bodyPr wrap="none">
            <a:spAutoFit/>
          </a:bodyPr>
          <a:lstStyle/>
          <a:p>
            <a:pPr lvl="0" algn="just">
              <a:lnSpc>
                <a:spcPct val="150000"/>
              </a:lnSpc>
            </a:pPr>
            <a:r>
              <a:rPr lang="en-US" altLang="zh-CN" sz="2800" kern="100" dirty="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CH</a:t>
            </a:r>
            <a:r>
              <a:rPr lang="en-US" altLang="zh-CN" sz="2800" kern="100" baseline="-25000" dirty="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spc="-80" dirty="0" smtClean="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a:t>
            </a:r>
            <a:r>
              <a:rPr lang="en-US" altLang="zh-CN" sz="2800" kern="100" dirty="0" smtClean="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a:t>
            </a:r>
            <a:r>
              <a:rPr lang="en-US" altLang="zh-CN" sz="2800" kern="100" dirty="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CH</a:t>
            </a:r>
            <a:r>
              <a:rPr lang="en-US" altLang="zh-CN" sz="2800" kern="100" baseline="-25000" dirty="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Br</a:t>
            </a:r>
            <a:r>
              <a:rPr lang="en-US" altLang="zh-CN" sz="2800" kern="100" baseline="-25000" dirty="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spc="-700" dirty="0">
                <a:solidFill>
                  <a:srgbClr val="C00000"/>
                </a:solidFill>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solidFill>
                  <a:srgbClr val="C00000"/>
                </a:solidFill>
                <a:latin typeface="宋体" panose="02010600030101010101" pitchFamily="2" charset="-122"/>
                <a:ea typeface="方正中等线简体" panose="03000509000000000000" pitchFamily="65" charset="-122"/>
                <a:cs typeface="Times New Roman" panose="02020603050405020304" pitchFamily="18" charset="0"/>
              </a:rPr>
              <a:t>→</a:t>
            </a:r>
          </a:p>
        </p:txBody>
      </p:sp>
      <p:sp>
        <p:nvSpPr>
          <p:cNvPr id="16" name="矩形 15"/>
          <p:cNvSpPr/>
          <p:nvPr/>
        </p:nvSpPr>
        <p:spPr>
          <a:xfrm>
            <a:off x="694606" y="1413570"/>
            <a:ext cx="2499402" cy="656846"/>
          </a:xfrm>
          <a:prstGeom prst="rect">
            <a:avLst/>
          </a:prstGeom>
        </p:spPr>
        <p:txBody>
          <a:bodyPr wrap="none">
            <a:spAutoFit/>
          </a:bodyPr>
          <a:lstStyle/>
          <a:p>
            <a:pPr lvl="0" algn="just">
              <a:lnSpc>
                <a:spcPct val="150000"/>
              </a:lnSpc>
            </a:pPr>
            <a:r>
              <a:rPr lang="en-US" altLang="zh-CN" sz="2800" kern="100" dirty="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CH</a:t>
            </a:r>
            <a:r>
              <a:rPr lang="en-US" altLang="zh-CN" sz="2800" kern="100" baseline="-25000" dirty="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Br—CH</a:t>
            </a:r>
            <a:r>
              <a:rPr lang="en-US" altLang="zh-CN" sz="2800" kern="100" baseline="-25000" dirty="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Br</a:t>
            </a:r>
            <a:endParaRPr lang="en-US" altLang="zh-CN" sz="2800" kern="100" dirty="0">
              <a:solidFill>
                <a:srgbClr val="C00000"/>
              </a:solidFill>
              <a:latin typeface="宋体" panose="02010600030101010101" pitchFamily="2" charset="-122"/>
              <a:ea typeface="方正中等线简体" panose="03000509000000000000" pitchFamily="65" charset="-122"/>
              <a:cs typeface="Times New Roman" panose="02020603050405020304" pitchFamily="18" charset="0"/>
            </a:endParaRPr>
          </a:p>
        </p:txBody>
      </p:sp>
      <p:sp>
        <p:nvSpPr>
          <p:cNvPr id="4" name="矩形 3"/>
          <p:cNvSpPr/>
          <p:nvPr/>
        </p:nvSpPr>
        <p:spPr>
          <a:xfrm>
            <a:off x="5666784" y="2205658"/>
            <a:ext cx="2300630" cy="523220"/>
          </a:xfrm>
          <a:prstGeom prst="rect">
            <a:avLst/>
          </a:prstGeom>
        </p:spPr>
        <p:txBody>
          <a:bodyPr wrap="none">
            <a:spAutoFit/>
          </a:bodyPr>
          <a:lstStyle/>
          <a:p>
            <a:r>
              <a:rPr lang="zh-CN" altLang="zh-CN"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不能自动进行</a:t>
            </a:r>
            <a:endParaRPr lang="zh-CN" altLang="en-US"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5" name="矩形 4"/>
          <p:cNvSpPr/>
          <p:nvPr/>
        </p:nvSpPr>
        <p:spPr>
          <a:xfrm>
            <a:off x="4518262" y="3520966"/>
            <a:ext cx="1595309" cy="523220"/>
          </a:xfrm>
          <a:prstGeom prst="rect">
            <a:avLst/>
          </a:prstGeom>
        </p:spPr>
        <p:txBody>
          <a:bodyPr wrap="none">
            <a:spAutoFit/>
          </a:bodyPr>
          <a:lstStyle/>
          <a:p>
            <a:r>
              <a:rPr lang="zh-CN" altLang="zh-CN"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自动进行</a:t>
            </a:r>
            <a:endParaRPr lang="zh-CN" altLang="en-US"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9" name="矩形 8"/>
          <p:cNvSpPr/>
          <p:nvPr/>
        </p:nvSpPr>
        <p:spPr>
          <a:xfrm>
            <a:off x="2854846" y="4149874"/>
            <a:ext cx="1242648" cy="523220"/>
          </a:xfrm>
          <a:prstGeom prst="rect">
            <a:avLst/>
          </a:prstGeom>
        </p:spPr>
        <p:txBody>
          <a:bodyPr wrap="none">
            <a:spAutoFit/>
          </a:bodyPr>
          <a:lstStyle/>
          <a:p>
            <a:r>
              <a:rPr lang="zh-CN" altLang="zh-CN"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方向性</a:t>
            </a:r>
            <a:endParaRPr lang="zh-CN" altLang="en-US"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10" name="矩形 9"/>
          <p:cNvSpPr/>
          <p:nvPr/>
        </p:nvSpPr>
        <p:spPr>
          <a:xfrm>
            <a:off x="7247040" y="4166570"/>
            <a:ext cx="1242648" cy="523220"/>
          </a:xfrm>
          <a:prstGeom prst="rect">
            <a:avLst/>
          </a:prstGeom>
        </p:spPr>
        <p:txBody>
          <a:bodyPr wrap="none">
            <a:spAutoFit/>
          </a:bodyPr>
          <a:lstStyle/>
          <a:p>
            <a:r>
              <a:rPr lang="zh-CN" altLang="en-US" sz="2800" kern="100" spc="-50" dirty="0" smtClean="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正反应</a:t>
            </a:r>
            <a:endParaRPr lang="zh-CN" altLang="en-US"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24" name="矩形 23"/>
          <p:cNvSpPr/>
          <p:nvPr/>
        </p:nvSpPr>
        <p:spPr>
          <a:xfrm>
            <a:off x="2116836" y="4787747"/>
            <a:ext cx="1620957" cy="523220"/>
          </a:xfrm>
          <a:prstGeom prst="rect">
            <a:avLst/>
          </a:prstGeom>
        </p:spPr>
        <p:txBody>
          <a:bodyPr wrap="none">
            <a:spAutoFit/>
          </a:bodyPr>
          <a:lstStyle/>
          <a:p>
            <a:r>
              <a:rPr lang="zh-CN" altLang="zh-CN"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自动进行</a:t>
            </a:r>
            <a:endParaRPr lang="zh-CN" altLang="en-US" sz="2800" kern="100" spc="-5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Tree>
    <p:extLst>
      <p:ext uri="{BB962C8B-B14F-4D97-AF65-F5344CB8AC3E}">
        <p14:creationId xmlns:p14="http://schemas.microsoft.com/office/powerpoint/2010/main" val="40058840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linds(horizontal)">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linds(horizontal)">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blinds(horizontal)">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blinds(horizontal)">
                                      <p:cBhvr>
                                        <p:cTn id="25" dur="500"/>
                                        <p:tgtEl>
                                          <p:spTgt spid="9"/>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24"/>
                                        </p:tgtEl>
                                        <p:attrNameLst>
                                          <p:attrName>style.visibility</p:attrName>
                                        </p:attrNameLst>
                                      </p:cBhvr>
                                      <p:to>
                                        <p:strVal val="visible"/>
                                      </p:to>
                                    </p:set>
                                    <p:animEffect transition="in" filter="blinds(horizontal)">
                                      <p:cBhvr>
                                        <p:cTn id="28" dur="500"/>
                                        <p:tgtEl>
                                          <p:spTgt spid="24"/>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blinds(horizontal)">
                                      <p:cBhvr>
                                        <p:cTn id="3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6" grpId="0"/>
      <p:bldP spid="4" grpId="0"/>
      <p:bldP spid="5" grpId="0"/>
      <p:bldP spid="9" grpId="0"/>
      <p:bldP spid="10" grpId="0"/>
      <p:bldP spid="24"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45699" y="966421"/>
            <a:ext cx="11299010" cy="2031325"/>
          </a:xfrm>
          <a:prstGeom prst="rect">
            <a:avLst/>
          </a:prstGeom>
        </p:spPr>
        <p:txBody>
          <a:bodyPr wrap="square">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已知在</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100 </a:t>
            </a:r>
            <a:r>
              <a:rPr lang="en-US" altLang="zh-CN" sz="2800" kern="100" dirty="0" err="1">
                <a:latin typeface="Times New Roman" panose="02020603050405020304" pitchFamily="18" charset="0"/>
                <a:ea typeface="方正中等线简体" panose="03000509000000000000" pitchFamily="65" charset="-122"/>
                <a:cs typeface="Courier New" panose="02070309020205020404" pitchFamily="49" charset="0"/>
              </a:rPr>
              <a:t>kPa</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298 K</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时石灰石分解反应</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CaCO</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3</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en-US" altLang="zh-CN" sz="2800" kern="100" spc="-80" dirty="0">
                <a:latin typeface="Times New Roman" panose="02020603050405020304" pitchFamily="18" charset="0"/>
                <a:ea typeface="方正中等线简体" panose="03000509000000000000" pitchFamily="65" charset="-122"/>
                <a:cs typeface="Courier New" panose="02070309020205020404" pitchFamily="49"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en-US" altLang="zh-CN" sz="2800" kern="100" dirty="0" err="1">
                <a:latin typeface="Times New Roman" panose="02020603050405020304" pitchFamily="18" charset="0"/>
                <a:ea typeface="方正中等线简体" panose="03000509000000000000" pitchFamily="65" charset="-122"/>
                <a:cs typeface="Courier New" panose="02070309020205020404" pitchFamily="49" charset="0"/>
              </a:rPr>
              <a:t>CaO</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CO</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(g)</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的</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&gt;0</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&gt;0</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，则：</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①</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常温下该反应</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______(</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填</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能</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或</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不能</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自发进行。</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34" name="Rectangle 21">
            <a:hlinkClick r:id="rId2" action="ppaction://hlinksldjump"/>
          </p:cNvPr>
          <p:cNvSpPr>
            <a:spLocks noChangeArrowheads="1"/>
          </p:cNvSpPr>
          <p:nvPr/>
        </p:nvSpPr>
        <p:spPr bwMode="auto">
          <a:xfrm>
            <a:off x="164023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a:t>
            </a:r>
          </a:p>
        </p:txBody>
      </p:sp>
      <p:sp>
        <p:nvSpPr>
          <p:cNvPr id="35" name="Rectangle 21">
            <a:hlinkClick r:id="rId3" action="ppaction://hlinksldjump"/>
          </p:cNvPr>
          <p:cNvSpPr>
            <a:spLocks noChangeArrowheads="1"/>
          </p:cNvSpPr>
          <p:nvPr/>
        </p:nvSpPr>
        <p:spPr bwMode="auto">
          <a:xfrm>
            <a:off x="204989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2</a:t>
            </a:r>
          </a:p>
        </p:txBody>
      </p:sp>
      <p:sp>
        <p:nvSpPr>
          <p:cNvPr id="36" name="Rectangle 21">
            <a:hlinkClick r:id="rId4" action="ppaction://hlinksldjump"/>
          </p:cNvPr>
          <p:cNvSpPr>
            <a:spLocks noChangeArrowheads="1"/>
          </p:cNvSpPr>
          <p:nvPr/>
        </p:nvSpPr>
        <p:spPr bwMode="auto">
          <a:xfrm>
            <a:off x="245955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3</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37" name="Rectangle 21">
            <a:hlinkClick r:id="rId5" action="ppaction://hlinksldjump"/>
          </p:cNvPr>
          <p:cNvSpPr>
            <a:spLocks noChangeArrowheads="1"/>
          </p:cNvSpPr>
          <p:nvPr/>
        </p:nvSpPr>
        <p:spPr bwMode="auto">
          <a:xfrm>
            <a:off x="286920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4</a:t>
            </a:r>
          </a:p>
        </p:txBody>
      </p:sp>
      <p:sp>
        <p:nvSpPr>
          <p:cNvPr id="38" name="Rectangle 21">
            <a:hlinkClick r:id="rId6" action="ppaction://hlinksldjump"/>
          </p:cNvPr>
          <p:cNvSpPr>
            <a:spLocks noChangeArrowheads="1"/>
          </p:cNvSpPr>
          <p:nvPr/>
        </p:nvSpPr>
        <p:spPr bwMode="auto">
          <a:xfrm>
            <a:off x="327886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5</a:t>
            </a:r>
          </a:p>
        </p:txBody>
      </p:sp>
      <p:sp>
        <p:nvSpPr>
          <p:cNvPr id="39" name="Rectangle 21">
            <a:hlinkClick r:id="rId7" action="ppaction://hlinksldjump"/>
          </p:cNvPr>
          <p:cNvSpPr>
            <a:spLocks noChangeArrowheads="1"/>
          </p:cNvSpPr>
          <p:nvPr/>
        </p:nvSpPr>
        <p:spPr bwMode="auto">
          <a:xfrm>
            <a:off x="368852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6</a:t>
            </a:r>
          </a:p>
        </p:txBody>
      </p:sp>
      <p:sp>
        <p:nvSpPr>
          <p:cNvPr id="40" name="Rectangle 21">
            <a:hlinkClick r:id="rId8" action="ppaction://hlinksldjump"/>
          </p:cNvPr>
          <p:cNvSpPr>
            <a:spLocks noChangeArrowheads="1"/>
          </p:cNvSpPr>
          <p:nvPr/>
        </p:nvSpPr>
        <p:spPr bwMode="auto">
          <a:xfrm>
            <a:off x="409818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41" name="Rectangle 21">
            <a:hlinkClick r:id="rId9" action="ppaction://hlinksldjump"/>
          </p:cNvPr>
          <p:cNvSpPr>
            <a:spLocks noChangeArrowheads="1"/>
          </p:cNvSpPr>
          <p:nvPr/>
        </p:nvSpPr>
        <p:spPr bwMode="auto">
          <a:xfrm>
            <a:off x="450784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8</a:t>
            </a:r>
          </a:p>
        </p:txBody>
      </p:sp>
      <p:sp>
        <p:nvSpPr>
          <p:cNvPr id="42" name="Rectangle 21">
            <a:hlinkClick r:id="rId10" action="ppaction://hlinksldjump"/>
          </p:cNvPr>
          <p:cNvSpPr>
            <a:spLocks noChangeArrowheads="1"/>
          </p:cNvSpPr>
          <p:nvPr/>
        </p:nvSpPr>
        <p:spPr bwMode="auto">
          <a:xfrm>
            <a:off x="491749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9</a:t>
            </a:r>
          </a:p>
        </p:txBody>
      </p:sp>
      <p:sp>
        <p:nvSpPr>
          <p:cNvPr id="43" name="Rectangle 21">
            <a:hlinkClick r:id="rId11" action="ppaction://hlinksldjump"/>
          </p:cNvPr>
          <p:cNvSpPr>
            <a:spLocks noChangeArrowheads="1"/>
          </p:cNvSpPr>
          <p:nvPr/>
        </p:nvSpPr>
        <p:spPr bwMode="auto">
          <a:xfrm>
            <a:off x="532715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10</a:t>
            </a:r>
          </a:p>
        </p:txBody>
      </p:sp>
      <p:sp>
        <p:nvSpPr>
          <p:cNvPr id="44" name="Rectangle 21">
            <a:hlinkClick r:id="rId12" action="ppaction://hlinksldjump"/>
          </p:cNvPr>
          <p:cNvSpPr>
            <a:spLocks noChangeArrowheads="1"/>
          </p:cNvSpPr>
          <p:nvPr/>
        </p:nvSpPr>
        <p:spPr bwMode="auto">
          <a:xfrm>
            <a:off x="573681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11</a:t>
            </a:r>
          </a:p>
        </p:txBody>
      </p:sp>
      <p:sp>
        <p:nvSpPr>
          <p:cNvPr id="45" name="Rectangle 21">
            <a:hlinkClick r:id="rId13" action="ppaction://hlinksldjump"/>
          </p:cNvPr>
          <p:cNvSpPr>
            <a:spLocks noChangeArrowheads="1"/>
          </p:cNvSpPr>
          <p:nvPr/>
        </p:nvSpPr>
        <p:spPr bwMode="auto">
          <a:xfrm>
            <a:off x="614647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12</a:t>
            </a:r>
          </a:p>
        </p:txBody>
      </p:sp>
      <p:sp>
        <p:nvSpPr>
          <p:cNvPr id="46" name="Rectangle 21">
            <a:hlinkClick r:id="rId14" action="ppaction://hlinksldjump"/>
          </p:cNvPr>
          <p:cNvSpPr>
            <a:spLocks noChangeArrowheads="1"/>
          </p:cNvSpPr>
          <p:nvPr/>
        </p:nvSpPr>
        <p:spPr bwMode="auto">
          <a:xfrm>
            <a:off x="655613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13</a:t>
            </a:r>
          </a:p>
        </p:txBody>
      </p:sp>
      <p:sp>
        <p:nvSpPr>
          <p:cNvPr id="47" name="Rectangle 21">
            <a:hlinkClick r:id="rId15" action="ppaction://hlinksldjump"/>
          </p:cNvPr>
          <p:cNvSpPr>
            <a:spLocks noChangeArrowheads="1"/>
          </p:cNvSpPr>
          <p:nvPr/>
        </p:nvSpPr>
        <p:spPr bwMode="auto">
          <a:xfrm>
            <a:off x="696578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14</a:t>
            </a:r>
          </a:p>
        </p:txBody>
      </p:sp>
      <p:sp>
        <p:nvSpPr>
          <p:cNvPr id="48" name="Rectangle 21">
            <a:hlinkClick r:id="rId16" action="ppaction://hlinksldjump"/>
          </p:cNvPr>
          <p:cNvSpPr>
            <a:spLocks noChangeArrowheads="1"/>
          </p:cNvSpPr>
          <p:nvPr/>
        </p:nvSpPr>
        <p:spPr bwMode="auto">
          <a:xfrm>
            <a:off x="737544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15</a:t>
            </a:r>
          </a:p>
        </p:txBody>
      </p:sp>
      <p:sp>
        <p:nvSpPr>
          <p:cNvPr id="49" name="Rectangle 21">
            <a:hlinkClick r:id="rId17" action="ppaction://hlinksldjump"/>
          </p:cNvPr>
          <p:cNvSpPr>
            <a:spLocks noChangeArrowheads="1"/>
          </p:cNvSpPr>
          <p:nvPr/>
        </p:nvSpPr>
        <p:spPr bwMode="auto">
          <a:xfrm>
            <a:off x="7785104" y="278414"/>
            <a:ext cx="288000" cy="288000"/>
          </a:xfrm>
          <a:prstGeom prst="roundRect">
            <a:avLst/>
          </a:prstGeom>
          <a:solidFill>
            <a:srgbClr val="00B0F0"/>
          </a:solidFill>
          <a:ln w="9525">
            <a:noFill/>
            <a:miter lim="800000"/>
            <a:headEnd/>
            <a:tailEnd/>
          </a:ln>
          <a:effectLst/>
          <a:extLst/>
        </p:spPr>
        <p:txBody>
          <a:bodyPr wrap="none" lIns="102364" tIns="51181" rIns="102364" bIns="51181" anchor="ctr"/>
          <a:lstStyle/>
          <a:p>
            <a:pPr algn="ctr" defTabSz="768046" fontAlgn="base">
              <a:spcBef>
                <a:spcPct val="0"/>
              </a:spcBef>
              <a:spcAft>
                <a:spcPct val="0"/>
              </a:spcAft>
            </a:pPr>
            <a:r>
              <a:rPr lang="en-US" altLang="zh-CN" sz="1400" dirty="0">
                <a:solidFill>
                  <a:schemeClr val="bg1"/>
                </a:solidFill>
                <a:latin typeface="Arial" panose="020B0604020202020204" pitchFamily="34" charset="0"/>
                <a:ea typeface="楷体" panose="02010609060101010101" pitchFamily="49" charset="-122"/>
                <a:cs typeface="Arial" panose="020B0604020202020204" pitchFamily="34" charset="0"/>
              </a:rPr>
              <a:t>16</a:t>
            </a:r>
          </a:p>
        </p:txBody>
      </p:sp>
      <p:sp>
        <p:nvSpPr>
          <p:cNvPr id="26" name="矩形 25"/>
          <p:cNvSpPr/>
          <p:nvPr/>
        </p:nvSpPr>
        <p:spPr>
          <a:xfrm>
            <a:off x="3032155" y="2363678"/>
            <a:ext cx="902811" cy="523220"/>
          </a:xfrm>
          <a:prstGeom prst="rect">
            <a:avLst/>
          </a:prstGeom>
        </p:spPr>
        <p:txBody>
          <a:bodyPr wrap="none">
            <a:spAutoFit/>
          </a:bodyPr>
          <a:lstStyle/>
          <a:p>
            <a:r>
              <a:rPr lang="zh-CN" altLang="zh-CN" sz="2800"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不能</a:t>
            </a:r>
            <a:endParaRPr lang="zh-CN" altLang="en-US" sz="2800"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31" name="Rectangle 21">
            <a:hlinkClick r:id="rId18" action="ppaction://hlinksldjump"/>
          </p:cNvPr>
          <p:cNvSpPr>
            <a:spLocks noChangeArrowheads="1"/>
          </p:cNvSpPr>
          <p:nvPr/>
        </p:nvSpPr>
        <p:spPr bwMode="auto">
          <a:xfrm>
            <a:off x="819476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grpSp>
        <p:nvGrpSpPr>
          <p:cNvPr id="22" name="组合 21"/>
          <p:cNvGrpSpPr/>
          <p:nvPr/>
        </p:nvGrpSpPr>
        <p:grpSpPr>
          <a:xfrm>
            <a:off x="335206" y="2997746"/>
            <a:ext cx="11520000" cy="1152128"/>
            <a:chOff x="335206" y="909514"/>
            <a:chExt cx="11520000" cy="1152128"/>
          </a:xfrm>
        </p:grpSpPr>
        <p:sp>
          <p:nvSpPr>
            <p:cNvPr id="24" name="圆角矩形 23">
              <a:extLst>
                <a:ext uri="{FF2B5EF4-FFF2-40B4-BE49-F238E27FC236}">
                  <a16:creationId xmlns:a16="http://schemas.microsoft.com/office/drawing/2014/main" xmlns="" id="{E595429C-FC91-844C-93CF-CDF13B79A00E}"/>
                </a:ext>
              </a:extLst>
            </p:cNvPr>
            <p:cNvSpPr/>
            <p:nvPr/>
          </p:nvSpPr>
          <p:spPr>
            <a:xfrm>
              <a:off x="335206" y="1030546"/>
              <a:ext cx="11520000" cy="1031096"/>
            </a:xfrm>
            <a:prstGeom prst="roundRect">
              <a:avLst>
                <a:gd name="adj" fmla="val 5336"/>
              </a:avLst>
            </a:prstGeom>
            <a:solidFill>
              <a:schemeClr val="accent5">
                <a:lumMod val="20000"/>
                <a:lumOff val="80000"/>
              </a:schemeClr>
            </a:solidFill>
            <a:ln w="285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zh-CN" dirty="0" smtClean="0">
                <a:solidFill>
                  <a:prstClr val="white"/>
                </a:solidFill>
              </a:endParaRPr>
            </a:p>
          </p:txBody>
        </p:sp>
        <p:grpSp>
          <p:nvGrpSpPr>
            <p:cNvPr id="25" name="组合 24"/>
            <p:cNvGrpSpPr/>
            <p:nvPr/>
          </p:nvGrpSpPr>
          <p:grpSpPr>
            <a:xfrm>
              <a:off x="884604" y="909514"/>
              <a:ext cx="787333" cy="243024"/>
              <a:chOff x="884604" y="909514"/>
              <a:chExt cx="787333" cy="243024"/>
            </a:xfrm>
          </p:grpSpPr>
          <p:sp>
            <p:nvSpPr>
              <p:cNvPr id="27" name="矩形 26">
                <a:extLst>
                  <a:ext uri="{FF2B5EF4-FFF2-40B4-BE49-F238E27FC236}">
                    <a16:creationId xmlns:a16="http://schemas.microsoft.com/office/drawing/2014/main" xmlns="" id="{FB65ABD8-6080-B245-B7CB-5CF76B33E96C}"/>
                  </a:ext>
                </a:extLst>
              </p:cNvPr>
              <p:cNvSpPr/>
              <p:nvPr/>
            </p:nvSpPr>
            <p:spPr>
              <a:xfrm>
                <a:off x="920948" y="977983"/>
                <a:ext cx="714645" cy="1745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8" name="文本框 27">
                <a:extLst>
                  <a:ext uri="{FF2B5EF4-FFF2-40B4-BE49-F238E27FC236}">
                    <a16:creationId xmlns:a16="http://schemas.microsoft.com/office/drawing/2014/main" xmlns="" id="{88957DF7-A6C0-3848-B485-D6CCBD5F92BE}"/>
                  </a:ext>
                </a:extLst>
              </p:cNvPr>
              <p:cNvSpPr txBox="1"/>
              <p:nvPr/>
            </p:nvSpPr>
            <p:spPr>
              <a:xfrm>
                <a:off x="884604" y="909514"/>
                <a:ext cx="787333" cy="236026"/>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accent5">
                  <a:lumMod val="40000"/>
                  <a:lumOff val="6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dirty="0">
                  <a:solidFill>
                    <a:prstClr val="white"/>
                  </a:solidFill>
                  <a:latin typeface="DOUYU Font" pitchFamily="2" charset="-122"/>
                  <a:ea typeface="DOUYU Font" pitchFamily="2" charset="-122"/>
                </a:endParaRPr>
              </a:p>
            </p:txBody>
          </p:sp>
        </p:grpSp>
      </p:grpSp>
      <p:sp>
        <p:nvSpPr>
          <p:cNvPr id="29" name="矩形 28"/>
          <p:cNvSpPr/>
          <p:nvPr/>
        </p:nvSpPr>
        <p:spPr>
          <a:xfrm>
            <a:off x="443206" y="3285778"/>
            <a:ext cx="11304000" cy="738664"/>
          </a:xfrm>
          <a:prstGeom prst="rect">
            <a:avLst/>
          </a:prstGeom>
        </p:spPr>
        <p:txBody>
          <a:bodyPr wrap="square">
            <a:spAutoFit/>
          </a:bodyPr>
          <a:lstStyle/>
          <a:p>
            <a:pPr algn="just">
              <a:lnSpc>
                <a:spcPct val="150000"/>
              </a:lnSpc>
              <a:spcAft>
                <a:spcPts val="0"/>
              </a:spcAft>
            </a:pP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常温下石灰石不分解</a:t>
            </a: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Tree>
    <p:extLst>
      <p:ext uri="{BB962C8B-B14F-4D97-AF65-F5344CB8AC3E}">
        <p14:creationId xmlns:p14="http://schemas.microsoft.com/office/powerpoint/2010/main" val="3341507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blinds(horizontal)">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9">
                                            <p:txEl>
                                              <p:pRg st="0" end="0"/>
                                            </p:txEl>
                                          </p:spTgt>
                                        </p:tgtEl>
                                        <p:attrNameLst>
                                          <p:attrName>style.visibility</p:attrName>
                                        </p:attrNameLst>
                                      </p:cBhvr>
                                      <p:to>
                                        <p:strVal val="visible"/>
                                      </p:to>
                                    </p:set>
                                    <p:animEffect transition="in" filter="blinds(horizontal)">
                                      <p:cBhvr>
                                        <p:cTn id="12" dur="500"/>
                                        <p:tgtEl>
                                          <p:spTgt spid="29">
                                            <p:txEl>
                                              <p:pRg st="0" end="0"/>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blinds(horizontal)">
                                      <p:cBhvr>
                                        <p:cTn id="15"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45699" y="893109"/>
            <a:ext cx="11299010" cy="1384995"/>
          </a:xfrm>
          <a:prstGeom prst="rect">
            <a:avLst/>
          </a:prstGeom>
        </p:spPr>
        <p:txBody>
          <a:bodyPr wrap="square">
            <a:spAutoFit/>
          </a:bodyPr>
          <a:lstStyle/>
          <a:p>
            <a:pPr algn="just">
              <a:lnSpc>
                <a:spcPct val="150000"/>
              </a:lnSpc>
              <a:spcAft>
                <a:spcPts val="0"/>
              </a:spcAft>
            </a:pP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②</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据本题反应数据分析，温度</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_____(</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填</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能</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或</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不能</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成为反应方向的决定因素。</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34" name="Rectangle 21">
            <a:hlinkClick r:id="rId2" action="ppaction://hlinksldjump"/>
          </p:cNvPr>
          <p:cNvSpPr>
            <a:spLocks noChangeArrowheads="1"/>
          </p:cNvSpPr>
          <p:nvPr/>
        </p:nvSpPr>
        <p:spPr bwMode="auto">
          <a:xfrm>
            <a:off x="164023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a:t>
            </a:r>
          </a:p>
        </p:txBody>
      </p:sp>
      <p:sp>
        <p:nvSpPr>
          <p:cNvPr id="35" name="Rectangle 21">
            <a:hlinkClick r:id="rId3" action="ppaction://hlinksldjump"/>
          </p:cNvPr>
          <p:cNvSpPr>
            <a:spLocks noChangeArrowheads="1"/>
          </p:cNvSpPr>
          <p:nvPr/>
        </p:nvSpPr>
        <p:spPr bwMode="auto">
          <a:xfrm>
            <a:off x="204989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2</a:t>
            </a:r>
          </a:p>
        </p:txBody>
      </p:sp>
      <p:sp>
        <p:nvSpPr>
          <p:cNvPr id="36" name="Rectangle 21">
            <a:hlinkClick r:id="rId4" action="ppaction://hlinksldjump"/>
          </p:cNvPr>
          <p:cNvSpPr>
            <a:spLocks noChangeArrowheads="1"/>
          </p:cNvSpPr>
          <p:nvPr/>
        </p:nvSpPr>
        <p:spPr bwMode="auto">
          <a:xfrm>
            <a:off x="245955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3</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37" name="Rectangle 21">
            <a:hlinkClick r:id="rId5" action="ppaction://hlinksldjump"/>
          </p:cNvPr>
          <p:cNvSpPr>
            <a:spLocks noChangeArrowheads="1"/>
          </p:cNvSpPr>
          <p:nvPr/>
        </p:nvSpPr>
        <p:spPr bwMode="auto">
          <a:xfrm>
            <a:off x="286920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4</a:t>
            </a:r>
          </a:p>
        </p:txBody>
      </p:sp>
      <p:sp>
        <p:nvSpPr>
          <p:cNvPr id="38" name="Rectangle 21">
            <a:hlinkClick r:id="rId6" action="ppaction://hlinksldjump"/>
          </p:cNvPr>
          <p:cNvSpPr>
            <a:spLocks noChangeArrowheads="1"/>
          </p:cNvSpPr>
          <p:nvPr/>
        </p:nvSpPr>
        <p:spPr bwMode="auto">
          <a:xfrm>
            <a:off x="327886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5</a:t>
            </a:r>
          </a:p>
        </p:txBody>
      </p:sp>
      <p:sp>
        <p:nvSpPr>
          <p:cNvPr id="39" name="Rectangle 21">
            <a:hlinkClick r:id="rId7" action="ppaction://hlinksldjump"/>
          </p:cNvPr>
          <p:cNvSpPr>
            <a:spLocks noChangeArrowheads="1"/>
          </p:cNvSpPr>
          <p:nvPr/>
        </p:nvSpPr>
        <p:spPr bwMode="auto">
          <a:xfrm>
            <a:off x="368852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6</a:t>
            </a:r>
          </a:p>
        </p:txBody>
      </p:sp>
      <p:sp>
        <p:nvSpPr>
          <p:cNvPr id="40" name="Rectangle 21">
            <a:hlinkClick r:id="rId8" action="ppaction://hlinksldjump"/>
          </p:cNvPr>
          <p:cNvSpPr>
            <a:spLocks noChangeArrowheads="1"/>
          </p:cNvSpPr>
          <p:nvPr/>
        </p:nvSpPr>
        <p:spPr bwMode="auto">
          <a:xfrm>
            <a:off x="409818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41" name="Rectangle 21">
            <a:hlinkClick r:id="rId9" action="ppaction://hlinksldjump"/>
          </p:cNvPr>
          <p:cNvSpPr>
            <a:spLocks noChangeArrowheads="1"/>
          </p:cNvSpPr>
          <p:nvPr/>
        </p:nvSpPr>
        <p:spPr bwMode="auto">
          <a:xfrm>
            <a:off x="450784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8</a:t>
            </a:r>
          </a:p>
        </p:txBody>
      </p:sp>
      <p:sp>
        <p:nvSpPr>
          <p:cNvPr id="42" name="Rectangle 21">
            <a:hlinkClick r:id="rId10" action="ppaction://hlinksldjump"/>
          </p:cNvPr>
          <p:cNvSpPr>
            <a:spLocks noChangeArrowheads="1"/>
          </p:cNvSpPr>
          <p:nvPr/>
        </p:nvSpPr>
        <p:spPr bwMode="auto">
          <a:xfrm>
            <a:off x="491749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9</a:t>
            </a:r>
          </a:p>
        </p:txBody>
      </p:sp>
      <p:sp>
        <p:nvSpPr>
          <p:cNvPr id="43" name="Rectangle 21">
            <a:hlinkClick r:id="rId11" action="ppaction://hlinksldjump"/>
          </p:cNvPr>
          <p:cNvSpPr>
            <a:spLocks noChangeArrowheads="1"/>
          </p:cNvSpPr>
          <p:nvPr/>
        </p:nvSpPr>
        <p:spPr bwMode="auto">
          <a:xfrm>
            <a:off x="532715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10</a:t>
            </a:r>
          </a:p>
        </p:txBody>
      </p:sp>
      <p:sp>
        <p:nvSpPr>
          <p:cNvPr id="44" name="Rectangle 21">
            <a:hlinkClick r:id="rId12" action="ppaction://hlinksldjump"/>
          </p:cNvPr>
          <p:cNvSpPr>
            <a:spLocks noChangeArrowheads="1"/>
          </p:cNvSpPr>
          <p:nvPr/>
        </p:nvSpPr>
        <p:spPr bwMode="auto">
          <a:xfrm>
            <a:off x="573681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11</a:t>
            </a:r>
          </a:p>
        </p:txBody>
      </p:sp>
      <p:sp>
        <p:nvSpPr>
          <p:cNvPr id="45" name="Rectangle 21">
            <a:hlinkClick r:id="rId13" action="ppaction://hlinksldjump"/>
          </p:cNvPr>
          <p:cNvSpPr>
            <a:spLocks noChangeArrowheads="1"/>
          </p:cNvSpPr>
          <p:nvPr/>
        </p:nvSpPr>
        <p:spPr bwMode="auto">
          <a:xfrm>
            <a:off x="614647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12</a:t>
            </a:r>
          </a:p>
        </p:txBody>
      </p:sp>
      <p:sp>
        <p:nvSpPr>
          <p:cNvPr id="46" name="Rectangle 21">
            <a:hlinkClick r:id="rId14" action="ppaction://hlinksldjump"/>
          </p:cNvPr>
          <p:cNvSpPr>
            <a:spLocks noChangeArrowheads="1"/>
          </p:cNvSpPr>
          <p:nvPr/>
        </p:nvSpPr>
        <p:spPr bwMode="auto">
          <a:xfrm>
            <a:off x="655613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13</a:t>
            </a:r>
          </a:p>
        </p:txBody>
      </p:sp>
      <p:sp>
        <p:nvSpPr>
          <p:cNvPr id="47" name="Rectangle 21">
            <a:hlinkClick r:id="rId15" action="ppaction://hlinksldjump"/>
          </p:cNvPr>
          <p:cNvSpPr>
            <a:spLocks noChangeArrowheads="1"/>
          </p:cNvSpPr>
          <p:nvPr/>
        </p:nvSpPr>
        <p:spPr bwMode="auto">
          <a:xfrm>
            <a:off x="696578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14</a:t>
            </a:r>
          </a:p>
        </p:txBody>
      </p:sp>
      <p:sp>
        <p:nvSpPr>
          <p:cNvPr id="48" name="Rectangle 21">
            <a:hlinkClick r:id="rId16" action="ppaction://hlinksldjump"/>
          </p:cNvPr>
          <p:cNvSpPr>
            <a:spLocks noChangeArrowheads="1"/>
          </p:cNvSpPr>
          <p:nvPr/>
        </p:nvSpPr>
        <p:spPr bwMode="auto">
          <a:xfrm>
            <a:off x="737544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15</a:t>
            </a:r>
          </a:p>
        </p:txBody>
      </p:sp>
      <p:sp>
        <p:nvSpPr>
          <p:cNvPr id="49" name="Rectangle 21">
            <a:hlinkClick r:id="rId17" action="ppaction://hlinksldjump"/>
          </p:cNvPr>
          <p:cNvSpPr>
            <a:spLocks noChangeArrowheads="1"/>
          </p:cNvSpPr>
          <p:nvPr/>
        </p:nvSpPr>
        <p:spPr bwMode="auto">
          <a:xfrm>
            <a:off x="7785104" y="278414"/>
            <a:ext cx="288000" cy="288000"/>
          </a:xfrm>
          <a:prstGeom prst="roundRect">
            <a:avLst/>
          </a:prstGeom>
          <a:solidFill>
            <a:srgbClr val="00B0F0"/>
          </a:solidFill>
          <a:ln w="9525">
            <a:noFill/>
            <a:miter lim="800000"/>
            <a:headEnd/>
            <a:tailEnd/>
          </a:ln>
          <a:effectLst/>
          <a:extLst/>
        </p:spPr>
        <p:txBody>
          <a:bodyPr wrap="none" lIns="102364" tIns="51181" rIns="102364" bIns="51181" anchor="ctr"/>
          <a:lstStyle/>
          <a:p>
            <a:pPr algn="ctr" defTabSz="768046" fontAlgn="base">
              <a:spcBef>
                <a:spcPct val="0"/>
              </a:spcBef>
              <a:spcAft>
                <a:spcPct val="0"/>
              </a:spcAft>
            </a:pPr>
            <a:r>
              <a:rPr lang="en-US" altLang="zh-CN" sz="1400" dirty="0">
                <a:solidFill>
                  <a:schemeClr val="bg1"/>
                </a:solidFill>
                <a:latin typeface="Arial" panose="020B0604020202020204" pitchFamily="34" charset="0"/>
                <a:ea typeface="楷体" panose="02010609060101010101" pitchFamily="49" charset="-122"/>
                <a:cs typeface="Arial" panose="020B0604020202020204" pitchFamily="34" charset="0"/>
              </a:rPr>
              <a:t>16</a:t>
            </a:r>
          </a:p>
        </p:txBody>
      </p:sp>
      <p:sp>
        <p:nvSpPr>
          <p:cNvPr id="26" name="矩形 25"/>
          <p:cNvSpPr/>
          <p:nvPr/>
        </p:nvSpPr>
        <p:spPr>
          <a:xfrm>
            <a:off x="5303118" y="1025293"/>
            <a:ext cx="543739" cy="523220"/>
          </a:xfrm>
          <a:prstGeom prst="rect">
            <a:avLst/>
          </a:prstGeom>
        </p:spPr>
        <p:txBody>
          <a:bodyPr wrap="none">
            <a:spAutoFit/>
          </a:bodyPr>
          <a:lstStyle/>
          <a:p>
            <a:r>
              <a:rPr lang="zh-CN" altLang="zh-CN" sz="2800"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能</a:t>
            </a:r>
            <a:endParaRPr lang="zh-CN" altLang="en-US" sz="2800"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31" name="Rectangle 21">
            <a:hlinkClick r:id="rId18" action="ppaction://hlinksldjump"/>
          </p:cNvPr>
          <p:cNvSpPr>
            <a:spLocks noChangeArrowheads="1"/>
          </p:cNvSpPr>
          <p:nvPr/>
        </p:nvSpPr>
        <p:spPr bwMode="auto">
          <a:xfrm>
            <a:off x="819476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grpSp>
        <p:nvGrpSpPr>
          <p:cNvPr id="22" name="组合 21"/>
          <p:cNvGrpSpPr/>
          <p:nvPr/>
        </p:nvGrpSpPr>
        <p:grpSpPr>
          <a:xfrm>
            <a:off x="335206" y="2349674"/>
            <a:ext cx="11520000" cy="1728192"/>
            <a:chOff x="335206" y="909514"/>
            <a:chExt cx="11520000" cy="1728192"/>
          </a:xfrm>
        </p:grpSpPr>
        <p:sp>
          <p:nvSpPr>
            <p:cNvPr id="23" name="圆角矩形 22">
              <a:extLst>
                <a:ext uri="{FF2B5EF4-FFF2-40B4-BE49-F238E27FC236}">
                  <a16:creationId xmlns:a16="http://schemas.microsoft.com/office/drawing/2014/main" xmlns="" id="{E595429C-FC91-844C-93CF-CDF13B79A00E}"/>
                </a:ext>
              </a:extLst>
            </p:cNvPr>
            <p:cNvSpPr/>
            <p:nvPr/>
          </p:nvSpPr>
          <p:spPr>
            <a:xfrm>
              <a:off x="335206" y="1030546"/>
              <a:ext cx="11520000" cy="1607160"/>
            </a:xfrm>
            <a:prstGeom prst="roundRect">
              <a:avLst>
                <a:gd name="adj" fmla="val 5336"/>
              </a:avLst>
            </a:prstGeom>
            <a:solidFill>
              <a:schemeClr val="accent5">
                <a:lumMod val="20000"/>
                <a:lumOff val="80000"/>
              </a:schemeClr>
            </a:solidFill>
            <a:ln w="285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zh-CN" dirty="0" smtClean="0">
                <a:solidFill>
                  <a:prstClr val="white"/>
                </a:solidFill>
              </a:endParaRPr>
            </a:p>
          </p:txBody>
        </p:sp>
        <p:grpSp>
          <p:nvGrpSpPr>
            <p:cNvPr id="24" name="组合 23"/>
            <p:cNvGrpSpPr/>
            <p:nvPr/>
          </p:nvGrpSpPr>
          <p:grpSpPr>
            <a:xfrm>
              <a:off x="884604" y="909514"/>
              <a:ext cx="787333" cy="243024"/>
              <a:chOff x="884604" y="909514"/>
              <a:chExt cx="787333" cy="243024"/>
            </a:xfrm>
          </p:grpSpPr>
          <p:sp>
            <p:nvSpPr>
              <p:cNvPr id="25" name="矩形 24">
                <a:extLst>
                  <a:ext uri="{FF2B5EF4-FFF2-40B4-BE49-F238E27FC236}">
                    <a16:creationId xmlns:a16="http://schemas.microsoft.com/office/drawing/2014/main" xmlns="" id="{FB65ABD8-6080-B245-B7CB-5CF76B33E96C}"/>
                  </a:ext>
                </a:extLst>
              </p:cNvPr>
              <p:cNvSpPr/>
              <p:nvPr/>
            </p:nvSpPr>
            <p:spPr>
              <a:xfrm>
                <a:off x="920948" y="977983"/>
                <a:ext cx="714645" cy="1745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7" name="文本框 26">
                <a:extLst>
                  <a:ext uri="{FF2B5EF4-FFF2-40B4-BE49-F238E27FC236}">
                    <a16:creationId xmlns:a16="http://schemas.microsoft.com/office/drawing/2014/main" xmlns="" id="{88957DF7-A6C0-3848-B485-D6CCBD5F92BE}"/>
                  </a:ext>
                </a:extLst>
              </p:cNvPr>
              <p:cNvSpPr txBox="1"/>
              <p:nvPr/>
            </p:nvSpPr>
            <p:spPr>
              <a:xfrm>
                <a:off x="884604" y="909514"/>
                <a:ext cx="787333" cy="236026"/>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accent5">
                  <a:lumMod val="40000"/>
                  <a:lumOff val="6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dirty="0">
                  <a:solidFill>
                    <a:prstClr val="white"/>
                  </a:solidFill>
                  <a:latin typeface="DOUYU Font" pitchFamily="2" charset="-122"/>
                  <a:ea typeface="DOUYU Font" pitchFamily="2" charset="-122"/>
                </a:endParaRPr>
              </a:p>
            </p:txBody>
          </p:sp>
        </p:grpSp>
      </p:grpSp>
      <p:sp>
        <p:nvSpPr>
          <p:cNvPr id="28" name="矩形 27"/>
          <p:cNvSpPr/>
          <p:nvPr/>
        </p:nvSpPr>
        <p:spPr>
          <a:xfrm>
            <a:off x="443206" y="2637706"/>
            <a:ext cx="11304000" cy="1384995"/>
          </a:xfrm>
          <a:prstGeom prst="rect">
            <a:avLst/>
          </a:prstGeom>
        </p:spPr>
        <p:txBody>
          <a:bodyPr wrap="square">
            <a:spAutoFit/>
          </a:bodyPr>
          <a:lstStyle/>
          <a:p>
            <a:pPr algn="just">
              <a:lnSpc>
                <a:spcPct val="150000"/>
              </a:lnSpc>
              <a:spcAft>
                <a:spcPts val="0"/>
              </a:spcAft>
            </a:pP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该</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反应的</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H</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&gt;0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S</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&gt;0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，属于熵增加的吸热反应，故在高温下该反应能够自发进行。</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Tree>
    <p:extLst>
      <p:ext uri="{BB962C8B-B14F-4D97-AF65-F5344CB8AC3E}">
        <p14:creationId xmlns:p14="http://schemas.microsoft.com/office/powerpoint/2010/main" val="1017638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blinds(horizontal)">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8">
                                            <p:txEl>
                                              <p:pRg st="0" end="0"/>
                                            </p:txEl>
                                          </p:spTgt>
                                        </p:tgtEl>
                                        <p:attrNameLst>
                                          <p:attrName>style.visibility</p:attrName>
                                        </p:attrNameLst>
                                      </p:cBhvr>
                                      <p:to>
                                        <p:strVal val="visible"/>
                                      </p:to>
                                    </p:set>
                                    <p:animEffect transition="in" filter="blinds(horizontal)">
                                      <p:cBhvr>
                                        <p:cTn id="12" dur="500"/>
                                        <p:tgtEl>
                                          <p:spTgt spid="28">
                                            <p:txEl>
                                              <p:pRg st="0" end="0"/>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blinds(horizontal)">
                                      <p:cBhvr>
                                        <p:cTn id="15"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45699" y="1036687"/>
            <a:ext cx="11299010" cy="1384995"/>
          </a:xfrm>
          <a:prstGeom prst="rect">
            <a:avLst/>
          </a:prstGeom>
        </p:spPr>
        <p:txBody>
          <a:bodyPr wrap="square">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(3)</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已知</a:t>
            </a:r>
            <a:r>
              <a:rPr lang="en-US" altLang="zh-CN" sz="2800" kern="100" spc="-100" dirty="0">
                <a:latin typeface="Times New Roman" panose="02020603050405020304" pitchFamily="18" charset="0"/>
                <a:ea typeface="方正中等线简体" panose="03000509000000000000" pitchFamily="65" charset="-122"/>
                <a:cs typeface="Courier New" panose="02070309020205020404" pitchFamily="49" charset="0"/>
              </a:rPr>
              <a:t>CaSO</a:t>
            </a:r>
            <a:r>
              <a:rPr lang="en-US" altLang="zh-CN" sz="2800" kern="100" spc="-100" baseline="-25000" dirty="0">
                <a:latin typeface="Times New Roman" panose="02020603050405020304" pitchFamily="18" charset="0"/>
                <a:ea typeface="方正中等线简体" panose="03000509000000000000" pitchFamily="65" charset="-122"/>
                <a:cs typeface="Courier New" panose="02070309020205020404" pitchFamily="49" charset="0"/>
              </a:rPr>
              <a:t>4</a:t>
            </a:r>
            <a:r>
              <a:rPr lang="en-US" altLang="zh-CN" sz="2800" kern="100" spc="-100" dirty="0">
                <a:latin typeface="Times New Roman" panose="02020603050405020304" pitchFamily="18" charset="0"/>
                <a:ea typeface="方正中等线简体" panose="03000509000000000000" pitchFamily="65" charset="-122"/>
                <a:cs typeface="Courier New" panose="02070309020205020404" pitchFamily="49" charset="0"/>
              </a:rPr>
              <a:t>(s)</a:t>
            </a:r>
            <a:r>
              <a:rPr lang="zh-CN" altLang="zh-CN" sz="2800" kern="100" spc="-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spc="-100" dirty="0" smtClean="0">
                <a:latin typeface="Times New Roman" panose="02020603050405020304" pitchFamily="18" charset="0"/>
                <a:ea typeface="方正中等线简体" panose="03000509000000000000" pitchFamily="65" charset="-122"/>
                <a:cs typeface="Courier New" panose="02070309020205020404" pitchFamily="49" charset="0"/>
              </a:rPr>
              <a:t>CO(g)</a:t>
            </a:r>
            <a:r>
              <a:rPr lang="en-US" altLang="zh-CN" sz="2800" kern="100" spc="-100" dirty="0">
                <a:latin typeface="ZBFH" panose="02020603050405020304" pitchFamily="18" charset="0"/>
                <a:ea typeface="方正中等线简体" panose="03000509000000000000" pitchFamily="65" charset="-122"/>
                <a:cs typeface="Times New Roman" panose="02020603050405020304" pitchFamily="18" charset="0"/>
              </a:rPr>
              <a:t> </a:t>
            </a:r>
            <a:r>
              <a:rPr lang="en-US" altLang="zh-CN" sz="2800" kern="100" spc="-100" dirty="0" smtClean="0">
                <a:latin typeface="ZBFH" panose="02020603050405020304" pitchFamily="18" charset="0"/>
                <a:ea typeface="方正中等线简体" panose="03000509000000000000" pitchFamily="65" charset="-122"/>
                <a:cs typeface="Times New Roman" panose="02020603050405020304" pitchFamily="18" charset="0"/>
              </a:rPr>
              <a:t>      </a:t>
            </a:r>
            <a:r>
              <a:rPr lang="en-US" altLang="zh-CN" sz="2800" kern="100" spc="-100" dirty="0" err="1" smtClean="0">
                <a:latin typeface="Times New Roman" panose="02020603050405020304" pitchFamily="18" charset="0"/>
                <a:ea typeface="方正中等线简体" panose="03000509000000000000" pitchFamily="65" charset="-122"/>
                <a:cs typeface="Courier New" panose="02070309020205020404" pitchFamily="49" charset="0"/>
              </a:rPr>
              <a:t>CaO</a:t>
            </a:r>
            <a:r>
              <a:rPr lang="en-US" altLang="zh-CN" sz="2800" kern="100" spc="-100" dirty="0" smtClean="0">
                <a:latin typeface="Times New Roman" panose="02020603050405020304" pitchFamily="18" charset="0"/>
                <a:ea typeface="方正中等线简体" panose="03000509000000000000" pitchFamily="65" charset="-122"/>
                <a:cs typeface="Courier New" panose="02070309020205020404" pitchFamily="49" charset="0"/>
              </a:rPr>
              <a:t>(s</a:t>
            </a:r>
            <a:r>
              <a:rPr lang="en-US" altLang="zh-CN" sz="2800" kern="100" spc="-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spc="-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spc="-100" dirty="0">
                <a:latin typeface="Times New Roman" panose="02020603050405020304" pitchFamily="18" charset="0"/>
                <a:ea typeface="方正中等线简体" panose="03000509000000000000" pitchFamily="65" charset="-122"/>
                <a:cs typeface="Courier New" panose="02070309020205020404" pitchFamily="49" charset="0"/>
              </a:rPr>
              <a:t>SO</a:t>
            </a:r>
            <a:r>
              <a:rPr lang="en-US" altLang="zh-CN" sz="2800" kern="100" spc="-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spc="-100" dirty="0">
                <a:latin typeface="Times New Roman" panose="02020603050405020304" pitchFamily="18" charset="0"/>
                <a:ea typeface="方正中等线简体" panose="03000509000000000000" pitchFamily="65" charset="-122"/>
                <a:cs typeface="Courier New" panose="02070309020205020404" pitchFamily="49" charset="0"/>
              </a:rPr>
              <a:t>(g)</a:t>
            </a:r>
            <a:r>
              <a:rPr lang="zh-CN" altLang="zh-CN" sz="2800" kern="100" spc="-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spc="-100" dirty="0">
                <a:latin typeface="Times New Roman" panose="02020603050405020304" pitchFamily="18" charset="0"/>
                <a:ea typeface="方正中等线简体" panose="03000509000000000000" pitchFamily="65" charset="-122"/>
                <a:cs typeface="Courier New" panose="02070309020205020404" pitchFamily="49" charset="0"/>
              </a:rPr>
              <a:t>CO</a:t>
            </a:r>
            <a:r>
              <a:rPr lang="en-US" altLang="zh-CN" sz="2800" kern="100" spc="-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spc="-100" dirty="0">
                <a:latin typeface="Times New Roman" panose="02020603050405020304" pitchFamily="18" charset="0"/>
                <a:ea typeface="方正中等线简体" panose="03000509000000000000" pitchFamily="65" charset="-122"/>
                <a:cs typeface="Courier New" panose="02070309020205020404" pitchFamily="49" charset="0"/>
              </a:rPr>
              <a:t>(g)</a:t>
            </a:r>
            <a:r>
              <a:rPr lang="zh-CN" altLang="zh-CN" sz="2800" kern="100" spc="-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kern="100" spc="-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spc="-100" dirty="0">
                <a:latin typeface="Times New Roman" panose="02020603050405020304" pitchFamily="18" charset="0"/>
                <a:ea typeface="方正中等线简体" panose="03000509000000000000" pitchFamily="65" charset="-122"/>
                <a:cs typeface="Courier New" panose="02070309020205020404" pitchFamily="49" charset="0"/>
              </a:rPr>
              <a:t>H</a:t>
            </a:r>
            <a:r>
              <a:rPr lang="zh-CN" altLang="zh-CN" sz="2800" kern="100" spc="-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spc="-100" dirty="0">
                <a:latin typeface="Times New Roman" panose="02020603050405020304" pitchFamily="18" charset="0"/>
                <a:ea typeface="方正中等线简体" panose="03000509000000000000" pitchFamily="65" charset="-122"/>
                <a:cs typeface="Courier New" panose="02070309020205020404" pitchFamily="49" charset="0"/>
              </a:rPr>
              <a:t>218 </a:t>
            </a:r>
            <a:r>
              <a:rPr lang="en-US" altLang="zh-CN" sz="2800" kern="100" spc="-100" dirty="0" err="1">
                <a:latin typeface="Times New Roman" panose="02020603050405020304" pitchFamily="18" charset="0"/>
                <a:ea typeface="方正中等线简体" panose="03000509000000000000" pitchFamily="65" charset="-122"/>
                <a:cs typeface="Courier New" panose="02070309020205020404" pitchFamily="49" charset="0"/>
              </a:rPr>
              <a:t>kJ·mol</a:t>
            </a:r>
            <a:r>
              <a:rPr lang="zh-CN" altLang="zh-CN" sz="2800" kern="100" spc="-100" baseline="300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spc="-100" baseline="30000" dirty="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kern="100" spc="-100" dirty="0" smtClean="0">
                <a:latin typeface="Times New Roman" panose="02020603050405020304" pitchFamily="18" charset="0"/>
                <a:ea typeface="方正中等线简体" panose="03000509000000000000" pitchFamily="65" charset="-122"/>
                <a:cs typeface="Times New Roman" panose="02020603050405020304" pitchFamily="18" charset="0"/>
              </a:rPr>
              <a:t>，</a:t>
            </a:r>
            <a:endParaRPr lang="en-US" altLang="zh-CN" sz="2800" kern="100" spc="-100" dirty="0" smtClean="0">
              <a:latin typeface="Times New Roman" panose="02020603050405020304" pitchFamily="18" charset="0"/>
              <a:ea typeface="方正中等线简体" panose="03000509000000000000" pitchFamily="65" charset="-122"/>
              <a:cs typeface="Times New Roman" panose="02020603050405020304" pitchFamily="18" charset="0"/>
            </a:endParaRPr>
          </a:p>
          <a:p>
            <a:pPr algn="just">
              <a:lnSpc>
                <a:spcPct val="150000"/>
              </a:lnSpc>
              <a:spcAft>
                <a:spcPts val="0"/>
              </a:spcAft>
            </a:pP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该</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反应能够自发进行的反应条件是</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______</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34" name="Rectangle 21">
            <a:hlinkClick r:id="rId3" action="ppaction://hlinksldjump"/>
          </p:cNvPr>
          <p:cNvSpPr>
            <a:spLocks noChangeArrowheads="1"/>
          </p:cNvSpPr>
          <p:nvPr/>
        </p:nvSpPr>
        <p:spPr bwMode="auto">
          <a:xfrm>
            <a:off x="164023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a:t>
            </a:r>
          </a:p>
        </p:txBody>
      </p:sp>
      <p:sp>
        <p:nvSpPr>
          <p:cNvPr id="35" name="Rectangle 21">
            <a:hlinkClick r:id="rId4" action="ppaction://hlinksldjump"/>
          </p:cNvPr>
          <p:cNvSpPr>
            <a:spLocks noChangeArrowheads="1"/>
          </p:cNvSpPr>
          <p:nvPr/>
        </p:nvSpPr>
        <p:spPr bwMode="auto">
          <a:xfrm>
            <a:off x="204989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2</a:t>
            </a:r>
          </a:p>
        </p:txBody>
      </p:sp>
      <p:sp>
        <p:nvSpPr>
          <p:cNvPr id="36" name="Rectangle 21">
            <a:hlinkClick r:id="rId5" action="ppaction://hlinksldjump"/>
          </p:cNvPr>
          <p:cNvSpPr>
            <a:spLocks noChangeArrowheads="1"/>
          </p:cNvSpPr>
          <p:nvPr/>
        </p:nvSpPr>
        <p:spPr bwMode="auto">
          <a:xfrm>
            <a:off x="245955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3</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37" name="Rectangle 21">
            <a:hlinkClick r:id="rId6" action="ppaction://hlinksldjump"/>
          </p:cNvPr>
          <p:cNvSpPr>
            <a:spLocks noChangeArrowheads="1"/>
          </p:cNvSpPr>
          <p:nvPr/>
        </p:nvSpPr>
        <p:spPr bwMode="auto">
          <a:xfrm>
            <a:off x="286920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4</a:t>
            </a:r>
          </a:p>
        </p:txBody>
      </p:sp>
      <p:sp>
        <p:nvSpPr>
          <p:cNvPr id="38" name="Rectangle 21">
            <a:hlinkClick r:id="rId7" action="ppaction://hlinksldjump"/>
          </p:cNvPr>
          <p:cNvSpPr>
            <a:spLocks noChangeArrowheads="1"/>
          </p:cNvSpPr>
          <p:nvPr/>
        </p:nvSpPr>
        <p:spPr bwMode="auto">
          <a:xfrm>
            <a:off x="327886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5</a:t>
            </a:r>
          </a:p>
        </p:txBody>
      </p:sp>
      <p:sp>
        <p:nvSpPr>
          <p:cNvPr id="39" name="Rectangle 21">
            <a:hlinkClick r:id="rId8" action="ppaction://hlinksldjump"/>
          </p:cNvPr>
          <p:cNvSpPr>
            <a:spLocks noChangeArrowheads="1"/>
          </p:cNvSpPr>
          <p:nvPr/>
        </p:nvSpPr>
        <p:spPr bwMode="auto">
          <a:xfrm>
            <a:off x="368852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6</a:t>
            </a:r>
          </a:p>
        </p:txBody>
      </p:sp>
      <p:sp>
        <p:nvSpPr>
          <p:cNvPr id="40" name="Rectangle 21">
            <a:hlinkClick r:id="rId9" action="ppaction://hlinksldjump"/>
          </p:cNvPr>
          <p:cNvSpPr>
            <a:spLocks noChangeArrowheads="1"/>
          </p:cNvSpPr>
          <p:nvPr/>
        </p:nvSpPr>
        <p:spPr bwMode="auto">
          <a:xfrm>
            <a:off x="409818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41" name="Rectangle 21">
            <a:hlinkClick r:id="rId10" action="ppaction://hlinksldjump"/>
          </p:cNvPr>
          <p:cNvSpPr>
            <a:spLocks noChangeArrowheads="1"/>
          </p:cNvSpPr>
          <p:nvPr/>
        </p:nvSpPr>
        <p:spPr bwMode="auto">
          <a:xfrm>
            <a:off x="450784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8</a:t>
            </a:r>
          </a:p>
        </p:txBody>
      </p:sp>
      <p:sp>
        <p:nvSpPr>
          <p:cNvPr id="42" name="Rectangle 21">
            <a:hlinkClick r:id="rId11" action="ppaction://hlinksldjump"/>
          </p:cNvPr>
          <p:cNvSpPr>
            <a:spLocks noChangeArrowheads="1"/>
          </p:cNvSpPr>
          <p:nvPr/>
        </p:nvSpPr>
        <p:spPr bwMode="auto">
          <a:xfrm>
            <a:off x="491749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9</a:t>
            </a:r>
          </a:p>
        </p:txBody>
      </p:sp>
      <p:sp>
        <p:nvSpPr>
          <p:cNvPr id="43" name="Rectangle 21">
            <a:hlinkClick r:id="rId12" action="ppaction://hlinksldjump"/>
          </p:cNvPr>
          <p:cNvSpPr>
            <a:spLocks noChangeArrowheads="1"/>
          </p:cNvSpPr>
          <p:nvPr/>
        </p:nvSpPr>
        <p:spPr bwMode="auto">
          <a:xfrm>
            <a:off x="532715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10</a:t>
            </a:r>
          </a:p>
        </p:txBody>
      </p:sp>
      <p:sp>
        <p:nvSpPr>
          <p:cNvPr id="44" name="Rectangle 21">
            <a:hlinkClick r:id="rId13" action="ppaction://hlinksldjump"/>
          </p:cNvPr>
          <p:cNvSpPr>
            <a:spLocks noChangeArrowheads="1"/>
          </p:cNvSpPr>
          <p:nvPr/>
        </p:nvSpPr>
        <p:spPr bwMode="auto">
          <a:xfrm>
            <a:off x="573681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11</a:t>
            </a:r>
          </a:p>
        </p:txBody>
      </p:sp>
      <p:sp>
        <p:nvSpPr>
          <p:cNvPr id="45" name="Rectangle 21">
            <a:hlinkClick r:id="rId14" action="ppaction://hlinksldjump"/>
          </p:cNvPr>
          <p:cNvSpPr>
            <a:spLocks noChangeArrowheads="1"/>
          </p:cNvSpPr>
          <p:nvPr/>
        </p:nvSpPr>
        <p:spPr bwMode="auto">
          <a:xfrm>
            <a:off x="614647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12</a:t>
            </a:r>
          </a:p>
        </p:txBody>
      </p:sp>
      <p:sp>
        <p:nvSpPr>
          <p:cNvPr id="46" name="Rectangle 21">
            <a:hlinkClick r:id="rId15" action="ppaction://hlinksldjump"/>
          </p:cNvPr>
          <p:cNvSpPr>
            <a:spLocks noChangeArrowheads="1"/>
          </p:cNvSpPr>
          <p:nvPr/>
        </p:nvSpPr>
        <p:spPr bwMode="auto">
          <a:xfrm>
            <a:off x="655613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13</a:t>
            </a:r>
          </a:p>
        </p:txBody>
      </p:sp>
      <p:sp>
        <p:nvSpPr>
          <p:cNvPr id="47" name="Rectangle 21">
            <a:hlinkClick r:id="rId16" action="ppaction://hlinksldjump"/>
          </p:cNvPr>
          <p:cNvSpPr>
            <a:spLocks noChangeArrowheads="1"/>
          </p:cNvSpPr>
          <p:nvPr/>
        </p:nvSpPr>
        <p:spPr bwMode="auto">
          <a:xfrm>
            <a:off x="696578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14</a:t>
            </a:r>
          </a:p>
        </p:txBody>
      </p:sp>
      <p:sp>
        <p:nvSpPr>
          <p:cNvPr id="48" name="Rectangle 21">
            <a:hlinkClick r:id="rId17" action="ppaction://hlinksldjump"/>
          </p:cNvPr>
          <p:cNvSpPr>
            <a:spLocks noChangeArrowheads="1"/>
          </p:cNvSpPr>
          <p:nvPr/>
        </p:nvSpPr>
        <p:spPr bwMode="auto">
          <a:xfrm>
            <a:off x="737544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15</a:t>
            </a:r>
          </a:p>
        </p:txBody>
      </p:sp>
      <p:sp>
        <p:nvSpPr>
          <p:cNvPr id="49" name="Rectangle 21">
            <a:hlinkClick r:id="rId18" action="ppaction://hlinksldjump"/>
          </p:cNvPr>
          <p:cNvSpPr>
            <a:spLocks noChangeArrowheads="1"/>
          </p:cNvSpPr>
          <p:nvPr/>
        </p:nvSpPr>
        <p:spPr bwMode="auto">
          <a:xfrm>
            <a:off x="7785104" y="278414"/>
            <a:ext cx="288000" cy="288000"/>
          </a:xfrm>
          <a:prstGeom prst="roundRect">
            <a:avLst/>
          </a:prstGeom>
          <a:solidFill>
            <a:srgbClr val="00B0F0"/>
          </a:solidFill>
          <a:ln w="9525">
            <a:noFill/>
            <a:miter lim="800000"/>
            <a:headEnd/>
            <a:tailEnd/>
          </a:ln>
          <a:effectLst/>
          <a:extLst/>
        </p:spPr>
        <p:txBody>
          <a:bodyPr wrap="none" lIns="102364" tIns="51181" rIns="102364" bIns="51181" anchor="ctr"/>
          <a:lstStyle/>
          <a:p>
            <a:pPr algn="ctr" defTabSz="768046" fontAlgn="base">
              <a:spcBef>
                <a:spcPct val="0"/>
              </a:spcBef>
              <a:spcAft>
                <a:spcPct val="0"/>
              </a:spcAft>
            </a:pPr>
            <a:r>
              <a:rPr lang="en-US" altLang="zh-CN" sz="1400" dirty="0">
                <a:solidFill>
                  <a:schemeClr val="bg1"/>
                </a:solidFill>
                <a:latin typeface="Arial" panose="020B0604020202020204" pitchFamily="34" charset="0"/>
                <a:ea typeface="楷体" panose="02010609060101010101" pitchFamily="49" charset="-122"/>
                <a:cs typeface="Arial" panose="020B0604020202020204" pitchFamily="34" charset="0"/>
              </a:rPr>
              <a:t>16</a:t>
            </a:r>
          </a:p>
        </p:txBody>
      </p:sp>
      <p:sp>
        <p:nvSpPr>
          <p:cNvPr id="26" name="矩形 25"/>
          <p:cNvSpPr/>
          <p:nvPr/>
        </p:nvSpPr>
        <p:spPr>
          <a:xfrm>
            <a:off x="5912475" y="1787916"/>
            <a:ext cx="902811" cy="523220"/>
          </a:xfrm>
          <a:prstGeom prst="rect">
            <a:avLst/>
          </a:prstGeom>
        </p:spPr>
        <p:txBody>
          <a:bodyPr wrap="none">
            <a:spAutoFit/>
          </a:bodyPr>
          <a:lstStyle/>
          <a:p>
            <a:r>
              <a:rPr lang="zh-CN" altLang="zh-CN" sz="2800"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高温</a:t>
            </a:r>
            <a:endParaRPr lang="zh-CN" altLang="en-US" sz="2800"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31" name="Rectangle 21">
            <a:hlinkClick r:id="rId19" action="ppaction://hlinksldjump"/>
          </p:cNvPr>
          <p:cNvSpPr>
            <a:spLocks noChangeArrowheads="1"/>
          </p:cNvSpPr>
          <p:nvPr/>
        </p:nvSpPr>
        <p:spPr bwMode="auto">
          <a:xfrm>
            <a:off x="819476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graphicFrame>
        <p:nvGraphicFramePr>
          <p:cNvPr id="22" name="对象 21"/>
          <p:cNvGraphicFramePr>
            <a:graphicFrameLocks noChangeAspect="1"/>
          </p:cNvGraphicFramePr>
          <p:nvPr>
            <p:extLst>
              <p:ext uri="{D42A27DB-BD31-4B8C-83A1-F6EECF244321}">
                <p14:modId xmlns:p14="http://schemas.microsoft.com/office/powerpoint/2010/main" val="906951303"/>
              </p:ext>
            </p:extLst>
          </p:nvPr>
        </p:nvGraphicFramePr>
        <p:xfrm>
          <a:off x="4150990" y="1259839"/>
          <a:ext cx="966788" cy="428625"/>
        </p:xfrm>
        <a:graphic>
          <a:graphicData uri="http://schemas.openxmlformats.org/presentationml/2006/ole">
            <mc:AlternateContent xmlns:mc="http://schemas.openxmlformats.org/markup-compatibility/2006">
              <mc:Choice xmlns:v="urn:schemas-microsoft-com:vml" Requires="v">
                <p:oleObj spid="_x0000_s692239" name="文档" r:id="rId20" imgW="967513" imgH="429383" progId="Word.Document.12">
                  <p:embed/>
                </p:oleObj>
              </mc:Choice>
              <mc:Fallback>
                <p:oleObj name="文档" r:id="rId20" imgW="967513" imgH="429383" progId="Word.Document.12">
                  <p:embed/>
                  <p:pic>
                    <p:nvPicPr>
                      <p:cNvPr id="0" name=""/>
                      <p:cNvPicPr/>
                      <p:nvPr/>
                    </p:nvPicPr>
                    <p:blipFill>
                      <a:blip r:embed="rId21"/>
                      <a:stretch>
                        <a:fillRect/>
                      </a:stretch>
                    </p:blipFill>
                    <p:spPr>
                      <a:xfrm>
                        <a:off x="4150990" y="1259839"/>
                        <a:ext cx="966788" cy="428625"/>
                      </a:xfrm>
                      <a:prstGeom prst="rect">
                        <a:avLst/>
                      </a:prstGeom>
                    </p:spPr>
                  </p:pic>
                </p:oleObj>
              </mc:Fallback>
            </mc:AlternateContent>
          </a:graphicData>
        </a:graphic>
      </p:graphicFrame>
      <p:grpSp>
        <p:nvGrpSpPr>
          <p:cNvPr id="30" name="组合 29"/>
          <p:cNvGrpSpPr/>
          <p:nvPr/>
        </p:nvGrpSpPr>
        <p:grpSpPr>
          <a:xfrm>
            <a:off x="335206" y="2493690"/>
            <a:ext cx="11520000" cy="1728192"/>
            <a:chOff x="335206" y="909514"/>
            <a:chExt cx="11520000" cy="1728192"/>
          </a:xfrm>
        </p:grpSpPr>
        <p:sp>
          <p:nvSpPr>
            <p:cNvPr id="32" name="圆角矩形 31">
              <a:extLst>
                <a:ext uri="{FF2B5EF4-FFF2-40B4-BE49-F238E27FC236}">
                  <a16:creationId xmlns:a16="http://schemas.microsoft.com/office/drawing/2014/main" xmlns="" id="{E595429C-FC91-844C-93CF-CDF13B79A00E}"/>
                </a:ext>
              </a:extLst>
            </p:cNvPr>
            <p:cNvSpPr/>
            <p:nvPr/>
          </p:nvSpPr>
          <p:spPr>
            <a:xfrm>
              <a:off x="335206" y="1030546"/>
              <a:ext cx="11520000" cy="1607160"/>
            </a:xfrm>
            <a:prstGeom prst="roundRect">
              <a:avLst>
                <a:gd name="adj" fmla="val 5336"/>
              </a:avLst>
            </a:prstGeom>
            <a:solidFill>
              <a:schemeClr val="accent5">
                <a:lumMod val="20000"/>
                <a:lumOff val="80000"/>
              </a:schemeClr>
            </a:solidFill>
            <a:ln w="285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zh-CN" dirty="0" smtClean="0">
                <a:solidFill>
                  <a:prstClr val="white"/>
                </a:solidFill>
              </a:endParaRPr>
            </a:p>
          </p:txBody>
        </p:sp>
        <p:grpSp>
          <p:nvGrpSpPr>
            <p:cNvPr id="33" name="组合 32"/>
            <p:cNvGrpSpPr/>
            <p:nvPr/>
          </p:nvGrpSpPr>
          <p:grpSpPr>
            <a:xfrm>
              <a:off x="884604" y="909514"/>
              <a:ext cx="787333" cy="243024"/>
              <a:chOff x="884604" y="909514"/>
              <a:chExt cx="787333" cy="243024"/>
            </a:xfrm>
          </p:grpSpPr>
          <p:sp>
            <p:nvSpPr>
              <p:cNvPr id="50" name="矩形 49">
                <a:extLst>
                  <a:ext uri="{FF2B5EF4-FFF2-40B4-BE49-F238E27FC236}">
                    <a16:creationId xmlns:a16="http://schemas.microsoft.com/office/drawing/2014/main" xmlns="" id="{FB65ABD8-6080-B245-B7CB-5CF76B33E96C}"/>
                  </a:ext>
                </a:extLst>
              </p:cNvPr>
              <p:cNvSpPr/>
              <p:nvPr/>
            </p:nvSpPr>
            <p:spPr>
              <a:xfrm>
                <a:off x="920948" y="977983"/>
                <a:ext cx="714645" cy="1745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1" name="文本框 50">
                <a:extLst>
                  <a:ext uri="{FF2B5EF4-FFF2-40B4-BE49-F238E27FC236}">
                    <a16:creationId xmlns:a16="http://schemas.microsoft.com/office/drawing/2014/main" xmlns="" id="{88957DF7-A6C0-3848-B485-D6CCBD5F92BE}"/>
                  </a:ext>
                </a:extLst>
              </p:cNvPr>
              <p:cNvSpPr txBox="1"/>
              <p:nvPr/>
            </p:nvSpPr>
            <p:spPr>
              <a:xfrm>
                <a:off x="884604" y="909514"/>
                <a:ext cx="787333" cy="236026"/>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accent5">
                  <a:lumMod val="40000"/>
                  <a:lumOff val="6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dirty="0">
                  <a:solidFill>
                    <a:prstClr val="white"/>
                  </a:solidFill>
                  <a:latin typeface="DOUYU Font" pitchFamily="2" charset="-122"/>
                  <a:ea typeface="DOUYU Font" pitchFamily="2" charset="-122"/>
                </a:endParaRPr>
              </a:p>
            </p:txBody>
          </p:sp>
        </p:grpSp>
      </p:grpSp>
      <p:sp>
        <p:nvSpPr>
          <p:cNvPr id="52" name="矩形 51"/>
          <p:cNvSpPr/>
          <p:nvPr/>
        </p:nvSpPr>
        <p:spPr>
          <a:xfrm>
            <a:off x="443206" y="2781722"/>
            <a:ext cx="11304000" cy="1284006"/>
          </a:xfrm>
          <a:prstGeom prst="rect">
            <a:avLst/>
          </a:prstGeom>
        </p:spPr>
        <p:txBody>
          <a:bodyPr wrap="square">
            <a:spAutoFit/>
          </a:bodyPr>
          <a:lstStyle/>
          <a:p>
            <a:pPr algn="just">
              <a:lnSpc>
                <a:spcPct val="150000"/>
              </a:lnSpc>
              <a:spcAft>
                <a:spcPts val="0"/>
              </a:spcAft>
            </a:pP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自发反应的条件是</a:t>
            </a:r>
            <a:r>
              <a:rPr lang="en-US" altLang="zh-CN" sz="2800" kern="100" dirty="0">
                <a:latin typeface="Times New Roman" panose="02020603050405020304" pitchFamily="18" charset="0"/>
                <a:ea typeface="楷体_GB2312" panose="02010609030101010101" pitchFamily="49" charset="-122"/>
              </a:rPr>
              <a:t>Δ</a:t>
            </a:r>
            <a:r>
              <a:rPr lang="en-US" altLang="zh-CN" sz="2800" i="1" kern="100" dirty="0">
                <a:latin typeface="Times New Roman" panose="02020603050405020304" pitchFamily="18" charset="0"/>
                <a:ea typeface="楷体_GB2312" panose="02010609030101010101" pitchFamily="49" charset="-122"/>
              </a:rPr>
              <a:t>H</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i="1" kern="100" dirty="0">
                <a:latin typeface="Times New Roman" panose="02020603050405020304" pitchFamily="18" charset="0"/>
                <a:ea typeface="楷体_GB2312" panose="02010609030101010101" pitchFamily="49" charset="-122"/>
              </a:rPr>
              <a:t>T</a:t>
            </a:r>
            <a:r>
              <a:rPr lang="en-US" altLang="zh-CN" sz="2800" kern="100" dirty="0">
                <a:latin typeface="Times New Roman" panose="02020603050405020304" pitchFamily="18" charset="0"/>
                <a:ea typeface="楷体_GB2312" panose="02010609030101010101" pitchFamily="49" charset="-122"/>
              </a:rPr>
              <a:t>Δ</a:t>
            </a:r>
            <a:r>
              <a:rPr lang="en-US" altLang="zh-CN" sz="2800" i="1" kern="100" dirty="0">
                <a:latin typeface="Times New Roman" panose="02020603050405020304" pitchFamily="18" charset="0"/>
                <a:ea typeface="楷体_GB2312" panose="02010609030101010101" pitchFamily="49" charset="-122"/>
              </a:rPr>
              <a:t>S</a:t>
            </a:r>
            <a:r>
              <a:rPr lang="en-US" altLang="zh-CN" sz="2800" kern="100" dirty="0">
                <a:latin typeface="Times New Roman" panose="02020603050405020304" pitchFamily="18" charset="0"/>
                <a:ea typeface="楷体_GB2312" panose="02010609030101010101" pitchFamily="49" charset="-122"/>
              </a:rPr>
              <a:t>&lt;0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，即</a:t>
            </a:r>
            <a:r>
              <a:rPr lang="en-US" altLang="zh-CN" sz="2800" kern="100" dirty="0">
                <a:latin typeface="Times New Roman" panose="02020603050405020304" pitchFamily="18" charset="0"/>
                <a:ea typeface="楷体_GB2312" panose="02010609030101010101" pitchFamily="49" charset="-122"/>
              </a:rPr>
              <a:t>Δ</a:t>
            </a:r>
            <a:r>
              <a:rPr lang="en-US" altLang="zh-CN" sz="2800" i="1" kern="100" dirty="0">
                <a:latin typeface="Times New Roman" panose="02020603050405020304" pitchFamily="18" charset="0"/>
                <a:ea typeface="楷体_GB2312" panose="02010609030101010101" pitchFamily="49" charset="-122"/>
              </a:rPr>
              <a:t>H</a:t>
            </a:r>
            <a:r>
              <a:rPr lang="en-US" altLang="zh-CN" sz="2800" kern="100" dirty="0">
                <a:latin typeface="Times New Roman" panose="02020603050405020304" pitchFamily="18" charset="0"/>
                <a:ea typeface="楷体_GB2312" panose="02010609030101010101" pitchFamily="49" charset="-122"/>
              </a:rPr>
              <a:t>&lt;</a:t>
            </a:r>
            <a:r>
              <a:rPr lang="en-US" altLang="zh-CN" sz="2800" i="1" kern="100" dirty="0">
                <a:latin typeface="Times New Roman" panose="02020603050405020304" pitchFamily="18" charset="0"/>
                <a:ea typeface="楷体_GB2312" panose="02010609030101010101" pitchFamily="49" charset="-122"/>
              </a:rPr>
              <a:t>T</a:t>
            </a:r>
            <a:r>
              <a:rPr lang="en-US" altLang="zh-CN" sz="2800" kern="100" dirty="0">
                <a:latin typeface="Times New Roman" panose="02020603050405020304" pitchFamily="18" charset="0"/>
                <a:ea typeface="楷体_GB2312" panose="02010609030101010101" pitchFamily="49" charset="-122"/>
              </a:rPr>
              <a:t>Δ</a:t>
            </a:r>
            <a:r>
              <a:rPr lang="en-US" altLang="zh-CN" sz="2800" i="1" kern="100" dirty="0">
                <a:latin typeface="Times New Roman" panose="02020603050405020304" pitchFamily="18" charset="0"/>
                <a:ea typeface="楷体_GB2312" panose="02010609030101010101" pitchFamily="49" charset="-122"/>
              </a:rPr>
              <a:t>S</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rPr>
              <a:t>Δ</a:t>
            </a:r>
            <a:r>
              <a:rPr lang="en-US" altLang="zh-CN" sz="2800" i="1" kern="100" dirty="0">
                <a:latin typeface="Times New Roman" panose="02020603050405020304" pitchFamily="18" charset="0"/>
                <a:ea typeface="楷体_GB2312" panose="02010609030101010101" pitchFamily="49" charset="-122"/>
              </a:rPr>
              <a:t>H</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rPr>
              <a:t>218 </a:t>
            </a:r>
            <a:r>
              <a:rPr lang="en-US" altLang="zh-CN" sz="2800" kern="100" dirty="0" err="1">
                <a:latin typeface="Times New Roman" panose="02020603050405020304" pitchFamily="18" charset="0"/>
                <a:ea typeface="楷体_GB2312" panose="02010609030101010101" pitchFamily="49" charset="-122"/>
              </a:rPr>
              <a:t>kJ·mol</a:t>
            </a:r>
            <a:r>
              <a:rPr lang="zh-CN" altLang="zh-CN" sz="2800" kern="100" baseline="300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baseline="30000" dirty="0">
                <a:latin typeface="Times New Roman" panose="02020603050405020304" pitchFamily="18" charset="0"/>
                <a:ea typeface="楷体_GB2312" panose="02010609030101010101" pitchFamily="49" charset="-122"/>
              </a:rPr>
              <a:t>1</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rPr>
              <a:t>Δ</a:t>
            </a:r>
            <a:r>
              <a:rPr lang="en-US" altLang="zh-CN" sz="2800" i="1" kern="100" dirty="0">
                <a:latin typeface="Times New Roman" panose="02020603050405020304" pitchFamily="18" charset="0"/>
                <a:ea typeface="楷体_GB2312" panose="02010609030101010101" pitchFamily="49" charset="-122"/>
              </a:rPr>
              <a:t>S</a:t>
            </a:r>
            <a:r>
              <a:rPr lang="en-US" altLang="zh-CN" sz="2800" kern="100" dirty="0">
                <a:latin typeface="Times New Roman" panose="02020603050405020304" pitchFamily="18" charset="0"/>
                <a:ea typeface="楷体_GB2312" panose="02010609030101010101" pitchFamily="49" charset="-122"/>
              </a:rPr>
              <a:t>&gt;0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，故该反应应在高温下进行。</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Tree>
    <p:extLst>
      <p:ext uri="{BB962C8B-B14F-4D97-AF65-F5344CB8AC3E}">
        <p14:creationId xmlns:p14="http://schemas.microsoft.com/office/powerpoint/2010/main" val="4006947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blinds(horizontal)">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2">
                                            <p:txEl>
                                              <p:pRg st="0" end="0"/>
                                            </p:txEl>
                                          </p:spTgt>
                                        </p:tgtEl>
                                        <p:attrNameLst>
                                          <p:attrName>style.visibility</p:attrName>
                                        </p:attrNameLst>
                                      </p:cBhvr>
                                      <p:to>
                                        <p:strVal val="visible"/>
                                      </p:to>
                                    </p:set>
                                    <p:animEffect transition="in" filter="blinds(horizontal)">
                                      <p:cBhvr>
                                        <p:cTn id="12" dur="500"/>
                                        <p:tgtEl>
                                          <p:spTgt spid="52">
                                            <p:txEl>
                                              <p:pRg st="0" end="0"/>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0"/>
                                        </p:tgtEl>
                                        <p:attrNameLst>
                                          <p:attrName>style.visibility</p:attrName>
                                        </p:attrNameLst>
                                      </p:cBhvr>
                                      <p:to>
                                        <p:strVal val="visible"/>
                                      </p:to>
                                    </p:set>
                                    <p:animEffect transition="in" filter="blinds(horizontal)">
                                      <p:cBhvr>
                                        <p:cTn id="15"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45699" y="893109"/>
            <a:ext cx="11299010" cy="738664"/>
          </a:xfrm>
          <a:prstGeom prst="rect">
            <a:avLst/>
          </a:prstGeom>
        </p:spPr>
        <p:txBody>
          <a:bodyPr wrap="square">
            <a:spAutoFit/>
          </a:bodyPr>
          <a:lstStyle/>
          <a:p>
            <a:pPr algn="just">
              <a:lnSpc>
                <a:spcPct val="150000"/>
              </a:lnSpc>
              <a:spcAft>
                <a:spcPts val="0"/>
              </a:spcAft>
            </a:pPr>
            <a:r>
              <a:rPr lang="en-US" altLang="zh-CN" sz="2800" kern="100"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en-US" altLang="zh-CN" sz="2800" kern="100" dirty="0">
                <a:latin typeface="Times New Roman" panose="02020603050405020304" pitchFamily="18" charset="0"/>
                <a:ea typeface="Times New Roman" panose="02020603050405020304" pitchFamily="18" charset="0"/>
                <a:cs typeface="Times New Roman" panose="02020603050405020304" pitchFamily="18" charset="0"/>
              </a:rPr>
              <a:t>4)</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某吸热反应能自发进行，则该反应的</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____(</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填</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&gt;</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或</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&lt;</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)0</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34" name="Rectangle 21">
            <a:hlinkClick r:id="rId2" action="ppaction://hlinksldjump"/>
          </p:cNvPr>
          <p:cNvSpPr>
            <a:spLocks noChangeArrowheads="1"/>
          </p:cNvSpPr>
          <p:nvPr/>
        </p:nvSpPr>
        <p:spPr bwMode="auto">
          <a:xfrm>
            <a:off x="164023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a:t>
            </a:r>
          </a:p>
        </p:txBody>
      </p:sp>
      <p:sp>
        <p:nvSpPr>
          <p:cNvPr id="35" name="Rectangle 21">
            <a:hlinkClick r:id="rId3" action="ppaction://hlinksldjump"/>
          </p:cNvPr>
          <p:cNvSpPr>
            <a:spLocks noChangeArrowheads="1"/>
          </p:cNvSpPr>
          <p:nvPr/>
        </p:nvSpPr>
        <p:spPr bwMode="auto">
          <a:xfrm>
            <a:off x="204989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2</a:t>
            </a:r>
          </a:p>
        </p:txBody>
      </p:sp>
      <p:sp>
        <p:nvSpPr>
          <p:cNvPr id="36" name="Rectangle 21">
            <a:hlinkClick r:id="rId4" action="ppaction://hlinksldjump"/>
          </p:cNvPr>
          <p:cNvSpPr>
            <a:spLocks noChangeArrowheads="1"/>
          </p:cNvSpPr>
          <p:nvPr/>
        </p:nvSpPr>
        <p:spPr bwMode="auto">
          <a:xfrm>
            <a:off x="245955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3</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37" name="Rectangle 21">
            <a:hlinkClick r:id="rId5" action="ppaction://hlinksldjump"/>
          </p:cNvPr>
          <p:cNvSpPr>
            <a:spLocks noChangeArrowheads="1"/>
          </p:cNvSpPr>
          <p:nvPr/>
        </p:nvSpPr>
        <p:spPr bwMode="auto">
          <a:xfrm>
            <a:off x="286920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4</a:t>
            </a:r>
          </a:p>
        </p:txBody>
      </p:sp>
      <p:sp>
        <p:nvSpPr>
          <p:cNvPr id="38" name="Rectangle 21">
            <a:hlinkClick r:id="rId6" action="ppaction://hlinksldjump"/>
          </p:cNvPr>
          <p:cNvSpPr>
            <a:spLocks noChangeArrowheads="1"/>
          </p:cNvSpPr>
          <p:nvPr/>
        </p:nvSpPr>
        <p:spPr bwMode="auto">
          <a:xfrm>
            <a:off x="327886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5</a:t>
            </a:r>
          </a:p>
        </p:txBody>
      </p:sp>
      <p:sp>
        <p:nvSpPr>
          <p:cNvPr id="39" name="Rectangle 21">
            <a:hlinkClick r:id="rId7" action="ppaction://hlinksldjump"/>
          </p:cNvPr>
          <p:cNvSpPr>
            <a:spLocks noChangeArrowheads="1"/>
          </p:cNvSpPr>
          <p:nvPr/>
        </p:nvSpPr>
        <p:spPr bwMode="auto">
          <a:xfrm>
            <a:off x="368852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6</a:t>
            </a:r>
          </a:p>
        </p:txBody>
      </p:sp>
      <p:sp>
        <p:nvSpPr>
          <p:cNvPr id="40" name="Rectangle 21">
            <a:hlinkClick r:id="rId8" action="ppaction://hlinksldjump"/>
          </p:cNvPr>
          <p:cNvSpPr>
            <a:spLocks noChangeArrowheads="1"/>
          </p:cNvSpPr>
          <p:nvPr/>
        </p:nvSpPr>
        <p:spPr bwMode="auto">
          <a:xfrm>
            <a:off x="409818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41" name="Rectangle 21">
            <a:hlinkClick r:id="rId9" action="ppaction://hlinksldjump"/>
          </p:cNvPr>
          <p:cNvSpPr>
            <a:spLocks noChangeArrowheads="1"/>
          </p:cNvSpPr>
          <p:nvPr/>
        </p:nvSpPr>
        <p:spPr bwMode="auto">
          <a:xfrm>
            <a:off x="450784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8</a:t>
            </a:r>
          </a:p>
        </p:txBody>
      </p:sp>
      <p:sp>
        <p:nvSpPr>
          <p:cNvPr id="42" name="Rectangle 21">
            <a:hlinkClick r:id="rId10" action="ppaction://hlinksldjump"/>
          </p:cNvPr>
          <p:cNvSpPr>
            <a:spLocks noChangeArrowheads="1"/>
          </p:cNvSpPr>
          <p:nvPr/>
        </p:nvSpPr>
        <p:spPr bwMode="auto">
          <a:xfrm>
            <a:off x="491749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9</a:t>
            </a:r>
          </a:p>
        </p:txBody>
      </p:sp>
      <p:sp>
        <p:nvSpPr>
          <p:cNvPr id="43" name="Rectangle 21">
            <a:hlinkClick r:id="rId11" action="ppaction://hlinksldjump"/>
          </p:cNvPr>
          <p:cNvSpPr>
            <a:spLocks noChangeArrowheads="1"/>
          </p:cNvSpPr>
          <p:nvPr/>
        </p:nvSpPr>
        <p:spPr bwMode="auto">
          <a:xfrm>
            <a:off x="532715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10</a:t>
            </a:r>
          </a:p>
        </p:txBody>
      </p:sp>
      <p:sp>
        <p:nvSpPr>
          <p:cNvPr id="44" name="Rectangle 21">
            <a:hlinkClick r:id="rId12" action="ppaction://hlinksldjump"/>
          </p:cNvPr>
          <p:cNvSpPr>
            <a:spLocks noChangeArrowheads="1"/>
          </p:cNvSpPr>
          <p:nvPr/>
        </p:nvSpPr>
        <p:spPr bwMode="auto">
          <a:xfrm>
            <a:off x="573681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11</a:t>
            </a:r>
          </a:p>
        </p:txBody>
      </p:sp>
      <p:sp>
        <p:nvSpPr>
          <p:cNvPr id="45" name="Rectangle 21">
            <a:hlinkClick r:id="rId13" action="ppaction://hlinksldjump"/>
          </p:cNvPr>
          <p:cNvSpPr>
            <a:spLocks noChangeArrowheads="1"/>
          </p:cNvSpPr>
          <p:nvPr/>
        </p:nvSpPr>
        <p:spPr bwMode="auto">
          <a:xfrm>
            <a:off x="614647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12</a:t>
            </a:r>
          </a:p>
        </p:txBody>
      </p:sp>
      <p:sp>
        <p:nvSpPr>
          <p:cNvPr id="46" name="Rectangle 21">
            <a:hlinkClick r:id="rId14" action="ppaction://hlinksldjump"/>
          </p:cNvPr>
          <p:cNvSpPr>
            <a:spLocks noChangeArrowheads="1"/>
          </p:cNvSpPr>
          <p:nvPr/>
        </p:nvSpPr>
        <p:spPr bwMode="auto">
          <a:xfrm>
            <a:off x="655613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13</a:t>
            </a:r>
          </a:p>
        </p:txBody>
      </p:sp>
      <p:sp>
        <p:nvSpPr>
          <p:cNvPr id="47" name="Rectangle 21">
            <a:hlinkClick r:id="rId15" action="ppaction://hlinksldjump"/>
          </p:cNvPr>
          <p:cNvSpPr>
            <a:spLocks noChangeArrowheads="1"/>
          </p:cNvSpPr>
          <p:nvPr/>
        </p:nvSpPr>
        <p:spPr bwMode="auto">
          <a:xfrm>
            <a:off x="696578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14</a:t>
            </a:r>
          </a:p>
        </p:txBody>
      </p:sp>
      <p:sp>
        <p:nvSpPr>
          <p:cNvPr id="48" name="Rectangle 21">
            <a:hlinkClick r:id="rId16" action="ppaction://hlinksldjump"/>
          </p:cNvPr>
          <p:cNvSpPr>
            <a:spLocks noChangeArrowheads="1"/>
          </p:cNvSpPr>
          <p:nvPr/>
        </p:nvSpPr>
        <p:spPr bwMode="auto">
          <a:xfrm>
            <a:off x="737544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15</a:t>
            </a:r>
          </a:p>
        </p:txBody>
      </p:sp>
      <p:sp>
        <p:nvSpPr>
          <p:cNvPr id="49" name="Rectangle 21">
            <a:hlinkClick r:id="rId17" action="ppaction://hlinksldjump"/>
          </p:cNvPr>
          <p:cNvSpPr>
            <a:spLocks noChangeArrowheads="1"/>
          </p:cNvSpPr>
          <p:nvPr/>
        </p:nvSpPr>
        <p:spPr bwMode="auto">
          <a:xfrm>
            <a:off x="7785104" y="278414"/>
            <a:ext cx="288000" cy="288000"/>
          </a:xfrm>
          <a:prstGeom prst="roundRect">
            <a:avLst/>
          </a:prstGeom>
          <a:solidFill>
            <a:srgbClr val="00B0F0"/>
          </a:solidFill>
          <a:ln w="9525">
            <a:noFill/>
            <a:miter lim="800000"/>
            <a:headEnd/>
            <a:tailEnd/>
          </a:ln>
          <a:effectLst/>
          <a:extLst/>
        </p:spPr>
        <p:txBody>
          <a:bodyPr wrap="none" lIns="102364" tIns="51181" rIns="102364" bIns="51181" anchor="ctr"/>
          <a:lstStyle/>
          <a:p>
            <a:pPr algn="ctr" defTabSz="768046" fontAlgn="base">
              <a:spcBef>
                <a:spcPct val="0"/>
              </a:spcBef>
              <a:spcAft>
                <a:spcPct val="0"/>
              </a:spcAft>
            </a:pPr>
            <a:r>
              <a:rPr lang="en-US" altLang="zh-CN" sz="1400" dirty="0">
                <a:solidFill>
                  <a:schemeClr val="bg1"/>
                </a:solidFill>
                <a:latin typeface="Arial" panose="020B0604020202020204" pitchFamily="34" charset="0"/>
                <a:ea typeface="楷体" panose="02010609060101010101" pitchFamily="49" charset="-122"/>
                <a:cs typeface="Arial" panose="020B0604020202020204" pitchFamily="34" charset="0"/>
              </a:rPr>
              <a:t>16</a:t>
            </a:r>
          </a:p>
        </p:txBody>
      </p:sp>
      <p:sp>
        <p:nvSpPr>
          <p:cNvPr id="26" name="矩形 25"/>
          <p:cNvSpPr/>
          <p:nvPr/>
        </p:nvSpPr>
        <p:spPr>
          <a:xfrm>
            <a:off x="7175326" y="1038931"/>
            <a:ext cx="386644" cy="523220"/>
          </a:xfrm>
          <a:prstGeom prst="rect">
            <a:avLst/>
          </a:prstGeom>
        </p:spPr>
        <p:txBody>
          <a:bodyPr wrap="none">
            <a:spAutoFit/>
          </a:bodyPr>
          <a:lstStyle/>
          <a:p>
            <a:r>
              <a:rPr lang="en-US" altLang="zh-CN" sz="2800" kern="100" dirty="0" smtClean="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&gt;</a:t>
            </a:r>
            <a:endParaRPr lang="zh-CN" altLang="en-US" sz="2800"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31" name="Rectangle 21">
            <a:hlinkClick r:id="rId18" action="ppaction://hlinksldjump"/>
          </p:cNvPr>
          <p:cNvSpPr>
            <a:spLocks noChangeArrowheads="1"/>
          </p:cNvSpPr>
          <p:nvPr/>
        </p:nvSpPr>
        <p:spPr bwMode="auto">
          <a:xfrm>
            <a:off x="819476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grpSp>
        <p:nvGrpSpPr>
          <p:cNvPr id="21" name="组合 20"/>
          <p:cNvGrpSpPr/>
          <p:nvPr/>
        </p:nvGrpSpPr>
        <p:grpSpPr>
          <a:xfrm>
            <a:off x="335206" y="1701602"/>
            <a:ext cx="11520000" cy="1368152"/>
            <a:chOff x="335206" y="909514"/>
            <a:chExt cx="11520000" cy="1368152"/>
          </a:xfrm>
        </p:grpSpPr>
        <p:sp>
          <p:nvSpPr>
            <p:cNvPr id="22" name="圆角矩形 21">
              <a:extLst>
                <a:ext uri="{FF2B5EF4-FFF2-40B4-BE49-F238E27FC236}">
                  <a16:creationId xmlns:a16="http://schemas.microsoft.com/office/drawing/2014/main" xmlns="" id="{E595429C-FC91-844C-93CF-CDF13B79A00E}"/>
                </a:ext>
              </a:extLst>
            </p:cNvPr>
            <p:cNvSpPr/>
            <p:nvPr/>
          </p:nvSpPr>
          <p:spPr>
            <a:xfrm>
              <a:off x="335206" y="1030546"/>
              <a:ext cx="11520000" cy="1247120"/>
            </a:xfrm>
            <a:prstGeom prst="roundRect">
              <a:avLst>
                <a:gd name="adj" fmla="val 5336"/>
              </a:avLst>
            </a:prstGeom>
            <a:solidFill>
              <a:schemeClr val="accent5">
                <a:lumMod val="20000"/>
                <a:lumOff val="80000"/>
              </a:schemeClr>
            </a:solidFill>
            <a:ln w="285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zh-CN" dirty="0" smtClean="0">
                <a:solidFill>
                  <a:prstClr val="white"/>
                </a:solidFill>
              </a:endParaRPr>
            </a:p>
          </p:txBody>
        </p:sp>
        <p:grpSp>
          <p:nvGrpSpPr>
            <p:cNvPr id="23" name="组合 22"/>
            <p:cNvGrpSpPr/>
            <p:nvPr/>
          </p:nvGrpSpPr>
          <p:grpSpPr>
            <a:xfrm>
              <a:off x="884604" y="909514"/>
              <a:ext cx="787333" cy="243024"/>
              <a:chOff x="884604" y="909514"/>
              <a:chExt cx="787333" cy="243024"/>
            </a:xfrm>
          </p:grpSpPr>
          <p:sp>
            <p:nvSpPr>
              <p:cNvPr id="24" name="矩形 23">
                <a:extLst>
                  <a:ext uri="{FF2B5EF4-FFF2-40B4-BE49-F238E27FC236}">
                    <a16:creationId xmlns:a16="http://schemas.microsoft.com/office/drawing/2014/main" xmlns="" id="{FB65ABD8-6080-B245-B7CB-5CF76B33E96C}"/>
                  </a:ext>
                </a:extLst>
              </p:cNvPr>
              <p:cNvSpPr/>
              <p:nvPr/>
            </p:nvSpPr>
            <p:spPr>
              <a:xfrm>
                <a:off x="920948" y="977983"/>
                <a:ext cx="714645" cy="1745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5" name="文本框 24">
                <a:extLst>
                  <a:ext uri="{FF2B5EF4-FFF2-40B4-BE49-F238E27FC236}">
                    <a16:creationId xmlns:a16="http://schemas.microsoft.com/office/drawing/2014/main" xmlns="" id="{88957DF7-A6C0-3848-B485-D6CCBD5F92BE}"/>
                  </a:ext>
                </a:extLst>
              </p:cNvPr>
              <p:cNvSpPr txBox="1"/>
              <p:nvPr/>
            </p:nvSpPr>
            <p:spPr>
              <a:xfrm>
                <a:off x="884604" y="909514"/>
                <a:ext cx="787333" cy="236026"/>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accent5">
                  <a:lumMod val="40000"/>
                  <a:lumOff val="6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dirty="0">
                  <a:solidFill>
                    <a:prstClr val="white"/>
                  </a:solidFill>
                  <a:latin typeface="DOUYU Font" pitchFamily="2" charset="-122"/>
                  <a:ea typeface="DOUYU Font" pitchFamily="2" charset="-122"/>
                </a:endParaRPr>
              </a:p>
            </p:txBody>
          </p:sp>
        </p:grpSp>
      </p:grpSp>
      <p:sp>
        <p:nvSpPr>
          <p:cNvPr id="27" name="矩形 26"/>
          <p:cNvSpPr/>
          <p:nvPr/>
        </p:nvSpPr>
        <p:spPr>
          <a:xfrm>
            <a:off x="443206" y="2124876"/>
            <a:ext cx="11304000" cy="656846"/>
          </a:xfrm>
          <a:prstGeom prst="rect">
            <a:avLst/>
          </a:prstGeom>
        </p:spPr>
        <p:txBody>
          <a:bodyPr wrap="square">
            <a:spAutoFit/>
          </a:bodyPr>
          <a:lstStyle/>
          <a:p>
            <a:pPr algn="just">
              <a:lnSpc>
                <a:spcPct val="150000"/>
              </a:lnSpc>
              <a:spcAft>
                <a:spcPts val="0"/>
              </a:spcAft>
            </a:pP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吸热反应能自发进行，即</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H</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&gt;0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H</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S</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&lt;0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，又知</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&gt;0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，故</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S</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&gt;0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Tree>
    <p:extLst>
      <p:ext uri="{BB962C8B-B14F-4D97-AF65-F5344CB8AC3E}">
        <p14:creationId xmlns:p14="http://schemas.microsoft.com/office/powerpoint/2010/main" val="2829973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blinds(horizontal)">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7">
                                            <p:txEl>
                                              <p:pRg st="0" end="0"/>
                                            </p:txEl>
                                          </p:spTgt>
                                        </p:tgtEl>
                                        <p:attrNameLst>
                                          <p:attrName>style.visibility</p:attrName>
                                        </p:attrNameLst>
                                      </p:cBhvr>
                                      <p:to>
                                        <p:strVal val="visible"/>
                                      </p:to>
                                    </p:set>
                                    <p:animEffect transition="in" filter="blinds(horizontal)">
                                      <p:cBhvr>
                                        <p:cTn id="12" dur="500"/>
                                        <p:tgtEl>
                                          <p:spTgt spid="27">
                                            <p:txEl>
                                              <p:pRg st="0" end="0"/>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blinds(horizontal)">
                                      <p:cBhvr>
                                        <p:cTn id="15"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33893" y="1101552"/>
            <a:ext cx="11322627" cy="3323987"/>
          </a:xfrm>
          <a:prstGeom prst="rect">
            <a:avLst/>
          </a:prstGeom>
        </p:spPr>
        <p:txBody>
          <a:bodyPr wrap="square">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17.</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(2022·</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浙江杭州二中高二月考</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Ⅰ</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spc="-100" dirty="0">
                <a:latin typeface="Times New Roman" panose="02020603050405020304" pitchFamily="18" charset="0"/>
                <a:ea typeface="方正中等线简体" panose="03000509000000000000" pitchFamily="65" charset="-122"/>
                <a:cs typeface="Times New Roman" panose="02020603050405020304" pitchFamily="18" charset="0"/>
              </a:rPr>
              <a:t>地下水中的氮污染主要是</a:t>
            </a:r>
            <a:r>
              <a:rPr lang="zh-CN" altLang="zh-CN" sz="2800" kern="100" spc="-100" dirty="0" smtClean="0">
                <a:latin typeface="Times New Roman" panose="02020603050405020304" pitchFamily="18" charset="0"/>
                <a:ea typeface="方正中等线简体" panose="03000509000000000000" pitchFamily="65" charset="-122"/>
                <a:cs typeface="Times New Roman" panose="02020603050405020304" pitchFamily="18" charset="0"/>
              </a:rPr>
              <a:t>由</a:t>
            </a:r>
            <a:r>
              <a:rPr lang="en-US" altLang="zh-CN" sz="2800" kern="100" spc="-100" dirty="0">
                <a:latin typeface="Times New Roman" panose="02020603050405020304" pitchFamily="18" charset="0"/>
                <a:ea typeface="方正中等线简体" panose="03000509000000000000" pitchFamily="65" charset="-122"/>
                <a:cs typeface="Courier New" panose="02070309020205020404" pitchFamily="49" charset="0"/>
              </a:rPr>
              <a:t> </a:t>
            </a:r>
            <a:r>
              <a:rPr lang="en-US" altLang="zh-CN" sz="2800" kern="100" spc="-100" dirty="0" smtClean="0">
                <a:latin typeface="Times New Roman" panose="02020603050405020304" pitchFamily="18" charset="0"/>
                <a:ea typeface="方正中等线简体" panose="03000509000000000000" pitchFamily="65" charset="-122"/>
                <a:cs typeface="Courier New" panose="02070309020205020404" pitchFamily="49" charset="0"/>
              </a:rPr>
              <a:t>      </a:t>
            </a:r>
            <a:r>
              <a:rPr lang="zh-CN" altLang="zh-CN" sz="2800" kern="100" spc="-100" dirty="0" smtClean="0">
                <a:latin typeface="Times New Roman" panose="02020603050405020304" pitchFamily="18" charset="0"/>
                <a:ea typeface="方正中等线简体" panose="03000509000000000000" pitchFamily="65" charset="-122"/>
                <a:cs typeface="Times New Roman" panose="02020603050405020304" pitchFamily="18" charset="0"/>
              </a:rPr>
              <a:t>引起</a:t>
            </a:r>
            <a:r>
              <a:rPr lang="zh-CN" altLang="zh-CN" sz="2800" kern="100" spc="-100" dirty="0">
                <a:latin typeface="Times New Roman" panose="02020603050405020304" pitchFamily="18" charset="0"/>
                <a:ea typeface="方正中等线简体" panose="03000509000000000000" pitchFamily="65" charset="-122"/>
                <a:cs typeface="Times New Roman" panose="02020603050405020304" pitchFamily="18" charset="0"/>
              </a:rPr>
              <a:t>的，人们</a:t>
            </a:r>
            <a:r>
              <a:rPr lang="zh-CN" altLang="zh-CN" sz="2800" kern="100" spc="-100" dirty="0" smtClean="0">
                <a:latin typeface="Times New Roman" panose="02020603050405020304" pitchFamily="18" charset="0"/>
                <a:ea typeface="方正中等线简体" panose="03000509000000000000" pitchFamily="65" charset="-122"/>
                <a:cs typeface="Times New Roman" panose="02020603050405020304" pitchFamily="18" charset="0"/>
              </a:rPr>
              <a:t>对</a:t>
            </a:r>
            <a:r>
              <a:rPr lang="en-US" altLang="zh-CN" sz="2800" kern="100" spc="-100" dirty="0">
                <a:latin typeface="Times New Roman" panose="02020603050405020304" pitchFamily="18" charset="0"/>
                <a:ea typeface="方正中等线简体" panose="03000509000000000000" pitchFamily="65" charset="-122"/>
                <a:cs typeface="Courier New" panose="02070309020205020404" pitchFamily="49" charset="0"/>
              </a:rPr>
              <a:t> </a:t>
            </a:r>
            <a:r>
              <a:rPr lang="en-US" altLang="zh-CN" sz="2800" kern="100" spc="-100" dirty="0" smtClean="0">
                <a:latin typeface="Times New Roman" panose="02020603050405020304" pitchFamily="18" charset="0"/>
                <a:ea typeface="方正中等线简体" panose="03000509000000000000" pitchFamily="65" charset="-122"/>
                <a:cs typeface="Courier New" panose="02070309020205020404" pitchFamily="49" charset="0"/>
              </a:rPr>
              <a:t>      </a:t>
            </a:r>
            <a:r>
              <a:rPr lang="zh-CN" altLang="zh-CN" sz="2800" kern="100" spc="-100" dirty="0" smtClean="0">
                <a:latin typeface="Times New Roman" panose="02020603050405020304" pitchFamily="18" charset="0"/>
                <a:ea typeface="方正中等线简体" panose="03000509000000000000" pitchFamily="65" charset="-122"/>
                <a:cs typeface="Times New Roman" panose="02020603050405020304" pitchFamily="18" charset="0"/>
              </a:rPr>
              <a:t>的</a:t>
            </a:r>
            <a:r>
              <a:rPr lang="zh-CN" altLang="zh-CN" sz="2800" kern="100" spc="-100" dirty="0">
                <a:latin typeface="Times New Roman" panose="02020603050405020304" pitchFamily="18" charset="0"/>
                <a:ea typeface="方正中等线简体" panose="03000509000000000000" pitchFamily="65" charset="-122"/>
                <a:cs typeface="Times New Roman" panose="02020603050405020304" pitchFamily="18" charset="0"/>
              </a:rPr>
              <a:t>转化进行了长时间的研究，目前主要有物理方法、化学方法和生物方法，其中化学方法主要包含活泼金属还原法和催化反硝化法。催化反硝化法是一种经济可行的脱氮方法，其原理是在</a:t>
            </a:r>
            <a:r>
              <a:rPr lang="en-US" altLang="zh-CN" sz="2800" kern="100" spc="-100" dirty="0" err="1">
                <a:latin typeface="Times New Roman" panose="02020603050405020304" pitchFamily="18" charset="0"/>
                <a:ea typeface="方正中等线简体" panose="03000509000000000000" pitchFamily="65" charset="-122"/>
                <a:cs typeface="Courier New" panose="02070309020205020404" pitchFamily="49" charset="0"/>
              </a:rPr>
              <a:t>Pd</a:t>
            </a:r>
            <a:r>
              <a:rPr lang="en-US" altLang="zh-CN" sz="2800" kern="100" spc="-100" dirty="0">
                <a:latin typeface="Times New Roman" panose="02020603050405020304" pitchFamily="18" charset="0"/>
                <a:ea typeface="方正中等线简体" panose="03000509000000000000" pitchFamily="65" charset="-122"/>
                <a:cs typeface="Courier New" panose="02070309020205020404" pitchFamily="49" charset="0"/>
              </a:rPr>
              <a:t>/Cu</a:t>
            </a:r>
            <a:r>
              <a:rPr lang="zh-CN" altLang="zh-CN" sz="2800" kern="100" spc="-100" dirty="0">
                <a:latin typeface="Times New Roman" panose="02020603050405020304" pitchFamily="18" charset="0"/>
                <a:ea typeface="方正中等线简体" panose="03000509000000000000" pitchFamily="65" charset="-122"/>
                <a:cs typeface="Times New Roman" panose="02020603050405020304" pitchFamily="18" charset="0"/>
              </a:rPr>
              <a:t>双金属催化剂作用下，</a:t>
            </a:r>
            <a:r>
              <a:rPr lang="en-US" altLang="zh-CN" sz="2800" kern="100" spc="-100" dirty="0">
                <a:latin typeface="Times New Roman" panose="02020603050405020304" pitchFamily="18" charset="0"/>
                <a:ea typeface="方正中等线简体" panose="03000509000000000000" pitchFamily="65" charset="-122"/>
                <a:cs typeface="Courier New" panose="02070309020205020404" pitchFamily="49" charset="0"/>
              </a:rPr>
              <a:t>H</a:t>
            </a:r>
            <a:r>
              <a:rPr lang="en-US" altLang="zh-CN" sz="2800" kern="100" spc="-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spc="-100" dirty="0">
                <a:latin typeface="Times New Roman" panose="02020603050405020304" pitchFamily="18" charset="0"/>
                <a:ea typeface="方正中等线简体" panose="03000509000000000000" pitchFamily="65" charset="-122"/>
                <a:cs typeface="Times New Roman" panose="02020603050405020304" pitchFamily="18" charset="0"/>
              </a:rPr>
              <a:t>将硝酸盐还原成氮气</a:t>
            </a:r>
            <a:r>
              <a:rPr lang="zh-CN" altLang="zh-CN" sz="2800" kern="100" spc="-100" dirty="0" smtClean="0">
                <a:latin typeface="Times New Roman" panose="02020603050405020304" pitchFamily="18" charset="0"/>
                <a:ea typeface="方正中等线简体" panose="03000509000000000000" pitchFamily="65" charset="-122"/>
                <a:cs typeface="Times New Roman" panose="02020603050405020304" pitchFamily="18" charset="0"/>
              </a:rPr>
              <a:t>：</a:t>
            </a:r>
            <a:endParaRPr lang="en-US" altLang="zh-CN" sz="2800" kern="100" spc="-100" dirty="0" smtClean="0">
              <a:latin typeface="Times New Roman" panose="02020603050405020304" pitchFamily="18" charset="0"/>
              <a:ea typeface="方正中等线简体" panose="03000509000000000000" pitchFamily="65" charset="-122"/>
              <a:cs typeface="Times New Roman" panose="02020603050405020304" pitchFamily="18" charset="0"/>
            </a:endParaRPr>
          </a:p>
        </p:txBody>
      </p:sp>
      <p:sp>
        <p:nvSpPr>
          <p:cNvPr id="40" name="Rectangle 21">
            <a:hlinkClick r:id="rId3" action="ppaction://hlinksldjump"/>
          </p:cNvPr>
          <p:cNvSpPr>
            <a:spLocks noChangeArrowheads="1"/>
          </p:cNvSpPr>
          <p:nvPr/>
        </p:nvSpPr>
        <p:spPr bwMode="auto">
          <a:xfrm>
            <a:off x="164023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a:t>
            </a:r>
          </a:p>
        </p:txBody>
      </p:sp>
      <p:sp>
        <p:nvSpPr>
          <p:cNvPr id="41" name="Rectangle 21">
            <a:hlinkClick r:id="rId4" action="ppaction://hlinksldjump"/>
          </p:cNvPr>
          <p:cNvSpPr>
            <a:spLocks noChangeArrowheads="1"/>
          </p:cNvSpPr>
          <p:nvPr/>
        </p:nvSpPr>
        <p:spPr bwMode="auto">
          <a:xfrm>
            <a:off x="204989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2</a:t>
            </a:r>
          </a:p>
        </p:txBody>
      </p:sp>
      <p:sp>
        <p:nvSpPr>
          <p:cNvPr id="42" name="Rectangle 21">
            <a:hlinkClick r:id="rId5" action="ppaction://hlinksldjump"/>
          </p:cNvPr>
          <p:cNvSpPr>
            <a:spLocks noChangeArrowheads="1"/>
          </p:cNvSpPr>
          <p:nvPr/>
        </p:nvSpPr>
        <p:spPr bwMode="auto">
          <a:xfrm>
            <a:off x="245955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3</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43" name="Rectangle 21">
            <a:hlinkClick r:id="rId6" action="ppaction://hlinksldjump"/>
          </p:cNvPr>
          <p:cNvSpPr>
            <a:spLocks noChangeArrowheads="1"/>
          </p:cNvSpPr>
          <p:nvPr/>
        </p:nvSpPr>
        <p:spPr bwMode="auto">
          <a:xfrm>
            <a:off x="286920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4</a:t>
            </a:r>
          </a:p>
        </p:txBody>
      </p:sp>
      <p:sp>
        <p:nvSpPr>
          <p:cNvPr id="44" name="Rectangle 21">
            <a:hlinkClick r:id="rId7" action="ppaction://hlinksldjump"/>
          </p:cNvPr>
          <p:cNvSpPr>
            <a:spLocks noChangeArrowheads="1"/>
          </p:cNvSpPr>
          <p:nvPr/>
        </p:nvSpPr>
        <p:spPr bwMode="auto">
          <a:xfrm>
            <a:off x="327886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5</a:t>
            </a:r>
          </a:p>
        </p:txBody>
      </p:sp>
      <p:sp>
        <p:nvSpPr>
          <p:cNvPr id="45" name="Rectangle 21">
            <a:hlinkClick r:id="rId8" action="ppaction://hlinksldjump"/>
          </p:cNvPr>
          <p:cNvSpPr>
            <a:spLocks noChangeArrowheads="1"/>
          </p:cNvSpPr>
          <p:nvPr/>
        </p:nvSpPr>
        <p:spPr bwMode="auto">
          <a:xfrm>
            <a:off x="368852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6</a:t>
            </a:r>
          </a:p>
        </p:txBody>
      </p:sp>
      <p:sp>
        <p:nvSpPr>
          <p:cNvPr id="46" name="Rectangle 21">
            <a:hlinkClick r:id="rId9" action="ppaction://hlinksldjump"/>
          </p:cNvPr>
          <p:cNvSpPr>
            <a:spLocks noChangeArrowheads="1"/>
          </p:cNvSpPr>
          <p:nvPr/>
        </p:nvSpPr>
        <p:spPr bwMode="auto">
          <a:xfrm>
            <a:off x="409818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47" name="Rectangle 21">
            <a:hlinkClick r:id="rId10" action="ppaction://hlinksldjump"/>
          </p:cNvPr>
          <p:cNvSpPr>
            <a:spLocks noChangeArrowheads="1"/>
          </p:cNvSpPr>
          <p:nvPr/>
        </p:nvSpPr>
        <p:spPr bwMode="auto">
          <a:xfrm>
            <a:off x="450784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8</a:t>
            </a:r>
          </a:p>
        </p:txBody>
      </p:sp>
      <p:sp>
        <p:nvSpPr>
          <p:cNvPr id="48" name="Rectangle 21">
            <a:hlinkClick r:id="rId11" action="ppaction://hlinksldjump"/>
          </p:cNvPr>
          <p:cNvSpPr>
            <a:spLocks noChangeArrowheads="1"/>
          </p:cNvSpPr>
          <p:nvPr/>
        </p:nvSpPr>
        <p:spPr bwMode="auto">
          <a:xfrm>
            <a:off x="491749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9</a:t>
            </a:r>
          </a:p>
        </p:txBody>
      </p:sp>
      <p:sp>
        <p:nvSpPr>
          <p:cNvPr id="49" name="Rectangle 21">
            <a:hlinkClick r:id="rId12" action="ppaction://hlinksldjump"/>
          </p:cNvPr>
          <p:cNvSpPr>
            <a:spLocks noChangeArrowheads="1"/>
          </p:cNvSpPr>
          <p:nvPr/>
        </p:nvSpPr>
        <p:spPr bwMode="auto">
          <a:xfrm>
            <a:off x="532715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10</a:t>
            </a:r>
          </a:p>
        </p:txBody>
      </p:sp>
      <p:sp>
        <p:nvSpPr>
          <p:cNvPr id="50" name="Rectangle 21">
            <a:hlinkClick r:id="rId13" action="ppaction://hlinksldjump"/>
          </p:cNvPr>
          <p:cNvSpPr>
            <a:spLocks noChangeArrowheads="1"/>
          </p:cNvSpPr>
          <p:nvPr/>
        </p:nvSpPr>
        <p:spPr bwMode="auto">
          <a:xfrm>
            <a:off x="573681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11</a:t>
            </a:r>
          </a:p>
        </p:txBody>
      </p:sp>
      <p:sp>
        <p:nvSpPr>
          <p:cNvPr id="51" name="Rectangle 21">
            <a:hlinkClick r:id="rId14" action="ppaction://hlinksldjump"/>
          </p:cNvPr>
          <p:cNvSpPr>
            <a:spLocks noChangeArrowheads="1"/>
          </p:cNvSpPr>
          <p:nvPr/>
        </p:nvSpPr>
        <p:spPr bwMode="auto">
          <a:xfrm>
            <a:off x="614647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12</a:t>
            </a:r>
          </a:p>
        </p:txBody>
      </p:sp>
      <p:sp>
        <p:nvSpPr>
          <p:cNvPr id="52" name="Rectangle 21">
            <a:hlinkClick r:id="rId15" action="ppaction://hlinksldjump"/>
          </p:cNvPr>
          <p:cNvSpPr>
            <a:spLocks noChangeArrowheads="1"/>
          </p:cNvSpPr>
          <p:nvPr/>
        </p:nvSpPr>
        <p:spPr bwMode="auto">
          <a:xfrm>
            <a:off x="655613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13</a:t>
            </a:r>
          </a:p>
        </p:txBody>
      </p:sp>
      <p:sp>
        <p:nvSpPr>
          <p:cNvPr id="53" name="Rectangle 21">
            <a:hlinkClick r:id="rId16" action="ppaction://hlinksldjump"/>
          </p:cNvPr>
          <p:cNvSpPr>
            <a:spLocks noChangeArrowheads="1"/>
          </p:cNvSpPr>
          <p:nvPr/>
        </p:nvSpPr>
        <p:spPr bwMode="auto">
          <a:xfrm>
            <a:off x="696578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14</a:t>
            </a:r>
          </a:p>
        </p:txBody>
      </p:sp>
      <p:sp>
        <p:nvSpPr>
          <p:cNvPr id="54" name="Rectangle 21">
            <a:hlinkClick r:id="rId17" action="ppaction://hlinksldjump"/>
          </p:cNvPr>
          <p:cNvSpPr>
            <a:spLocks noChangeArrowheads="1"/>
          </p:cNvSpPr>
          <p:nvPr/>
        </p:nvSpPr>
        <p:spPr bwMode="auto">
          <a:xfrm>
            <a:off x="737544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15</a:t>
            </a:r>
          </a:p>
        </p:txBody>
      </p:sp>
      <p:sp>
        <p:nvSpPr>
          <p:cNvPr id="55" name="Rectangle 21">
            <a:hlinkClick r:id="rId18" action="ppaction://hlinksldjump"/>
          </p:cNvPr>
          <p:cNvSpPr>
            <a:spLocks noChangeArrowheads="1"/>
          </p:cNvSpPr>
          <p:nvPr/>
        </p:nvSpPr>
        <p:spPr bwMode="auto">
          <a:xfrm>
            <a:off x="7785104"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16</a:t>
            </a:r>
          </a:p>
        </p:txBody>
      </p:sp>
      <p:sp>
        <p:nvSpPr>
          <p:cNvPr id="31" name="Rectangle 21">
            <a:hlinkClick r:id="rId19" action="ppaction://hlinksldjump"/>
          </p:cNvPr>
          <p:cNvSpPr>
            <a:spLocks noChangeArrowheads="1"/>
          </p:cNvSpPr>
          <p:nvPr/>
        </p:nvSpPr>
        <p:spPr bwMode="auto">
          <a:xfrm>
            <a:off x="8194761" y="278414"/>
            <a:ext cx="288000" cy="288000"/>
          </a:xfrm>
          <a:prstGeom prst="roundRect">
            <a:avLst/>
          </a:prstGeom>
          <a:solidFill>
            <a:srgbClr val="00B0F0"/>
          </a:solidFill>
          <a:ln w="9525">
            <a:noFill/>
            <a:miter lim="800000"/>
            <a:headEnd/>
            <a:tailEnd/>
          </a:ln>
          <a:effectLst/>
          <a:extLst/>
        </p:spPr>
        <p:txBody>
          <a:bodyPr wrap="none" lIns="102364" tIns="51181" rIns="102364" bIns="51181" anchor="ctr"/>
          <a:lstStyle/>
          <a:p>
            <a:pPr algn="ctr" defTabSz="768046" fontAlgn="base">
              <a:spcBef>
                <a:spcPct val="0"/>
              </a:spcBef>
              <a:spcAft>
                <a:spcPct val="0"/>
              </a:spcAft>
            </a:pPr>
            <a:r>
              <a:rPr lang="en-US" altLang="zh-CN" sz="1400" dirty="0">
                <a:solidFill>
                  <a:schemeClr val="bg1"/>
                </a:solidFill>
                <a:latin typeface="Arial" panose="020B0604020202020204" pitchFamily="34" charset="0"/>
                <a:ea typeface="楷体" panose="02010609060101010101" pitchFamily="49" charset="-122"/>
                <a:cs typeface="Arial" panose="020B0604020202020204" pitchFamily="34" charset="0"/>
              </a:rPr>
              <a:t>17</a:t>
            </a:r>
          </a:p>
        </p:txBody>
      </p:sp>
      <p:graphicFrame>
        <p:nvGraphicFramePr>
          <p:cNvPr id="3" name="对象 2"/>
          <p:cNvGraphicFramePr>
            <a:graphicFrameLocks noChangeAspect="1"/>
          </p:cNvGraphicFramePr>
          <p:nvPr>
            <p:extLst>
              <p:ext uri="{D42A27DB-BD31-4B8C-83A1-F6EECF244321}">
                <p14:modId xmlns:p14="http://schemas.microsoft.com/office/powerpoint/2010/main" val="2840635891"/>
              </p:ext>
            </p:extLst>
          </p:nvPr>
        </p:nvGraphicFramePr>
        <p:xfrm>
          <a:off x="5613400" y="3625230"/>
          <a:ext cx="6604000" cy="1028700"/>
        </p:xfrm>
        <a:graphic>
          <a:graphicData uri="http://schemas.openxmlformats.org/presentationml/2006/ole">
            <mc:AlternateContent xmlns:mc="http://schemas.openxmlformats.org/markup-compatibility/2006">
              <mc:Choice xmlns:v="urn:schemas-microsoft-com:vml" Requires="v">
                <p:oleObj spid="_x0000_s693284" name="文档" r:id="rId20" imgW="6602320" imgH="1029721" progId="Word.Document.12">
                  <p:embed/>
                </p:oleObj>
              </mc:Choice>
              <mc:Fallback>
                <p:oleObj name="文档" r:id="rId20" imgW="6602320" imgH="1029721" progId="Word.Document.12">
                  <p:embed/>
                  <p:pic>
                    <p:nvPicPr>
                      <p:cNvPr id="0" name=""/>
                      <p:cNvPicPr/>
                      <p:nvPr/>
                    </p:nvPicPr>
                    <p:blipFill>
                      <a:blip r:embed="rId21"/>
                      <a:stretch>
                        <a:fillRect/>
                      </a:stretch>
                    </p:blipFill>
                    <p:spPr>
                      <a:xfrm>
                        <a:off x="5613400" y="3625230"/>
                        <a:ext cx="6604000" cy="1028700"/>
                      </a:xfrm>
                      <a:prstGeom prst="rect">
                        <a:avLst/>
                      </a:prstGeom>
                    </p:spPr>
                  </p:pic>
                </p:oleObj>
              </mc:Fallback>
            </mc:AlternateContent>
          </a:graphicData>
        </a:graphic>
      </p:graphicFrame>
      <p:graphicFrame>
        <p:nvGraphicFramePr>
          <p:cNvPr id="4" name="对象 3"/>
          <p:cNvGraphicFramePr>
            <a:graphicFrameLocks noChangeAspect="1"/>
          </p:cNvGraphicFramePr>
          <p:nvPr>
            <p:extLst>
              <p:ext uri="{D42A27DB-BD31-4B8C-83A1-F6EECF244321}">
                <p14:modId xmlns:p14="http://schemas.microsoft.com/office/powerpoint/2010/main" val="2231895287"/>
              </p:ext>
            </p:extLst>
          </p:nvPr>
        </p:nvGraphicFramePr>
        <p:xfrm>
          <a:off x="2331591" y="1845618"/>
          <a:ext cx="1603375" cy="865188"/>
        </p:xfrm>
        <a:graphic>
          <a:graphicData uri="http://schemas.openxmlformats.org/presentationml/2006/ole">
            <mc:AlternateContent xmlns:mc="http://schemas.openxmlformats.org/markup-compatibility/2006">
              <mc:Choice xmlns:v="urn:schemas-microsoft-com:vml" Requires="v">
                <p:oleObj spid="_x0000_s693285" name="文档" r:id="rId22" imgW="1603760" imgH="864657" progId="Word.Document.12">
                  <p:embed/>
                </p:oleObj>
              </mc:Choice>
              <mc:Fallback>
                <p:oleObj name="文档" r:id="rId22" imgW="1603760" imgH="864657" progId="Word.Document.12">
                  <p:embed/>
                  <p:pic>
                    <p:nvPicPr>
                      <p:cNvPr id="0" name=""/>
                      <p:cNvPicPr/>
                      <p:nvPr/>
                    </p:nvPicPr>
                    <p:blipFill>
                      <a:blip r:embed="rId23"/>
                      <a:stretch>
                        <a:fillRect/>
                      </a:stretch>
                    </p:blipFill>
                    <p:spPr>
                      <a:xfrm>
                        <a:off x="2331591" y="1845618"/>
                        <a:ext cx="1603375" cy="865188"/>
                      </a:xfrm>
                      <a:prstGeom prst="rect">
                        <a:avLst/>
                      </a:prstGeom>
                    </p:spPr>
                  </p:pic>
                </p:oleObj>
              </mc:Fallback>
            </mc:AlternateContent>
          </a:graphicData>
        </a:graphic>
      </p:graphicFrame>
      <p:graphicFrame>
        <p:nvGraphicFramePr>
          <p:cNvPr id="25" name="对象 24"/>
          <p:cNvGraphicFramePr>
            <a:graphicFrameLocks noChangeAspect="1"/>
          </p:cNvGraphicFramePr>
          <p:nvPr>
            <p:extLst>
              <p:ext uri="{D42A27DB-BD31-4B8C-83A1-F6EECF244321}">
                <p14:modId xmlns:p14="http://schemas.microsoft.com/office/powerpoint/2010/main" val="1997572423"/>
              </p:ext>
            </p:extLst>
          </p:nvPr>
        </p:nvGraphicFramePr>
        <p:xfrm>
          <a:off x="10242078" y="1221854"/>
          <a:ext cx="1603375" cy="865188"/>
        </p:xfrm>
        <a:graphic>
          <a:graphicData uri="http://schemas.openxmlformats.org/presentationml/2006/ole">
            <mc:AlternateContent xmlns:mc="http://schemas.openxmlformats.org/markup-compatibility/2006">
              <mc:Choice xmlns:v="urn:schemas-microsoft-com:vml" Requires="v">
                <p:oleObj spid="_x0000_s693286" name="文档" r:id="rId24" imgW="1603760" imgH="864657" progId="Word.Document.12">
                  <p:embed/>
                </p:oleObj>
              </mc:Choice>
              <mc:Fallback>
                <p:oleObj name="文档" r:id="rId24" imgW="1603760" imgH="864657" progId="Word.Document.12">
                  <p:embed/>
                  <p:pic>
                    <p:nvPicPr>
                      <p:cNvPr id="0" name=""/>
                      <p:cNvPicPr/>
                      <p:nvPr/>
                    </p:nvPicPr>
                    <p:blipFill>
                      <a:blip r:embed="rId25"/>
                      <a:stretch>
                        <a:fillRect/>
                      </a:stretch>
                    </p:blipFill>
                    <p:spPr>
                      <a:xfrm>
                        <a:off x="10242078" y="1221854"/>
                        <a:ext cx="1603375" cy="865188"/>
                      </a:xfrm>
                      <a:prstGeom prst="rect">
                        <a:avLst/>
                      </a:prstGeom>
                    </p:spPr>
                  </p:pic>
                </p:oleObj>
              </mc:Fallback>
            </mc:AlternateContent>
          </a:graphicData>
        </a:graphic>
      </p:graphicFrame>
    </p:spTree>
    <p:extLst>
      <p:ext uri="{BB962C8B-B14F-4D97-AF65-F5344CB8AC3E}">
        <p14:creationId xmlns:p14="http://schemas.microsoft.com/office/powerpoint/2010/main" val="168973307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33893" y="970340"/>
            <a:ext cx="11322627" cy="2677656"/>
          </a:xfrm>
          <a:prstGeom prst="rect">
            <a:avLst/>
          </a:prstGeom>
        </p:spPr>
        <p:txBody>
          <a:bodyPr wrap="square">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下列说法错误的是</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_____(</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填字母</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氮肥</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NH</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4</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NO</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3</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溶于水的过程中熵值增大</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B.</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在酸性条件下，活泼金属</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与</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 </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       </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反应</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属于自发反应</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err="1">
                <a:latin typeface="Times New Roman" panose="02020603050405020304" pitchFamily="18" charset="0"/>
                <a:ea typeface="方正中等线简体" panose="03000509000000000000" pitchFamily="65" charset="-122"/>
                <a:cs typeface="Courier New" panose="02070309020205020404" pitchFamily="49" charset="0"/>
              </a:rPr>
              <a:t>C.Pd</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/Cu</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双金属催化剂是该反应是否能自发发生的决定因素</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29" name="Rectangle 21">
            <a:hlinkClick r:id="rId3" action="ppaction://hlinksldjump"/>
          </p:cNvPr>
          <p:cNvSpPr>
            <a:spLocks noChangeArrowheads="1"/>
          </p:cNvSpPr>
          <p:nvPr/>
        </p:nvSpPr>
        <p:spPr bwMode="auto">
          <a:xfrm>
            <a:off x="164023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a:t>
            </a:r>
          </a:p>
        </p:txBody>
      </p:sp>
      <p:sp>
        <p:nvSpPr>
          <p:cNvPr id="32" name="Rectangle 21">
            <a:hlinkClick r:id="rId4" action="ppaction://hlinksldjump"/>
          </p:cNvPr>
          <p:cNvSpPr>
            <a:spLocks noChangeArrowheads="1"/>
          </p:cNvSpPr>
          <p:nvPr/>
        </p:nvSpPr>
        <p:spPr bwMode="auto">
          <a:xfrm>
            <a:off x="204989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2</a:t>
            </a:r>
          </a:p>
        </p:txBody>
      </p:sp>
      <p:sp>
        <p:nvSpPr>
          <p:cNvPr id="33" name="Rectangle 21">
            <a:hlinkClick r:id="rId5" action="ppaction://hlinksldjump"/>
          </p:cNvPr>
          <p:cNvSpPr>
            <a:spLocks noChangeArrowheads="1"/>
          </p:cNvSpPr>
          <p:nvPr/>
        </p:nvSpPr>
        <p:spPr bwMode="auto">
          <a:xfrm>
            <a:off x="245955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3</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34" name="Rectangle 21">
            <a:hlinkClick r:id="rId6" action="ppaction://hlinksldjump"/>
          </p:cNvPr>
          <p:cNvSpPr>
            <a:spLocks noChangeArrowheads="1"/>
          </p:cNvSpPr>
          <p:nvPr/>
        </p:nvSpPr>
        <p:spPr bwMode="auto">
          <a:xfrm>
            <a:off x="286920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4</a:t>
            </a:r>
          </a:p>
        </p:txBody>
      </p:sp>
      <p:sp>
        <p:nvSpPr>
          <p:cNvPr id="35" name="Rectangle 21">
            <a:hlinkClick r:id="rId7" action="ppaction://hlinksldjump"/>
          </p:cNvPr>
          <p:cNvSpPr>
            <a:spLocks noChangeArrowheads="1"/>
          </p:cNvSpPr>
          <p:nvPr/>
        </p:nvSpPr>
        <p:spPr bwMode="auto">
          <a:xfrm>
            <a:off x="327886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5</a:t>
            </a:r>
          </a:p>
        </p:txBody>
      </p:sp>
      <p:sp>
        <p:nvSpPr>
          <p:cNvPr id="36" name="Rectangle 21">
            <a:hlinkClick r:id="rId8" action="ppaction://hlinksldjump"/>
          </p:cNvPr>
          <p:cNvSpPr>
            <a:spLocks noChangeArrowheads="1"/>
          </p:cNvSpPr>
          <p:nvPr/>
        </p:nvSpPr>
        <p:spPr bwMode="auto">
          <a:xfrm>
            <a:off x="368852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6</a:t>
            </a:r>
          </a:p>
        </p:txBody>
      </p:sp>
      <p:sp>
        <p:nvSpPr>
          <p:cNvPr id="37" name="Rectangle 21">
            <a:hlinkClick r:id="rId9" action="ppaction://hlinksldjump"/>
          </p:cNvPr>
          <p:cNvSpPr>
            <a:spLocks noChangeArrowheads="1"/>
          </p:cNvSpPr>
          <p:nvPr/>
        </p:nvSpPr>
        <p:spPr bwMode="auto">
          <a:xfrm>
            <a:off x="409818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38" name="Rectangle 21">
            <a:hlinkClick r:id="rId10" action="ppaction://hlinksldjump"/>
          </p:cNvPr>
          <p:cNvSpPr>
            <a:spLocks noChangeArrowheads="1"/>
          </p:cNvSpPr>
          <p:nvPr/>
        </p:nvSpPr>
        <p:spPr bwMode="auto">
          <a:xfrm>
            <a:off x="450784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8</a:t>
            </a:r>
          </a:p>
        </p:txBody>
      </p:sp>
      <p:sp>
        <p:nvSpPr>
          <p:cNvPr id="39" name="Rectangle 21">
            <a:hlinkClick r:id="rId11" action="ppaction://hlinksldjump"/>
          </p:cNvPr>
          <p:cNvSpPr>
            <a:spLocks noChangeArrowheads="1"/>
          </p:cNvSpPr>
          <p:nvPr/>
        </p:nvSpPr>
        <p:spPr bwMode="auto">
          <a:xfrm>
            <a:off x="491749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9</a:t>
            </a:r>
          </a:p>
        </p:txBody>
      </p:sp>
      <p:sp>
        <p:nvSpPr>
          <p:cNvPr id="56" name="Rectangle 21">
            <a:hlinkClick r:id="rId12" action="ppaction://hlinksldjump"/>
          </p:cNvPr>
          <p:cNvSpPr>
            <a:spLocks noChangeArrowheads="1"/>
          </p:cNvSpPr>
          <p:nvPr/>
        </p:nvSpPr>
        <p:spPr bwMode="auto">
          <a:xfrm>
            <a:off x="532715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10</a:t>
            </a:r>
          </a:p>
        </p:txBody>
      </p:sp>
      <p:sp>
        <p:nvSpPr>
          <p:cNvPr id="57" name="Rectangle 21">
            <a:hlinkClick r:id="rId13" action="ppaction://hlinksldjump"/>
          </p:cNvPr>
          <p:cNvSpPr>
            <a:spLocks noChangeArrowheads="1"/>
          </p:cNvSpPr>
          <p:nvPr/>
        </p:nvSpPr>
        <p:spPr bwMode="auto">
          <a:xfrm>
            <a:off x="573681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11</a:t>
            </a:r>
          </a:p>
        </p:txBody>
      </p:sp>
      <p:sp>
        <p:nvSpPr>
          <p:cNvPr id="58" name="Rectangle 21">
            <a:hlinkClick r:id="rId14" action="ppaction://hlinksldjump"/>
          </p:cNvPr>
          <p:cNvSpPr>
            <a:spLocks noChangeArrowheads="1"/>
          </p:cNvSpPr>
          <p:nvPr/>
        </p:nvSpPr>
        <p:spPr bwMode="auto">
          <a:xfrm>
            <a:off x="614647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12</a:t>
            </a:r>
          </a:p>
        </p:txBody>
      </p:sp>
      <p:sp>
        <p:nvSpPr>
          <p:cNvPr id="59" name="Rectangle 21">
            <a:hlinkClick r:id="rId15" action="ppaction://hlinksldjump"/>
          </p:cNvPr>
          <p:cNvSpPr>
            <a:spLocks noChangeArrowheads="1"/>
          </p:cNvSpPr>
          <p:nvPr/>
        </p:nvSpPr>
        <p:spPr bwMode="auto">
          <a:xfrm>
            <a:off x="655613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13</a:t>
            </a:r>
          </a:p>
        </p:txBody>
      </p:sp>
      <p:sp>
        <p:nvSpPr>
          <p:cNvPr id="60" name="Rectangle 21">
            <a:hlinkClick r:id="rId16" action="ppaction://hlinksldjump"/>
          </p:cNvPr>
          <p:cNvSpPr>
            <a:spLocks noChangeArrowheads="1"/>
          </p:cNvSpPr>
          <p:nvPr/>
        </p:nvSpPr>
        <p:spPr bwMode="auto">
          <a:xfrm>
            <a:off x="696578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14</a:t>
            </a:r>
          </a:p>
        </p:txBody>
      </p:sp>
      <p:sp>
        <p:nvSpPr>
          <p:cNvPr id="61" name="Rectangle 21">
            <a:hlinkClick r:id="rId17" action="ppaction://hlinksldjump"/>
          </p:cNvPr>
          <p:cNvSpPr>
            <a:spLocks noChangeArrowheads="1"/>
          </p:cNvSpPr>
          <p:nvPr/>
        </p:nvSpPr>
        <p:spPr bwMode="auto">
          <a:xfrm>
            <a:off x="737544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15</a:t>
            </a:r>
          </a:p>
        </p:txBody>
      </p:sp>
      <p:sp>
        <p:nvSpPr>
          <p:cNvPr id="62" name="Rectangle 21">
            <a:hlinkClick r:id="rId18" action="ppaction://hlinksldjump"/>
          </p:cNvPr>
          <p:cNvSpPr>
            <a:spLocks noChangeArrowheads="1"/>
          </p:cNvSpPr>
          <p:nvPr/>
        </p:nvSpPr>
        <p:spPr bwMode="auto">
          <a:xfrm>
            <a:off x="7785104"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16</a:t>
            </a:r>
          </a:p>
        </p:txBody>
      </p:sp>
      <p:sp>
        <p:nvSpPr>
          <p:cNvPr id="63" name="Rectangle 21">
            <a:hlinkClick r:id="rId19" action="ppaction://hlinksldjump"/>
          </p:cNvPr>
          <p:cNvSpPr>
            <a:spLocks noChangeArrowheads="1"/>
          </p:cNvSpPr>
          <p:nvPr/>
        </p:nvSpPr>
        <p:spPr bwMode="auto">
          <a:xfrm>
            <a:off x="8194761" y="278414"/>
            <a:ext cx="288000" cy="288000"/>
          </a:xfrm>
          <a:prstGeom prst="roundRect">
            <a:avLst/>
          </a:prstGeom>
          <a:solidFill>
            <a:srgbClr val="00B0F0"/>
          </a:solidFill>
          <a:ln w="9525">
            <a:noFill/>
            <a:miter lim="800000"/>
            <a:headEnd/>
            <a:tailEnd/>
          </a:ln>
          <a:effectLst/>
          <a:extLst/>
        </p:spPr>
        <p:txBody>
          <a:bodyPr wrap="none" lIns="102364" tIns="51181" rIns="102364" bIns="51181" anchor="ctr"/>
          <a:lstStyle/>
          <a:p>
            <a:pPr algn="ctr" defTabSz="768046" fontAlgn="base">
              <a:spcBef>
                <a:spcPct val="0"/>
              </a:spcBef>
              <a:spcAft>
                <a:spcPct val="0"/>
              </a:spcAft>
            </a:pPr>
            <a:r>
              <a:rPr lang="en-US" altLang="zh-CN" sz="1400" dirty="0">
                <a:solidFill>
                  <a:schemeClr val="bg1"/>
                </a:solidFill>
                <a:latin typeface="Arial" panose="020B0604020202020204" pitchFamily="34" charset="0"/>
                <a:ea typeface="楷体" panose="02010609060101010101" pitchFamily="49" charset="-122"/>
                <a:cs typeface="Arial" panose="020B0604020202020204" pitchFamily="34" charset="0"/>
              </a:rPr>
              <a:t>17</a:t>
            </a:r>
          </a:p>
        </p:txBody>
      </p:sp>
      <p:graphicFrame>
        <p:nvGraphicFramePr>
          <p:cNvPr id="24" name="对象 23"/>
          <p:cNvGraphicFramePr>
            <a:graphicFrameLocks noChangeAspect="1"/>
          </p:cNvGraphicFramePr>
          <p:nvPr>
            <p:extLst>
              <p:ext uri="{D42A27DB-BD31-4B8C-83A1-F6EECF244321}">
                <p14:modId xmlns:p14="http://schemas.microsoft.com/office/powerpoint/2010/main" val="2732181385"/>
              </p:ext>
            </p:extLst>
          </p:nvPr>
        </p:nvGraphicFramePr>
        <p:xfrm>
          <a:off x="5132598" y="2375074"/>
          <a:ext cx="1603375" cy="865188"/>
        </p:xfrm>
        <a:graphic>
          <a:graphicData uri="http://schemas.openxmlformats.org/presentationml/2006/ole">
            <mc:AlternateContent xmlns:mc="http://schemas.openxmlformats.org/markup-compatibility/2006">
              <mc:Choice xmlns:v="urn:schemas-microsoft-com:vml" Requires="v">
                <p:oleObj spid="_x0000_s661566" name="文档" r:id="rId20" imgW="1603760" imgH="864657" progId="Word.Document.12">
                  <p:embed/>
                </p:oleObj>
              </mc:Choice>
              <mc:Fallback>
                <p:oleObj name="文档" r:id="rId20" imgW="1603760" imgH="864657" progId="Word.Document.12">
                  <p:embed/>
                  <p:pic>
                    <p:nvPicPr>
                      <p:cNvPr id="0" name=""/>
                      <p:cNvPicPr/>
                      <p:nvPr/>
                    </p:nvPicPr>
                    <p:blipFill>
                      <a:blip r:embed="rId21"/>
                      <a:stretch>
                        <a:fillRect/>
                      </a:stretch>
                    </p:blipFill>
                    <p:spPr>
                      <a:xfrm>
                        <a:off x="5132598" y="2375074"/>
                        <a:ext cx="1603375" cy="865188"/>
                      </a:xfrm>
                      <a:prstGeom prst="rect">
                        <a:avLst/>
                      </a:prstGeom>
                    </p:spPr>
                  </p:pic>
                </p:oleObj>
              </mc:Fallback>
            </mc:AlternateContent>
          </a:graphicData>
        </a:graphic>
      </p:graphicFrame>
      <p:sp>
        <p:nvSpPr>
          <p:cNvPr id="3" name="矩形 2"/>
          <p:cNvSpPr/>
          <p:nvPr/>
        </p:nvSpPr>
        <p:spPr>
          <a:xfrm>
            <a:off x="3871492" y="1125538"/>
            <a:ext cx="423514" cy="523220"/>
          </a:xfrm>
          <a:prstGeom prst="rect">
            <a:avLst/>
          </a:prstGeom>
        </p:spPr>
        <p:txBody>
          <a:bodyPr wrap="none">
            <a:spAutoFit/>
          </a:bodyPr>
          <a:lstStyle/>
          <a:p>
            <a:r>
              <a:rPr lang="en-US" altLang="zh-CN" sz="2800"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C</a:t>
            </a:r>
            <a:endParaRPr lang="zh-CN" altLang="en-US" sz="2800"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grpSp>
        <p:nvGrpSpPr>
          <p:cNvPr id="28" name="组合 27"/>
          <p:cNvGrpSpPr/>
          <p:nvPr/>
        </p:nvGrpSpPr>
        <p:grpSpPr>
          <a:xfrm>
            <a:off x="335206" y="3573810"/>
            <a:ext cx="11520000" cy="3096344"/>
            <a:chOff x="335206" y="909514"/>
            <a:chExt cx="11520000" cy="3096344"/>
          </a:xfrm>
        </p:grpSpPr>
        <p:sp>
          <p:nvSpPr>
            <p:cNvPr id="30" name="圆角矩形 29">
              <a:extLst>
                <a:ext uri="{FF2B5EF4-FFF2-40B4-BE49-F238E27FC236}">
                  <a16:creationId xmlns:a16="http://schemas.microsoft.com/office/drawing/2014/main" xmlns="" id="{E595429C-FC91-844C-93CF-CDF13B79A00E}"/>
                </a:ext>
              </a:extLst>
            </p:cNvPr>
            <p:cNvSpPr/>
            <p:nvPr/>
          </p:nvSpPr>
          <p:spPr>
            <a:xfrm>
              <a:off x="335206" y="1030546"/>
              <a:ext cx="11520000" cy="2975312"/>
            </a:xfrm>
            <a:prstGeom prst="roundRect">
              <a:avLst>
                <a:gd name="adj" fmla="val 5336"/>
              </a:avLst>
            </a:prstGeom>
            <a:solidFill>
              <a:schemeClr val="accent5">
                <a:lumMod val="20000"/>
                <a:lumOff val="80000"/>
              </a:schemeClr>
            </a:solidFill>
            <a:ln w="285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zh-CN" dirty="0" smtClean="0">
                <a:solidFill>
                  <a:prstClr val="white"/>
                </a:solidFill>
              </a:endParaRPr>
            </a:p>
          </p:txBody>
        </p:sp>
        <p:grpSp>
          <p:nvGrpSpPr>
            <p:cNvPr id="31" name="组合 30"/>
            <p:cNvGrpSpPr/>
            <p:nvPr/>
          </p:nvGrpSpPr>
          <p:grpSpPr>
            <a:xfrm>
              <a:off x="884604" y="909514"/>
              <a:ext cx="787333" cy="243024"/>
              <a:chOff x="884604" y="909514"/>
              <a:chExt cx="787333" cy="243024"/>
            </a:xfrm>
          </p:grpSpPr>
          <p:sp>
            <p:nvSpPr>
              <p:cNvPr id="40" name="矩形 39">
                <a:extLst>
                  <a:ext uri="{FF2B5EF4-FFF2-40B4-BE49-F238E27FC236}">
                    <a16:creationId xmlns:a16="http://schemas.microsoft.com/office/drawing/2014/main" xmlns="" id="{FB65ABD8-6080-B245-B7CB-5CF76B33E96C}"/>
                  </a:ext>
                </a:extLst>
              </p:cNvPr>
              <p:cNvSpPr/>
              <p:nvPr/>
            </p:nvSpPr>
            <p:spPr>
              <a:xfrm>
                <a:off x="920948" y="977983"/>
                <a:ext cx="714645" cy="1745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1" name="文本框 40">
                <a:extLst>
                  <a:ext uri="{FF2B5EF4-FFF2-40B4-BE49-F238E27FC236}">
                    <a16:creationId xmlns:a16="http://schemas.microsoft.com/office/drawing/2014/main" xmlns="" id="{88957DF7-A6C0-3848-B485-D6CCBD5F92BE}"/>
                  </a:ext>
                </a:extLst>
              </p:cNvPr>
              <p:cNvSpPr txBox="1"/>
              <p:nvPr/>
            </p:nvSpPr>
            <p:spPr>
              <a:xfrm>
                <a:off x="884604" y="909514"/>
                <a:ext cx="787333" cy="236026"/>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accent5">
                  <a:lumMod val="40000"/>
                  <a:lumOff val="6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dirty="0">
                  <a:solidFill>
                    <a:prstClr val="white"/>
                  </a:solidFill>
                  <a:latin typeface="DOUYU Font" pitchFamily="2" charset="-122"/>
                  <a:ea typeface="DOUYU Font" pitchFamily="2" charset="-122"/>
                </a:endParaRPr>
              </a:p>
            </p:txBody>
          </p:sp>
        </p:grpSp>
      </p:grpSp>
      <p:sp>
        <p:nvSpPr>
          <p:cNvPr id="42" name="矩形 41"/>
          <p:cNvSpPr/>
          <p:nvPr/>
        </p:nvSpPr>
        <p:spPr>
          <a:xfrm>
            <a:off x="443206" y="3861842"/>
            <a:ext cx="11304000" cy="2595839"/>
          </a:xfrm>
          <a:prstGeom prst="rect">
            <a:avLst/>
          </a:prstGeom>
        </p:spPr>
        <p:txBody>
          <a:bodyPr wrap="square">
            <a:spAutoFit/>
          </a:bodyPr>
          <a:lstStyle/>
          <a:p>
            <a:pPr algn="just">
              <a:lnSpc>
                <a:spcPct val="150000"/>
              </a:lnSpc>
              <a:spcAft>
                <a:spcPts val="0"/>
              </a:spcAft>
            </a:pPr>
            <a:r>
              <a:rPr lang="en-US" altLang="zh-CN" sz="2800" kern="100" dirty="0" smtClean="0">
                <a:latin typeface="Times New Roman" panose="02020603050405020304" pitchFamily="18" charset="0"/>
                <a:ea typeface="楷体_GB2312" panose="02010609030101010101" pitchFamily="49" charset="-122"/>
                <a:cs typeface="Courier New" panose="02070309020205020404" pitchFamily="49" charset="0"/>
              </a:rPr>
              <a:t>NH</a:t>
            </a:r>
            <a:r>
              <a:rPr lang="en-US" altLang="zh-CN" sz="2800" kern="100" baseline="-25000" dirty="0" smtClean="0">
                <a:latin typeface="Times New Roman" panose="02020603050405020304" pitchFamily="18" charset="0"/>
                <a:ea typeface="楷体_GB2312" panose="02010609030101010101" pitchFamily="49" charset="-122"/>
                <a:cs typeface="Courier New" panose="02070309020205020404" pitchFamily="49" charset="0"/>
              </a:rPr>
              <a:t>4</a:t>
            </a:r>
            <a:r>
              <a:rPr lang="en-US" altLang="zh-CN" sz="2800" kern="100" dirty="0" smtClean="0">
                <a:latin typeface="Times New Roman" panose="02020603050405020304" pitchFamily="18" charset="0"/>
                <a:ea typeface="楷体_GB2312" panose="02010609030101010101" pitchFamily="49" charset="-122"/>
                <a:cs typeface="Courier New" panose="02070309020205020404" pitchFamily="49" charset="0"/>
              </a:rPr>
              <a:t>NO</a:t>
            </a:r>
            <a:r>
              <a:rPr lang="en-US" altLang="zh-CN" sz="2800" kern="100" baseline="-25000" dirty="0" smtClean="0">
                <a:latin typeface="Times New Roman" panose="02020603050405020304" pitchFamily="18" charset="0"/>
                <a:ea typeface="楷体_GB2312" panose="02010609030101010101" pitchFamily="49" charset="-122"/>
                <a:cs typeface="Courier New" panose="02070309020205020404" pitchFamily="49" charset="0"/>
              </a:rPr>
              <a:t>3</a:t>
            </a: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溶于水时混乱度增大，其熵值增大，</a:t>
            </a:r>
            <a:r>
              <a:rPr lang="en-US" altLang="zh-CN" sz="2800" kern="100" dirty="0" smtClean="0">
                <a:latin typeface="Times New Roman" panose="02020603050405020304" pitchFamily="18" charset="0"/>
                <a:ea typeface="楷体_GB2312" panose="02010609030101010101" pitchFamily="49" charset="-122"/>
                <a:cs typeface="Courier New" panose="02070309020205020404" pitchFamily="49" charset="0"/>
              </a:rPr>
              <a:t>A</a:t>
            </a: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项正确；</a:t>
            </a:r>
            <a:endParaRPr lang="en-US"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endParaRPr>
          </a:p>
          <a:p>
            <a:pPr algn="just">
              <a:lnSpc>
                <a:spcPct val="150000"/>
              </a:lnSpc>
              <a:spcAft>
                <a:spcPts val="0"/>
              </a:spcAft>
            </a:pP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活泼金属易失去电子，酸性条件下</a:t>
            </a:r>
            <a:r>
              <a:rPr lang="en-US" altLang="zh-CN" sz="2800" kern="100" dirty="0" smtClean="0">
                <a:latin typeface="Times New Roman" panose="02020603050405020304" pitchFamily="18" charset="0"/>
                <a:ea typeface="楷体_GB2312" panose="02010609030101010101" pitchFamily="49" charset="-122"/>
                <a:cs typeface="Courier New" panose="02070309020205020404" pitchFamily="49" charset="0"/>
              </a:rPr>
              <a:t>      </a:t>
            </a: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具有强氧化性，二者反应属于自发反应，</a:t>
            </a:r>
            <a:r>
              <a:rPr lang="en-US" altLang="zh-CN" sz="2800" kern="100" dirty="0" smtClean="0">
                <a:latin typeface="Times New Roman" panose="02020603050405020304" pitchFamily="18" charset="0"/>
                <a:ea typeface="楷体_GB2312" panose="02010609030101010101" pitchFamily="49" charset="-122"/>
                <a:cs typeface="Courier New" panose="02070309020205020404" pitchFamily="49" charset="0"/>
              </a:rPr>
              <a:t>B</a:t>
            </a: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项正确；</a:t>
            </a:r>
            <a:endParaRPr lang="en-US"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endParaRPr>
          </a:p>
          <a:p>
            <a:pPr algn="just">
              <a:lnSpc>
                <a:spcPct val="150000"/>
              </a:lnSpc>
              <a:spcAft>
                <a:spcPts val="0"/>
              </a:spcAft>
            </a:pP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决定反应是否为自发反应的因素是反应物自身的性质，</a:t>
            </a:r>
            <a:r>
              <a:rPr lang="en-US" altLang="zh-CN" sz="2800" kern="100" dirty="0" smtClean="0">
                <a:latin typeface="Times New Roman" panose="02020603050405020304" pitchFamily="18" charset="0"/>
                <a:ea typeface="楷体_GB2312" panose="02010609030101010101" pitchFamily="49" charset="-122"/>
                <a:cs typeface="Courier New" panose="02070309020205020404" pitchFamily="49" charset="0"/>
              </a:rPr>
              <a:t>C</a:t>
            </a: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项错误。</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p:txBody>
      </p:sp>
      <p:graphicFrame>
        <p:nvGraphicFramePr>
          <p:cNvPr id="43" name="对象 42"/>
          <p:cNvGraphicFramePr>
            <a:graphicFrameLocks noChangeAspect="1"/>
          </p:cNvGraphicFramePr>
          <p:nvPr>
            <p:extLst>
              <p:ext uri="{D42A27DB-BD31-4B8C-83A1-F6EECF244321}">
                <p14:modId xmlns:p14="http://schemas.microsoft.com/office/powerpoint/2010/main" val="3161343165"/>
              </p:ext>
            </p:extLst>
          </p:nvPr>
        </p:nvGraphicFramePr>
        <p:xfrm>
          <a:off x="5934285" y="4594736"/>
          <a:ext cx="1603375" cy="865188"/>
        </p:xfrm>
        <a:graphic>
          <a:graphicData uri="http://schemas.openxmlformats.org/presentationml/2006/ole">
            <mc:AlternateContent xmlns:mc="http://schemas.openxmlformats.org/markup-compatibility/2006">
              <mc:Choice xmlns:v="urn:schemas-microsoft-com:vml" Requires="v">
                <p:oleObj spid="_x0000_s661567" name="文档" r:id="rId22" imgW="1603760" imgH="864657" progId="Word.Document.12">
                  <p:embed/>
                </p:oleObj>
              </mc:Choice>
              <mc:Fallback>
                <p:oleObj name="文档" r:id="rId22" imgW="1603760" imgH="864657" progId="Word.Document.12">
                  <p:embed/>
                  <p:pic>
                    <p:nvPicPr>
                      <p:cNvPr id="0" name=""/>
                      <p:cNvPicPr/>
                      <p:nvPr/>
                    </p:nvPicPr>
                    <p:blipFill>
                      <a:blip r:embed="rId21"/>
                      <a:stretch>
                        <a:fillRect/>
                      </a:stretch>
                    </p:blipFill>
                    <p:spPr>
                      <a:xfrm>
                        <a:off x="5934285" y="4594736"/>
                        <a:ext cx="1603375" cy="865188"/>
                      </a:xfrm>
                      <a:prstGeom prst="rect">
                        <a:avLst/>
                      </a:prstGeom>
                    </p:spPr>
                  </p:pic>
                </p:oleObj>
              </mc:Fallback>
            </mc:AlternateContent>
          </a:graphicData>
        </a:graphic>
      </p:graphicFrame>
    </p:spTree>
    <p:extLst>
      <p:ext uri="{BB962C8B-B14F-4D97-AF65-F5344CB8AC3E}">
        <p14:creationId xmlns:p14="http://schemas.microsoft.com/office/powerpoint/2010/main" val="333253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2">
                                            <p:txEl>
                                              <p:pRg st="0" end="0"/>
                                            </p:txEl>
                                          </p:spTgt>
                                        </p:tgtEl>
                                        <p:attrNameLst>
                                          <p:attrName>style.visibility</p:attrName>
                                        </p:attrNameLst>
                                      </p:cBhvr>
                                      <p:to>
                                        <p:strVal val="visible"/>
                                      </p:to>
                                    </p:set>
                                    <p:animEffect transition="in" filter="blinds(horizontal)">
                                      <p:cBhvr>
                                        <p:cTn id="12" dur="500"/>
                                        <p:tgtEl>
                                          <p:spTgt spid="42">
                                            <p:txEl>
                                              <p:pRg st="0" end="0"/>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28"/>
                                        </p:tgtEl>
                                        <p:attrNameLst>
                                          <p:attrName>style.visibility</p:attrName>
                                        </p:attrNameLst>
                                      </p:cBhvr>
                                      <p:to>
                                        <p:strVal val="visible"/>
                                      </p:to>
                                    </p:set>
                                    <p:animEffect transition="in" filter="blinds(horizontal)">
                                      <p:cBhvr>
                                        <p:cTn id="15" dur="500"/>
                                        <p:tgtEl>
                                          <p:spTgt spid="28"/>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42">
                                            <p:txEl>
                                              <p:pRg st="1" end="1"/>
                                            </p:txEl>
                                          </p:spTgt>
                                        </p:tgtEl>
                                        <p:attrNameLst>
                                          <p:attrName>style.visibility</p:attrName>
                                        </p:attrNameLst>
                                      </p:cBhvr>
                                      <p:to>
                                        <p:strVal val="visible"/>
                                      </p:to>
                                    </p:set>
                                    <p:animEffect transition="in" filter="blinds(horizontal)">
                                      <p:cBhvr>
                                        <p:cTn id="20" dur="500"/>
                                        <p:tgtEl>
                                          <p:spTgt spid="42">
                                            <p:txEl>
                                              <p:pRg st="1" end="1"/>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43"/>
                                        </p:tgtEl>
                                        <p:attrNameLst>
                                          <p:attrName>style.visibility</p:attrName>
                                        </p:attrNameLst>
                                      </p:cBhvr>
                                      <p:to>
                                        <p:strVal val="visible"/>
                                      </p:to>
                                    </p:set>
                                    <p:animEffect transition="in" filter="blinds(horizontal)">
                                      <p:cBhvr>
                                        <p:cTn id="23" dur="500"/>
                                        <p:tgtEl>
                                          <p:spTgt spid="43"/>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42">
                                            <p:txEl>
                                              <p:pRg st="2" end="2"/>
                                            </p:txEl>
                                          </p:spTgt>
                                        </p:tgtEl>
                                        <p:attrNameLst>
                                          <p:attrName>style.visibility</p:attrName>
                                        </p:attrNameLst>
                                      </p:cBhvr>
                                      <p:to>
                                        <p:strVal val="visible"/>
                                      </p:to>
                                    </p:set>
                                    <p:animEffect transition="in" filter="blinds(horizontal)">
                                      <p:cBhvr>
                                        <p:cTn id="28" dur="500"/>
                                        <p:tgtEl>
                                          <p:spTgt spid="4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33893" y="970340"/>
            <a:ext cx="11322627" cy="2031325"/>
          </a:xfrm>
          <a:prstGeom prst="rect">
            <a:avLst/>
          </a:prstGeom>
        </p:spPr>
        <p:txBody>
          <a:bodyPr wrap="square">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已知</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 </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                              N</a:t>
            </a:r>
            <a:r>
              <a:rPr lang="en-US" altLang="zh-CN" sz="2800" kern="100" baseline="-25000" dirty="0" smtClean="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2OH</a:t>
            </a:r>
            <a:r>
              <a:rPr lang="zh-CN" altLang="zh-CN" sz="2800" kern="100" baseline="300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4H</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O</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的</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H</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a</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 </a:t>
            </a:r>
            <a:r>
              <a:rPr lang="en-US" altLang="zh-CN" sz="2800" kern="100" dirty="0" err="1">
                <a:latin typeface="Times New Roman" panose="02020603050405020304" pitchFamily="18" charset="0"/>
                <a:ea typeface="方正中等线简体" panose="03000509000000000000" pitchFamily="65" charset="-122"/>
                <a:cs typeface="Courier New" panose="02070309020205020404" pitchFamily="49" charset="0"/>
              </a:rPr>
              <a:t>kJ·mol</a:t>
            </a:r>
            <a:r>
              <a:rPr lang="zh-CN" altLang="zh-CN" sz="2800" kern="100" baseline="300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baseline="30000" dirty="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a:t>
            </a:r>
            <a:endParaRPr lang="en-US"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endParaRPr>
          </a:p>
          <a:p>
            <a:pPr algn="just">
              <a:lnSpc>
                <a:spcPct val="150000"/>
              </a:lnSpc>
              <a:spcAft>
                <a:spcPts val="0"/>
              </a:spcAft>
            </a:pPr>
            <a:r>
              <a:rPr lang="en-US" altLang="zh-CN" sz="2800" i="1" kern="100" dirty="0" smtClean="0">
                <a:latin typeface="Times New Roman" panose="02020603050405020304" pitchFamily="18" charset="0"/>
                <a:ea typeface="方正中等线简体" panose="03000509000000000000" pitchFamily="65" charset="-122"/>
                <a:cs typeface="Courier New" panose="02070309020205020404" pitchFamily="49" charset="0"/>
              </a:rPr>
              <a:t>b</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 </a:t>
            </a:r>
            <a:r>
              <a:rPr lang="en-US" altLang="zh-CN" sz="2800" kern="100" dirty="0" err="1">
                <a:latin typeface="Times New Roman" panose="02020603050405020304" pitchFamily="18" charset="0"/>
                <a:ea typeface="方正中等线简体" panose="03000509000000000000" pitchFamily="65" charset="-122"/>
                <a:cs typeface="Courier New" panose="02070309020205020404" pitchFamily="49" charset="0"/>
              </a:rPr>
              <a:t>J·mol</a:t>
            </a:r>
            <a:r>
              <a:rPr lang="zh-CN" altLang="zh-CN" sz="2800" kern="100" baseline="300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baseline="30000" dirty="0">
                <a:latin typeface="Times New Roman" panose="02020603050405020304" pitchFamily="18" charset="0"/>
                <a:ea typeface="方正中等线简体" panose="03000509000000000000" pitchFamily="65" charset="-122"/>
                <a:cs typeface="Courier New" panose="02070309020205020404" pitchFamily="49" charset="0"/>
              </a:rPr>
              <a:t>1</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·K</a:t>
            </a:r>
            <a:r>
              <a:rPr lang="zh-CN" altLang="zh-CN" sz="2800" kern="100" baseline="300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baseline="30000" dirty="0">
                <a:latin typeface="Times New Roman" panose="02020603050405020304" pitchFamily="18" charset="0"/>
                <a:ea typeface="方正中等线简体" panose="03000509000000000000" pitchFamily="65" charset="-122"/>
                <a:cs typeface="Courier New" panose="02070309020205020404" pitchFamily="49" charset="0"/>
              </a:rPr>
              <a:t>1</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a</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b</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均为正值</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，该反应</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________________(</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填</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能</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不能</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或</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无法判断是否能</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自发进行。</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29" name="Rectangle 21">
            <a:hlinkClick r:id="rId3" action="ppaction://hlinksldjump"/>
          </p:cNvPr>
          <p:cNvSpPr>
            <a:spLocks noChangeArrowheads="1"/>
          </p:cNvSpPr>
          <p:nvPr/>
        </p:nvSpPr>
        <p:spPr bwMode="auto">
          <a:xfrm>
            <a:off x="164023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a:t>
            </a:r>
          </a:p>
        </p:txBody>
      </p:sp>
      <p:sp>
        <p:nvSpPr>
          <p:cNvPr id="32" name="Rectangle 21">
            <a:hlinkClick r:id="rId4" action="ppaction://hlinksldjump"/>
          </p:cNvPr>
          <p:cNvSpPr>
            <a:spLocks noChangeArrowheads="1"/>
          </p:cNvSpPr>
          <p:nvPr/>
        </p:nvSpPr>
        <p:spPr bwMode="auto">
          <a:xfrm>
            <a:off x="204989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2</a:t>
            </a:r>
          </a:p>
        </p:txBody>
      </p:sp>
      <p:sp>
        <p:nvSpPr>
          <p:cNvPr id="33" name="Rectangle 21">
            <a:hlinkClick r:id="rId5" action="ppaction://hlinksldjump"/>
          </p:cNvPr>
          <p:cNvSpPr>
            <a:spLocks noChangeArrowheads="1"/>
          </p:cNvSpPr>
          <p:nvPr/>
        </p:nvSpPr>
        <p:spPr bwMode="auto">
          <a:xfrm>
            <a:off x="245955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3</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34" name="Rectangle 21">
            <a:hlinkClick r:id="rId6" action="ppaction://hlinksldjump"/>
          </p:cNvPr>
          <p:cNvSpPr>
            <a:spLocks noChangeArrowheads="1"/>
          </p:cNvSpPr>
          <p:nvPr/>
        </p:nvSpPr>
        <p:spPr bwMode="auto">
          <a:xfrm>
            <a:off x="286920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4</a:t>
            </a:r>
          </a:p>
        </p:txBody>
      </p:sp>
      <p:sp>
        <p:nvSpPr>
          <p:cNvPr id="35" name="Rectangle 21">
            <a:hlinkClick r:id="rId7" action="ppaction://hlinksldjump"/>
          </p:cNvPr>
          <p:cNvSpPr>
            <a:spLocks noChangeArrowheads="1"/>
          </p:cNvSpPr>
          <p:nvPr/>
        </p:nvSpPr>
        <p:spPr bwMode="auto">
          <a:xfrm>
            <a:off x="327886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5</a:t>
            </a:r>
          </a:p>
        </p:txBody>
      </p:sp>
      <p:sp>
        <p:nvSpPr>
          <p:cNvPr id="36" name="Rectangle 21">
            <a:hlinkClick r:id="rId8" action="ppaction://hlinksldjump"/>
          </p:cNvPr>
          <p:cNvSpPr>
            <a:spLocks noChangeArrowheads="1"/>
          </p:cNvSpPr>
          <p:nvPr/>
        </p:nvSpPr>
        <p:spPr bwMode="auto">
          <a:xfrm>
            <a:off x="368852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6</a:t>
            </a:r>
          </a:p>
        </p:txBody>
      </p:sp>
      <p:sp>
        <p:nvSpPr>
          <p:cNvPr id="37" name="Rectangle 21">
            <a:hlinkClick r:id="rId9" action="ppaction://hlinksldjump"/>
          </p:cNvPr>
          <p:cNvSpPr>
            <a:spLocks noChangeArrowheads="1"/>
          </p:cNvSpPr>
          <p:nvPr/>
        </p:nvSpPr>
        <p:spPr bwMode="auto">
          <a:xfrm>
            <a:off x="409818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38" name="Rectangle 21">
            <a:hlinkClick r:id="rId10" action="ppaction://hlinksldjump"/>
          </p:cNvPr>
          <p:cNvSpPr>
            <a:spLocks noChangeArrowheads="1"/>
          </p:cNvSpPr>
          <p:nvPr/>
        </p:nvSpPr>
        <p:spPr bwMode="auto">
          <a:xfrm>
            <a:off x="450784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8</a:t>
            </a:r>
          </a:p>
        </p:txBody>
      </p:sp>
      <p:sp>
        <p:nvSpPr>
          <p:cNvPr id="39" name="Rectangle 21">
            <a:hlinkClick r:id="rId11" action="ppaction://hlinksldjump"/>
          </p:cNvPr>
          <p:cNvSpPr>
            <a:spLocks noChangeArrowheads="1"/>
          </p:cNvSpPr>
          <p:nvPr/>
        </p:nvSpPr>
        <p:spPr bwMode="auto">
          <a:xfrm>
            <a:off x="491749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9</a:t>
            </a:r>
          </a:p>
        </p:txBody>
      </p:sp>
      <p:sp>
        <p:nvSpPr>
          <p:cNvPr id="56" name="Rectangle 21">
            <a:hlinkClick r:id="rId12" action="ppaction://hlinksldjump"/>
          </p:cNvPr>
          <p:cNvSpPr>
            <a:spLocks noChangeArrowheads="1"/>
          </p:cNvSpPr>
          <p:nvPr/>
        </p:nvSpPr>
        <p:spPr bwMode="auto">
          <a:xfrm>
            <a:off x="532715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10</a:t>
            </a:r>
          </a:p>
        </p:txBody>
      </p:sp>
      <p:sp>
        <p:nvSpPr>
          <p:cNvPr id="57" name="Rectangle 21">
            <a:hlinkClick r:id="rId13" action="ppaction://hlinksldjump"/>
          </p:cNvPr>
          <p:cNvSpPr>
            <a:spLocks noChangeArrowheads="1"/>
          </p:cNvSpPr>
          <p:nvPr/>
        </p:nvSpPr>
        <p:spPr bwMode="auto">
          <a:xfrm>
            <a:off x="573681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11</a:t>
            </a:r>
          </a:p>
        </p:txBody>
      </p:sp>
      <p:sp>
        <p:nvSpPr>
          <p:cNvPr id="58" name="Rectangle 21">
            <a:hlinkClick r:id="rId14" action="ppaction://hlinksldjump"/>
          </p:cNvPr>
          <p:cNvSpPr>
            <a:spLocks noChangeArrowheads="1"/>
          </p:cNvSpPr>
          <p:nvPr/>
        </p:nvSpPr>
        <p:spPr bwMode="auto">
          <a:xfrm>
            <a:off x="614647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12</a:t>
            </a:r>
          </a:p>
        </p:txBody>
      </p:sp>
      <p:sp>
        <p:nvSpPr>
          <p:cNvPr id="59" name="Rectangle 21">
            <a:hlinkClick r:id="rId15" action="ppaction://hlinksldjump"/>
          </p:cNvPr>
          <p:cNvSpPr>
            <a:spLocks noChangeArrowheads="1"/>
          </p:cNvSpPr>
          <p:nvPr/>
        </p:nvSpPr>
        <p:spPr bwMode="auto">
          <a:xfrm>
            <a:off x="655613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13</a:t>
            </a:r>
          </a:p>
        </p:txBody>
      </p:sp>
      <p:sp>
        <p:nvSpPr>
          <p:cNvPr id="60" name="Rectangle 21">
            <a:hlinkClick r:id="rId16" action="ppaction://hlinksldjump"/>
          </p:cNvPr>
          <p:cNvSpPr>
            <a:spLocks noChangeArrowheads="1"/>
          </p:cNvSpPr>
          <p:nvPr/>
        </p:nvSpPr>
        <p:spPr bwMode="auto">
          <a:xfrm>
            <a:off x="696578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14</a:t>
            </a:r>
          </a:p>
        </p:txBody>
      </p:sp>
      <p:sp>
        <p:nvSpPr>
          <p:cNvPr id="61" name="Rectangle 21">
            <a:hlinkClick r:id="rId17" action="ppaction://hlinksldjump"/>
          </p:cNvPr>
          <p:cNvSpPr>
            <a:spLocks noChangeArrowheads="1"/>
          </p:cNvSpPr>
          <p:nvPr/>
        </p:nvSpPr>
        <p:spPr bwMode="auto">
          <a:xfrm>
            <a:off x="737544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15</a:t>
            </a:r>
          </a:p>
        </p:txBody>
      </p:sp>
      <p:sp>
        <p:nvSpPr>
          <p:cNvPr id="62" name="Rectangle 21">
            <a:hlinkClick r:id="rId18" action="ppaction://hlinksldjump"/>
          </p:cNvPr>
          <p:cNvSpPr>
            <a:spLocks noChangeArrowheads="1"/>
          </p:cNvSpPr>
          <p:nvPr/>
        </p:nvSpPr>
        <p:spPr bwMode="auto">
          <a:xfrm>
            <a:off x="7785104"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16</a:t>
            </a:r>
          </a:p>
        </p:txBody>
      </p:sp>
      <p:sp>
        <p:nvSpPr>
          <p:cNvPr id="63" name="Rectangle 21">
            <a:hlinkClick r:id="rId19" action="ppaction://hlinksldjump"/>
          </p:cNvPr>
          <p:cNvSpPr>
            <a:spLocks noChangeArrowheads="1"/>
          </p:cNvSpPr>
          <p:nvPr/>
        </p:nvSpPr>
        <p:spPr bwMode="auto">
          <a:xfrm>
            <a:off x="8194761" y="278414"/>
            <a:ext cx="288000" cy="288000"/>
          </a:xfrm>
          <a:prstGeom prst="roundRect">
            <a:avLst/>
          </a:prstGeom>
          <a:solidFill>
            <a:srgbClr val="00B0F0"/>
          </a:solidFill>
          <a:ln w="9525">
            <a:noFill/>
            <a:miter lim="800000"/>
            <a:headEnd/>
            <a:tailEnd/>
          </a:ln>
          <a:effectLst/>
          <a:extLst/>
        </p:spPr>
        <p:txBody>
          <a:bodyPr wrap="none" lIns="102364" tIns="51181" rIns="102364" bIns="51181" anchor="ctr"/>
          <a:lstStyle/>
          <a:p>
            <a:pPr algn="ctr" defTabSz="768046" fontAlgn="base">
              <a:spcBef>
                <a:spcPct val="0"/>
              </a:spcBef>
              <a:spcAft>
                <a:spcPct val="0"/>
              </a:spcAft>
            </a:pPr>
            <a:r>
              <a:rPr lang="en-US" altLang="zh-CN" sz="1400" dirty="0">
                <a:solidFill>
                  <a:schemeClr val="bg1"/>
                </a:solidFill>
                <a:latin typeface="Arial" panose="020B0604020202020204" pitchFamily="34" charset="0"/>
                <a:ea typeface="楷体" panose="02010609060101010101" pitchFamily="49" charset="-122"/>
                <a:cs typeface="Arial" panose="020B0604020202020204" pitchFamily="34" charset="0"/>
              </a:rPr>
              <a:t>17</a:t>
            </a:r>
          </a:p>
        </p:txBody>
      </p:sp>
      <p:graphicFrame>
        <p:nvGraphicFramePr>
          <p:cNvPr id="3" name="对象 2"/>
          <p:cNvGraphicFramePr>
            <a:graphicFrameLocks noChangeAspect="1"/>
          </p:cNvGraphicFramePr>
          <p:nvPr>
            <p:extLst>
              <p:ext uri="{D42A27DB-BD31-4B8C-83A1-F6EECF244321}">
                <p14:modId xmlns:p14="http://schemas.microsoft.com/office/powerpoint/2010/main" val="2030057593"/>
              </p:ext>
            </p:extLst>
          </p:nvPr>
        </p:nvGraphicFramePr>
        <p:xfrm>
          <a:off x="1896591" y="963538"/>
          <a:ext cx="3787775" cy="954088"/>
        </p:xfrm>
        <a:graphic>
          <a:graphicData uri="http://schemas.openxmlformats.org/presentationml/2006/ole">
            <mc:AlternateContent xmlns:mc="http://schemas.openxmlformats.org/markup-compatibility/2006">
              <mc:Choice xmlns:v="urn:schemas-microsoft-com:vml" Requires="v">
                <p:oleObj spid="_x0000_s694288" name="文档" r:id="rId20" imgW="3787336" imgH="953719" progId="Word.Document.12">
                  <p:embed/>
                </p:oleObj>
              </mc:Choice>
              <mc:Fallback>
                <p:oleObj name="文档" r:id="rId20" imgW="3787336" imgH="953719" progId="Word.Document.12">
                  <p:embed/>
                  <p:pic>
                    <p:nvPicPr>
                      <p:cNvPr id="0" name=""/>
                      <p:cNvPicPr/>
                      <p:nvPr/>
                    </p:nvPicPr>
                    <p:blipFill>
                      <a:blip r:embed="rId21"/>
                      <a:stretch>
                        <a:fillRect/>
                      </a:stretch>
                    </p:blipFill>
                    <p:spPr>
                      <a:xfrm>
                        <a:off x="1896591" y="963538"/>
                        <a:ext cx="3787775" cy="954088"/>
                      </a:xfrm>
                      <a:prstGeom prst="rect">
                        <a:avLst/>
                      </a:prstGeom>
                    </p:spPr>
                  </p:pic>
                </p:oleObj>
              </mc:Fallback>
            </mc:AlternateContent>
          </a:graphicData>
        </a:graphic>
      </p:graphicFrame>
      <p:sp>
        <p:nvSpPr>
          <p:cNvPr id="4" name="矩形 3"/>
          <p:cNvSpPr/>
          <p:nvPr/>
        </p:nvSpPr>
        <p:spPr>
          <a:xfrm>
            <a:off x="6599262" y="1724392"/>
            <a:ext cx="2698175" cy="523220"/>
          </a:xfrm>
          <a:prstGeom prst="rect">
            <a:avLst/>
          </a:prstGeom>
        </p:spPr>
        <p:txBody>
          <a:bodyPr wrap="none">
            <a:spAutoFit/>
          </a:bodyPr>
          <a:lstStyle/>
          <a:p>
            <a:r>
              <a:rPr lang="zh-CN" altLang="zh-CN" sz="2800"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无法判断是否能</a:t>
            </a:r>
            <a:endParaRPr lang="zh-CN" altLang="en-US" sz="2800"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grpSp>
        <p:nvGrpSpPr>
          <p:cNvPr id="40" name="组合 39"/>
          <p:cNvGrpSpPr/>
          <p:nvPr/>
        </p:nvGrpSpPr>
        <p:grpSpPr>
          <a:xfrm>
            <a:off x="335206" y="2997746"/>
            <a:ext cx="11520000" cy="1872208"/>
            <a:chOff x="335206" y="909514"/>
            <a:chExt cx="11520000" cy="1872208"/>
          </a:xfrm>
        </p:grpSpPr>
        <p:sp>
          <p:nvSpPr>
            <p:cNvPr id="41" name="圆角矩形 40">
              <a:extLst>
                <a:ext uri="{FF2B5EF4-FFF2-40B4-BE49-F238E27FC236}">
                  <a16:creationId xmlns:a16="http://schemas.microsoft.com/office/drawing/2014/main" xmlns="" id="{E595429C-FC91-844C-93CF-CDF13B79A00E}"/>
                </a:ext>
              </a:extLst>
            </p:cNvPr>
            <p:cNvSpPr/>
            <p:nvPr/>
          </p:nvSpPr>
          <p:spPr>
            <a:xfrm>
              <a:off x="335206" y="1030546"/>
              <a:ext cx="11520000" cy="1751176"/>
            </a:xfrm>
            <a:prstGeom prst="roundRect">
              <a:avLst>
                <a:gd name="adj" fmla="val 5336"/>
              </a:avLst>
            </a:prstGeom>
            <a:solidFill>
              <a:schemeClr val="accent5">
                <a:lumMod val="20000"/>
                <a:lumOff val="80000"/>
              </a:schemeClr>
            </a:solidFill>
            <a:ln w="285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zh-CN" dirty="0" smtClean="0">
                <a:solidFill>
                  <a:prstClr val="white"/>
                </a:solidFill>
              </a:endParaRPr>
            </a:p>
          </p:txBody>
        </p:sp>
        <p:grpSp>
          <p:nvGrpSpPr>
            <p:cNvPr id="42" name="组合 41"/>
            <p:cNvGrpSpPr/>
            <p:nvPr/>
          </p:nvGrpSpPr>
          <p:grpSpPr>
            <a:xfrm>
              <a:off x="884604" y="909514"/>
              <a:ext cx="787333" cy="243024"/>
              <a:chOff x="884604" y="909514"/>
              <a:chExt cx="787333" cy="243024"/>
            </a:xfrm>
          </p:grpSpPr>
          <p:sp>
            <p:nvSpPr>
              <p:cNvPr id="43" name="矩形 42">
                <a:extLst>
                  <a:ext uri="{FF2B5EF4-FFF2-40B4-BE49-F238E27FC236}">
                    <a16:creationId xmlns:a16="http://schemas.microsoft.com/office/drawing/2014/main" xmlns="" id="{FB65ABD8-6080-B245-B7CB-5CF76B33E96C}"/>
                  </a:ext>
                </a:extLst>
              </p:cNvPr>
              <p:cNvSpPr/>
              <p:nvPr/>
            </p:nvSpPr>
            <p:spPr>
              <a:xfrm>
                <a:off x="920948" y="977983"/>
                <a:ext cx="714645" cy="1745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4" name="文本框 43">
                <a:extLst>
                  <a:ext uri="{FF2B5EF4-FFF2-40B4-BE49-F238E27FC236}">
                    <a16:creationId xmlns:a16="http://schemas.microsoft.com/office/drawing/2014/main" xmlns="" id="{88957DF7-A6C0-3848-B485-D6CCBD5F92BE}"/>
                  </a:ext>
                </a:extLst>
              </p:cNvPr>
              <p:cNvSpPr txBox="1"/>
              <p:nvPr/>
            </p:nvSpPr>
            <p:spPr>
              <a:xfrm>
                <a:off x="884604" y="909514"/>
                <a:ext cx="787333" cy="236026"/>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accent5">
                  <a:lumMod val="40000"/>
                  <a:lumOff val="6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dirty="0">
                  <a:solidFill>
                    <a:prstClr val="white"/>
                  </a:solidFill>
                  <a:latin typeface="DOUYU Font" pitchFamily="2" charset="-122"/>
                  <a:ea typeface="DOUYU Font" pitchFamily="2" charset="-122"/>
                </a:endParaRPr>
              </a:p>
            </p:txBody>
          </p:sp>
        </p:grpSp>
      </p:grpSp>
      <p:sp>
        <p:nvSpPr>
          <p:cNvPr id="45" name="矩形 44"/>
          <p:cNvSpPr/>
          <p:nvPr/>
        </p:nvSpPr>
        <p:spPr>
          <a:xfrm>
            <a:off x="443206" y="3285778"/>
            <a:ext cx="11304000" cy="1303177"/>
          </a:xfrm>
          <a:prstGeom prst="rect">
            <a:avLst/>
          </a:prstGeom>
        </p:spPr>
        <p:txBody>
          <a:bodyPr wrap="square">
            <a:spAutoFit/>
          </a:bodyPr>
          <a:lstStyle/>
          <a:p>
            <a:pPr algn="just">
              <a:lnSpc>
                <a:spcPct val="150000"/>
              </a:lnSpc>
              <a:spcAft>
                <a:spcPts val="0"/>
              </a:spcAft>
            </a:pP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H</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TΔS</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a</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i="1" kern="100" dirty="0" err="1">
                <a:latin typeface="Times New Roman" panose="02020603050405020304" pitchFamily="18" charset="0"/>
                <a:ea typeface="楷体_GB2312" panose="02010609030101010101" pitchFamily="49" charset="-122"/>
                <a:cs typeface="Courier New" panose="02070309020205020404" pitchFamily="49" charset="0"/>
              </a:rPr>
              <a:t>bT</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，由于无法判断</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a</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和</a:t>
            </a:r>
            <a:r>
              <a:rPr lang="en-US" altLang="zh-CN" sz="2800" i="1" kern="100" dirty="0" err="1">
                <a:latin typeface="Times New Roman" panose="02020603050405020304" pitchFamily="18" charset="0"/>
                <a:ea typeface="楷体_GB2312" panose="02010609030101010101" pitchFamily="49" charset="-122"/>
                <a:cs typeface="Courier New" panose="02070309020205020404" pitchFamily="49" charset="0"/>
              </a:rPr>
              <a:t>bT</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值的相对大小，故无法确定</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H</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TΔS</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是大于</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还是小于</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，所以无法判断该反应是否能自发进行。</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Tree>
    <p:extLst>
      <p:ext uri="{BB962C8B-B14F-4D97-AF65-F5344CB8AC3E}">
        <p14:creationId xmlns:p14="http://schemas.microsoft.com/office/powerpoint/2010/main" val="2147718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5">
                                            <p:txEl>
                                              <p:pRg st="0" end="0"/>
                                            </p:txEl>
                                          </p:spTgt>
                                        </p:tgtEl>
                                        <p:attrNameLst>
                                          <p:attrName>style.visibility</p:attrName>
                                        </p:attrNameLst>
                                      </p:cBhvr>
                                      <p:to>
                                        <p:strVal val="visible"/>
                                      </p:to>
                                    </p:set>
                                    <p:animEffect transition="in" filter="blinds(horizontal)">
                                      <p:cBhvr>
                                        <p:cTn id="12" dur="500"/>
                                        <p:tgtEl>
                                          <p:spTgt spid="45">
                                            <p:txEl>
                                              <p:pRg st="0" end="0"/>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40"/>
                                        </p:tgtEl>
                                        <p:attrNameLst>
                                          <p:attrName>style.visibility</p:attrName>
                                        </p:attrNameLst>
                                      </p:cBhvr>
                                      <p:to>
                                        <p:strVal val="visible"/>
                                      </p:to>
                                    </p:set>
                                    <p:animEffect transition="in" filter="blinds(horizontal)">
                                      <p:cBhvr>
                                        <p:cTn id="15"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33893" y="837506"/>
            <a:ext cx="11322627" cy="5262979"/>
          </a:xfrm>
          <a:prstGeom prst="rect">
            <a:avLst/>
          </a:prstGeom>
        </p:spPr>
        <p:txBody>
          <a:bodyPr wrap="square">
            <a:spAutoFit/>
          </a:bodyPr>
          <a:lstStyle/>
          <a:p>
            <a:pPr algn="just">
              <a:lnSpc>
                <a:spcPct val="150000"/>
              </a:lnSpc>
              <a:spcAft>
                <a:spcPts val="0"/>
              </a:spcAft>
            </a:pP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Ⅱ</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治理</a:t>
            </a:r>
            <a:r>
              <a:rPr lang="zh-CN" altLang="zh-CN" sz="2800" kern="100" spc="-100" dirty="0">
                <a:latin typeface="Times New Roman" panose="02020603050405020304" pitchFamily="18" charset="0"/>
                <a:ea typeface="方正中等线简体" panose="03000509000000000000" pitchFamily="65" charset="-122"/>
                <a:cs typeface="Times New Roman" panose="02020603050405020304" pitchFamily="18" charset="0"/>
              </a:rPr>
              <a:t>汽车尾气排放的</a:t>
            </a:r>
            <a:r>
              <a:rPr lang="en-US" altLang="zh-CN" sz="2800" kern="100" spc="-100" dirty="0">
                <a:latin typeface="Times New Roman" panose="02020603050405020304" pitchFamily="18" charset="0"/>
                <a:ea typeface="方正中等线简体" panose="03000509000000000000" pitchFamily="65" charset="-122"/>
                <a:cs typeface="Courier New" panose="02070309020205020404" pitchFamily="49" charset="0"/>
              </a:rPr>
              <a:t>NO</a:t>
            </a:r>
            <a:r>
              <a:rPr lang="zh-CN" altLang="zh-CN" sz="2800" kern="100" spc="-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spc="-100" dirty="0">
                <a:latin typeface="Times New Roman" panose="02020603050405020304" pitchFamily="18" charset="0"/>
                <a:ea typeface="方正中等线简体" panose="03000509000000000000" pitchFamily="65" charset="-122"/>
                <a:cs typeface="Courier New" panose="02070309020205020404" pitchFamily="49" charset="0"/>
              </a:rPr>
              <a:t>CO</a:t>
            </a:r>
            <a:r>
              <a:rPr lang="zh-CN" altLang="zh-CN" sz="2800" kern="100" spc="-100" dirty="0">
                <a:latin typeface="Times New Roman" panose="02020603050405020304" pitchFamily="18" charset="0"/>
                <a:ea typeface="方正中等线简体" panose="03000509000000000000" pitchFamily="65" charset="-122"/>
                <a:cs typeface="Times New Roman" panose="02020603050405020304" pitchFamily="18" charset="0"/>
              </a:rPr>
              <a:t>的办法是在汽车排气管上安装催化转化器，使</a:t>
            </a:r>
            <a:r>
              <a:rPr lang="en-US" altLang="zh-CN" sz="2800" kern="100" spc="-100" dirty="0">
                <a:latin typeface="Times New Roman" panose="02020603050405020304" pitchFamily="18" charset="0"/>
                <a:ea typeface="方正中等线简体" panose="03000509000000000000" pitchFamily="65" charset="-122"/>
                <a:cs typeface="Courier New" panose="02070309020205020404" pitchFamily="49" charset="0"/>
              </a:rPr>
              <a:t>NO</a:t>
            </a:r>
            <a:r>
              <a:rPr lang="zh-CN" altLang="zh-CN" sz="2800" kern="100" spc="-100" dirty="0">
                <a:latin typeface="Times New Roman" panose="02020603050405020304" pitchFamily="18" charset="0"/>
                <a:ea typeface="方正中等线简体" panose="03000509000000000000" pitchFamily="65" charset="-122"/>
                <a:cs typeface="Times New Roman" panose="02020603050405020304" pitchFamily="18" charset="0"/>
              </a:rPr>
              <a:t>与</a:t>
            </a:r>
            <a:r>
              <a:rPr lang="en-US" altLang="zh-CN" sz="2800" kern="100" spc="-100" dirty="0">
                <a:latin typeface="Times New Roman" panose="02020603050405020304" pitchFamily="18" charset="0"/>
                <a:ea typeface="方正中等线简体" panose="03000509000000000000" pitchFamily="65" charset="-122"/>
                <a:cs typeface="Courier New" panose="02070309020205020404" pitchFamily="49" charset="0"/>
              </a:rPr>
              <a:t>CO</a:t>
            </a:r>
            <a:r>
              <a:rPr lang="zh-CN" altLang="zh-CN" sz="2800" kern="100" spc="-100" dirty="0">
                <a:latin typeface="Times New Roman" panose="02020603050405020304" pitchFamily="18" charset="0"/>
                <a:ea typeface="方正中等线简体" panose="03000509000000000000" pitchFamily="65" charset="-122"/>
                <a:cs typeface="Times New Roman" panose="02020603050405020304" pitchFamily="18" charset="0"/>
              </a:rPr>
              <a:t>反应生成可参与大气生态循环的无毒气体，反应原理：</a:t>
            </a:r>
            <a:r>
              <a:rPr lang="en-US" altLang="zh-CN" sz="2800" kern="100" spc="-100" dirty="0">
                <a:latin typeface="Times New Roman" panose="02020603050405020304" pitchFamily="18" charset="0"/>
                <a:ea typeface="方正中等线简体" panose="03000509000000000000" pitchFamily="65" charset="-122"/>
                <a:cs typeface="Courier New" panose="02070309020205020404" pitchFamily="49" charset="0"/>
              </a:rPr>
              <a:t>2NO(g)</a:t>
            </a:r>
            <a:r>
              <a:rPr lang="zh-CN" altLang="zh-CN" sz="2800" kern="100" spc="-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spc="-100" dirty="0" smtClean="0">
                <a:latin typeface="Times New Roman" panose="02020603050405020304" pitchFamily="18" charset="0"/>
                <a:ea typeface="方正中等线简体" panose="03000509000000000000" pitchFamily="65" charset="-122"/>
                <a:cs typeface="Courier New" panose="02070309020205020404" pitchFamily="49" charset="0"/>
              </a:rPr>
              <a:t>2CO(g)</a:t>
            </a:r>
            <a:r>
              <a:rPr lang="en-US" altLang="zh-CN" sz="2800" kern="100" spc="-100" dirty="0">
                <a:latin typeface="ZBFH" panose="02020603050405020304" pitchFamily="18" charset="0"/>
                <a:ea typeface="方正中等线简体" panose="03000509000000000000" pitchFamily="65" charset="-122"/>
                <a:cs typeface="Times New Roman" panose="02020603050405020304" pitchFamily="18" charset="0"/>
              </a:rPr>
              <a:t> </a:t>
            </a:r>
            <a:r>
              <a:rPr lang="en-US" altLang="zh-CN" sz="2800" kern="100" spc="-100" dirty="0" smtClean="0">
                <a:latin typeface="ZBFH" panose="02020603050405020304" pitchFamily="18" charset="0"/>
                <a:ea typeface="方正中等线简体" panose="03000509000000000000" pitchFamily="65" charset="-122"/>
                <a:cs typeface="Times New Roman" panose="02020603050405020304" pitchFamily="18" charset="0"/>
              </a:rPr>
              <a:t>       </a:t>
            </a:r>
            <a:r>
              <a:rPr lang="en-US" altLang="zh-CN" sz="2800" kern="100" spc="-100" dirty="0" smtClean="0">
                <a:latin typeface="Times New Roman" panose="02020603050405020304" pitchFamily="18" charset="0"/>
                <a:ea typeface="方正中等线简体" panose="03000509000000000000" pitchFamily="65" charset="-122"/>
                <a:cs typeface="Courier New" panose="02070309020205020404" pitchFamily="49" charset="0"/>
              </a:rPr>
              <a:t>N</a:t>
            </a:r>
            <a:r>
              <a:rPr lang="en-US" altLang="zh-CN" sz="2800" kern="100" spc="-100" baseline="-25000" dirty="0" smtClean="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spc="-100" dirty="0" smtClean="0">
                <a:latin typeface="Times New Roman" panose="02020603050405020304" pitchFamily="18" charset="0"/>
                <a:ea typeface="方正中等线简体" panose="03000509000000000000" pitchFamily="65" charset="-122"/>
                <a:cs typeface="Courier New" panose="02070309020205020404" pitchFamily="49" charset="0"/>
              </a:rPr>
              <a:t>(g</a:t>
            </a:r>
            <a:r>
              <a:rPr lang="en-US" altLang="zh-CN" sz="2800" kern="100" spc="-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spc="-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spc="-100" dirty="0">
                <a:latin typeface="Times New Roman" panose="02020603050405020304" pitchFamily="18" charset="0"/>
                <a:ea typeface="方正中等线简体" panose="03000509000000000000" pitchFamily="65" charset="-122"/>
                <a:cs typeface="Courier New" panose="02070309020205020404" pitchFamily="49" charset="0"/>
              </a:rPr>
              <a:t>2CO</a:t>
            </a:r>
            <a:r>
              <a:rPr lang="en-US" altLang="zh-CN" sz="2800" kern="100" spc="-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spc="-100" dirty="0">
                <a:latin typeface="Times New Roman" panose="02020603050405020304" pitchFamily="18" charset="0"/>
                <a:ea typeface="方正中等线简体" panose="03000509000000000000" pitchFamily="65" charset="-122"/>
                <a:cs typeface="Courier New" panose="02070309020205020404" pitchFamily="49" charset="0"/>
              </a:rPr>
              <a:t>(g)</a:t>
            </a:r>
            <a:r>
              <a:rPr lang="zh-CN" altLang="zh-CN" sz="2800" kern="100" spc="-100" dirty="0">
                <a:latin typeface="Times New Roman" panose="02020603050405020304" pitchFamily="18" charset="0"/>
                <a:ea typeface="方正中等线简体" panose="03000509000000000000" pitchFamily="65" charset="-122"/>
                <a:cs typeface="Times New Roman" panose="02020603050405020304" pitchFamily="18" charset="0"/>
              </a:rPr>
              <a:t>，在</a:t>
            </a:r>
            <a:r>
              <a:rPr lang="en-US" altLang="zh-CN" sz="2800" kern="100" spc="-100" dirty="0">
                <a:latin typeface="Times New Roman" panose="02020603050405020304" pitchFamily="18" charset="0"/>
                <a:ea typeface="方正中等线简体" panose="03000509000000000000" pitchFamily="65" charset="-122"/>
                <a:cs typeface="Courier New" panose="02070309020205020404" pitchFamily="49" charset="0"/>
              </a:rPr>
              <a:t>298 K</a:t>
            </a:r>
            <a:r>
              <a:rPr lang="zh-CN" altLang="zh-CN" sz="2800" kern="100" spc="-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spc="-100" dirty="0">
                <a:latin typeface="Times New Roman" panose="02020603050405020304" pitchFamily="18" charset="0"/>
                <a:ea typeface="方正中等线简体" panose="03000509000000000000" pitchFamily="65" charset="-122"/>
                <a:cs typeface="Courier New" panose="02070309020205020404" pitchFamily="49" charset="0"/>
              </a:rPr>
              <a:t>100 </a:t>
            </a:r>
            <a:r>
              <a:rPr lang="en-US" altLang="zh-CN" sz="2800" kern="100" spc="-100" dirty="0" err="1">
                <a:latin typeface="Times New Roman" panose="02020603050405020304" pitchFamily="18" charset="0"/>
                <a:ea typeface="方正中等线简体" panose="03000509000000000000" pitchFamily="65" charset="-122"/>
                <a:cs typeface="Courier New" panose="02070309020205020404" pitchFamily="49" charset="0"/>
              </a:rPr>
              <a:t>kPa</a:t>
            </a:r>
            <a:r>
              <a:rPr lang="zh-CN" altLang="zh-CN" sz="2800" kern="100" spc="-100" dirty="0">
                <a:latin typeface="Times New Roman" panose="02020603050405020304" pitchFamily="18" charset="0"/>
                <a:ea typeface="方正中等线简体" panose="03000509000000000000" pitchFamily="65" charset="-122"/>
                <a:cs typeface="Times New Roman" panose="02020603050405020304" pitchFamily="18" charset="0"/>
              </a:rPr>
              <a:t>下，</a:t>
            </a:r>
            <a:r>
              <a:rPr lang="en-US" altLang="zh-CN" sz="2800" kern="100" spc="-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spc="-100" dirty="0">
                <a:latin typeface="Times New Roman" panose="02020603050405020304" pitchFamily="18" charset="0"/>
                <a:ea typeface="方正中等线简体" panose="03000509000000000000" pitchFamily="65" charset="-122"/>
                <a:cs typeface="Courier New" panose="02070309020205020404" pitchFamily="49" charset="0"/>
              </a:rPr>
              <a:t>H</a:t>
            </a:r>
            <a:r>
              <a:rPr lang="zh-CN" altLang="zh-CN" sz="2800" kern="100" spc="-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spc="-100" dirty="0">
                <a:latin typeface="Times New Roman" panose="02020603050405020304" pitchFamily="18" charset="0"/>
                <a:ea typeface="方正中等线简体" panose="03000509000000000000" pitchFamily="65" charset="-122"/>
                <a:cs typeface="Courier New" panose="02070309020205020404" pitchFamily="49" charset="0"/>
              </a:rPr>
              <a:t>746.8 </a:t>
            </a:r>
            <a:r>
              <a:rPr lang="en-US" altLang="zh-CN" sz="2800" kern="100" spc="-100" dirty="0" err="1" smtClean="0">
                <a:latin typeface="Times New Roman" panose="02020603050405020304" pitchFamily="18" charset="0"/>
                <a:ea typeface="方正中等线简体" panose="03000509000000000000" pitchFamily="65" charset="-122"/>
                <a:cs typeface="Courier New" panose="02070309020205020404" pitchFamily="49" charset="0"/>
              </a:rPr>
              <a:t>kJ·</a:t>
            </a:r>
            <a:r>
              <a:rPr lang="en-US" altLang="zh-CN" sz="2800" kern="100" dirty="0" err="1" smtClean="0">
                <a:latin typeface="Times New Roman" panose="02020603050405020304" pitchFamily="18" charset="0"/>
                <a:ea typeface="方正中等线简体" panose="03000509000000000000" pitchFamily="65" charset="-122"/>
                <a:cs typeface="Courier New" panose="02070309020205020404" pitchFamily="49" charset="0"/>
              </a:rPr>
              <a:t>mol</a:t>
            </a:r>
            <a:r>
              <a:rPr lang="zh-CN" altLang="zh-CN" sz="2800" kern="100" baseline="300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baseline="30000" dirty="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Δ</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S</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197.5 </a:t>
            </a:r>
            <a:r>
              <a:rPr lang="en-US" altLang="zh-CN" sz="2800" kern="100" dirty="0" err="1">
                <a:latin typeface="Times New Roman" panose="02020603050405020304" pitchFamily="18" charset="0"/>
                <a:ea typeface="方正中等线简体" panose="03000509000000000000" pitchFamily="65" charset="-122"/>
                <a:cs typeface="Courier New" panose="02070309020205020404" pitchFamily="49" charset="0"/>
              </a:rPr>
              <a:t>J·mol</a:t>
            </a:r>
            <a:r>
              <a:rPr lang="zh-CN" altLang="zh-CN" sz="2800" kern="100" baseline="300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baseline="30000" dirty="0">
                <a:latin typeface="Times New Roman" panose="02020603050405020304" pitchFamily="18" charset="0"/>
                <a:ea typeface="方正中等线简体" panose="03000509000000000000" pitchFamily="65" charset="-122"/>
                <a:cs typeface="Courier New" panose="02070309020205020404" pitchFamily="49" charset="0"/>
              </a:rPr>
              <a:t>1</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·K</a:t>
            </a:r>
            <a:r>
              <a:rPr lang="zh-CN" altLang="zh-CN" sz="2800" kern="100" baseline="300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baseline="30000" dirty="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。下列说法错误的是</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_____(</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填字母</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该反应为熵减小的反应</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B.</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该反应中反应物的总能量高于生成物的总能量</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C.</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该反应在</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298 K</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100 </a:t>
            </a:r>
            <a:r>
              <a:rPr lang="en-US" altLang="zh-CN" sz="2800" kern="100" dirty="0" err="1">
                <a:latin typeface="Times New Roman" panose="02020603050405020304" pitchFamily="18" charset="0"/>
                <a:ea typeface="方正中等线简体" panose="03000509000000000000" pitchFamily="65" charset="-122"/>
                <a:cs typeface="Courier New" panose="02070309020205020404" pitchFamily="49" charset="0"/>
              </a:rPr>
              <a:t>kPa</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下不能自发</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进行</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D.</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其他条件不变时，加入催化剂，可以改变化学反应的方向</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29" name="Rectangle 21">
            <a:hlinkClick r:id="rId3" action="ppaction://hlinksldjump"/>
          </p:cNvPr>
          <p:cNvSpPr>
            <a:spLocks noChangeArrowheads="1"/>
          </p:cNvSpPr>
          <p:nvPr/>
        </p:nvSpPr>
        <p:spPr bwMode="auto">
          <a:xfrm>
            <a:off x="164023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a:t>
            </a:r>
          </a:p>
        </p:txBody>
      </p:sp>
      <p:sp>
        <p:nvSpPr>
          <p:cNvPr id="32" name="Rectangle 21">
            <a:hlinkClick r:id="rId4" action="ppaction://hlinksldjump"/>
          </p:cNvPr>
          <p:cNvSpPr>
            <a:spLocks noChangeArrowheads="1"/>
          </p:cNvSpPr>
          <p:nvPr/>
        </p:nvSpPr>
        <p:spPr bwMode="auto">
          <a:xfrm>
            <a:off x="204989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2</a:t>
            </a:r>
          </a:p>
        </p:txBody>
      </p:sp>
      <p:sp>
        <p:nvSpPr>
          <p:cNvPr id="33" name="Rectangle 21">
            <a:hlinkClick r:id="rId5" action="ppaction://hlinksldjump"/>
          </p:cNvPr>
          <p:cNvSpPr>
            <a:spLocks noChangeArrowheads="1"/>
          </p:cNvSpPr>
          <p:nvPr/>
        </p:nvSpPr>
        <p:spPr bwMode="auto">
          <a:xfrm>
            <a:off x="245955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3</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34" name="Rectangle 21">
            <a:hlinkClick r:id="rId6" action="ppaction://hlinksldjump"/>
          </p:cNvPr>
          <p:cNvSpPr>
            <a:spLocks noChangeArrowheads="1"/>
          </p:cNvSpPr>
          <p:nvPr/>
        </p:nvSpPr>
        <p:spPr bwMode="auto">
          <a:xfrm>
            <a:off x="286920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4</a:t>
            </a:r>
          </a:p>
        </p:txBody>
      </p:sp>
      <p:sp>
        <p:nvSpPr>
          <p:cNvPr id="35" name="Rectangle 21">
            <a:hlinkClick r:id="rId7" action="ppaction://hlinksldjump"/>
          </p:cNvPr>
          <p:cNvSpPr>
            <a:spLocks noChangeArrowheads="1"/>
          </p:cNvSpPr>
          <p:nvPr/>
        </p:nvSpPr>
        <p:spPr bwMode="auto">
          <a:xfrm>
            <a:off x="327886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5</a:t>
            </a:r>
          </a:p>
        </p:txBody>
      </p:sp>
      <p:sp>
        <p:nvSpPr>
          <p:cNvPr id="36" name="Rectangle 21">
            <a:hlinkClick r:id="rId8" action="ppaction://hlinksldjump"/>
          </p:cNvPr>
          <p:cNvSpPr>
            <a:spLocks noChangeArrowheads="1"/>
          </p:cNvSpPr>
          <p:nvPr/>
        </p:nvSpPr>
        <p:spPr bwMode="auto">
          <a:xfrm>
            <a:off x="368852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6</a:t>
            </a:r>
          </a:p>
        </p:txBody>
      </p:sp>
      <p:sp>
        <p:nvSpPr>
          <p:cNvPr id="37" name="Rectangle 21">
            <a:hlinkClick r:id="rId9" action="ppaction://hlinksldjump"/>
          </p:cNvPr>
          <p:cNvSpPr>
            <a:spLocks noChangeArrowheads="1"/>
          </p:cNvSpPr>
          <p:nvPr/>
        </p:nvSpPr>
        <p:spPr bwMode="auto">
          <a:xfrm>
            <a:off x="409818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38" name="Rectangle 21">
            <a:hlinkClick r:id="rId10" action="ppaction://hlinksldjump"/>
          </p:cNvPr>
          <p:cNvSpPr>
            <a:spLocks noChangeArrowheads="1"/>
          </p:cNvSpPr>
          <p:nvPr/>
        </p:nvSpPr>
        <p:spPr bwMode="auto">
          <a:xfrm>
            <a:off x="450784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8</a:t>
            </a:r>
          </a:p>
        </p:txBody>
      </p:sp>
      <p:sp>
        <p:nvSpPr>
          <p:cNvPr id="39" name="Rectangle 21">
            <a:hlinkClick r:id="rId11" action="ppaction://hlinksldjump"/>
          </p:cNvPr>
          <p:cNvSpPr>
            <a:spLocks noChangeArrowheads="1"/>
          </p:cNvSpPr>
          <p:nvPr/>
        </p:nvSpPr>
        <p:spPr bwMode="auto">
          <a:xfrm>
            <a:off x="491749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9</a:t>
            </a:r>
          </a:p>
        </p:txBody>
      </p:sp>
      <p:sp>
        <p:nvSpPr>
          <p:cNvPr id="56" name="Rectangle 21">
            <a:hlinkClick r:id="rId12" action="ppaction://hlinksldjump"/>
          </p:cNvPr>
          <p:cNvSpPr>
            <a:spLocks noChangeArrowheads="1"/>
          </p:cNvSpPr>
          <p:nvPr/>
        </p:nvSpPr>
        <p:spPr bwMode="auto">
          <a:xfrm>
            <a:off x="532715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10</a:t>
            </a:r>
          </a:p>
        </p:txBody>
      </p:sp>
      <p:sp>
        <p:nvSpPr>
          <p:cNvPr id="57" name="Rectangle 21">
            <a:hlinkClick r:id="rId13" action="ppaction://hlinksldjump"/>
          </p:cNvPr>
          <p:cNvSpPr>
            <a:spLocks noChangeArrowheads="1"/>
          </p:cNvSpPr>
          <p:nvPr/>
        </p:nvSpPr>
        <p:spPr bwMode="auto">
          <a:xfrm>
            <a:off x="573681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11</a:t>
            </a:r>
          </a:p>
        </p:txBody>
      </p:sp>
      <p:sp>
        <p:nvSpPr>
          <p:cNvPr id="58" name="Rectangle 21">
            <a:hlinkClick r:id="rId14" action="ppaction://hlinksldjump"/>
          </p:cNvPr>
          <p:cNvSpPr>
            <a:spLocks noChangeArrowheads="1"/>
          </p:cNvSpPr>
          <p:nvPr/>
        </p:nvSpPr>
        <p:spPr bwMode="auto">
          <a:xfrm>
            <a:off x="614647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12</a:t>
            </a:r>
          </a:p>
        </p:txBody>
      </p:sp>
      <p:sp>
        <p:nvSpPr>
          <p:cNvPr id="59" name="Rectangle 21">
            <a:hlinkClick r:id="rId15" action="ppaction://hlinksldjump"/>
          </p:cNvPr>
          <p:cNvSpPr>
            <a:spLocks noChangeArrowheads="1"/>
          </p:cNvSpPr>
          <p:nvPr/>
        </p:nvSpPr>
        <p:spPr bwMode="auto">
          <a:xfrm>
            <a:off x="655613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13</a:t>
            </a:r>
          </a:p>
        </p:txBody>
      </p:sp>
      <p:sp>
        <p:nvSpPr>
          <p:cNvPr id="60" name="Rectangle 21">
            <a:hlinkClick r:id="rId16" action="ppaction://hlinksldjump"/>
          </p:cNvPr>
          <p:cNvSpPr>
            <a:spLocks noChangeArrowheads="1"/>
          </p:cNvSpPr>
          <p:nvPr/>
        </p:nvSpPr>
        <p:spPr bwMode="auto">
          <a:xfrm>
            <a:off x="696578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14</a:t>
            </a:r>
          </a:p>
        </p:txBody>
      </p:sp>
      <p:sp>
        <p:nvSpPr>
          <p:cNvPr id="61" name="Rectangle 21">
            <a:hlinkClick r:id="rId17" action="ppaction://hlinksldjump"/>
          </p:cNvPr>
          <p:cNvSpPr>
            <a:spLocks noChangeArrowheads="1"/>
          </p:cNvSpPr>
          <p:nvPr/>
        </p:nvSpPr>
        <p:spPr bwMode="auto">
          <a:xfrm>
            <a:off x="737544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15</a:t>
            </a:r>
          </a:p>
        </p:txBody>
      </p:sp>
      <p:sp>
        <p:nvSpPr>
          <p:cNvPr id="62" name="Rectangle 21">
            <a:hlinkClick r:id="rId18" action="ppaction://hlinksldjump"/>
          </p:cNvPr>
          <p:cNvSpPr>
            <a:spLocks noChangeArrowheads="1"/>
          </p:cNvSpPr>
          <p:nvPr/>
        </p:nvSpPr>
        <p:spPr bwMode="auto">
          <a:xfrm>
            <a:off x="7785104"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16</a:t>
            </a:r>
          </a:p>
        </p:txBody>
      </p:sp>
      <p:sp>
        <p:nvSpPr>
          <p:cNvPr id="63" name="Rectangle 21">
            <a:hlinkClick r:id="rId19" action="ppaction://hlinksldjump"/>
          </p:cNvPr>
          <p:cNvSpPr>
            <a:spLocks noChangeArrowheads="1"/>
          </p:cNvSpPr>
          <p:nvPr/>
        </p:nvSpPr>
        <p:spPr bwMode="auto">
          <a:xfrm>
            <a:off x="8194761" y="278414"/>
            <a:ext cx="288000" cy="288000"/>
          </a:xfrm>
          <a:prstGeom prst="roundRect">
            <a:avLst/>
          </a:prstGeom>
          <a:solidFill>
            <a:srgbClr val="00B0F0"/>
          </a:solidFill>
          <a:ln w="9525">
            <a:noFill/>
            <a:miter lim="800000"/>
            <a:headEnd/>
            <a:tailEnd/>
          </a:ln>
          <a:effectLst/>
          <a:extLst/>
        </p:spPr>
        <p:txBody>
          <a:bodyPr wrap="none" lIns="102364" tIns="51181" rIns="102364" bIns="51181" anchor="ctr"/>
          <a:lstStyle/>
          <a:p>
            <a:pPr algn="ctr" defTabSz="768046" fontAlgn="base">
              <a:spcBef>
                <a:spcPct val="0"/>
              </a:spcBef>
              <a:spcAft>
                <a:spcPct val="0"/>
              </a:spcAft>
            </a:pPr>
            <a:r>
              <a:rPr lang="en-US" altLang="zh-CN" sz="1400" dirty="0">
                <a:solidFill>
                  <a:schemeClr val="bg1"/>
                </a:solidFill>
                <a:latin typeface="Arial" panose="020B0604020202020204" pitchFamily="34" charset="0"/>
                <a:ea typeface="楷体" panose="02010609060101010101" pitchFamily="49" charset="-122"/>
                <a:cs typeface="Arial" panose="020B0604020202020204" pitchFamily="34" charset="0"/>
              </a:rPr>
              <a:t>17</a:t>
            </a:r>
          </a:p>
        </p:txBody>
      </p:sp>
      <p:graphicFrame>
        <p:nvGraphicFramePr>
          <p:cNvPr id="22" name="对象 21"/>
          <p:cNvGraphicFramePr>
            <a:graphicFrameLocks noChangeAspect="1"/>
          </p:cNvGraphicFramePr>
          <p:nvPr>
            <p:extLst>
              <p:ext uri="{D42A27DB-BD31-4B8C-83A1-F6EECF244321}">
                <p14:modId xmlns:p14="http://schemas.microsoft.com/office/powerpoint/2010/main" val="2521682334"/>
              </p:ext>
            </p:extLst>
          </p:nvPr>
        </p:nvGraphicFramePr>
        <p:xfrm>
          <a:off x="1944142" y="2205658"/>
          <a:ext cx="914400" cy="663575"/>
        </p:xfrm>
        <a:graphic>
          <a:graphicData uri="http://schemas.openxmlformats.org/presentationml/2006/ole">
            <mc:AlternateContent xmlns:mc="http://schemas.openxmlformats.org/markup-compatibility/2006">
              <mc:Choice xmlns:v="urn:schemas-microsoft-com:vml" Requires="v">
                <p:oleObj spid="_x0000_s695309" name="文档" r:id="rId20" imgW="917411" imgH="666341" progId="Word.Document.12">
                  <p:embed/>
                </p:oleObj>
              </mc:Choice>
              <mc:Fallback>
                <p:oleObj name="文档" r:id="rId20" imgW="917411" imgH="666341" progId="Word.Document.12">
                  <p:embed/>
                  <p:pic>
                    <p:nvPicPr>
                      <p:cNvPr id="0" name=""/>
                      <p:cNvPicPr/>
                      <p:nvPr/>
                    </p:nvPicPr>
                    <p:blipFill>
                      <a:blip r:embed="rId21"/>
                      <a:stretch>
                        <a:fillRect/>
                      </a:stretch>
                    </p:blipFill>
                    <p:spPr>
                      <a:xfrm>
                        <a:off x="1944142" y="2205658"/>
                        <a:ext cx="914400" cy="663575"/>
                      </a:xfrm>
                      <a:prstGeom prst="rect">
                        <a:avLst/>
                      </a:prstGeom>
                    </p:spPr>
                  </p:pic>
                </p:oleObj>
              </mc:Fallback>
            </mc:AlternateContent>
          </a:graphicData>
        </a:graphic>
      </p:graphicFrame>
      <p:sp>
        <p:nvSpPr>
          <p:cNvPr id="4" name="矩形 3"/>
          <p:cNvSpPr/>
          <p:nvPr/>
        </p:nvSpPr>
        <p:spPr>
          <a:xfrm>
            <a:off x="7692082" y="2907333"/>
            <a:ext cx="683200" cy="523220"/>
          </a:xfrm>
          <a:prstGeom prst="rect">
            <a:avLst/>
          </a:prstGeom>
        </p:spPr>
        <p:txBody>
          <a:bodyPr wrap="none">
            <a:spAutoFit/>
          </a:bodyPr>
          <a:lstStyle/>
          <a:p>
            <a:r>
              <a:rPr lang="en-US" altLang="zh-CN" sz="2800"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CD</a:t>
            </a:r>
            <a:endParaRPr lang="zh-CN" altLang="en-US" sz="2800"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endParaRPr>
          </a:p>
        </p:txBody>
      </p:sp>
    </p:spTree>
    <p:extLst>
      <p:ext uri="{BB962C8B-B14F-4D97-AF65-F5344CB8AC3E}">
        <p14:creationId xmlns:p14="http://schemas.microsoft.com/office/powerpoint/2010/main" val="3681255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35206" y="1080688"/>
            <a:ext cx="11520000" cy="4005291"/>
            <a:chOff x="335206" y="875209"/>
            <a:chExt cx="11520000" cy="4005291"/>
          </a:xfrm>
        </p:grpSpPr>
        <p:sp>
          <p:nvSpPr>
            <p:cNvPr id="25" name="圆角矩形 24">
              <a:extLst>
                <a:ext uri="{FF2B5EF4-FFF2-40B4-BE49-F238E27FC236}">
                  <a16:creationId xmlns:a16="http://schemas.microsoft.com/office/drawing/2014/main" xmlns="" id="{E595429C-FC91-844C-93CF-CDF13B79A00E}"/>
                </a:ext>
              </a:extLst>
            </p:cNvPr>
            <p:cNvSpPr/>
            <p:nvPr/>
          </p:nvSpPr>
          <p:spPr>
            <a:xfrm>
              <a:off x="335206" y="996242"/>
              <a:ext cx="11520000" cy="3884258"/>
            </a:xfrm>
            <a:prstGeom prst="roundRect">
              <a:avLst>
                <a:gd name="adj" fmla="val 2387"/>
              </a:avLst>
            </a:prstGeom>
            <a:solidFill>
              <a:schemeClr val="accent5">
                <a:lumMod val="20000"/>
                <a:lumOff val="80000"/>
              </a:schemeClr>
            </a:solidFill>
            <a:ln w="285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zh-CN" dirty="0" smtClean="0">
                <a:solidFill>
                  <a:prstClr val="white"/>
                </a:solidFill>
              </a:endParaRPr>
            </a:p>
          </p:txBody>
        </p:sp>
        <p:sp>
          <p:nvSpPr>
            <p:cNvPr id="26" name="矩形 25">
              <a:extLst>
                <a:ext uri="{FF2B5EF4-FFF2-40B4-BE49-F238E27FC236}">
                  <a16:creationId xmlns:a16="http://schemas.microsoft.com/office/drawing/2014/main" xmlns="" id="{FB65ABD8-6080-B245-B7CB-5CF76B33E96C}"/>
                </a:ext>
              </a:extLst>
            </p:cNvPr>
            <p:cNvSpPr/>
            <p:nvPr/>
          </p:nvSpPr>
          <p:spPr>
            <a:xfrm>
              <a:off x="920948" y="943678"/>
              <a:ext cx="714645" cy="174555"/>
            </a:xfrm>
            <a:prstGeom prst="rect">
              <a:avLst/>
            </a:prstGeom>
            <a:solidFill>
              <a:srgbClr val="383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40"/>
              <a:endParaRPr lang="zh-CN" altLang="en-US">
                <a:solidFill>
                  <a:prstClr val="white"/>
                </a:solidFill>
              </a:endParaRPr>
            </a:p>
          </p:txBody>
        </p:sp>
        <p:sp>
          <p:nvSpPr>
            <p:cNvPr id="27" name="文本框 26">
              <a:extLst>
                <a:ext uri="{FF2B5EF4-FFF2-40B4-BE49-F238E27FC236}">
                  <a16:creationId xmlns:a16="http://schemas.microsoft.com/office/drawing/2014/main" xmlns="" id="{88957DF7-A6C0-3848-B485-D6CCBD5F92BE}"/>
                </a:ext>
              </a:extLst>
            </p:cNvPr>
            <p:cNvSpPr txBox="1"/>
            <p:nvPr/>
          </p:nvSpPr>
          <p:spPr>
            <a:xfrm>
              <a:off x="884604" y="875209"/>
              <a:ext cx="787333" cy="236026"/>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accent5">
                <a:lumMod val="40000"/>
                <a:lumOff val="60000"/>
              </a:schemeClr>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lang="zh-CN" altLang="en-US" dirty="0">
                <a:solidFill>
                  <a:prstClr val="white"/>
                </a:solidFill>
                <a:latin typeface="DOUYU Font" pitchFamily="2" charset="-122"/>
                <a:ea typeface="DOUYU Font" pitchFamily="2" charset="-122"/>
              </a:endParaRPr>
            </a:p>
          </p:txBody>
        </p:sp>
      </p:grpSp>
      <p:sp>
        <p:nvSpPr>
          <p:cNvPr id="28" name="矩形 27"/>
          <p:cNvSpPr/>
          <p:nvPr/>
        </p:nvSpPr>
        <p:spPr>
          <a:xfrm>
            <a:off x="443206" y="1473959"/>
            <a:ext cx="11304000" cy="3323987"/>
          </a:xfrm>
          <a:prstGeom prst="rect">
            <a:avLst/>
          </a:prstGeom>
        </p:spPr>
        <p:txBody>
          <a:bodyPr wrap="square">
            <a:spAutoFit/>
          </a:bodyPr>
          <a:lstStyle/>
          <a:p>
            <a:pPr algn="just">
              <a:lnSpc>
                <a:spcPct val="150000"/>
              </a:lnSpc>
              <a:spcAft>
                <a:spcPts val="0"/>
              </a:spcAft>
            </a:pP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该反应的</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dirty="0">
                <a:latin typeface="Times New Roman" panose="02020603050405020304" pitchFamily="18" charset="0"/>
                <a:ea typeface="楷体_GB2312" panose="02010609030101010101" pitchFamily="49" charset="-122"/>
                <a:cs typeface="Courier New" panose="02070309020205020404" pitchFamily="49" charset="0"/>
              </a:rPr>
              <a:t>S</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197.5 </a:t>
            </a:r>
            <a:r>
              <a:rPr lang="en-US" altLang="zh-CN" sz="2800" kern="100" dirty="0" err="1">
                <a:latin typeface="Times New Roman" panose="02020603050405020304" pitchFamily="18" charset="0"/>
                <a:ea typeface="楷体_GB2312" panose="02010609030101010101" pitchFamily="49" charset="-122"/>
                <a:cs typeface="Courier New" panose="02070309020205020404" pitchFamily="49" charset="0"/>
              </a:rPr>
              <a:t>J·mol</a:t>
            </a:r>
            <a:r>
              <a:rPr lang="zh-CN" altLang="zh-CN" sz="2800" kern="100" baseline="300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baseline="30000" dirty="0">
                <a:latin typeface="Times New Roman" panose="02020603050405020304" pitchFamily="18" charset="0"/>
                <a:ea typeface="楷体_GB2312" panose="02010609030101010101" pitchFamily="49" charset="-122"/>
                <a:cs typeface="Courier New" panose="02070309020205020404" pitchFamily="49" charset="0"/>
              </a:rPr>
              <a:t>1</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·K</a:t>
            </a:r>
            <a:r>
              <a:rPr lang="zh-CN" altLang="zh-CN" sz="2800" kern="100" baseline="300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baseline="30000" dirty="0">
                <a:latin typeface="Times New Roman" panose="02020603050405020304" pitchFamily="18" charset="0"/>
                <a:ea typeface="楷体_GB2312" panose="02010609030101010101" pitchFamily="49" charset="-122"/>
                <a:cs typeface="Courier New" panose="02070309020205020404" pitchFamily="49" charset="0"/>
              </a:rPr>
              <a:t>1</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0</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，为熵减小的反应，</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A</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项正确</a:t>
            </a: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a:t>
            </a:r>
            <a:endParaRPr lang="en-US"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endParaRPr>
          </a:p>
          <a:p>
            <a:pPr algn="just">
              <a:lnSpc>
                <a:spcPct val="150000"/>
              </a:lnSpc>
              <a:spcAft>
                <a:spcPts val="0"/>
              </a:spcAft>
            </a:pP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该</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反应是放热反应，反应物的总能量高于生成物的总能量，</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B</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项正确</a:t>
            </a: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a:t>
            </a:r>
            <a:endParaRPr lang="en-US"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endParaRPr>
          </a:p>
          <a:p>
            <a:pPr algn="just">
              <a:lnSpc>
                <a:spcPct val="150000"/>
              </a:lnSpc>
              <a:spcAft>
                <a:spcPts val="0"/>
              </a:spcAft>
            </a:pPr>
            <a:r>
              <a:rPr lang="en-US" altLang="zh-CN" sz="2800" kern="100" spc="-100" dirty="0" smtClean="0">
                <a:latin typeface="Times New Roman" panose="02020603050405020304" pitchFamily="18" charset="0"/>
                <a:ea typeface="楷体_GB2312" panose="02010609030101010101" pitchFamily="49" charset="-122"/>
                <a:cs typeface="Courier New" panose="02070309020205020404" pitchFamily="49" charset="0"/>
              </a:rPr>
              <a:t>Δ</a:t>
            </a:r>
            <a:r>
              <a:rPr lang="en-US" altLang="zh-CN" sz="2800" i="1" kern="100" spc="-100" dirty="0" smtClean="0">
                <a:latin typeface="Times New Roman" panose="02020603050405020304" pitchFamily="18" charset="0"/>
                <a:ea typeface="楷体_GB2312" panose="02010609030101010101" pitchFamily="49" charset="-122"/>
                <a:cs typeface="Courier New" panose="02070309020205020404" pitchFamily="49" charset="0"/>
              </a:rPr>
              <a:t>H</a:t>
            </a:r>
            <a:r>
              <a:rPr lang="zh-CN" altLang="zh-CN" sz="2800" kern="100" spc="-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i="1" kern="100" spc="-100" dirty="0">
                <a:latin typeface="Times New Roman" panose="02020603050405020304" pitchFamily="18" charset="0"/>
                <a:ea typeface="楷体_GB2312" panose="02010609030101010101" pitchFamily="49" charset="-122"/>
                <a:cs typeface="Courier New" panose="02070309020205020404" pitchFamily="49" charset="0"/>
              </a:rPr>
              <a:t>TΔS</a:t>
            </a:r>
            <a:r>
              <a:rPr lang="zh-CN" altLang="zh-CN" sz="2800" kern="100" spc="-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spc="-100" dirty="0">
                <a:latin typeface="Times New Roman" panose="02020603050405020304" pitchFamily="18" charset="0"/>
                <a:ea typeface="楷体_GB2312" panose="02010609030101010101" pitchFamily="49" charset="-122"/>
                <a:cs typeface="Courier New" panose="02070309020205020404" pitchFamily="49" charset="0"/>
              </a:rPr>
              <a:t>746.8 </a:t>
            </a:r>
            <a:r>
              <a:rPr lang="en-US" altLang="zh-CN" sz="2800" kern="100" spc="-100" dirty="0" err="1">
                <a:latin typeface="Times New Roman" panose="02020603050405020304" pitchFamily="18" charset="0"/>
                <a:ea typeface="楷体_GB2312" panose="02010609030101010101" pitchFamily="49" charset="-122"/>
                <a:cs typeface="Courier New" panose="02070309020205020404" pitchFamily="49" charset="0"/>
              </a:rPr>
              <a:t>kJ·mol</a:t>
            </a:r>
            <a:r>
              <a:rPr lang="zh-CN" altLang="zh-CN" sz="2800" kern="100" spc="-100" baseline="300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spc="-100" baseline="30000" dirty="0">
                <a:latin typeface="Times New Roman" panose="02020603050405020304" pitchFamily="18" charset="0"/>
                <a:ea typeface="楷体_GB2312" panose="02010609030101010101" pitchFamily="49" charset="-122"/>
                <a:cs typeface="Courier New" panose="02070309020205020404" pitchFamily="49" charset="0"/>
              </a:rPr>
              <a:t>1</a:t>
            </a:r>
            <a:r>
              <a:rPr lang="zh-CN" altLang="zh-CN" sz="2800" kern="100" spc="-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spc="-100" dirty="0">
                <a:latin typeface="Times New Roman" panose="02020603050405020304" pitchFamily="18" charset="0"/>
                <a:ea typeface="楷体_GB2312" panose="02010609030101010101" pitchFamily="49" charset="-122"/>
                <a:cs typeface="Courier New" panose="02070309020205020404" pitchFamily="49" charset="0"/>
              </a:rPr>
              <a:t>298 K</a:t>
            </a:r>
            <a:r>
              <a:rPr lang="en-US" altLang="zh-CN" sz="2800" kern="100" spc="-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spc="-100" dirty="0">
                <a:latin typeface="Times New Roman" panose="02020603050405020304" pitchFamily="18" charset="0"/>
                <a:ea typeface="楷体_GB2312" panose="02010609030101010101" pitchFamily="49" charset="-122"/>
                <a:cs typeface="Courier New" panose="02070309020205020404" pitchFamily="49" charset="0"/>
              </a:rPr>
              <a:t>(</a:t>
            </a:r>
            <a:r>
              <a:rPr lang="zh-CN" altLang="zh-CN" sz="2800" kern="100" spc="-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spc="-100" dirty="0">
                <a:latin typeface="Times New Roman" panose="02020603050405020304" pitchFamily="18" charset="0"/>
                <a:ea typeface="楷体_GB2312" panose="02010609030101010101" pitchFamily="49" charset="-122"/>
                <a:cs typeface="Courier New" panose="02070309020205020404" pitchFamily="49" charset="0"/>
              </a:rPr>
              <a:t>197.5</a:t>
            </a:r>
            <a:r>
              <a:rPr lang="en-US" altLang="zh-CN" sz="2800" kern="100" spc="-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spc="-100" dirty="0">
                <a:latin typeface="Times New Roman" panose="02020603050405020304" pitchFamily="18" charset="0"/>
                <a:ea typeface="楷体_GB2312" panose="02010609030101010101" pitchFamily="49" charset="-122"/>
                <a:cs typeface="Courier New" panose="02070309020205020404" pitchFamily="49" charset="0"/>
              </a:rPr>
              <a:t>10</a:t>
            </a:r>
            <a:r>
              <a:rPr lang="zh-CN" altLang="zh-CN" sz="2800" kern="100" spc="-100" baseline="300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spc="-100" baseline="30000" dirty="0">
                <a:latin typeface="Times New Roman" panose="02020603050405020304" pitchFamily="18" charset="0"/>
                <a:ea typeface="楷体_GB2312" panose="02010609030101010101" pitchFamily="49" charset="-122"/>
                <a:cs typeface="Courier New" panose="02070309020205020404" pitchFamily="49" charset="0"/>
              </a:rPr>
              <a:t>3</a:t>
            </a:r>
            <a:r>
              <a:rPr lang="en-US" altLang="zh-CN" sz="2800" kern="100" spc="-100" dirty="0">
                <a:latin typeface="Times New Roman" panose="02020603050405020304" pitchFamily="18" charset="0"/>
                <a:ea typeface="楷体_GB2312" panose="02010609030101010101" pitchFamily="49" charset="-122"/>
                <a:cs typeface="Courier New" panose="02070309020205020404" pitchFamily="49" charset="0"/>
              </a:rPr>
              <a:t> </a:t>
            </a:r>
            <a:r>
              <a:rPr lang="en-US" altLang="zh-CN" sz="2800" kern="100" spc="-100" dirty="0" err="1">
                <a:latin typeface="Times New Roman" panose="02020603050405020304" pitchFamily="18" charset="0"/>
                <a:ea typeface="楷体_GB2312" panose="02010609030101010101" pitchFamily="49" charset="-122"/>
                <a:cs typeface="Courier New" panose="02070309020205020404" pitchFamily="49" charset="0"/>
              </a:rPr>
              <a:t>kJ·mol</a:t>
            </a:r>
            <a:r>
              <a:rPr lang="zh-CN" altLang="zh-CN" sz="2800" kern="100" spc="-100" baseline="300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spc="-100" baseline="30000" dirty="0">
                <a:latin typeface="Times New Roman" panose="02020603050405020304" pitchFamily="18" charset="0"/>
                <a:ea typeface="楷体_GB2312" panose="02010609030101010101" pitchFamily="49" charset="-122"/>
                <a:cs typeface="Courier New" panose="02070309020205020404" pitchFamily="49" charset="0"/>
              </a:rPr>
              <a:t>1</a:t>
            </a:r>
            <a:r>
              <a:rPr lang="en-US" altLang="zh-CN" sz="2800" kern="100" spc="-100" dirty="0">
                <a:latin typeface="Times New Roman" panose="02020603050405020304" pitchFamily="18" charset="0"/>
                <a:ea typeface="楷体_GB2312" panose="02010609030101010101" pitchFamily="49" charset="-122"/>
                <a:cs typeface="Courier New" panose="02070309020205020404" pitchFamily="49" charset="0"/>
              </a:rPr>
              <a:t>·K</a:t>
            </a:r>
            <a:r>
              <a:rPr lang="zh-CN" altLang="zh-CN" sz="2800" kern="100" spc="-100" baseline="300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spc="-100" baseline="30000" dirty="0">
                <a:latin typeface="Times New Roman" panose="02020603050405020304" pitchFamily="18" charset="0"/>
                <a:ea typeface="楷体_GB2312" panose="02010609030101010101" pitchFamily="49" charset="-122"/>
                <a:cs typeface="Courier New" panose="02070309020205020404" pitchFamily="49" charset="0"/>
              </a:rPr>
              <a:t>1</a:t>
            </a:r>
            <a:r>
              <a:rPr lang="en-US" altLang="zh-CN" sz="2800" kern="100" spc="-100" dirty="0">
                <a:latin typeface="Times New Roman" panose="02020603050405020304" pitchFamily="18" charset="0"/>
                <a:ea typeface="楷体_GB2312" panose="02010609030101010101" pitchFamily="49" charset="-122"/>
                <a:cs typeface="Courier New" panose="02070309020205020404" pitchFamily="49" charset="0"/>
              </a:rPr>
              <a:t>)</a:t>
            </a:r>
            <a:r>
              <a:rPr lang="en-US" altLang="zh-CN" sz="2800" kern="100" spc="-100" dirty="0" smtClean="0">
                <a:latin typeface="宋体" panose="02010600030101010101" pitchFamily="2" charset="-122"/>
                <a:ea typeface="楷体_GB2312" panose="02010609030101010101" pitchFamily="49" charset="-122"/>
                <a:cs typeface="Times New Roman" panose="02020603050405020304" pitchFamily="18" charset="0"/>
              </a:rPr>
              <a:t>≈</a:t>
            </a:r>
          </a:p>
          <a:p>
            <a:pPr algn="just">
              <a:lnSpc>
                <a:spcPct val="150000"/>
              </a:lnSpc>
              <a:spcAft>
                <a:spcPts val="0"/>
              </a:spcAft>
            </a:pPr>
            <a:r>
              <a:rPr lang="zh-CN" altLang="zh-CN" sz="2800" kern="100" spc="-100" dirty="0" smtClean="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spc="-100" dirty="0" smtClean="0">
                <a:latin typeface="Times New Roman" panose="02020603050405020304" pitchFamily="18" charset="0"/>
                <a:ea typeface="楷体_GB2312" panose="02010609030101010101" pitchFamily="49" charset="-122"/>
                <a:cs typeface="Courier New" panose="02070309020205020404" pitchFamily="49" charset="0"/>
              </a:rPr>
              <a:t>687.9  </a:t>
            </a:r>
            <a:r>
              <a:rPr lang="en-US" altLang="zh-CN" sz="2800" kern="100" spc="-100" dirty="0" err="1">
                <a:latin typeface="Times New Roman" panose="02020603050405020304" pitchFamily="18" charset="0"/>
                <a:ea typeface="楷体_GB2312" panose="02010609030101010101" pitchFamily="49" charset="-122"/>
                <a:cs typeface="Courier New" panose="02070309020205020404" pitchFamily="49" charset="0"/>
              </a:rPr>
              <a:t>kJ·mol</a:t>
            </a:r>
            <a:r>
              <a:rPr lang="zh-CN" altLang="zh-CN" sz="2800" kern="100" spc="-100" baseline="300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spc="-100" baseline="30000" dirty="0">
                <a:latin typeface="Times New Roman" panose="02020603050405020304" pitchFamily="18" charset="0"/>
                <a:ea typeface="楷体_GB2312" panose="02010609030101010101" pitchFamily="49" charset="-122"/>
                <a:cs typeface="Courier New" panose="02070309020205020404" pitchFamily="49" charset="0"/>
              </a:rPr>
              <a:t>1</a:t>
            </a:r>
            <a:r>
              <a:rPr lang="zh-CN" altLang="zh-CN" sz="2800" kern="100" spc="-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spc="-100" dirty="0">
                <a:latin typeface="Times New Roman" panose="02020603050405020304" pitchFamily="18" charset="0"/>
                <a:ea typeface="楷体_GB2312" panose="02010609030101010101" pitchFamily="49" charset="-122"/>
                <a:cs typeface="Courier New" panose="02070309020205020404" pitchFamily="49" charset="0"/>
              </a:rPr>
              <a:t>0</a:t>
            </a:r>
            <a:r>
              <a:rPr lang="zh-CN" altLang="zh-CN" sz="2800" kern="100" spc="-100" dirty="0">
                <a:latin typeface="Times New Roman" panose="02020603050405020304" pitchFamily="18" charset="0"/>
                <a:ea typeface="楷体_GB2312" panose="02010609030101010101" pitchFamily="49" charset="-122"/>
                <a:cs typeface="Times New Roman" panose="02020603050405020304" pitchFamily="18" charset="0"/>
              </a:rPr>
              <a:t>，故</a:t>
            </a:r>
            <a:r>
              <a:rPr lang="en-US" altLang="zh-CN" sz="2800" kern="100" spc="-100" dirty="0">
                <a:latin typeface="Times New Roman" panose="02020603050405020304" pitchFamily="18" charset="0"/>
                <a:ea typeface="楷体_GB2312" panose="02010609030101010101" pitchFamily="49" charset="-122"/>
                <a:cs typeface="Courier New" panose="02070309020205020404" pitchFamily="49" charset="0"/>
              </a:rPr>
              <a:t>298 K</a:t>
            </a:r>
            <a:r>
              <a:rPr lang="zh-CN" altLang="zh-CN" sz="2800" kern="100" spc="-100" dirty="0">
                <a:latin typeface="Times New Roman" panose="02020603050405020304" pitchFamily="18" charset="0"/>
                <a:ea typeface="楷体_GB2312" panose="02010609030101010101" pitchFamily="49" charset="-122"/>
                <a:cs typeface="Times New Roman" panose="02020603050405020304" pitchFamily="18" charset="0"/>
              </a:rPr>
              <a:t>、</a:t>
            </a:r>
            <a:r>
              <a:rPr lang="en-US" altLang="zh-CN" sz="2800" kern="100" spc="-100" dirty="0">
                <a:latin typeface="Times New Roman" panose="02020603050405020304" pitchFamily="18" charset="0"/>
                <a:ea typeface="楷体_GB2312" panose="02010609030101010101" pitchFamily="49" charset="-122"/>
                <a:cs typeface="Courier New" panose="02070309020205020404" pitchFamily="49" charset="0"/>
              </a:rPr>
              <a:t>100 </a:t>
            </a:r>
            <a:r>
              <a:rPr lang="en-US" altLang="zh-CN" sz="2800" kern="100" spc="-100" dirty="0" err="1">
                <a:latin typeface="Times New Roman" panose="02020603050405020304" pitchFamily="18" charset="0"/>
                <a:ea typeface="楷体_GB2312" panose="02010609030101010101" pitchFamily="49" charset="-122"/>
                <a:cs typeface="Courier New" panose="02070309020205020404" pitchFamily="49" charset="0"/>
              </a:rPr>
              <a:t>kPa</a:t>
            </a:r>
            <a:r>
              <a:rPr lang="zh-CN" altLang="zh-CN" sz="2800" kern="100" spc="-100" dirty="0">
                <a:latin typeface="Times New Roman" panose="02020603050405020304" pitchFamily="18" charset="0"/>
                <a:ea typeface="楷体_GB2312" panose="02010609030101010101" pitchFamily="49" charset="-122"/>
                <a:cs typeface="Times New Roman" panose="02020603050405020304" pitchFamily="18" charset="0"/>
              </a:rPr>
              <a:t>下该反应可自发进行，</a:t>
            </a:r>
            <a:r>
              <a:rPr lang="en-US" altLang="zh-CN" sz="2800" kern="100" spc="-100" dirty="0">
                <a:latin typeface="Times New Roman" panose="02020603050405020304" pitchFamily="18" charset="0"/>
                <a:ea typeface="楷体_GB2312" panose="02010609030101010101" pitchFamily="49" charset="-122"/>
                <a:cs typeface="Courier New" panose="02070309020205020404" pitchFamily="49" charset="0"/>
              </a:rPr>
              <a:t>C</a:t>
            </a:r>
            <a:r>
              <a:rPr lang="zh-CN" altLang="zh-CN" sz="2800" kern="100" spc="-100" dirty="0">
                <a:latin typeface="Times New Roman" panose="02020603050405020304" pitchFamily="18" charset="0"/>
                <a:ea typeface="楷体_GB2312" panose="02010609030101010101" pitchFamily="49" charset="-122"/>
                <a:cs typeface="Times New Roman" panose="02020603050405020304" pitchFamily="18" charset="0"/>
              </a:rPr>
              <a:t>项错误</a:t>
            </a:r>
            <a:r>
              <a:rPr lang="zh-CN" altLang="zh-CN" sz="2800" kern="100" spc="-100" dirty="0" smtClean="0">
                <a:latin typeface="Times New Roman" panose="02020603050405020304" pitchFamily="18" charset="0"/>
                <a:ea typeface="楷体_GB2312" panose="02010609030101010101" pitchFamily="49" charset="-122"/>
                <a:cs typeface="Times New Roman" panose="02020603050405020304" pitchFamily="18" charset="0"/>
              </a:rPr>
              <a:t>；</a:t>
            </a:r>
            <a:endParaRPr lang="en-US" altLang="zh-CN" sz="2800" kern="100" spc="-100" dirty="0" smtClean="0">
              <a:latin typeface="Times New Roman" panose="02020603050405020304" pitchFamily="18" charset="0"/>
              <a:ea typeface="楷体_GB2312" panose="02010609030101010101" pitchFamily="49" charset="-122"/>
              <a:cs typeface="Times New Roman" panose="02020603050405020304" pitchFamily="18" charset="0"/>
            </a:endParaRPr>
          </a:p>
          <a:p>
            <a:pPr algn="just">
              <a:lnSpc>
                <a:spcPct val="150000"/>
              </a:lnSpc>
              <a:spcAft>
                <a:spcPts val="0"/>
              </a:spcAft>
            </a:pPr>
            <a:r>
              <a:rPr lang="zh-CN" altLang="zh-CN" sz="2800" kern="100" dirty="0" smtClean="0">
                <a:latin typeface="Times New Roman" panose="02020603050405020304" pitchFamily="18" charset="0"/>
                <a:ea typeface="楷体_GB2312" panose="02010609030101010101" pitchFamily="49" charset="-122"/>
                <a:cs typeface="Times New Roman" panose="02020603050405020304" pitchFamily="18" charset="0"/>
              </a:rPr>
              <a:t>催化剂</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只能改变反应速率，不能改变反应的方向，</a:t>
            </a:r>
            <a:r>
              <a:rPr lang="en-US" altLang="zh-CN" sz="2800" kern="100" dirty="0">
                <a:latin typeface="Times New Roman" panose="02020603050405020304" pitchFamily="18" charset="0"/>
                <a:ea typeface="楷体_GB2312" panose="02010609030101010101" pitchFamily="49" charset="-122"/>
                <a:cs typeface="Courier New" panose="02070309020205020404" pitchFamily="49" charset="0"/>
              </a:rPr>
              <a:t>D</a:t>
            </a:r>
            <a:r>
              <a:rPr lang="zh-CN" altLang="zh-CN" sz="2800" kern="100" dirty="0">
                <a:latin typeface="Times New Roman" panose="02020603050405020304" pitchFamily="18" charset="0"/>
                <a:ea typeface="楷体_GB2312" panose="02010609030101010101" pitchFamily="49" charset="-122"/>
                <a:cs typeface="Times New Roman" panose="02020603050405020304" pitchFamily="18" charset="0"/>
              </a:rPr>
              <a:t>项错误。</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36" name="返回">
            <a:hlinkClick r:id="rId2" action="ppaction://hlinksldjump"/>
            <a:extLst>
              <a:ext uri="{FF2B5EF4-FFF2-40B4-BE49-F238E27FC236}">
                <a16:creationId xmlns:a16="http://schemas.microsoft.com/office/drawing/2014/main" xmlns="" id="{7DF0F6FD-6596-D84C-87E3-557138758E03}"/>
              </a:ext>
            </a:extLst>
          </p:cNvPr>
          <p:cNvSpPr/>
          <p:nvPr/>
        </p:nvSpPr>
        <p:spPr>
          <a:xfrm>
            <a:off x="11181294" y="6381096"/>
            <a:ext cx="846000" cy="3456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CN" altLang="en-US" sz="2000" dirty="0">
                <a:solidFill>
                  <a:prstClr val="black"/>
                </a:solidFill>
              </a:rPr>
              <a:t>返回</a:t>
            </a:r>
          </a:p>
        </p:txBody>
      </p:sp>
      <p:sp>
        <p:nvSpPr>
          <p:cNvPr id="39" name="Rectangle 21">
            <a:hlinkClick r:id="rId3" action="ppaction://hlinksldjump"/>
          </p:cNvPr>
          <p:cNvSpPr>
            <a:spLocks noChangeArrowheads="1"/>
          </p:cNvSpPr>
          <p:nvPr/>
        </p:nvSpPr>
        <p:spPr bwMode="auto">
          <a:xfrm>
            <a:off x="164023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a:t>
            </a:r>
          </a:p>
        </p:txBody>
      </p:sp>
      <p:sp>
        <p:nvSpPr>
          <p:cNvPr id="56" name="Rectangle 21">
            <a:hlinkClick r:id="rId4" action="ppaction://hlinksldjump"/>
          </p:cNvPr>
          <p:cNvSpPr>
            <a:spLocks noChangeArrowheads="1"/>
          </p:cNvSpPr>
          <p:nvPr/>
        </p:nvSpPr>
        <p:spPr bwMode="auto">
          <a:xfrm>
            <a:off x="204989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2</a:t>
            </a:r>
          </a:p>
        </p:txBody>
      </p:sp>
      <p:sp>
        <p:nvSpPr>
          <p:cNvPr id="57" name="Rectangle 21">
            <a:hlinkClick r:id="rId5" action="ppaction://hlinksldjump"/>
          </p:cNvPr>
          <p:cNvSpPr>
            <a:spLocks noChangeArrowheads="1"/>
          </p:cNvSpPr>
          <p:nvPr/>
        </p:nvSpPr>
        <p:spPr bwMode="auto">
          <a:xfrm>
            <a:off x="245955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smtClean="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3</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58" name="Rectangle 21">
            <a:hlinkClick r:id="rId6" action="ppaction://hlinksldjump"/>
          </p:cNvPr>
          <p:cNvSpPr>
            <a:spLocks noChangeArrowheads="1"/>
          </p:cNvSpPr>
          <p:nvPr/>
        </p:nvSpPr>
        <p:spPr bwMode="auto">
          <a:xfrm>
            <a:off x="286920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4</a:t>
            </a:r>
          </a:p>
        </p:txBody>
      </p:sp>
      <p:sp>
        <p:nvSpPr>
          <p:cNvPr id="59" name="Rectangle 21">
            <a:hlinkClick r:id="rId7" action="ppaction://hlinksldjump"/>
          </p:cNvPr>
          <p:cNvSpPr>
            <a:spLocks noChangeArrowheads="1"/>
          </p:cNvSpPr>
          <p:nvPr/>
        </p:nvSpPr>
        <p:spPr bwMode="auto">
          <a:xfrm>
            <a:off x="327886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5</a:t>
            </a:r>
          </a:p>
        </p:txBody>
      </p:sp>
      <p:sp>
        <p:nvSpPr>
          <p:cNvPr id="60" name="Rectangle 21">
            <a:hlinkClick r:id="rId8" action="ppaction://hlinksldjump"/>
          </p:cNvPr>
          <p:cNvSpPr>
            <a:spLocks noChangeArrowheads="1"/>
          </p:cNvSpPr>
          <p:nvPr/>
        </p:nvSpPr>
        <p:spPr bwMode="auto">
          <a:xfrm>
            <a:off x="368852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6</a:t>
            </a:r>
          </a:p>
        </p:txBody>
      </p:sp>
      <p:sp>
        <p:nvSpPr>
          <p:cNvPr id="61" name="Rectangle 21">
            <a:hlinkClick r:id="rId9" action="ppaction://hlinksldjump"/>
          </p:cNvPr>
          <p:cNvSpPr>
            <a:spLocks noChangeArrowheads="1"/>
          </p:cNvSpPr>
          <p:nvPr/>
        </p:nvSpPr>
        <p:spPr bwMode="auto">
          <a:xfrm>
            <a:off x="409818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7</a:t>
            </a:r>
            <a:endPar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endParaRPr>
          </a:p>
        </p:txBody>
      </p:sp>
      <p:sp>
        <p:nvSpPr>
          <p:cNvPr id="62" name="Rectangle 21">
            <a:hlinkClick r:id="rId10" action="ppaction://hlinksldjump"/>
          </p:cNvPr>
          <p:cNvSpPr>
            <a:spLocks noChangeArrowheads="1"/>
          </p:cNvSpPr>
          <p:nvPr/>
        </p:nvSpPr>
        <p:spPr bwMode="auto">
          <a:xfrm>
            <a:off x="450784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8</a:t>
            </a:r>
          </a:p>
        </p:txBody>
      </p:sp>
      <p:sp>
        <p:nvSpPr>
          <p:cNvPr id="63" name="Rectangle 21">
            <a:hlinkClick r:id="rId11" action="ppaction://hlinksldjump"/>
          </p:cNvPr>
          <p:cNvSpPr>
            <a:spLocks noChangeArrowheads="1"/>
          </p:cNvSpPr>
          <p:nvPr/>
        </p:nvSpPr>
        <p:spPr bwMode="auto">
          <a:xfrm>
            <a:off x="491749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9</a:t>
            </a:r>
          </a:p>
        </p:txBody>
      </p:sp>
      <p:sp>
        <p:nvSpPr>
          <p:cNvPr id="64" name="Rectangle 21">
            <a:hlinkClick r:id="rId12" action="ppaction://hlinksldjump"/>
          </p:cNvPr>
          <p:cNvSpPr>
            <a:spLocks noChangeArrowheads="1"/>
          </p:cNvSpPr>
          <p:nvPr/>
        </p:nvSpPr>
        <p:spPr bwMode="auto">
          <a:xfrm>
            <a:off x="532715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10</a:t>
            </a:r>
          </a:p>
        </p:txBody>
      </p:sp>
      <p:sp>
        <p:nvSpPr>
          <p:cNvPr id="65" name="Rectangle 21">
            <a:hlinkClick r:id="rId13" action="ppaction://hlinksldjump"/>
          </p:cNvPr>
          <p:cNvSpPr>
            <a:spLocks noChangeArrowheads="1"/>
          </p:cNvSpPr>
          <p:nvPr/>
        </p:nvSpPr>
        <p:spPr bwMode="auto">
          <a:xfrm>
            <a:off x="5736815"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11</a:t>
            </a:r>
          </a:p>
        </p:txBody>
      </p:sp>
      <p:sp>
        <p:nvSpPr>
          <p:cNvPr id="66" name="Rectangle 21">
            <a:hlinkClick r:id="rId14" action="ppaction://hlinksldjump"/>
          </p:cNvPr>
          <p:cNvSpPr>
            <a:spLocks noChangeArrowheads="1"/>
          </p:cNvSpPr>
          <p:nvPr/>
        </p:nvSpPr>
        <p:spPr bwMode="auto">
          <a:xfrm>
            <a:off x="6146473"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12</a:t>
            </a:r>
          </a:p>
        </p:txBody>
      </p:sp>
      <p:sp>
        <p:nvSpPr>
          <p:cNvPr id="67" name="Rectangle 21">
            <a:hlinkClick r:id="rId15" action="ppaction://hlinksldjump"/>
          </p:cNvPr>
          <p:cNvSpPr>
            <a:spLocks noChangeArrowheads="1"/>
          </p:cNvSpPr>
          <p:nvPr/>
        </p:nvSpPr>
        <p:spPr bwMode="auto">
          <a:xfrm>
            <a:off x="6556131"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13</a:t>
            </a:r>
          </a:p>
        </p:txBody>
      </p:sp>
      <p:sp>
        <p:nvSpPr>
          <p:cNvPr id="68" name="Rectangle 21">
            <a:hlinkClick r:id="rId16" action="ppaction://hlinksldjump"/>
          </p:cNvPr>
          <p:cNvSpPr>
            <a:spLocks noChangeArrowheads="1"/>
          </p:cNvSpPr>
          <p:nvPr/>
        </p:nvSpPr>
        <p:spPr bwMode="auto">
          <a:xfrm>
            <a:off x="6965789"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14</a:t>
            </a:r>
          </a:p>
        </p:txBody>
      </p:sp>
      <p:sp>
        <p:nvSpPr>
          <p:cNvPr id="69" name="Rectangle 21">
            <a:hlinkClick r:id="rId17" action="ppaction://hlinksldjump"/>
          </p:cNvPr>
          <p:cNvSpPr>
            <a:spLocks noChangeArrowheads="1"/>
          </p:cNvSpPr>
          <p:nvPr/>
        </p:nvSpPr>
        <p:spPr bwMode="auto">
          <a:xfrm>
            <a:off x="7375447"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15</a:t>
            </a:r>
          </a:p>
        </p:txBody>
      </p:sp>
      <p:sp>
        <p:nvSpPr>
          <p:cNvPr id="70" name="Rectangle 21">
            <a:hlinkClick r:id="rId18" action="ppaction://hlinksldjump"/>
          </p:cNvPr>
          <p:cNvSpPr>
            <a:spLocks noChangeArrowheads="1"/>
          </p:cNvSpPr>
          <p:nvPr/>
        </p:nvSpPr>
        <p:spPr bwMode="auto">
          <a:xfrm>
            <a:off x="7785104" y="278414"/>
            <a:ext cx="288000" cy="288000"/>
          </a:xfrm>
          <a:prstGeom prst="roundRect">
            <a:avLst/>
          </a:prstGeom>
          <a:noFill/>
          <a:ln w="9525">
            <a:solidFill>
              <a:schemeClr val="tx1">
                <a:lumMod val="50000"/>
                <a:lumOff val="50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046" fontAlgn="base">
              <a:spcBef>
                <a:spcPct val="0"/>
              </a:spcBef>
              <a:spcAft>
                <a:spcPct val="0"/>
              </a:spcAft>
            </a:pPr>
            <a:r>
              <a:rPr lang="en-US" altLang="zh-CN" sz="1400" dirty="0">
                <a:solidFill>
                  <a:schemeClr val="tx1">
                    <a:lumMod val="50000"/>
                    <a:lumOff val="50000"/>
                  </a:schemeClr>
                </a:solidFill>
                <a:latin typeface="Arial" panose="020B0604020202020204" pitchFamily="34" charset="0"/>
                <a:ea typeface="楷体" panose="02010609060101010101" pitchFamily="49" charset="-122"/>
                <a:cs typeface="Arial" panose="020B0604020202020204" pitchFamily="34" charset="0"/>
              </a:rPr>
              <a:t>16</a:t>
            </a:r>
          </a:p>
        </p:txBody>
      </p:sp>
      <p:sp>
        <p:nvSpPr>
          <p:cNvPr id="71" name="Rectangle 21">
            <a:hlinkClick r:id="rId19" action="ppaction://hlinksldjump"/>
          </p:cNvPr>
          <p:cNvSpPr>
            <a:spLocks noChangeArrowheads="1"/>
          </p:cNvSpPr>
          <p:nvPr/>
        </p:nvSpPr>
        <p:spPr bwMode="auto">
          <a:xfrm>
            <a:off x="8194761" y="278414"/>
            <a:ext cx="288000" cy="288000"/>
          </a:xfrm>
          <a:prstGeom prst="roundRect">
            <a:avLst/>
          </a:prstGeom>
          <a:solidFill>
            <a:srgbClr val="00B0F0"/>
          </a:solidFill>
          <a:ln w="9525">
            <a:noFill/>
            <a:miter lim="800000"/>
            <a:headEnd/>
            <a:tailEnd/>
          </a:ln>
          <a:effectLst/>
          <a:extLst/>
        </p:spPr>
        <p:txBody>
          <a:bodyPr wrap="none" lIns="102364" tIns="51181" rIns="102364" bIns="51181" anchor="ctr"/>
          <a:lstStyle/>
          <a:p>
            <a:pPr algn="ctr" defTabSz="768046" fontAlgn="base">
              <a:spcBef>
                <a:spcPct val="0"/>
              </a:spcBef>
              <a:spcAft>
                <a:spcPct val="0"/>
              </a:spcAft>
            </a:pPr>
            <a:r>
              <a:rPr lang="en-US" altLang="zh-CN" sz="1400" dirty="0">
                <a:solidFill>
                  <a:schemeClr val="bg1"/>
                </a:solidFill>
                <a:latin typeface="Arial" panose="020B0604020202020204" pitchFamily="34" charset="0"/>
                <a:ea typeface="楷体" panose="02010609060101010101" pitchFamily="49" charset="-122"/>
                <a:cs typeface="Arial" panose="020B0604020202020204" pitchFamily="34" charset="0"/>
              </a:rPr>
              <a:t>17</a:t>
            </a:r>
          </a:p>
        </p:txBody>
      </p:sp>
    </p:spTree>
    <p:extLst>
      <p:ext uri="{BB962C8B-B14F-4D97-AF65-F5344CB8AC3E}">
        <p14:creationId xmlns:p14="http://schemas.microsoft.com/office/powerpoint/2010/main" val="2827306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28">
                                            <p:txEl>
                                              <p:pRg st="0" end="0"/>
                                            </p:txEl>
                                          </p:spTgt>
                                        </p:tgtEl>
                                        <p:attrNameLst>
                                          <p:attrName>style.visibility</p:attrName>
                                        </p:attrNameLst>
                                      </p:cBhvr>
                                      <p:to>
                                        <p:strVal val="visible"/>
                                      </p:to>
                                    </p:set>
                                    <p:animEffect transition="in" filter="blinds(horizontal)">
                                      <p:cBhvr>
                                        <p:cTn id="7" dur="500"/>
                                        <p:tgtEl>
                                          <p:spTgt spid="2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8">
                                            <p:txEl>
                                              <p:pRg st="1" end="1"/>
                                            </p:txEl>
                                          </p:spTgt>
                                        </p:tgtEl>
                                        <p:attrNameLst>
                                          <p:attrName>style.visibility</p:attrName>
                                        </p:attrNameLst>
                                      </p:cBhvr>
                                      <p:to>
                                        <p:strVal val="visible"/>
                                      </p:to>
                                    </p:set>
                                    <p:animEffect transition="in" filter="blinds(horizontal)">
                                      <p:cBhvr>
                                        <p:cTn id="12" dur="500"/>
                                        <p:tgtEl>
                                          <p:spTgt spid="2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8">
                                            <p:txEl>
                                              <p:pRg st="2" end="2"/>
                                            </p:txEl>
                                          </p:spTgt>
                                        </p:tgtEl>
                                        <p:attrNameLst>
                                          <p:attrName>style.visibility</p:attrName>
                                        </p:attrNameLst>
                                      </p:cBhvr>
                                      <p:to>
                                        <p:strVal val="visible"/>
                                      </p:to>
                                    </p:set>
                                    <p:animEffect transition="in" filter="blinds(horizontal)">
                                      <p:cBhvr>
                                        <p:cTn id="17" dur="500"/>
                                        <p:tgtEl>
                                          <p:spTgt spid="28">
                                            <p:txEl>
                                              <p:pRg st="2" end="2"/>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28">
                                            <p:txEl>
                                              <p:pRg st="3" end="3"/>
                                            </p:txEl>
                                          </p:spTgt>
                                        </p:tgtEl>
                                        <p:attrNameLst>
                                          <p:attrName>style.visibility</p:attrName>
                                        </p:attrNameLst>
                                      </p:cBhvr>
                                      <p:to>
                                        <p:strVal val="visible"/>
                                      </p:to>
                                    </p:set>
                                    <p:animEffect transition="in" filter="blinds(horizontal)">
                                      <p:cBhvr>
                                        <p:cTn id="20" dur="500"/>
                                        <p:tgtEl>
                                          <p:spTgt spid="28">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28">
                                            <p:txEl>
                                              <p:pRg st="4" end="4"/>
                                            </p:txEl>
                                          </p:spTgt>
                                        </p:tgtEl>
                                        <p:attrNameLst>
                                          <p:attrName>style.visibility</p:attrName>
                                        </p:attrNameLst>
                                      </p:cBhvr>
                                      <p:to>
                                        <p:strVal val="visible"/>
                                      </p:to>
                                    </p:set>
                                    <p:animEffect transition="in" filter="blinds(horizontal)">
                                      <p:cBhvr>
                                        <p:cTn id="25" dur="500"/>
                                        <p:tgtEl>
                                          <p:spTgt spid="2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矩形 15"/>
          <p:cNvSpPr/>
          <p:nvPr/>
        </p:nvSpPr>
        <p:spPr>
          <a:xfrm>
            <a:off x="0" y="979078"/>
            <a:ext cx="12188389" cy="374730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4F5B6B"/>
              </a:solidFill>
            </a:endParaRPr>
          </a:p>
        </p:txBody>
      </p:sp>
      <p:sp>
        <p:nvSpPr>
          <p:cNvPr id="12" name="矩形 11"/>
          <p:cNvSpPr/>
          <p:nvPr/>
        </p:nvSpPr>
        <p:spPr>
          <a:xfrm>
            <a:off x="1324084" y="-14224"/>
            <a:ext cx="1296144" cy="1355786"/>
          </a:xfrm>
          <a:prstGeom prst="rect">
            <a:avLst/>
          </a:prstGeom>
          <a:solidFill>
            <a:srgbClr val="C00000"/>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solidFill>
                <a:prstClr val="white"/>
              </a:solidFill>
            </a:endParaRPr>
          </a:p>
        </p:txBody>
      </p:sp>
      <p:sp>
        <p:nvSpPr>
          <p:cNvPr id="9" name="文本框 8"/>
          <p:cNvSpPr txBox="1"/>
          <p:nvPr/>
        </p:nvSpPr>
        <p:spPr>
          <a:xfrm>
            <a:off x="1198308" y="787470"/>
            <a:ext cx="1530762" cy="461665"/>
          </a:xfrm>
          <a:prstGeom prst="rect">
            <a:avLst/>
          </a:prstGeom>
          <a:noFill/>
        </p:spPr>
        <p:txBody>
          <a:bodyPr wrap="square" rtlCol="0">
            <a:spAutoFit/>
          </a:bodyPr>
          <a:lstStyle/>
          <a:p>
            <a:pPr algn="ctr"/>
            <a:r>
              <a:rPr lang="zh-CN" altLang="en-US" dirty="0">
                <a:solidFill>
                  <a:prstClr val="white"/>
                </a:solidFill>
              </a:rPr>
              <a:t>专题</a:t>
            </a:r>
            <a:r>
              <a:rPr lang="en-US" altLang="zh-CN">
                <a:solidFill>
                  <a:prstClr val="white"/>
                </a:solidFill>
              </a:rPr>
              <a:t>2</a:t>
            </a:r>
            <a:endParaRPr lang="en-US" altLang="zh-CN" dirty="0">
              <a:solidFill>
                <a:prstClr val="white"/>
              </a:solidFill>
            </a:endParaRPr>
          </a:p>
        </p:txBody>
      </p:sp>
      <p:sp>
        <p:nvSpPr>
          <p:cNvPr id="15" name="矩形 14"/>
          <p:cNvSpPr/>
          <p:nvPr/>
        </p:nvSpPr>
        <p:spPr>
          <a:xfrm>
            <a:off x="1126654" y="1772112"/>
            <a:ext cx="2623932" cy="812498"/>
          </a:xfrm>
          <a:prstGeom prst="rect">
            <a:avLst/>
          </a:prstGeom>
        </p:spPr>
        <p:txBody>
          <a:bodyPr wrap="square" lIns="91410" tIns="45704" rIns="91410" bIns="45704">
            <a:spAutoFit/>
          </a:bodyPr>
          <a:lstStyle/>
          <a:p>
            <a:pPr algn="ctr">
              <a:lnSpc>
                <a:spcPct val="130000"/>
              </a:lnSpc>
              <a:defRPr/>
            </a:pPr>
            <a:r>
              <a:rPr lang="zh-CN" altLang="en-US" sz="3600" b="1" dirty="0">
                <a:solidFill>
                  <a:schemeClr val="bg1">
                    <a:lumMod val="65000"/>
                  </a:schemeClr>
                </a:solidFill>
                <a:latin typeface="微软雅黑" pitchFamily="34" charset="-122"/>
                <a:ea typeface="微软雅黑" pitchFamily="34" charset="-122"/>
              </a:rPr>
              <a:t>本课结束</a:t>
            </a:r>
          </a:p>
        </p:txBody>
      </p:sp>
      <p:sp>
        <p:nvSpPr>
          <p:cNvPr id="17" name="标题 1"/>
          <p:cNvSpPr txBox="1">
            <a:spLocks/>
          </p:cNvSpPr>
          <p:nvPr/>
        </p:nvSpPr>
        <p:spPr>
          <a:xfrm>
            <a:off x="982638" y="2660755"/>
            <a:ext cx="7465308" cy="913055"/>
          </a:xfrm>
          <a:prstGeom prst="rect">
            <a:avLst/>
          </a:prstGeom>
        </p:spPr>
        <p:txBody>
          <a:bodyPr vert="horz" lIns="91412" tIns="45707" rIns="91412" bIns="45707"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2400" b="1" dirty="0" smtClean="0">
                <a:latin typeface="微软雅黑" pitchFamily="34" charset="-122"/>
              </a:rPr>
              <a:t>更多精彩内容请登录：</a:t>
            </a:r>
            <a:r>
              <a:rPr lang="en-US" altLang="zh-CN" sz="2700" b="1" dirty="0" smtClean="0">
                <a:latin typeface="微软雅黑" pitchFamily="34" charset="-122"/>
              </a:rPr>
              <a:t>www.xinjiaoyu.com</a:t>
            </a:r>
            <a:endParaRPr lang="zh-CN" altLang="en-US" sz="2700" b="1" dirty="0">
              <a:latin typeface="微软雅黑" pitchFamily="34" charset="-122"/>
            </a:endParaRPr>
          </a:p>
        </p:txBody>
      </p:sp>
    </p:spTree>
    <p:extLst>
      <p:ext uri="{BB962C8B-B14F-4D97-AF65-F5344CB8AC3E}">
        <p14:creationId xmlns:p14="http://schemas.microsoft.com/office/powerpoint/2010/main" val="3831490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down)">
                                      <p:cBhvr>
                                        <p:cTn id="7" dur="435">
                                          <p:stCondLst>
                                            <p:cond delay="0"/>
                                          </p:stCondLst>
                                        </p:cTn>
                                        <p:tgtEl>
                                          <p:spTgt spid="17"/>
                                        </p:tgtEl>
                                      </p:cBhvr>
                                    </p:animEffect>
                                    <p:anim calcmode="lin" valueType="num">
                                      <p:cBhvr>
                                        <p:cTn id="8" dur="1367"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id="9" dur="498" tmFilter="0.0,0.0; 0.25,0.07; 0.50,0.2; 0.75,0.467; 1.0,1.0">
                                          <p:stCondLst>
                                            <p:cond delay="0"/>
                                          </p:stCondLst>
                                        </p:cTn>
                                        <p:tgtEl>
                                          <p:spTgt spid="17"/>
                                        </p:tgtEl>
                                        <p:attrNameLst>
                                          <p:attrName>ppt_y</p:attrName>
                                        </p:attrNameLst>
                                      </p:cBhvr>
                                      <p:tavLst>
                                        <p:tav tm="0" fmla="#ppt_y-sin(pi*$)/3">
                                          <p:val>
                                            <p:fltVal val="0.5"/>
                                          </p:val>
                                        </p:tav>
                                        <p:tav tm="100000">
                                          <p:val>
                                            <p:fltVal val="1"/>
                                          </p:val>
                                        </p:tav>
                                      </p:tavLst>
                                    </p:anim>
                                    <p:anim calcmode="lin" valueType="num">
                                      <p:cBhvr>
                                        <p:cTn id="10" dur="498" tmFilter="0, 0; 0.125,0.2665; 0.25,0.4; 0.375,0.465; 0.5,0.5;  0.625,0.535; 0.75,0.6; 0.875,0.7335; 1,1">
                                          <p:stCondLst>
                                            <p:cond delay="498"/>
                                          </p:stCondLst>
                                        </p:cTn>
                                        <p:tgtEl>
                                          <p:spTgt spid="17"/>
                                        </p:tgtEl>
                                        <p:attrNameLst>
                                          <p:attrName>ppt_y</p:attrName>
                                        </p:attrNameLst>
                                      </p:cBhvr>
                                      <p:tavLst>
                                        <p:tav tm="0" fmla="#ppt_y-sin(pi*$)/9">
                                          <p:val>
                                            <p:fltVal val="0"/>
                                          </p:val>
                                        </p:tav>
                                        <p:tav tm="100000">
                                          <p:val>
                                            <p:fltVal val="1"/>
                                          </p:val>
                                        </p:tav>
                                      </p:tavLst>
                                    </p:anim>
                                    <p:anim calcmode="lin" valueType="num">
                                      <p:cBhvr>
                                        <p:cTn id="11" dur="249" tmFilter="0, 0; 0.125,0.2665; 0.25,0.4; 0.375,0.465; 0.5,0.5;  0.625,0.535; 0.75,0.6; 0.875,0.7335; 1,1">
                                          <p:stCondLst>
                                            <p:cond delay="993"/>
                                          </p:stCondLst>
                                        </p:cTn>
                                        <p:tgtEl>
                                          <p:spTgt spid="17"/>
                                        </p:tgtEl>
                                        <p:attrNameLst>
                                          <p:attrName>ppt_y</p:attrName>
                                        </p:attrNameLst>
                                      </p:cBhvr>
                                      <p:tavLst>
                                        <p:tav tm="0" fmla="#ppt_y-sin(pi*$)/27">
                                          <p:val>
                                            <p:fltVal val="0"/>
                                          </p:val>
                                        </p:tav>
                                        <p:tav tm="100000">
                                          <p:val>
                                            <p:fltVal val="1"/>
                                          </p:val>
                                        </p:tav>
                                      </p:tavLst>
                                    </p:anim>
                                    <p:anim calcmode="lin" valueType="num">
                                      <p:cBhvr>
                                        <p:cTn id="12" dur="123" tmFilter="0, 0; 0.125,0.2665; 0.25,0.4; 0.375,0.465; 0.5,0.5;  0.625,0.535; 0.75,0.6; 0.875,0.7335; 1,1">
                                          <p:stCondLst>
                                            <p:cond delay="1242"/>
                                          </p:stCondLst>
                                        </p:cTn>
                                        <p:tgtEl>
                                          <p:spTgt spid="17"/>
                                        </p:tgtEl>
                                        <p:attrNameLst>
                                          <p:attrName>ppt_y</p:attrName>
                                        </p:attrNameLst>
                                      </p:cBhvr>
                                      <p:tavLst>
                                        <p:tav tm="0" fmla="#ppt_y-sin(pi*$)/81">
                                          <p:val>
                                            <p:fltVal val="0"/>
                                          </p:val>
                                        </p:tav>
                                        <p:tav tm="100000">
                                          <p:val>
                                            <p:fltVal val="1"/>
                                          </p:val>
                                        </p:tav>
                                      </p:tavLst>
                                    </p:anim>
                                    <p:animScale>
                                      <p:cBhvr>
                                        <p:cTn id="13" dur="20">
                                          <p:stCondLst>
                                            <p:cond delay="487"/>
                                          </p:stCondLst>
                                        </p:cTn>
                                        <p:tgtEl>
                                          <p:spTgt spid="17"/>
                                        </p:tgtEl>
                                      </p:cBhvr>
                                      <p:to x="100000" y="60000"/>
                                    </p:animScale>
                                    <p:animScale>
                                      <p:cBhvr>
                                        <p:cTn id="14" dur="124" decel="50000">
                                          <p:stCondLst>
                                            <p:cond delay="507"/>
                                          </p:stCondLst>
                                        </p:cTn>
                                        <p:tgtEl>
                                          <p:spTgt spid="17"/>
                                        </p:tgtEl>
                                      </p:cBhvr>
                                      <p:to x="100000" y="100000"/>
                                    </p:animScale>
                                    <p:animScale>
                                      <p:cBhvr>
                                        <p:cTn id="15" dur="20">
                                          <p:stCondLst>
                                            <p:cond delay="984"/>
                                          </p:stCondLst>
                                        </p:cTn>
                                        <p:tgtEl>
                                          <p:spTgt spid="17"/>
                                        </p:tgtEl>
                                      </p:cBhvr>
                                      <p:to x="100000" y="80000"/>
                                    </p:animScale>
                                    <p:animScale>
                                      <p:cBhvr>
                                        <p:cTn id="16" dur="124" decel="50000">
                                          <p:stCondLst>
                                            <p:cond delay="1004"/>
                                          </p:stCondLst>
                                        </p:cTn>
                                        <p:tgtEl>
                                          <p:spTgt spid="17"/>
                                        </p:tgtEl>
                                      </p:cBhvr>
                                      <p:to x="100000" y="100000"/>
                                    </p:animScale>
                                    <p:animScale>
                                      <p:cBhvr>
                                        <p:cTn id="17" dur="20">
                                          <p:stCondLst>
                                            <p:cond delay="1231"/>
                                          </p:stCondLst>
                                        </p:cTn>
                                        <p:tgtEl>
                                          <p:spTgt spid="17"/>
                                        </p:tgtEl>
                                      </p:cBhvr>
                                      <p:to x="100000" y="90000"/>
                                    </p:animScale>
                                    <p:animScale>
                                      <p:cBhvr>
                                        <p:cTn id="18" dur="124" decel="50000">
                                          <p:stCondLst>
                                            <p:cond delay="1251"/>
                                          </p:stCondLst>
                                        </p:cTn>
                                        <p:tgtEl>
                                          <p:spTgt spid="17"/>
                                        </p:tgtEl>
                                      </p:cBhvr>
                                      <p:to x="100000" y="100000"/>
                                    </p:animScale>
                                    <p:animScale>
                                      <p:cBhvr>
                                        <p:cTn id="19" dur="20">
                                          <p:stCondLst>
                                            <p:cond delay="1356"/>
                                          </p:stCondLst>
                                        </p:cTn>
                                        <p:tgtEl>
                                          <p:spTgt spid="17"/>
                                        </p:tgtEl>
                                      </p:cBhvr>
                                      <p:to x="100000" y="95000"/>
                                    </p:animScale>
                                    <p:animScale>
                                      <p:cBhvr>
                                        <p:cTn id="20" dur="124" decel="50000">
                                          <p:stCondLst>
                                            <p:cond delay="1376"/>
                                          </p:stCondLst>
                                        </p:cTn>
                                        <p:tgtEl>
                                          <p:spTgt spid="1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3" y="1092434"/>
            <a:ext cx="12190415" cy="57862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4" name="矩形 13"/>
          <p:cNvSpPr/>
          <p:nvPr/>
        </p:nvSpPr>
        <p:spPr>
          <a:xfrm>
            <a:off x="377879" y="1256631"/>
            <a:ext cx="11412000" cy="1957139"/>
          </a:xfrm>
          <a:prstGeom prst="rect">
            <a:avLst/>
          </a:prstGeom>
        </p:spPr>
        <p:txBody>
          <a:bodyPr>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自发反应不需任何条件就能发生</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室温下冰变成水属于自发过程</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(3)</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能自动进行的反应，反应速率一定很大</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20" name="五边形 19">
            <a:extLst>
              <a:ext uri="{FF2B5EF4-FFF2-40B4-BE49-F238E27FC236}">
                <a16:creationId xmlns:a16="http://schemas.microsoft.com/office/drawing/2014/main" xmlns="" id="{2B269A23-18BB-E749-A895-A1450DD58A24}"/>
              </a:ext>
            </a:extLst>
          </p:cNvPr>
          <p:cNvSpPr/>
          <p:nvPr/>
        </p:nvSpPr>
        <p:spPr>
          <a:xfrm>
            <a:off x="0" y="276247"/>
            <a:ext cx="2474773" cy="560265"/>
          </a:xfrm>
          <a:prstGeom prst="homePlate">
            <a:avLst>
              <a:gd name="adj" fmla="val 28683"/>
            </a:avLst>
          </a:prstGeom>
          <a:solidFill>
            <a:srgbClr val="C00000"/>
          </a:solidFill>
          <a:ln w="12700" cap="flat" cmpd="sng" algn="ctr">
            <a:noFill/>
            <a:prstDash val="solid"/>
            <a:miter lim="800000"/>
          </a:ln>
          <a:effectLst/>
        </p:spPr>
        <p:txBody>
          <a:bodyPr rtlCol="0" anchor="ctr"/>
          <a:lstStyle/>
          <a:p>
            <a:pPr algn="ctr" defTabSz="914400">
              <a:defRPr/>
            </a:pPr>
            <a:endParaRPr kumimoji="1" lang="zh-CN" altLang="en-US" sz="1800" kern="0" smtClean="0">
              <a:solidFill>
                <a:prstClr val="white"/>
              </a:solidFill>
              <a:ea typeface="微软雅黑"/>
            </a:endParaRPr>
          </a:p>
        </p:txBody>
      </p:sp>
      <p:sp>
        <p:nvSpPr>
          <p:cNvPr id="25" name="矩形 24"/>
          <p:cNvSpPr/>
          <p:nvPr/>
        </p:nvSpPr>
        <p:spPr>
          <a:xfrm>
            <a:off x="377879" y="290017"/>
            <a:ext cx="1620957" cy="523220"/>
          </a:xfrm>
          <a:prstGeom prst="rect">
            <a:avLst/>
          </a:prstGeom>
        </p:spPr>
        <p:txBody>
          <a:bodyPr wrap="none">
            <a:spAutoFit/>
          </a:bodyPr>
          <a:lstStyle/>
          <a:p>
            <a:pPr>
              <a:defRPr/>
            </a:pPr>
            <a:r>
              <a:rPr lang="zh-CN" altLang="en-US" sz="2800" b="1" dirty="0" smtClean="0">
                <a:ln w="6600">
                  <a:solidFill>
                    <a:srgbClr val="C0504D"/>
                  </a:solidFill>
                  <a:prstDash val="solid"/>
                </a:ln>
                <a:solidFill>
                  <a:srgbClr val="FFFFFF"/>
                </a:solidFill>
                <a:effectLst>
                  <a:outerShdw dist="38100" dir="2700000" algn="tl" rotWithShape="0">
                    <a:srgbClr val="C0504D"/>
                  </a:outerShdw>
                </a:effectLst>
                <a:latin typeface="微软雅黑" panose="020B0503020204020204" pitchFamily="34" charset="-122"/>
                <a:ea typeface="微软雅黑" panose="020B0503020204020204" pitchFamily="34" charset="-122"/>
              </a:rPr>
              <a:t>正误判断</a:t>
            </a:r>
            <a:endParaRPr lang="zh-CN" altLang="zh-CN" sz="2800" b="1" dirty="0">
              <a:ln w="6600">
                <a:solidFill>
                  <a:srgbClr val="C0504D"/>
                </a:solidFill>
                <a:prstDash val="solid"/>
              </a:ln>
              <a:solidFill>
                <a:srgbClr val="FFFFFF"/>
              </a:solidFill>
              <a:effectLst>
                <a:outerShdw dist="38100" dir="2700000" algn="tl" rotWithShape="0">
                  <a:srgbClr val="C0504D"/>
                </a:outerShdw>
              </a:effectLst>
              <a:latin typeface="微软雅黑" panose="020B0503020204020204" pitchFamily="34" charset="-122"/>
              <a:ea typeface="微软雅黑" panose="020B0503020204020204" pitchFamily="34" charset="-122"/>
            </a:endParaRPr>
          </a:p>
        </p:txBody>
      </p:sp>
      <p:sp>
        <p:nvSpPr>
          <p:cNvPr id="17" name="矩形 16"/>
          <p:cNvSpPr/>
          <p:nvPr/>
        </p:nvSpPr>
        <p:spPr>
          <a:xfrm>
            <a:off x="377879" y="2302582"/>
            <a:ext cx="11412000" cy="661207"/>
          </a:xfrm>
          <a:prstGeom prst="rect">
            <a:avLst/>
          </a:prstGeom>
        </p:spPr>
        <p:txBody>
          <a:bodyPr>
            <a:spAutoFit/>
          </a:bodyPr>
          <a:lstStyle/>
          <a:p>
            <a:pPr algn="just">
              <a:lnSpc>
                <a:spcPct val="150000"/>
              </a:lnSpc>
              <a:spcAft>
                <a:spcPts val="0"/>
              </a:spcAft>
              <a:tabLst>
                <a:tab pos="2250440" algn="l"/>
              </a:tabLst>
            </a:pPr>
            <a:endParaRPr lang="en-US" altLang="zh-CN" sz="2800" kern="100" dirty="0">
              <a:solidFill>
                <a:schemeClr val="bg1"/>
              </a:solidFill>
              <a:latin typeface="Times New Roman" panose="02020603050405020304" pitchFamily="18" charset="0"/>
              <a:ea typeface="方正中等线简体" panose="03000509000000000000" pitchFamily="65" charset="-122"/>
            </a:endParaRPr>
          </a:p>
        </p:txBody>
      </p:sp>
      <p:sp>
        <p:nvSpPr>
          <p:cNvPr id="18" name="矩形 17"/>
          <p:cNvSpPr/>
          <p:nvPr/>
        </p:nvSpPr>
        <p:spPr>
          <a:xfrm>
            <a:off x="377879" y="3631154"/>
            <a:ext cx="11412000" cy="296813"/>
          </a:xfrm>
          <a:prstGeom prst="rect">
            <a:avLst/>
          </a:prstGeom>
        </p:spPr>
        <p:txBody>
          <a:bodyPr>
            <a:spAutoFit/>
          </a:bodyPr>
          <a:lstStyle/>
          <a:p>
            <a:pPr lvl="0" algn="just">
              <a:lnSpc>
                <a:spcPct val="150000"/>
              </a:lnSpc>
              <a:tabLst>
                <a:tab pos="2250440" algn="l"/>
              </a:tabLst>
            </a:pPr>
            <a:endParaRPr lang="zh-CN" altLang="zh-CN" sz="1050" kern="100" dirty="0">
              <a:solidFill>
                <a:prstClr val="black"/>
              </a:solidFill>
              <a:latin typeface="宋体" panose="02010600030101010101" pitchFamily="2" charset="-122"/>
              <a:ea typeface="宋体" panose="02010600030101010101" pitchFamily="2" charset="-122"/>
              <a:cs typeface="Courier New" panose="02070309020205020404" pitchFamily="49" charset="0"/>
            </a:endParaRPr>
          </a:p>
        </p:txBody>
      </p:sp>
      <p:sp>
        <p:nvSpPr>
          <p:cNvPr id="19" name="矩形 18"/>
          <p:cNvSpPr/>
          <p:nvPr/>
        </p:nvSpPr>
        <p:spPr>
          <a:xfrm>
            <a:off x="377879" y="5019842"/>
            <a:ext cx="11412000" cy="296813"/>
          </a:xfrm>
          <a:prstGeom prst="rect">
            <a:avLst/>
          </a:prstGeom>
        </p:spPr>
        <p:txBody>
          <a:bodyPr>
            <a:spAutoFit/>
          </a:bodyPr>
          <a:lstStyle/>
          <a:p>
            <a:pPr lvl="0" algn="just">
              <a:lnSpc>
                <a:spcPct val="150000"/>
              </a:lnSpc>
              <a:tabLst>
                <a:tab pos="2250440" algn="l"/>
              </a:tabLst>
            </a:pPr>
            <a:endParaRPr lang="zh-CN" altLang="zh-CN" sz="1050" kern="100" dirty="0">
              <a:solidFill>
                <a:prstClr val="black"/>
              </a:solidFill>
              <a:latin typeface="宋体" panose="02010600030101010101" pitchFamily="2" charset="-122"/>
              <a:ea typeface="宋体" panose="02010600030101010101" pitchFamily="2" charset="-122"/>
              <a:cs typeface="Courier New" panose="02070309020205020404" pitchFamily="49" charset="0"/>
            </a:endParaRPr>
          </a:p>
        </p:txBody>
      </p:sp>
      <p:sp>
        <p:nvSpPr>
          <p:cNvPr id="23" name="矩形 22"/>
          <p:cNvSpPr/>
          <p:nvPr/>
        </p:nvSpPr>
        <p:spPr>
          <a:xfrm>
            <a:off x="5985671" y="1341870"/>
            <a:ext cx="646331" cy="646331"/>
          </a:xfrm>
          <a:prstGeom prst="rect">
            <a:avLst/>
          </a:prstGeom>
        </p:spPr>
        <p:txBody>
          <a:bodyPr wrap="none">
            <a:spAutoFit/>
          </a:bodyPr>
          <a:lstStyle/>
          <a:p>
            <a:r>
              <a:rPr lang="en-US" altLang="zh-CN" sz="3600" b="1" kern="100" dirty="0">
                <a:solidFill>
                  <a:srgbClr val="C00000"/>
                </a:solidFill>
                <a:latin typeface="华文细黑" panose="02010600040101010101" pitchFamily="2" charset="-122"/>
                <a:ea typeface="华文细黑" panose="02010600040101010101" pitchFamily="2" charset="-122"/>
                <a:cs typeface="Times New Roman" panose="02020603050405020304" pitchFamily="18" charset="0"/>
              </a:rPr>
              <a:t>×</a:t>
            </a:r>
            <a:endParaRPr lang="zh-CN" altLang="en-US" sz="3600" b="1" kern="100" dirty="0">
              <a:solidFill>
                <a:srgbClr val="C00000"/>
              </a:solidFill>
              <a:latin typeface="华文细黑" panose="02010600040101010101" pitchFamily="2" charset="-122"/>
              <a:ea typeface="华文细黑" panose="02010600040101010101" pitchFamily="2" charset="-122"/>
              <a:cs typeface="Times New Roman" panose="02020603050405020304" pitchFamily="18" charset="0"/>
            </a:endParaRPr>
          </a:p>
        </p:txBody>
      </p:sp>
      <p:sp>
        <p:nvSpPr>
          <p:cNvPr id="27" name="矩形 26"/>
          <p:cNvSpPr/>
          <p:nvPr/>
        </p:nvSpPr>
        <p:spPr>
          <a:xfrm>
            <a:off x="5578936" y="1993232"/>
            <a:ext cx="646331" cy="646331"/>
          </a:xfrm>
          <a:prstGeom prst="rect">
            <a:avLst/>
          </a:prstGeom>
        </p:spPr>
        <p:txBody>
          <a:bodyPr wrap="none">
            <a:spAutoFit/>
          </a:bodyPr>
          <a:lstStyle/>
          <a:p>
            <a:r>
              <a:rPr lang="en-US" altLang="zh-CN" sz="3600" b="1" kern="100" dirty="0">
                <a:solidFill>
                  <a:srgbClr val="C00000"/>
                </a:solidFill>
                <a:latin typeface="华文细黑" panose="02010600040101010101" pitchFamily="2" charset="-122"/>
                <a:ea typeface="华文细黑" panose="02010600040101010101" pitchFamily="2" charset="-122"/>
                <a:cs typeface="Times New Roman" panose="02020603050405020304" pitchFamily="18" charset="0"/>
              </a:rPr>
              <a:t>√</a:t>
            </a:r>
            <a:endParaRPr lang="zh-CN" altLang="en-US" sz="3600" b="1" kern="100" dirty="0">
              <a:solidFill>
                <a:srgbClr val="C00000"/>
              </a:solidFill>
              <a:latin typeface="华文细黑" panose="02010600040101010101" pitchFamily="2" charset="-122"/>
              <a:ea typeface="华文细黑" panose="02010600040101010101" pitchFamily="2" charset="-122"/>
              <a:cs typeface="Times New Roman" panose="02020603050405020304" pitchFamily="18" charset="0"/>
            </a:endParaRPr>
          </a:p>
        </p:txBody>
      </p:sp>
      <p:sp>
        <p:nvSpPr>
          <p:cNvPr id="28" name="矩形 27"/>
          <p:cNvSpPr/>
          <p:nvPr/>
        </p:nvSpPr>
        <p:spPr>
          <a:xfrm>
            <a:off x="7075265" y="2650016"/>
            <a:ext cx="646331" cy="646331"/>
          </a:xfrm>
          <a:prstGeom prst="rect">
            <a:avLst/>
          </a:prstGeom>
        </p:spPr>
        <p:txBody>
          <a:bodyPr wrap="none">
            <a:spAutoFit/>
          </a:bodyPr>
          <a:lstStyle/>
          <a:p>
            <a:r>
              <a:rPr lang="en-US" altLang="zh-CN" sz="3600" b="1" kern="100" dirty="0">
                <a:solidFill>
                  <a:srgbClr val="C00000"/>
                </a:solidFill>
                <a:latin typeface="华文细黑" panose="02010600040101010101" pitchFamily="2" charset="-122"/>
                <a:ea typeface="华文细黑" panose="02010600040101010101" pitchFamily="2" charset="-122"/>
                <a:cs typeface="Times New Roman" panose="02020603050405020304" pitchFamily="18" charset="0"/>
              </a:rPr>
              <a:t>×</a:t>
            </a:r>
            <a:endParaRPr lang="zh-CN" altLang="en-US" sz="3600" b="1" kern="100" dirty="0">
              <a:solidFill>
                <a:srgbClr val="C00000"/>
              </a:solidFill>
              <a:latin typeface="华文细黑" panose="02010600040101010101" pitchFamily="2" charset="-122"/>
              <a:ea typeface="华文细黑"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4012541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linds(horizontal)">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blinds(horizontal)">
                                      <p:cBhvr>
                                        <p:cTn id="12" dur="500"/>
                                        <p:tgtEl>
                                          <p:spTgt spid="2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blinds(horizontal)">
                                      <p:cBhvr>
                                        <p:cTn id="1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7" grpId="0"/>
      <p:bldP spid="2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13"/>
          <p:cNvSpPr/>
          <p:nvPr/>
        </p:nvSpPr>
        <p:spPr>
          <a:xfrm>
            <a:off x="347162" y="1197546"/>
            <a:ext cx="11412000" cy="1310808"/>
          </a:xfrm>
          <a:prstGeom prst="rect">
            <a:avLst/>
          </a:prstGeom>
        </p:spPr>
        <p:txBody>
          <a:bodyPr>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已知：</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①</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2H</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O</a:t>
            </a:r>
            <a:r>
              <a:rPr lang="en-US" altLang="zh-CN" sz="2800" kern="100" baseline="-25000" dirty="0" smtClean="0">
                <a:latin typeface="Times New Roman" panose="02020603050405020304" pitchFamily="18" charset="0"/>
                <a:ea typeface="方正中等线简体" panose="03000509000000000000" pitchFamily="65" charset="-122"/>
                <a:cs typeface="Courier New" panose="02070309020205020404" pitchFamily="49" charset="0"/>
              </a:rPr>
              <a:t>2                  </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2H</a:t>
            </a:r>
            <a:r>
              <a:rPr lang="en-US" altLang="zh-CN" sz="2800" kern="100" baseline="-25000" dirty="0" smtClean="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O</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②</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2H</a:t>
            </a:r>
            <a:r>
              <a:rPr lang="en-US" altLang="zh-CN" sz="2800" kern="100" baseline="-25000" dirty="0" smtClean="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O         2H</a:t>
            </a:r>
            <a:r>
              <a:rPr lang="en-US" altLang="zh-CN" sz="2800" kern="100" baseline="-25000" dirty="0" smtClean="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O</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①</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是自发反应，</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②</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是非自发反应，通过对上述反应的分析，思考：</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graphicFrame>
        <p:nvGraphicFramePr>
          <p:cNvPr id="2" name="对象 1"/>
          <p:cNvGraphicFramePr>
            <a:graphicFrameLocks noChangeAspect="1"/>
          </p:cNvGraphicFramePr>
          <p:nvPr>
            <p:extLst>
              <p:ext uri="{D42A27DB-BD31-4B8C-83A1-F6EECF244321}">
                <p14:modId xmlns:p14="http://schemas.microsoft.com/office/powerpoint/2010/main" val="3192821180"/>
              </p:ext>
            </p:extLst>
          </p:nvPr>
        </p:nvGraphicFramePr>
        <p:xfrm>
          <a:off x="3459584" y="1138238"/>
          <a:ext cx="2025650" cy="827088"/>
        </p:xfrm>
        <a:graphic>
          <a:graphicData uri="http://schemas.openxmlformats.org/presentationml/2006/ole">
            <mc:AlternateContent xmlns:mc="http://schemas.openxmlformats.org/markup-compatibility/2006">
              <mc:Choice xmlns:v="urn:schemas-microsoft-com:vml" Requires="v">
                <p:oleObj spid="_x0000_s671782" name="文档" r:id="rId3" imgW="2025935" imgH="826436" progId="Word.Document.12">
                  <p:embed/>
                </p:oleObj>
              </mc:Choice>
              <mc:Fallback>
                <p:oleObj name="文档" r:id="rId3" imgW="2025935" imgH="826436" progId="Word.Document.12">
                  <p:embed/>
                  <p:pic>
                    <p:nvPicPr>
                      <p:cNvPr id="0" name=""/>
                      <p:cNvPicPr/>
                      <p:nvPr/>
                    </p:nvPicPr>
                    <p:blipFill>
                      <a:blip r:embed="rId4"/>
                      <a:stretch>
                        <a:fillRect/>
                      </a:stretch>
                    </p:blipFill>
                    <p:spPr>
                      <a:xfrm>
                        <a:off x="3459584" y="1138238"/>
                        <a:ext cx="2025650" cy="827088"/>
                      </a:xfrm>
                      <a:prstGeom prst="rect">
                        <a:avLst/>
                      </a:prstGeom>
                    </p:spPr>
                  </p:pic>
                </p:oleObj>
              </mc:Fallback>
            </mc:AlternateContent>
          </a:graphicData>
        </a:graphic>
      </p:graphicFrame>
      <p:graphicFrame>
        <p:nvGraphicFramePr>
          <p:cNvPr id="8" name="对象 7"/>
          <p:cNvGraphicFramePr>
            <a:graphicFrameLocks noChangeAspect="1"/>
          </p:cNvGraphicFramePr>
          <p:nvPr>
            <p:extLst>
              <p:ext uri="{D42A27DB-BD31-4B8C-83A1-F6EECF244321}">
                <p14:modId xmlns:p14="http://schemas.microsoft.com/office/powerpoint/2010/main" val="2544912102"/>
              </p:ext>
            </p:extLst>
          </p:nvPr>
        </p:nvGraphicFramePr>
        <p:xfrm>
          <a:off x="6865168" y="1128638"/>
          <a:ext cx="2025650" cy="827088"/>
        </p:xfrm>
        <a:graphic>
          <a:graphicData uri="http://schemas.openxmlformats.org/presentationml/2006/ole">
            <mc:AlternateContent xmlns:mc="http://schemas.openxmlformats.org/markup-compatibility/2006">
              <mc:Choice xmlns:v="urn:schemas-microsoft-com:vml" Requires="v">
                <p:oleObj spid="_x0000_s671783" name="文档" r:id="rId5" imgW="2025935" imgH="828239" progId="Word.Document.12">
                  <p:embed/>
                </p:oleObj>
              </mc:Choice>
              <mc:Fallback>
                <p:oleObj name="文档" r:id="rId5" imgW="2025935" imgH="828239" progId="Word.Document.12">
                  <p:embed/>
                  <p:pic>
                    <p:nvPicPr>
                      <p:cNvPr id="0" name=""/>
                      <p:cNvPicPr/>
                      <p:nvPr/>
                    </p:nvPicPr>
                    <p:blipFill>
                      <a:blip r:embed="rId6"/>
                      <a:stretch>
                        <a:fillRect/>
                      </a:stretch>
                    </p:blipFill>
                    <p:spPr>
                      <a:xfrm>
                        <a:off x="6865168" y="1128638"/>
                        <a:ext cx="2025650" cy="827088"/>
                      </a:xfrm>
                      <a:prstGeom prst="rect">
                        <a:avLst/>
                      </a:prstGeom>
                    </p:spPr>
                  </p:pic>
                </p:oleObj>
              </mc:Fallback>
            </mc:AlternateContent>
          </a:graphicData>
        </a:graphic>
      </p:graphicFrame>
      <p:sp>
        <p:nvSpPr>
          <p:cNvPr id="10" name="矩形 9"/>
          <p:cNvSpPr/>
          <p:nvPr/>
        </p:nvSpPr>
        <p:spPr>
          <a:xfrm>
            <a:off x="0" y="3429794"/>
            <a:ext cx="12194002" cy="3446727"/>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1" name="矩形 10"/>
          <p:cNvSpPr/>
          <p:nvPr/>
        </p:nvSpPr>
        <p:spPr>
          <a:xfrm>
            <a:off x="347162" y="3708026"/>
            <a:ext cx="11412000" cy="657872"/>
          </a:xfrm>
          <a:prstGeom prst="rect">
            <a:avLst/>
          </a:prstGeom>
        </p:spPr>
        <p:txBody>
          <a:bodyPr>
            <a:spAutoFit/>
          </a:bodyPr>
          <a:lstStyle/>
          <a:p>
            <a:pPr algn="just">
              <a:lnSpc>
                <a:spcPct val="150000"/>
              </a:lnSpc>
              <a:spcAft>
                <a:spcPts val="0"/>
              </a:spcAft>
            </a:pPr>
            <a:r>
              <a:rPr lang="zh-CN" altLang="zh-CN" sz="2800" kern="100" dirty="0">
                <a:solidFill>
                  <a:srgbClr val="FFFF00"/>
                </a:solidFill>
                <a:latin typeface="Times New Roman" panose="02020603050405020304" pitchFamily="18" charset="0"/>
                <a:ea typeface="微软雅黑" panose="020B0503020204020204" pitchFamily="34" charset="-122"/>
                <a:cs typeface="Times New Roman" panose="02020603050405020304" pitchFamily="18" charset="0"/>
              </a:rPr>
              <a:t>提示</a:t>
            </a:r>
            <a:r>
              <a:rPr lang="zh-CN" altLang="zh-CN" sz="2800" kern="100" dirty="0">
                <a:solidFill>
                  <a:srgbClr val="FFFFFF"/>
                </a:solidFill>
                <a:latin typeface="Times New Roman" panose="02020603050405020304" pitchFamily="18" charset="0"/>
                <a:cs typeface="Times New Roman" panose="02020603050405020304" pitchFamily="18" charset="0"/>
              </a:rPr>
              <a:t>　</a:t>
            </a:r>
            <a:r>
              <a:rPr lang="zh-CN" altLang="zh-CN" sz="2800" kern="100" dirty="0" smtClean="0">
                <a:solidFill>
                  <a:srgbClr val="FFFFFF"/>
                </a:solidFill>
                <a:latin typeface="Times New Roman" panose="02020603050405020304" pitchFamily="18" charset="0"/>
                <a:cs typeface="Times New Roman" panose="02020603050405020304" pitchFamily="18" charset="0"/>
              </a:rPr>
              <a:t>自发反应</a:t>
            </a:r>
            <a:r>
              <a:rPr lang="zh-CN" altLang="zh-CN" sz="2800" kern="100" dirty="0">
                <a:solidFill>
                  <a:srgbClr val="FFFFFF"/>
                </a:solidFill>
                <a:latin typeface="Times New Roman" panose="02020603050405020304" pitchFamily="18" charset="0"/>
                <a:cs typeface="Times New Roman" panose="02020603050405020304" pitchFamily="18" charset="0"/>
              </a:rPr>
              <a:t>也需要一定条件引发反应，一旦反应后即可自发进行。</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12" name="矩形 11"/>
          <p:cNvSpPr/>
          <p:nvPr/>
        </p:nvSpPr>
        <p:spPr>
          <a:xfrm>
            <a:off x="347162" y="2493690"/>
            <a:ext cx="11412000" cy="664477"/>
          </a:xfrm>
          <a:prstGeom prst="rect">
            <a:avLst/>
          </a:prstGeom>
        </p:spPr>
        <p:txBody>
          <a:bodyPr>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自发反应不需要任何条件就能发生吗？</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Tree>
    <p:extLst>
      <p:ext uri="{BB962C8B-B14F-4D97-AF65-F5344CB8AC3E}">
        <p14:creationId xmlns:p14="http://schemas.microsoft.com/office/powerpoint/2010/main" val="23270712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5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13"/>
          <p:cNvSpPr/>
          <p:nvPr/>
        </p:nvSpPr>
        <p:spPr>
          <a:xfrm>
            <a:off x="347162" y="1269554"/>
            <a:ext cx="11412000" cy="664477"/>
          </a:xfrm>
          <a:prstGeom prst="rect">
            <a:avLst/>
          </a:prstGeom>
        </p:spPr>
        <p:txBody>
          <a:bodyPr>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非自发反应一定不能发生吗？</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12" name="矩形 11"/>
          <p:cNvSpPr/>
          <p:nvPr/>
        </p:nvSpPr>
        <p:spPr>
          <a:xfrm>
            <a:off x="0" y="2205658"/>
            <a:ext cx="12194002" cy="4670863"/>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8" name="矩形 17"/>
          <p:cNvSpPr/>
          <p:nvPr/>
        </p:nvSpPr>
        <p:spPr>
          <a:xfrm>
            <a:off x="347162" y="2555898"/>
            <a:ext cx="11412000" cy="657872"/>
          </a:xfrm>
          <a:prstGeom prst="rect">
            <a:avLst/>
          </a:prstGeom>
        </p:spPr>
        <p:txBody>
          <a:bodyPr>
            <a:spAutoFit/>
          </a:bodyPr>
          <a:lstStyle/>
          <a:p>
            <a:pPr algn="just">
              <a:lnSpc>
                <a:spcPct val="150000"/>
              </a:lnSpc>
              <a:spcAft>
                <a:spcPts val="0"/>
              </a:spcAft>
            </a:pPr>
            <a:r>
              <a:rPr lang="zh-CN" altLang="zh-CN" sz="2800" kern="100" dirty="0">
                <a:solidFill>
                  <a:srgbClr val="FFFF00"/>
                </a:solidFill>
                <a:latin typeface="Times New Roman" panose="02020603050405020304" pitchFamily="18" charset="0"/>
                <a:ea typeface="微软雅黑" panose="020B0503020204020204" pitchFamily="34" charset="-122"/>
                <a:cs typeface="Times New Roman" panose="02020603050405020304" pitchFamily="18" charset="0"/>
              </a:rPr>
              <a:t>提示　</a:t>
            </a:r>
            <a:r>
              <a:rPr lang="zh-CN" altLang="zh-CN" sz="2800" kern="100" dirty="0">
                <a:solidFill>
                  <a:srgbClr val="FFFFFF"/>
                </a:solidFill>
                <a:latin typeface="Times New Roman" panose="02020603050405020304" pitchFamily="18" charset="0"/>
                <a:cs typeface="Times New Roman" panose="02020603050405020304" pitchFamily="18" charset="0"/>
              </a:rPr>
              <a:t>非自发反应也能在一定条件下发生。</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spTree>
    <p:extLst>
      <p:ext uri="{BB962C8B-B14F-4D97-AF65-F5344CB8AC3E}">
        <p14:creationId xmlns:p14="http://schemas.microsoft.com/office/powerpoint/2010/main" val="1345699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Effect transition="in" filter="blinds(horizontal)">
                                      <p:cBhvr>
                                        <p:cTn id="7" dur="500"/>
                                        <p:tgtEl>
                                          <p:spTgt spid="1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build="allAtOnce"/>
    </p:bldLst>
  </p:timing>
</p:sld>
</file>

<file path=ppt/tags/tag1.xml><?xml version="1.0" encoding="utf-8"?>
<p:tagLst xmlns:a="http://schemas.openxmlformats.org/drawingml/2006/main" xmlns:r="http://schemas.openxmlformats.org/officeDocument/2006/relationships" xmlns:p="http://schemas.openxmlformats.org/presentationml/2006/main">
  <p:tag name="MH" val="20150816225314"/>
  <p:tag name="MH_LIBRARY" val="GRAPHIC"/>
  <p:tag name="MH_TYPE" val="SubTitle"/>
  <p:tag name="MH_ORDER" val="1"/>
</p:tagLst>
</file>

<file path=ppt/tags/tag2.xml><?xml version="1.0" encoding="utf-8"?>
<p:tagLst xmlns:a="http://schemas.openxmlformats.org/drawingml/2006/main" xmlns:r="http://schemas.openxmlformats.org/officeDocument/2006/relationships" xmlns:p="http://schemas.openxmlformats.org/presentationml/2006/main">
  <p:tag name="MH" val="20150816225314"/>
  <p:tag name="MH_LIBRARY" val="GRAPHIC"/>
  <p:tag name="MH_TYPE" val="SubTitle"/>
  <p:tag name="MH_ORDER" val="1"/>
</p:tagLst>
</file>

<file path=ppt/tags/tag3.xml><?xml version="1.0" encoding="utf-8"?>
<p:tagLst xmlns:a="http://schemas.openxmlformats.org/drawingml/2006/main" xmlns:r="http://schemas.openxmlformats.org/officeDocument/2006/relationships" xmlns:p="http://schemas.openxmlformats.org/presentationml/2006/main">
  <p:tag name="MH" val="20150816225314"/>
  <p:tag name="MH_LIBRARY" val="GRAPHIC"/>
  <p:tag name="MH_TYPE" val="SubTitle"/>
  <p:tag name="MH_ORDER" val="1"/>
</p:tagLst>
</file>

<file path=ppt/theme/theme1.xml><?xml version="1.0" encoding="utf-8"?>
<a:theme xmlns:a="http://schemas.openxmlformats.org/drawingml/2006/main" name="8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基本">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16527</TotalTime>
  <Words>4887</Words>
  <Application>Microsoft Office PowerPoint</Application>
  <PresentationFormat>自定义</PresentationFormat>
  <Paragraphs>1055</Paragraphs>
  <Slides>69</Slides>
  <Notes>1</Notes>
  <HiddenSlides>0</HiddenSlides>
  <MMClips>0</MMClips>
  <ScaleCrop>false</ScaleCrop>
  <HeadingPairs>
    <vt:vector size="8" baseType="variant">
      <vt:variant>
        <vt:lpstr>已用的字体</vt:lpstr>
      </vt:variant>
      <vt:variant>
        <vt:i4>15</vt:i4>
      </vt:variant>
      <vt:variant>
        <vt:lpstr>主题</vt:lpstr>
      </vt:variant>
      <vt:variant>
        <vt:i4>1</vt:i4>
      </vt:variant>
      <vt:variant>
        <vt:lpstr>嵌入 OLE 服务器</vt:lpstr>
      </vt:variant>
      <vt:variant>
        <vt:i4>1</vt:i4>
      </vt:variant>
      <vt:variant>
        <vt:lpstr>幻灯片标题</vt:lpstr>
      </vt:variant>
      <vt:variant>
        <vt:i4>69</vt:i4>
      </vt:variant>
    </vt:vector>
  </HeadingPairs>
  <TitlesOfParts>
    <vt:vector size="86" baseType="lpstr">
      <vt:lpstr>DOUYU Font</vt:lpstr>
      <vt:lpstr>方正中等线简体</vt:lpstr>
      <vt:lpstr>方正中倩简体</vt:lpstr>
      <vt:lpstr>黑体</vt:lpstr>
      <vt:lpstr>华文细黑</vt:lpstr>
      <vt:lpstr>楷体</vt:lpstr>
      <vt:lpstr>楷体_GB2312</vt:lpstr>
      <vt:lpstr>宋体</vt:lpstr>
      <vt:lpstr>微软雅黑</vt:lpstr>
      <vt:lpstr>Arial</vt:lpstr>
      <vt:lpstr>Arial Black</vt:lpstr>
      <vt:lpstr>Calibri</vt:lpstr>
      <vt:lpstr>Courier New</vt:lpstr>
      <vt:lpstr>Times New Roman</vt:lpstr>
      <vt:lpstr>ZBFH</vt:lpstr>
      <vt:lpstr>8_Office 主题</vt:lpstr>
      <vt:lpstr>文档</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Administrator</cp:lastModifiedBy>
  <cp:revision>7539</cp:revision>
  <dcterms:created xsi:type="dcterms:W3CDTF">2014-11-27T01:03:00Z</dcterms:created>
  <dcterms:modified xsi:type="dcterms:W3CDTF">2022-04-20T03:10:21Z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2052-10.1.0.5458</vt:lpwstr>
  </property>
</Properties>
</file>