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7" r:id="rId3"/>
    <p:sldId id="257" r:id="rId4"/>
    <p:sldId id="278" r:id="rId5"/>
    <p:sldId id="279" r:id="rId6"/>
    <p:sldId id="293" r:id="rId7"/>
    <p:sldId id="281" r:id="rId9"/>
    <p:sldId id="282" r:id="rId10"/>
    <p:sldId id="283" r:id="rId11"/>
    <p:sldId id="284" r:id="rId12"/>
    <p:sldId id="280" r:id="rId13"/>
    <p:sldId id="285" r:id="rId14"/>
    <p:sldId id="295" r:id="rId15"/>
    <p:sldId id="286" r:id="rId16"/>
    <p:sldId id="296" r:id="rId17"/>
    <p:sldId id="288" r:id="rId18"/>
    <p:sldId id="273" r:id="rId19"/>
    <p:sldId id="297" r:id="rId20"/>
    <p:sldId id="292" r:id="rId21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baseline="0">
        <a:solidFill>
          <a:schemeClr val="tx1"/>
        </a:solidFill>
        <a:effectLst/>
        <a:latin typeface="Times New Roman" panose="02020603050405020304" pitchFamily="18" charset="0"/>
        <a:ea typeface="黑体" panose="02010609060101010101" pitchFamily="49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baseline="0">
        <a:solidFill>
          <a:schemeClr val="tx1"/>
        </a:solidFill>
        <a:effectLst/>
        <a:latin typeface="Times New Roman" panose="02020603050405020304" pitchFamily="18" charset="0"/>
        <a:ea typeface="黑体" panose="02010609060101010101" pitchFamily="49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baseline="0">
        <a:solidFill>
          <a:schemeClr val="tx1"/>
        </a:solidFill>
        <a:effectLst/>
        <a:latin typeface="Times New Roman" panose="02020603050405020304" pitchFamily="18" charset="0"/>
        <a:ea typeface="黑体" panose="02010609060101010101" pitchFamily="49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baseline="0">
        <a:solidFill>
          <a:schemeClr val="tx1"/>
        </a:solidFill>
        <a:effectLst/>
        <a:latin typeface="Times New Roman" panose="02020603050405020304" pitchFamily="18" charset="0"/>
        <a:ea typeface="黑体" panose="02010609060101010101" pitchFamily="49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0" i="0" u="none" baseline="0">
        <a:solidFill>
          <a:schemeClr val="tx1"/>
        </a:solidFill>
        <a:effectLst/>
        <a:latin typeface="Times New Roman" panose="02020603050405020304" pitchFamily="18" charset="0"/>
        <a:ea typeface="黑体" panose="02010609060101010101" pitchFamily="49" charset="-12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1" d="100"/>
          <a:sy n="101" d="100"/>
        </p:scale>
        <p:origin x="0" y="0"/>
      </p:cViewPr>
      <p:guideLst/>
    </p:cSldViewPr>
  </p:slideViewPr>
  <p:notesViewPr>
    <p:cSldViewPr>
      <p:cViewPr varScale="1"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zh-CN" altLang="en-US" sz="1200"/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32789809-DE42-4F03-9D3C-562C30AD1BC4}" type="datetime">
              <a:rPr lang="zh-CN" altLang="en-US" sz="1200"/>
            </a:fld>
            <a:endParaRPr lang="zh-CN" altLang="en-US" sz="1200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endParaRPr lang="zh-CN" altLang="en-US" sz="1200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numCol="1" anchor="b" anchorCtr="0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BC69933C-9118-4F9F-9FD0-A851B417E9B7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 txBox="1">
            <a:spLocks noGrp="1"/>
          </p:cNvSpPr>
          <p:nvPr>
            <p:ph type="body" idx="3"/>
          </p:nvPr>
        </p:nvSpPr>
        <p:spPr bwMode="auto">
          <a:xfrm>
            <a:off x="685800" y="4343400"/>
            <a:ext cx="5486400" cy="4114800"/>
          </a:xfrm>
          <a:noFill/>
          <a:ln w="9525">
            <a:noFill/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42139C06-0E22-439C-9875-513957CD24DC}" type="slidenum"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3206750" y="215900"/>
            <a:ext cx="5937250" cy="3944938"/>
            <a:chOff x="0" y="0"/>
            <a:chExt cx="3556" cy="2363"/>
          </a:xfrm>
        </p:grpSpPr>
        <p:sp>
          <p:nvSpPr>
            <p:cNvPr id="2068" name="未知"/>
            <p:cNvSpPr>
              <a:spLocks noChangeAspect="1"/>
            </p:cNvSpPr>
            <p:nvPr/>
          </p:nvSpPr>
          <p:spPr bwMode="auto">
            <a:xfrm>
              <a:off x="1644" y="2"/>
              <a:ext cx="311" cy="3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17343" y="21600"/>
                  </a:moveTo>
                  <a:lnTo>
                    <a:pt x="19707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1891" y="21600"/>
                  </a:lnTo>
                  <a:lnTo>
                    <a:pt x="4572" y="21600"/>
                  </a:lnTo>
                  <a:lnTo>
                    <a:pt x="17343" y="21600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69" name="未知"/>
            <p:cNvSpPr>
              <a:spLocks noChangeAspect="1"/>
            </p:cNvSpPr>
            <p:nvPr/>
          </p:nvSpPr>
          <p:spPr bwMode="auto">
            <a:xfrm>
              <a:off x="984" y="61"/>
              <a:ext cx="386" cy="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19566" y="17868"/>
                  </a:moveTo>
                  <a:lnTo>
                    <a:pt x="21600" y="17415"/>
                  </a:lnTo>
                  <a:lnTo>
                    <a:pt x="16390" y="0"/>
                  </a:lnTo>
                  <a:lnTo>
                    <a:pt x="0" y="5201"/>
                  </a:lnTo>
                  <a:lnTo>
                    <a:pt x="7877" y="21600"/>
                  </a:lnTo>
                  <a:lnTo>
                    <a:pt x="9656" y="20921"/>
                  </a:lnTo>
                  <a:lnTo>
                    <a:pt x="14484" y="19224"/>
                  </a:lnTo>
                  <a:lnTo>
                    <a:pt x="19566" y="17868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70" name="未知"/>
            <p:cNvSpPr>
              <a:spLocks noChangeAspect="1"/>
            </p:cNvSpPr>
            <p:nvPr/>
          </p:nvSpPr>
          <p:spPr bwMode="auto">
            <a:xfrm>
              <a:off x="415" y="354"/>
              <a:ext cx="454" cy="4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20283" y="14756"/>
                  </a:moveTo>
                  <a:lnTo>
                    <a:pt x="21600" y="13686"/>
                  </a:lnTo>
                  <a:lnTo>
                    <a:pt x="11402" y="0"/>
                  </a:lnTo>
                  <a:lnTo>
                    <a:pt x="0" y="9409"/>
                  </a:lnTo>
                  <a:lnTo>
                    <a:pt x="12170" y="21600"/>
                  </a:lnTo>
                  <a:lnTo>
                    <a:pt x="13047" y="20316"/>
                  </a:lnTo>
                  <a:lnTo>
                    <a:pt x="16556" y="17429"/>
                  </a:lnTo>
                  <a:lnTo>
                    <a:pt x="20283" y="14756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71" name="未知"/>
            <p:cNvSpPr>
              <a:spLocks noChangeAspect="1"/>
            </p:cNvSpPr>
            <p:nvPr/>
          </p:nvSpPr>
          <p:spPr bwMode="auto">
            <a:xfrm>
              <a:off x="2" y="875"/>
              <a:ext cx="449" cy="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20618" y="11212"/>
                  </a:moveTo>
                  <a:lnTo>
                    <a:pt x="21600" y="9560"/>
                  </a:lnTo>
                  <a:lnTo>
                    <a:pt x="6654" y="0"/>
                  </a:lnTo>
                  <a:lnTo>
                    <a:pt x="0" y="14399"/>
                  </a:lnTo>
                  <a:lnTo>
                    <a:pt x="15927" y="21600"/>
                  </a:lnTo>
                  <a:lnTo>
                    <a:pt x="16581" y="19711"/>
                  </a:lnTo>
                  <a:lnTo>
                    <a:pt x="18327" y="15580"/>
                  </a:lnTo>
                  <a:lnTo>
                    <a:pt x="20618" y="11212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72" name="未知"/>
            <p:cNvSpPr>
              <a:spLocks noChangeAspect="1"/>
            </p:cNvSpPr>
            <p:nvPr/>
          </p:nvSpPr>
          <p:spPr bwMode="auto">
            <a:xfrm>
              <a:off x="2200" y="61"/>
              <a:ext cx="387" cy="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2021" y="17754"/>
                  </a:moveTo>
                  <a:lnTo>
                    <a:pt x="0" y="17189"/>
                  </a:lnTo>
                  <a:lnTo>
                    <a:pt x="5178" y="0"/>
                  </a:lnTo>
                  <a:lnTo>
                    <a:pt x="21600" y="5201"/>
                  </a:lnTo>
                  <a:lnTo>
                    <a:pt x="13515" y="21600"/>
                  </a:lnTo>
                  <a:lnTo>
                    <a:pt x="11747" y="20808"/>
                  </a:lnTo>
                  <a:lnTo>
                    <a:pt x="6820" y="19111"/>
                  </a:lnTo>
                  <a:lnTo>
                    <a:pt x="2021" y="17754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73" name="未知"/>
            <p:cNvSpPr>
              <a:spLocks noChangeAspect="1"/>
            </p:cNvSpPr>
            <p:nvPr/>
          </p:nvSpPr>
          <p:spPr bwMode="auto">
            <a:xfrm>
              <a:off x="2705" y="354"/>
              <a:ext cx="452" cy="4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1410" y="14829"/>
                  </a:moveTo>
                  <a:lnTo>
                    <a:pt x="0" y="13540"/>
                  </a:lnTo>
                  <a:lnTo>
                    <a:pt x="10094" y="0"/>
                  </a:lnTo>
                  <a:lnTo>
                    <a:pt x="21600" y="9456"/>
                  </a:lnTo>
                  <a:lnTo>
                    <a:pt x="9334" y="21600"/>
                  </a:lnTo>
                  <a:lnTo>
                    <a:pt x="8248" y="20310"/>
                  </a:lnTo>
                  <a:lnTo>
                    <a:pt x="4992" y="17516"/>
                  </a:lnTo>
                  <a:lnTo>
                    <a:pt x="1410" y="14829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74" name="未知"/>
            <p:cNvSpPr>
              <a:spLocks noChangeAspect="1"/>
            </p:cNvSpPr>
            <p:nvPr/>
          </p:nvSpPr>
          <p:spPr bwMode="auto">
            <a:xfrm>
              <a:off x="3109" y="880"/>
              <a:ext cx="447" cy="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877" y="11336"/>
                  </a:moveTo>
                  <a:lnTo>
                    <a:pt x="0" y="9427"/>
                  </a:lnTo>
                  <a:lnTo>
                    <a:pt x="14801" y="0"/>
                  </a:lnTo>
                  <a:lnTo>
                    <a:pt x="21600" y="14558"/>
                  </a:lnTo>
                  <a:lnTo>
                    <a:pt x="5591" y="21600"/>
                  </a:lnTo>
                  <a:lnTo>
                    <a:pt x="4824" y="19928"/>
                  </a:lnTo>
                  <a:lnTo>
                    <a:pt x="3069" y="15513"/>
                  </a:lnTo>
                  <a:lnTo>
                    <a:pt x="877" y="11336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75" name="未知"/>
            <p:cNvSpPr>
              <a:spLocks noChangeAspect="1"/>
            </p:cNvSpPr>
            <p:nvPr/>
          </p:nvSpPr>
          <p:spPr bwMode="auto">
            <a:xfrm>
              <a:off x="1302" y="1002"/>
              <a:ext cx="977" cy="97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l" t="t" r="r" b="b"/>
              <a:pathLst>
                <a:path w="21600" h="21600">
                  <a:moveTo>
                    <a:pt x="21600" y="10800"/>
                  </a:moveTo>
                  <a:lnTo>
                    <a:pt x="21600" y="10800"/>
                  </a:lnTo>
                  <a:lnTo>
                    <a:pt x="21600" y="11302"/>
                  </a:lnTo>
                  <a:lnTo>
                    <a:pt x="21549" y="11854"/>
                  </a:lnTo>
                  <a:lnTo>
                    <a:pt x="21499" y="12457"/>
                  </a:lnTo>
                  <a:lnTo>
                    <a:pt x="21399" y="12909"/>
                  </a:lnTo>
                  <a:lnTo>
                    <a:pt x="21248" y="13512"/>
                  </a:lnTo>
                  <a:lnTo>
                    <a:pt x="21098" y="13964"/>
                  </a:lnTo>
                  <a:lnTo>
                    <a:pt x="20948" y="14517"/>
                  </a:lnTo>
                  <a:lnTo>
                    <a:pt x="20798" y="14968"/>
                  </a:lnTo>
                  <a:lnTo>
                    <a:pt x="20547" y="15421"/>
                  </a:lnTo>
                  <a:lnTo>
                    <a:pt x="20296" y="15923"/>
                  </a:lnTo>
                  <a:lnTo>
                    <a:pt x="20046" y="16375"/>
                  </a:lnTo>
                  <a:lnTo>
                    <a:pt x="19745" y="16827"/>
                  </a:lnTo>
                  <a:lnTo>
                    <a:pt x="19444" y="17229"/>
                  </a:lnTo>
                  <a:lnTo>
                    <a:pt x="19144" y="17631"/>
                  </a:lnTo>
                  <a:lnTo>
                    <a:pt x="18793" y="18033"/>
                  </a:lnTo>
                  <a:lnTo>
                    <a:pt x="18442" y="18435"/>
                  </a:lnTo>
                  <a:lnTo>
                    <a:pt x="18091" y="18736"/>
                  </a:lnTo>
                  <a:lnTo>
                    <a:pt x="17640" y="19088"/>
                  </a:lnTo>
                  <a:lnTo>
                    <a:pt x="17239" y="19439"/>
                  </a:lnTo>
                  <a:lnTo>
                    <a:pt x="16788" y="19691"/>
                  </a:lnTo>
                  <a:lnTo>
                    <a:pt x="16437" y="20042"/>
                  </a:lnTo>
                  <a:lnTo>
                    <a:pt x="15936" y="20293"/>
                  </a:lnTo>
                  <a:lnTo>
                    <a:pt x="15485" y="20544"/>
                  </a:lnTo>
                  <a:lnTo>
                    <a:pt x="14984" y="20746"/>
                  </a:lnTo>
                  <a:lnTo>
                    <a:pt x="14533" y="20946"/>
                  </a:lnTo>
                  <a:lnTo>
                    <a:pt x="14032" y="21147"/>
                  </a:lnTo>
                  <a:lnTo>
                    <a:pt x="13480" y="21248"/>
                  </a:lnTo>
                  <a:lnTo>
                    <a:pt x="12979" y="21348"/>
                  </a:lnTo>
                  <a:lnTo>
                    <a:pt x="12478" y="21449"/>
                  </a:lnTo>
                  <a:lnTo>
                    <a:pt x="11877" y="21549"/>
                  </a:lnTo>
                  <a:lnTo>
                    <a:pt x="11376" y="21600"/>
                  </a:lnTo>
                  <a:lnTo>
                    <a:pt x="10774" y="21600"/>
                  </a:lnTo>
                  <a:lnTo>
                    <a:pt x="10223" y="21600"/>
                  </a:lnTo>
                  <a:lnTo>
                    <a:pt x="9722" y="21549"/>
                  </a:lnTo>
                  <a:lnTo>
                    <a:pt x="9121" y="21449"/>
                  </a:lnTo>
                  <a:lnTo>
                    <a:pt x="8619" y="21348"/>
                  </a:lnTo>
                  <a:lnTo>
                    <a:pt x="8118" y="21248"/>
                  </a:lnTo>
                  <a:lnTo>
                    <a:pt x="7567" y="21147"/>
                  </a:lnTo>
                  <a:lnTo>
                    <a:pt x="7066" y="20946"/>
                  </a:lnTo>
                  <a:lnTo>
                    <a:pt x="6565" y="20746"/>
                  </a:lnTo>
                  <a:lnTo>
                    <a:pt x="6113" y="20544"/>
                  </a:lnTo>
                  <a:lnTo>
                    <a:pt x="5663" y="20293"/>
                  </a:lnTo>
                  <a:lnTo>
                    <a:pt x="5161" y="20042"/>
                  </a:lnTo>
                  <a:lnTo>
                    <a:pt x="4811" y="19691"/>
                  </a:lnTo>
                  <a:lnTo>
                    <a:pt x="4359" y="19439"/>
                  </a:lnTo>
                  <a:lnTo>
                    <a:pt x="3959" y="19088"/>
                  </a:lnTo>
                  <a:lnTo>
                    <a:pt x="3507" y="18736"/>
                  </a:lnTo>
                  <a:lnTo>
                    <a:pt x="3157" y="18435"/>
                  </a:lnTo>
                  <a:lnTo>
                    <a:pt x="2806" y="18033"/>
                  </a:lnTo>
                  <a:lnTo>
                    <a:pt x="2455" y="17631"/>
                  </a:lnTo>
                  <a:lnTo>
                    <a:pt x="2154" y="17229"/>
                  </a:lnTo>
                  <a:lnTo>
                    <a:pt x="1854" y="16827"/>
                  </a:lnTo>
                  <a:lnTo>
                    <a:pt x="1553" y="16375"/>
                  </a:lnTo>
                  <a:lnTo>
                    <a:pt x="1302" y="15923"/>
                  </a:lnTo>
                  <a:lnTo>
                    <a:pt x="1052" y="15421"/>
                  </a:lnTo>
                  <a:lnTo>
                    <a:pt x="801" y="14968"/>
                  </a:lnTo>
                  <a:lnTo>
                    <a:pt x="651" y="14517"/>
                  </a:lnTo>
                  <a:lnTo>
                    <a:pt x="500" y="13964"/>
                  </a:lnTo>
                  <a:lnTo>
                    <a:pt x="350" y="13512"/>
                  </a:lnTo>
                  <a:lnTo>
                    <a:pt x="200" y="12909"/>
                  </a:lnTo>
                  <a:lnTo>
                    <a:pt x="100" y="12457"/>
                  </a:lnTo>
                  <a:lnTo>
                    <a:pt x="50" y="11854"/>
                  </a:lnTo>
                  <a:lnTo>
                    <a:pt x="0" y="11302"/>
                  </a:lnTo>
                  <a:lnTo>
                    <a:pt x="0" y="10800"/>
                  </a:lnTo>
                  <a:lnTo>
                    <a:pt x="0" y="10197"/>
                  </a:lnTo>
                  <a:lnTo>
                    <a:pt x="50" y="9644"/>
                  </a:lnTo>
                  <a:lnTo>
                    <a:pt x="100" y="9092"/>
                  </a:lnTo>
                  <a:lnTo>
                    <a:pt x="200" y="8589"/>
                  </a:lnTo>
                  <a:lnTo>
                    <a:pt x="350" y="8087"/>
                  </a:lnTo>
                  <a:lnTo>
                    <a:pt x="500" y="7534"/>
                  </a:lnTo>
                  <a:lnTo>
                    <a:pt x="651" y="7032"/>
                  </a:lnTo>
                  <a:lnTo>
                    <a:pt x="801" y="6580"/>
                  </a:lnTo>
                  <a:lnTo>
                    <a:pt x="1052" y="6077"/>
                  </a:lnTo>
                  <a:lnTo>
                    <a:pt x="1302" y="5575"/>
                  </a:lnTo>
                  <a:lnTo>
                    <a:pt x="1553" y="5173"/>
                  </a:lnTo>
                  <a:lnTo>
                    <a:pt x="1854" y="4721"/>
                  </a:lnTo>
                  <a:lnTo>
                    <a:pt x="2154" y="4319"/>
                  </a:lnTo>
                  <a:lnTo>
                    <a:pt x="2455" y="3917"/>
                  </a:lnTo>
                  <a:lnTo>
                    <a:pt x="2806" y="3516"/>
                  </a:lnTo>
                  <a:lnTo>
                    <a:pt x="3157" y="3114"/>
                  </a:lnTo>
                  <a:lnTo>
                    <a:pt x="3507" y="2712"/>
                  </a:lnTo>
                  <a:lnTo>
                    <a:pt x="3959" y="2461"/>
                  </a:lnTo>
                  <a:lnTo>
                    <a:pt x="4359" y="2059"/>
                  </a:lnTo>
                  <a:lnTo>
                    <a:pt x="4811" y="1808"/>
                  </a:lnTo>
                  <a:lnTo>
                    <a:pt x="5161" y="1506"/>
                  </a:lnTo>
                  <a:lnTo>
                    <a:pt x="5663" y="1205"/>
                  </a:lnTo>
                  <a:lnTo>
                    <a:pt x="6113" y="1004"/>
                  </a:lnTo>
                  <a:lnTo>
                    <a:pt x="6565" y="803"/>
                  </a:lnTo>
                  <a:lnTo>
                    <a:pt x="7066" y="602"/>
                  </a:lnTo>
                  <a:lnTo>
                    <a:pt x="7567" y="401"/>
                  </a:lnTo>
                  <a:lnTo>
                    <a:pt x="8118" y="251"/>
                  </a:lnTo>
                  <a:lnTo>
                    <a:pt x="8619" y="200"/>
                  </a:lnTo>
                  <a:lnTo>
                    <a:pt x="9121" y="100"/>
                  </a:lnTo>
                  <a:lnTo>
                    <a:pt x="9722" y="0"/>
                  </a:lnTo>
                  <a:lnTo>
                    <a:pt x="10223" y="0"/>
                  </a:lnTo>
                  <a:lnTo>
                    <a:pt x="10774" y="0"/>
                  </a:lnTo>
                  <a:lnTo>
                    <a:pt x="11376" y="0"/>
                  </a:lnTo>
                  <a:lnTo>
                    <a:pt x="11877" y="0"/>
                  </a:lnTo>
                  <a:lnTo>
                    <a:pt x="12478" y="100"/>
                  </a:lnTo>
                  <a:lnTo>
                    <a:pt x="12979" y="200"/>
                  </a:lnTo>
                  <a:lnTo>
                    <a:pt x="13480" y="251"/>
                  </a:lnTo>
                  <a:lnTo>
                    <a:pt x="14032" y="401"/>
                  </a:lnTo>
                  <a:lnTo>
                    <a:pt x="14533" y="602"/>
                  </a:lnTo>
                  <a:lnTo>
                    <a:pt x="14984" y="803"/>
                  </a:lnTo>
                  <a:lnTo>
                    <a:pt x="15485" y="1004"/>
                  </a:lnTo>
                  <a:lnTo>
                    <a:pt x="15936" y="1205"/>
                  </a:lnTo>
                  <a:lnTo>
                    <a:pt x="16437" y="1506"/>
                  </a:lnTo>
                  <a:lnTo>
                    <a:pt x="16788" y="1808"/>
                  </a:lnTo>
                  <a:lnTo>
                    <a:pt x="17239" y="2059"/>
                  </a:lnTo>
                  <a:lnTo>
                    <a:pt x="17640" y="2461"/>
                  </a:lnTo>
                  <a:lnTo>
                    <a:pt x="18091" y="2712"/>
                  </a:lnTo>
                  <a:lnTo>
                    <a:pt x="18442" y="3114"/>
                  </a:lnTo>
                  <a:lnTo>
                    <a:pt x="18793" y="3516"/>
                  </a:lnTo>
                  <a:lnTo>
                    <a:pt x="19144" y="3917"/>
                  </a:lnTo>
                  <a:lnTo>
                    <a:pt x="19444" y="4319"/>
                  </a:lnTo>
                  <a:lnTo>
                    <a:pt x="19745" y="4721"/>
                  </a:lnTo>
                  <a:lnTo>
                    <a:pt x="20046" y="5173"/>
                  </a:lnTo>
                  <a:lnTo>
                    <a:pt x="20296" y="5575"/>
                  </a:lnTo>
                  <a:lnTo>
                    <a:pt x="20547" y="6077"/>
                  </a:lnTo>
                  <a:lnTo>
                    <a:pt x="20798" y="6580"/>
                  </a:lnTo>
                  <a:lnTo>
                    <a:pt x="20948" y="7032"/>
                  </a:lnTo>
                  <a:lnTo>
                    <a:pt x="21098" y="7534"/>
                  </a:lnTo>
                  <a:lnTo>
                    <a:pt x="21248" y="8087"/>
                  </a:lnTo>
                  <a:lnTo>
                    <a:pt x="21399" y="8589"/>
                  </a:lnTo>
                  <a:lnTo>
                    <a:pt x="21499" y="9092"/>
                  </a:lnTo>
                  <a:lnTo>
                    <a:pt x="21549" y="9644"/>
                  </a:lnTo>
                  <a:lnTo>
                    <a:pt x="21600" y="10197"/>
                  </a:lnTo>
                  <a:lnTo>
                    <a:pt x="21600" y="10800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76" name="未知"/>
            <p:cNvSpPr>
              <a:spLocks noChangeAspect="1"/>
            </p:cNvSpPr>
            <p:nvPr/>
          </p:nvSpPr>
          <p:spPr bwMode="auto">
            <a:xfrm>
              <a:off x="719" y="1733"/>
              <a:ext cx="2120" cy="6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0"/>
                </a:cxn>
              </a:cxnLst>
              <a:rect l="l" t="t" r="r" b="b"/>
              <a:pathLst>
                <a:path w="21600" h="21600">
                  <a:moveTo>
                    <a:pt x="10788" y="14995"/>
                  </a:moveTo>
                  <a:lnTo>
                    <a:pt x="10788" y="14995"/>
                  </a:lnTo>
                  <a:lnTo>
                    <a:pt x="10441" y="14995"/>
                  </a:lnTo>
                  <a:lnTo>
                    <a:pt x="10118" y="14917"/>
                  </a:lnTo>
                  <a:lnTo>
                    <a:pt x="9425" y="14762"/>
                  </a:lnTo>
                  <a:lnTo>
                    <a:pt x="8778" y="14451"/>
                  </a:lnTo>
                  <a:lnTo>
                    <a:pt x="8131" y="13907"/>
                  </a:lnTo>
                  <a:lnTo>
                    <a:pt x="7507" y="13286"/>
                  </a:lnTo>
                  <a:lnTo>
                    <a:pt x="6907" y="12587"/>
                  </a:lnTo>
                  <a:lnTo>
                    <a:pt x="6329" y="11809"/>
                  </a:lnTo>
                  <a:lnTo>
                    <a:pt x="5798" y="10800"/>
                  </a:lnTo>
                  <a:lnTo>
                    <a:pt x="5243" y="9712"/>
                  </a:lnTo>
                  <a:lnTo>
                    <a:pt x="4758" y="8624"/>
                  </a:lnTo>
                  <a:lnTo>
                    <a:pt x="4296" y="7381"/>
                  </a:lnTo>
                  <a:lnTo>
                    <a:pt x="3880" y="6060"/>
                  </a:lnTo>
                  <a:lnTo>
                    <a:pt x="3464" y="4661"/>
                  </a:lnTo>
                  <a:lnTo>
                    <a:pt x="3280" y="3884"/>
                  </a:lnTo>
                  <a:lnTo>
                    <a:pt x="3118" y="3185"/>
                  </a:lnTo>
                  <a:lnTo>
                    <a:pt x="2933" y="2408"/>
                  </a:lnTo>
                  <a:lnTo>
                    <a:pt x="2772" y="1553"/>
                  </a:lnTo>
                  <a:lnTo>
                    <a:pt x="2633" y="776"/>
                  </a:lnTo>
                  <a:lnTo>
                    <a:pt x="2494" y="0"/>
                  </a:lnTo>
                  <a:lnTo>
                    <a:pt x="0" y="0"/>
                  </a:lnTo>
                  <a:lnTo>
                    <a:pt x="138" y="1165"/>
                  </a:lnTo>
                  <a:lnTo>
                    <a:pt x="300" y="2253"/>
                  </a:lnTo>
                  <a:lnTo>
                    <a:pt x="461" y="3418"/>
                  </a:lnTo>
                  <a:lnTo>
                    <a:pt x="692" y="4428"/>
                  </a:lnTo>
                  <a:lnTo>
                    <a:pt x="877" y="5516"/>
                  </a:lnTo>
                  <a:lnTo>
                    <a:pt x="1131" y="6603"/>
                  </a:lnTo>
                  <a:lnTo>
                    <a:pt x="1362" y="7691"/>
                  </a:lnTo>
                  <a:lnTo>
                    <a:pt x="1593" y="8624"/>
                  </a:lnTo>
                  <a:lnTo>
                    <a:pt x="1894" y="9634"/>
                  </a:lnTo>
                  <a:lnTo>
                    <a:pt x="2171" y="10489"/>
                  </a:lnTo>
                  <a:lnTo>
                    <a:pt x="2448" y="11421"/>
                  </a:lnTo>
                  <a:lnTo>
                    <a:pt x="2748" y="12276"/>
                  </a:lnTo>
                  <a:lnTo>
                    <a:pt x="3072" y="13130"/>
                  </a:lnTo>
                  <a:lnTo>
                    <a:pt x="3395" y="13985"/>
                  </a:lnTo>
                  <a:lnTo>
                    <a:pt x="3719" y="14684"/>
                  </a:lnTo>
                  <a:lnTo>
                    <a:pt x="4088" y="15461"/>
                  </a:lnTo>
                  <a:lnTo>
                    <a:pt x="4435" y="16083"/>
                  </a:lnTo>
                  <a:lnTo>
                    <a:pt x="4805" y="16860"/>
                  </a:lnTo>
                  <a:lnTo>
                    <a:pt x="5174" y="17403"/>
                  </a:lnTo>
                  <a:lnTo>
                    <a:pt x="5567" y="18025"/>
                  </a:lnTo>
                  <a:lnTo>
                    <a:pt x="5959" y="18569"/>
                  </a:lnTo>
                  <a:lnTo>
                    <a:pt x="6375" y="19035"/>
                  </a:lnTo>
                  <a:lnTo>
                    <a:pt x="6768" y="19579"/>
                  </a:lnTo>
                  <a:lnTo>
                    <a:pt x="7184" y="19890"/>
                  </a:lnTo>
                  <a:lnTo>
                    <a:pt x="7623" y="20279"/>
                  </a:lnTo>
                  <a:lnTo>
                    <a:pt x="8062" y="20589"/>
                  </a:lnTo>
                  <a:lnTo>
                    <a:pt x="8501" y="20978"/>
                  </a:lnTo>
                  <a:lnTo>
                    <a:pt x="8963" y="21133"/>
                  </a:lnTo>
                  <a:lnTo>
                    <a:pt x="9379" y="21289"/>
                  </a:lnTo>
                  <a:lnTo>
                    <a:pt x="9841" y="21444"/>
                  </a:lnTo>
                  <a:lnTo>
                    <a:pt x="10303" y="21522"/>
                  </a:lnTo>
                  <a:lnTo>
                    <a:pt x="10788" y="21600"/>
                  </a:lnTo>
                  <a:lnTo>
                    <a:pt x="11273" y="21522"/>
                  </a:lnTo>
                  <a:lnTo>
                    <a:pt x="11712" y="21444"/>
                  </a:lnTo>
                  <a:lnTo>
                    <a:pt x="12174" y="21289"/>
                  </a:lnTo>
                  <a:lnTo>
                    <a:pt x="12613" y="21133"/>
                  </a:lnTo>
                  <a:lnTo>
                    <a:pt x="13075" y="20978"/>
                  </a:lnTo>
                  <a:lnTo>
                    <a:pt x="13514" y="20589"/>
                  </a:lnTo>
                  <a:lnTo>
                    <a:pt x="13953" y="20279"/>
                  </a:lnTo>
                  <a:lnTo>
                    <a:pt x="14392" y="19890"/>
                  </a:lnTo>
                  <a:lnTo>
                    <a:pt x="14807" y="19579"/>
                  </a:lnTo>
                  <a:lnTo>
                    <a:pt x="15177" y="19035"/>
                  </a:lnTo>
                  <a:lnTo>
                    <a:pt x="15593" y="18569"/>
                  </a:lnTo>
                  <a:lnTo>
                    <a:pt x="15986" y="18025"/>
                  </a:lnTo>
                  <a:lnTo>
                    <a:pt x="16378" y="17403"/>
                  </a:lnTo>
                  <a:lnTo>
                    <a:pt x="16748" y="16860"/>
                  </a:lnTo>
                  <a:lnTo>
                    <a:pt x="17141" y="16083"/>
                  </a:lnTo>
                  <a:lnTo>
                    <a:pt x="17487" y="15461"/>
                  </a:lnTo>
                  <a:lnTo>
                    <a:pt x="17857" y="14684"/>
                  </a:lnTo>
                  <a:lnTo>
                    <a:pt x="18180" y="13985"/>
                  </a:lnTo>
                  <a:lnTo>
                    <a:pt x="18504" y="13130"/>
                  </a:lnTo>
                  <a:lnTo>
                    <a:pt x="18804" y="12276"/>
                  </a:lnTo>
                  <a:lnTo>
                    <a:pt x="19105" y="11421"/>
                  </a:lnTo>
                  <a:lnTo>
                    <a:pt x="19405" y="10489"/>
                  </a:lnTo>
                  <a:lnTo>
                    <a:pt x="19682" y="9634"/>
                  </a:lnTo>
                  <a:lnTo>
                    <a:pt x="19959" y="8624"/>
                  </a:lnTo>
                  <a:lnTo>
                    <a:pt x="20213" y="7691"/>
                  </a:lnTo>
                  <a:lnTo>
                    <a:pt x="20444" y="6603"/>
                  </a:lnTo>
                  <a:lnTo>
                    <a:pt x="20652" y="5516"/>
                  </a:lnTo>
                  <a:lnTo>
                    <a:pt x="20883" y="4428"/>
                  </a:lnTo>
                  <a:lnTo>
                    <a:pt x="21068" y="3418"/>
                  </a:lnTo>
                  <a:lnTo>
                    <a:pt x="21276" y="2253"/>
                  </a:lnTo>
                  <a:lnTo>
                    <a:pt x="21415" y="1165"/>
                  </a:lnTo>
                  <a:lnTo>
                    <a:pt x="21600" y="0"/>
                  </a:lnTo>
                  <a:lnTo>
                    <a:pt x="19081" y="0"/>
                  </a:lnTo>
                  <a:lnTo>
                    <a:pt x="18920" y="776"/>
                  </a:lnTo>
                  <a:lnTo>
                    <a:pt x="18781" y="1553"/>
                  </a:lnTo>
                  <a:lnTo>
                    <a:pt x="18619" y="2408"/>
                  </a:lnTo>
                  <a:lnTo>
                    <a:pt x="18458" y="3185"/>
                  </a:lnTo>
                  <a:lnTo>
                    <a:pt x="18296" y="3884"/>
                  </a:lnTo>
                  <a:lnTo>
                    <a:pt x="18111" y="4661"/>
                  </a:lnTo>
                  <a:lnTo>
                    <a:pt x="17695" y="6060"/>
                  </a:lnTo>
                  <a:lnTo>
                    <a:pt x="17279" y="7381"/>
                  </a:lnTo>
                  <a:lnTo>
                    <a:pt x="16794" y="8624"/>
                  </a:lnTo>
                  <a:lnTo>
                    <a:pt x="16332" y="9712"/>
                  </a:lnTo>
                  <a:lnTo>
                    <a:pt x="15778" y="10800"/>
                  </a:lnTo>
                  <a:lnTo>
                    <a:pt x="15223" y="11809"/>
                  </a:lnTo>
                  <a:lnTo>
                    <a:pt x="14669" y="12587"/>
                  </a:lnTo>
                  <a:lnTo>
                    <a:pt x="14045" y="13286"/>
                  </a:lnTo>
                  <a:lnTo>
                    <a:pt x="13444" y="13907"/>
                  </a:lnTo>
                  <a:lnTo>
                    <a:pt x="12797" y="14451"/>
                  </a:lnTo>
                  <a:lnTo>
                    <a:pt x="12128" y="14762"/>
                  </a:lnTo>
                  <a:lnTo>
                    <a:pt x="11458" y="14917"/>
                  </a:lnTo>
                  <a:lnTo>
                    <a:pt x="11134" y="14995"/>
                  </a:lnTo>
                  <a:lnTo>
                    <a:pt x="10788" y="14995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77" name="未知"/>
            <p:cNvSpPr>
              <a:spLocks noChangeAspect="1"/>
            </p:cNvSpPr>
            <p:nvPr/>
          </p:nvSpPr>
          <p:spPr bwMode="auto">
            <a:xfrm>
              <a:off x="483" y="667"/>
              <a:ext cx="2592" cy="106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9" y="1"/>
                </a:cxn>
                <a:cxn ang="0">
                  <a:pos x="30" y="1"/>
                </a:cxn>
                <a:cxn ang="0">
                  <a:pos x="31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4" y="2"/>
                </a:cxn>
                <a:cxn ang="0">
                  <a:pos x="37" y="3"/>
                </a:cxn>
                <a:cxn ang="0">
                  <a:pos x="37" y="2"/>
                </a:cxn>
                <a:cxn ang="0">
                  <a:pos x="36" y="2"/>
                </a:cxn>
                <a:cxn ang="0">
                  <a:pos x="34" y="1"/>
                </a:cxn>
                <a:cxn ang="0">
                  <a:pos x="33" y="1"/>
                </a:cxn>
                <a:cxn ang="0">
                  <a:pos x="31" y="1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7" y="0"/>
                </a:cxn>
                <a:cxn ang="0">
                  <a:pos x="19" y="0"/>
                </a:cxn>
              </a:cxnLst>
              <a:rect l="l" t="t" r="r" b="b"/>
              <a:pathLst>
                <a:path w="21600" h="21600">
                  <a:moveTo>
                    <a:pt x="10790" y="3998"/>
                  </a:moveTo>
                  <a:lnTo>
                    <a:pt x="10790" y="3998"/>
                  </a:lnTo>
                  <a:lnTo>
                    <a:pt x="11206" y="3998"/>
                  </a:lnTo>
                  <a:lnTo>
                    <a:pt x="11602" y="4090"/>
                  </a:lnTo>
                  <a:lnTo>
                    <a:pt x="11999" y="4181"/>
                  </a:lnTo>
                  <a:lnTo>
                    <a:pt x="12396" y="4319"/>
                  </a:lnTo>
                  <a:lnTo>
                    <a:pt x="12793" y="4549"/>
                  </a:lnTo>
                  <a:lnTo>
                    <a:pt x="13152" y="4733"/>
                  </a:lnTo>
                  <a:lnTo>
                    <a:pt x="13530" y="5055"/>
                  </a:lnTo>
                  <a:lnTo>
                    <a:pt x="13908" y="5330"/>
                  </a:lnTo>
                  <a:lnTo>
                    <a:pt x="14267" y="5652"/>
                  </a:lnTo>
                  <a:lnTo>
                    <a:pt x="14626" y="6020"/>
                  </a:lnTo>
                  <a:lnTo>
                    <a:pt x="14985" y="6433"/>
                  </a:lnTo>
                  <a:lnTo>
                    <a:pt x="15325" y="6939"/>
                  </a:lnTo>
                  <a:lnTo>
                    <a:pt x="15646" y="7353"/>
                  </a:lnTo>
                  <a:lnTo>
                    <a:pt x="15968" y="7904"/>
                  </a:lnTo>
                  <a:lnTo>
                    <a:pt x="16289" y="8455"/>
                  </a:lnTo>
                  <a:lnTo>
                    <a:pt x="16591" y="9007"/>
                  </a:lnTo>
                  <a:lnTo>
                    <a:pt x="16894" y="9604"/>
                  </a:lnTo>
                  <a:lnTo>
                    <a:pt x="17177" y="10202"/>
                  </a:lnTo>
                  <a:lnTo>
                    <a:pt x="17442" y="10845"/>
                  </a:lnTo>
                  <a:lnTo>
                    <a:pt x="17706" y="11581"/>
                  </a:lnTo>
                  <a:lnTo>
                    <a:pt x="17952" y="12270"/>
                  </a:lnTo>
                  <a:lnTo>
                    <a:pt x="18217" y="13051"/>
                  </a:lnTo>
                  <a:lnTo>
                    <a:pt x="18443" y="13787"/>
                  </a:lnTo>
                  <a:lnTo>
                    <a:pt x="18651" y="14568"/>
                  </a:lnTo>
                  <a:lnTo>
                    <a:pt x="18840" y="15349"/>
                  </a:lnTo>
                  <a:lnTo>
                    <a:pt x="19067" y="16222"/>
                  </a:lnTo>
                  <a:lnTo>
                    <a:pt x="19237" y="17004"/>
                  </a:lnTo>
                  <a:lnTo>
                    <a:pt x="19407" y="17923"/>
                  </a:lnTo>
                  <a:lnTo>
                    <a:pt x="19540" y="18796"/>
                  </a:lnTo>
                  <a:lnTo>
                    <a:pt x="19710" y="19669"/>
                  </a:lnTo>
                  <a:lnTo>
                    <a:pt x="19804" y="20634"/>
                  </a:lnTo>
                  <a:lnTo>
                    <a:pt x="19936" y="21600"/>
                  </a:lnTo>
                  <a:lnTo>
                    <a:pt x="21600" y="21600"/>
                  </a:lnTo>
                  <a:lnTo>
                    <a:pt x="21467" y="20404"/>
                  </a:lnTo>
                  <a:lnTo>
                    <a:pt x="21354" y="19302"/>
                  </a:lnTo>
                  <a:lnTo>
                    <a:pt x="21184" y="18153"/>
                  </a:lnTo>
                  <a:lnTo>
                    <a:pt x="21032" y="17050"/>
                  </a:lnTo>
                  <a:lnTo>
                    <a:pt x="20825" y="16038"/>
                  </a:lnTo>
                  <a:lnTo>
                    <a:pt x="20635" y="14981"/>
                  </a:lnTo>
                  <a:lnTo>
                    <a:pt x="20409" y="13970"/>
                  </a:lnTo>
                  <a:lnTo>
                    <a:pt x="20163" y="13005"/>
                  </a:lnTo>
                  <a:lnTo>
                    <a:pt x="19918" y="11994"/>
                  </a:lnTo>
                  <a:lnTo>
                    <a:pt x="19634" y="11075"/>
                  </a:lnTo>
                  <a:lnTo>
                    <a:pt x="19369" y="10156"/>
                  </a:lnTo>
                  <a:lnTo>
                    <a:pt x="19067" y="9283"/>
                  </a:lnTo>
                  <a:lnTo>
                    <a:pt x="18765" y="8455"/>
                  </a:lnTo>
                  <a:lnTo>
                    <a:pt x="18425" y="7674"/>
                  </a:lnTo>
                  <a:lnTo>
                    <a:pt x="18084" y="6893"/>
                  </a:lnTo>
                  <a:lnTo>
                    <a:pt x="17744" y="6158"/>
                  </a:lnTo>
                  <a:lnTo>
                    <a:pt x="17366" y="5422"/>
                  </a:lnTo>
                  <a:lnTo>
                    <a:pt x="16988" y="4733"/>
                  </a:lnTo>
                  <a:lnTo>
                    <a:pt x="16610" y="4136"/>
                  </a:lnTo>
                  <a:lnTo>
                    <a:pt x="16214" y="3538"/>
                  </a:lnTo>
                  <a:lnTo>
                    <a:pt x="15798" y="2987"/>
                  </a:lnTo>
                  <a:lnTo>
                    <a:pt x="15401" y="2435"/>
                  </a:lnTo>
                  <a:lnTo>
                    <a:pt x="14985" y="2022"/>
                  </a:lnTo>
                  <a:lnTo>
                    <a:pt x="14551" y="1562"/>
                  </a:lnTo>
                  <a:lnTo>
                    <a:pt x="14078" y="1240"/>
                  </a:lnTo>
                  <a:lnTo>
                    <a:pt x="13644" y="873"/>
                  </a:lnTo>
                  <a:lnTo>
                    <a:pt x="13190" y="597"/>
                  </a:lnTo>
                  <a:lnTo>
                    <a:pt x="12717" y="367"/>
                  </a:lnTo>
                  <a:lnTo>
                    <a:pt x="12245" y="183"/>
                  </a:lnTo>
                  <a:lnTo>
                    <a:pt x="11772" y="45"/>
                  </a:lnTo>
                  <a:lnTo>
                    <a:pt x="11281" y="0"/>
                  </a:lnTo>
                  <a:lnTo>
                    <a:pt x="10790" y="0"/>
                  </a:lnTo>
                  <a:lnTo>
                    <a:pt x="10299" y="0"/>
                  </a:lnTo>
                  <a:lnTo>
                    <a:pt x="9826" y="45"/>
                  </a:lnTo>
                  <a:lnTo>
                    <a:pt x="9335" y="183"/>
                  </a:lnTo>
                  <a:lnTo>
                    <a:pt x="8862" y="367"/>
                  </a:lnTo>
                  <a:lnTo>
                    <a:pt x="8390" y="597"/>
                  </a:lnTo>
                  <a:lnTo>
                    <a:pt x="7936" y="873"/>
                  </a:lnTo>
                  <a:lnTo>
                    <a:pt x="7483" y="1240"/>
                  </a:lnTo>
                  <a:lnTo>
                    <a:pt x="7048" y="1562"/>
                  </a:lnTo>
                  <a:lnTo>
                    <a:pt x="6613" y="2022"/>
                  </a:lnTo>
                  <a:lnTo>
                    <a:pt x="6179" y="2435"/>
                  </a:lnTo>
                  <a:lnTo>
                    <a:pt x="5782" y="2987"/>
                  </a:lnTo>
                  <a:lnTo>
                    <a:pt x="5366" y="3538"/>
                  </a:lnTo>
                  <a:lnTo>
                    <a:pt x="4969" y="4136"/>
                  </a:lnTo>
                  <a:lnTo>
                    <a:pt x="4573" y="4733"/>
                  </a:lnTo>
                  <a:lnTo>
                    <a:pt x="4195" y="5422"/>
                  </a:lnTo>
                  <a:lnTo>
                    <a:pt x="3854" y="6158"/>
                  </a:lnTo>
                  <a:lnTo>
                    <a:pt x="3514" y="6893"/>
                  </a:lnTo>
                  <a:lnTo>
                    <a:pt x="3155" y="7674"/>
                  </a:lnTo>
                  <a:lnTo>
                    <a:pt x="2834" y="8455"/>
                  </a:lnTo>
                  <a:lnTo>
                    <a:pt x="2532" y="9283"/>
                  </a:lnTo>
                  <a:lnTo>
                    <a:pt x="2229" y="10156"/>
                  </a:lnTo>
                  <a:lnTo>
                    <a:pt x="1946" y="11075"/>
                  </a:lnTo>
                  <a:lnTo>
                    <a:pt x="1662" y="11994"/>
                  </a:lnTo>
                  <a:lnTo>
                    <a:pt x="1417" y="13005"/>
                  </a:lnTo>
                  <a:lnTo>
                    <a:pt x="1171" y="13970"/>
                  </a:lnTo>
                  <a:lnTo>
                    <a:pt x="963" y="14981"/>
                  </a:lnTo>
                  <a:lnTo>
                    <a:pt x="755" y="16038"/>
                  </a:lnTo>
                  <a:lnTo>
                    <a:pt x="566" y="17050"/>
                  </a:lnTo>
                  <a:lnTo>
                    <a:pt x="377" y="18153"/>
                  </a:lnTo>
                  <a:lnTo>
                    <a:pt x="245" y="19302"/>
                  </a:lnTo>
                  <a:lnTo>
                    <a:pt x="94" y="20404"/>
                  </a:lnTo>
                  <a:lnTo>
                    <a:pt x="0" y="21600"/>
                  </a:lnTo>
                  <a:lnTo>
                    <a:pt x="1643" y="21600"/>
                  </a:lnTo>
                  <a:lnTo>
                    <a:pt x="1757" y="20634"/>
                  </a:lnTo>
                  <a:lnTo>
                    <a:pt x="1889" y="19669"/>
                  </a:lnTo>
                  <a:lnTo>
                    <a:pt x="2022" y="18796"/>
                  </a:lnTo>
                  <a:lnTo>
                    <a:pt x="2172" y="17923"/>
                  </a:lnTo>
                  <a:lnTo>
                    <a:pt x="2343" y="17004"/>
                  </a:lnTo>
                  <a:lnTo>
                    <a:pt x="2532" y="16222"/>
                  </a:lnTo>
                  <a:lnTo>
                    <a:pt x="2721" y="15349"/>
                  </a:lnTo>
                  <a:lnTo>
                    <a:pt x="2929" y="14568"/>
                  </a:lnTo>
                  <a:lnTo>
                    <a:pt x="3155" y="13787"/>
                  </a:lnTo>
                  <a:lnTo>
                    <a:pt x="3382" y="13051"/>
                  </a:lnTo>
                  <a:lnTo>
                    <a:pt x="3609" y="12270"/>
                  </a:lnTo>
                  <a:lnTo>
                    <a:pt x="3873" y="11581"/>
                  </a:lnTo>
                  <a:lnTo>
                    <a:pt x="4138" y="10845"/>
                  </a:lnTo>
                  <a:lnTo>
                    <a:pt x="4421" y="10202"/>
                  </a:lnTo>
                  <a:lnTo>
                    <a:pt x="4705" y="9604"/>
                  </a:lnTo>
                  <a:lnTo>
                    <a:pt x="4988" y="9007"/>
                  </a:lnTo>
                  <a:lnTo>
                    <a:pt x="5310" y="8455"/>
                  </a:lnTo>
                  <a:lnTo>
                    <a:pt x="5612" y="7904"/>
                  </a:lnTo>
                  <a:lnTo>
                    <a:pt x="5933" y="7353"/>
                  </a:lnTo>
                  <a:lnTo>
                    <a:pt x="6273" y="6939"/>
                  </a:lnTo>
                  <a:lnTo>
                    <a:pt x="6613" y="6433"/>
                  </a:lnTo>
                  <a:lnTo>
                    <a:pt x="6954" y="6020"/>
                  </a:lnTo>
                  <a:lnTo>
                    <a:pt x="7313" y="5652"/>
                  </a:lnTo>
                  <a:lnTo>
                    <a:pt x="7672" y="5330"/>
                  </a:lnTo>
                  <a:lnTo>
                    <a:pt x="8031" y="5055"/>
                  </a:lnTo>
                  <a:lnTo>
                    <a:pt x="8428" y="4733"/>
                  </a:lnTo>
                  <a:lnTo>
                    <a:pt x="8805" y="4549"/>
                  </a:lnTo>
                  <a:lnTo>
                    <a:pt x="9203" y="4319"/>
                  </a:lnTo>
                  <a:lnTo>
                    <a:pt x="9599" y="4181"/>
                  </a:lnTo>
                  <a:lnTo>
                    <a:pt x="9977" y="4090"/>
                  </a:lnTo>
                  <a:lnTo>
                    <a:pt x="10393" y="3998"/>
                  </a:lnTo>
                  <a:lnTo>
                    <a:pt x="10790" y="3998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78" name="未知"/>
            <p:cNvSpPr>
              <a:spLocks noChangeAspect="1"/>
            </p:cNvSpPr>
            <p:nvPr/>
          </p:nvSpPr>
          <p:spPr bwMode="auto">
            <a:xfrm>
              <a:off x="1567" y="1265"/>
              <a:ext cx="449" cy="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21600" y="10744"/>
                  </a:moveTo>
                  <a:lnTo>
                    <a:pt x="21600" y="10744"/>
                  </a:lnTo>
                  <a:lnTo>
                    <a:pt x="21490" y="11841"/>
                  </a:lnTo>
                  <a:lnTo>
                    <a:pt x="21272" y="13047"/>
                  </a:lnTo>
                  <a:lnTo>
                    <a:pt x="21054" y="13924"/>
                  </a:lnTo>
                  <a:lnTo>
                    <a:pt x="20618" y="15021"/>
                  </a:lnTo>
                  <a:lnTo>
                    <a:pt x="20072" y="15898"/>
                  </a:lnTo>
                  <a:lnTo>
                    <a:pt x="19745" y="16885"/>
                  </a:lnTo>
                  <a:lnTo>
                    <a:pt x="19090" y="17543"/>
                  </a:lnTo>
                  <a:lnTo>
                    <a:pt x="18327" y="18420"/>
                  </a:lnTo>
                  <a:lnTo>
                    <a:pt x="17563" y="19077"/>
                  </a:lnTo>
                  <a:lnTo>
                    <a:pt x="16690" y="19735"/>
                  </a:lnTo>
                  <a:lnTo>
                    <a:pt x="15927" y="20283"/>
                  </a:lnTo>
                  <a:lnTo>
                    <a:pt x="14945" y="20722"/>
                  </a:lnTo>
                  <a:lnTo>
                    <a:pt x="13963" y="21051"/>
                  </a:lnTo>
                  <a:lnTo>
                    <a:pt x="12872" y="21380"/>
                  </a:lnTo>
                  <a:lnTo>
                    <a:pt x="11890" y="21600"/>
                  </a:lnTo>
                  <a:lnTo>
                    <a:pt x="10690" y="21600"/>
                  </a:lnTo>
                  <a:lnTo>
                    <a:pt x="9599" y="21600"/>
                  </a:lnTo>
                  <a:lnTo>
                    <a:pt x="8618" y="21380"/>
                  </a:lnTo>
                  <a:lnTo>
                    <a:pt x="7527" y="21051"/>
                  </a:lnTo>
                  <a:lnTo>
                    <a:pt x="6654" y="20722"/>
                  </a:lnTo>
                  <a:lnTo>
                    <a:pt x="5563" y="20283"/>
                  </a:lnTo>
                  <a:lnTo>
                    <a:pt x="4799" y="19735"/>
                  </a:lnTo>
                  <a:lnTo>
                    <a:pt x="3927" y="19077"/>
                  </a:lnTo>
                  <a:lnTo>
                    <a:pt x="3163" y="18420"/>
                  </a:lnTo>
                  <a:lnTo>
                    <a:pt x="2508" y="17543"/>
                  </a:lnTo>
                  <a:lnTo>
                    <a:pt x="1745" y="16885"/>
                  </a:lnTo>
                  <a:lnTo>
                    <a:pt x="1417" y="15898"/>
                  </a:lnTo>
                  <a:lnTo>
                    <a:pt x="872" y="15021"/>
                  </a:lnTo>
                  <a:lnTo>
                    <a:pt x="436" y="13924"/>
                  </a:lnTo>
                  <a:lnTo>
                    <a:pt x="217" y="13047"/>
                  </a:lnTo>
                  <a:lnTo>
                    <a:pt x="0" y="11841"/>
                  </a:lnTo>
                  <a:lnTo>
                    <a:pt x="0" y="10744"/>
                  </a:lnTo>
                  <a:lnTo>
                    <a:pt x="0" y="9758"/>
                  </a:lnTo>
                  <a:lnTo>
                    <a:pt x="217" y="8552"/>
                  </a:lnTo>
                  <a:lnTo>
                    <a:pt x="436" y="7674"/>
                  </a:lnTo>
                  <a:lnTo>
                    <a:pt x="872" y="6578"/>
                  </a:lnTo>
                  <a:lnTo>
                    <a:pt x="1417" y="5701"/>
                  </a:lnTo>
                  <a:lnTo>
                    <a:pt x="1745" y="4714"/>
                  </a:lnTo>
                  <a:lnTo>
                    <a:pt x="2508" y="3947"/>
                  </a:lnTo>
                  <a:lnTo>
                    <a:pt x="3163" y="3069"/>
                  </a:lnTo>
                  <a:lnTo>
                    <a:pt x="3927" y="2411"/>
                  </a:lnTo>
                  <a:lnTo>
                    <a:pt x="4799" y="1754"/>
                  </a:lnTo>
                  <a:lnTo>
                    <a:pt x="5563" y="1315"/>
                  </a:lnTo>
                  <a:lnTo>
                    <a:pt x="6654" y="767"/>
                  </a:lnTo>
                  <a:lnTo>
                    <a:pt x="7527" y="438"/>
                  </a:lnTo>
                  <a:lnTo>
                    <a:pt x="8618" y="219"/>
                  </a:lnTo>
                  <a:lnTo>
                    <a:pt x="9599" y="0"/>
                  </a:lnTo>
                  <a:lnTo>
                    <a:pt x="10690" y="0"/>
                  </a:lnTo>
                  <a:lnTo>
                    <a:pt x="11890" y="0"/>
                  </a:lnTo>
                  <a:lnTo>
                    <a:pt x="12872" y="219"/>
                  </a:lnTo>
                  <a:lnTo>
                    <a:pt x="13963" y="438"/>
                  </a:lnTo>
                  <a:lnTo>
                    <a:pt x="14945" y="767"/>
                  </a:lnTo>
                  <a:lnTo>
                    <a:pt x="15927" y="1315"/>
                  </a:lnTo>
                  <a:lnTo>
                    <a:pt x="16690" y="1754"/>
                  </a:lnTo>
                  <a:lnTo>
                    <a:pt x="17563" y="2411"/>
                  </a:lnTo>
                  <a:lnTo>
                    <a:pt x="18327" y="3069"/>
                  </a:lnTo>
                  <a:lnTo>
                    <a:pt x="19090" y="3947"/>
                  </a:lnTo>
                  <a:lnTo>
                    <a:pt x="19745" y="4714"/>
                  </a:lnTo>
                  <a:lnTo>
                    <a:pt x="20072" y="5701"/>
                  </a:lnTo>
                  <a:lnTo>
                    <a:pt x="20618" y="6578"/>
                  </a:lnTo>
                  <a:lnTo>
                    <a:pt x="21054" y="7674"/>
                  </a:lnTo>
                  <a:lnTo>
                    <a:pt x="21272" y="8552"/>
                  </a:lnTo>
                  <a:lnTo>
                    <a:pt x="21490" y="9758"/>
                  </a:lnTo>
                  <a:lnTo>
                    <a:pt x="21600" y="10744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</p:grpSp>
      <p:grpSp>
        <p:nvGrpSpPr>
          <p:cNvPr id="2051" name="Group 14"/>
          <p:cNvGrpSpPr>
            <a:grpSpLocks noChangeAspect="1"/>
          </p:cNvGrpSpPr>
          <p:nvPr/>
        </p:nvGrpSpPr>
        <p:grpSpPr>
          <a:xfrm>
            <a:off x="727075" y="4064000"/>
            <a:ext cx="4060825" cy="2703513"/>
            <a:chOff x="0" y="0"/>
            <a:chExt cx="2356" cy="1569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 bwMode="auto">
            <a:xfrm>
              <a:off x="1089" y="2"/>
              <a:ext cx="206" cy="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17327" y="21600"/>
                  </a:moveTo>
                  <a:lnTo>
                    <a:pt x="19463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1661" y="21600"/>
                  </a:lnTo>
                  <a:lnTo>
                    <a:pt x="4272" y="21600"/>
                  </a:lnTo>
                  <a:lnTo>
                    <a:pt x="17327" y="21600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58" name="未知"/>
            <p:cNvSpPr>
              <a:spLocks noChangeAspect="1"/>
            </p:cNvSpPr>
            <p:nvPr/>
          </p:nvSpPr>
          <p:spPr bwMode="auto">
            <a:xfrm>
              <a:off x="649" y="43"/>
              <a:ext cx="258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19515" y="17828"/>
                  </a:moveTo>
                  <a:lnTo>
                    <a:pt x="21600" y="17314"/>
                  </a:lnTo>
                  <a:lnTo>
                    <a:pt x="16294" y="0"/>
                  </a:lnTo>
                  <a:lnTo>
                    <a:pt x="0" y="5142"/>
                  </a:lnTo>
                  <a:lnTo>
                    <a:pt x="7768" y="21600"/>
                  </a:lnTo>
                  <a:lnTo>
                    <a:pt x="9662" y="20914"/>
                  </a:lnTo>
                  <a:lnTo>
                    <a:pt x="14399" y="19371"/>
                  </a:lnTo>
                  <a:lnTo>
                    <a:pt x="19515" y="17828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59" name="未知"/>
            <p:cNvSpPr>
              <a:spLocks noChangeAspect="1"/>
            </p:cNvSpPr>
            <p:nvPr/>
          </p:nvSpPr>
          <p:spPr bwMode="auto">
            <a:xfrm>
              <a:off x="274" y="236"/>
              <a:ext cx="297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20115" y="14778"/>
                  </a:moveTo>
                  <a:lnTo>
                    <a:pt x="21600" y="13804"/>
                  </a:lnTo>
                  <a:lnTo>
                    <a:pt x="11376" y="0"/>
                  </a:lnTo>
                  <a:lnTo>
                    <a:pt x="0" y="9419"/>
                  </a:lnTo>
                  <a:lnTo>
                    <a:pt x="12036" y="21600"/>
                  </a:lnTo>
                  <a:lnTo>
                    <a:pt x="13190" y="20462"/>
                  </a:lnTo>
                  <a:lnTo>
                    <a:pt x="16488" y="17539"/>
                  </a:lnTo>
                  <a:lnTo>
                    <a:pt x="20115" y="14778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60" name="未知"/>
            <p:cNvSpPr>
              <a:spLocks noChangeAspect="1"/>
            </p:cNvSpPr>
            <p:nvPr/>
          </p:nvSpPr>
          <p:spPr bwMode="auto">
            <a:xfrm>
              <a:off x="2" y="583"/>
              <a:ext cx="295" cy="2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20602" y="11246"/>
                  </a:moveTo>
                  <a:lnTo>
                    <a:pt x="21600" y="9639"/>
                  </a:lnTo>
                  <a:lnTo>
                    <a:pt x="6479" y="0"/>
                  </a:lnTo>
                  <a:lnTo>
                    <a:pt x="0" y="14459"/>
                  </a:lnTo>
                  <a:lnTo>
                    <a:pt x="15950" y="21600"/>
                  </a:lnTo>
                  <a:lnTo>
                    <a:pt x="16615" y="19814"/>
                  </a:lnTo>
                  <a:lnTo>
                    <a:pt x="18442" y="15530"/>
                  </a:lnTo>
                  <a:lnTo>
                    <a:pt x="20602" y="11246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61" name="未知"/>
            <p:cNvSpPr>
              <a:spLocks noChangeAspect="1"/>
            </p:cNvSpPr>
            <p:nvPr/>
          </p:nvSpPr>
          <p:spPr bwMode="auto">
            <a:xfrm>
              <a:off x="1456" y="43"/>
              <a:ext cx="256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2102" y="17657"/>
                  </a:moveTo>
                  <a:lnTo>
                    <a:pt x="0" y="17142"/>
                  </a:lnTo>
                  <a:lnTo>
                    <a:pt x="5352" y="0"/>
                  </a:lnTo>
                  <a:lnTo>
                    <a:pt x="21600" y="5142"/>
                  </a:lnTo>
                  <a:lnTo>
                    <a:pt x="13571" y="21600"/>
                  </a:lnTo>
                  <a:lnTo>
                    <a:pt x="11851" y="20742"/>
                  </a:lnTo>
                  <a:lnTo>
                    <a:pt x="6881" y="19199"/>
                  </a:lnTo>
                  <a:lnTo>
                    <a:pt x="2102" y="17657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62" name="未知"/>
            <p:cNvSpPr>
              <a:spLocks noChangeAspect="1"/>
            </p:cNvSpPr>
            <p:nvPr/>
          </p:nvSpPr>
          <p:spPr bwMode="auto">
            <a:xfrm>
              <a:off x="1791" y="236"/>
              <a:ext cx="297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1308" y="14778"/>
                  </a:moveTo>
                  <a:lnTo>
                    <a:pt x="0" y="13479"/>
                  </a:lnTo>
                  <a:lnTo>
                    <a:pt x="9981" y="0"/>
                  </a:lnTo>
                  <a:lnTo>
                    <a:pt x="21600" y="9419"/>
                  </a:lnTo>
                  <a:lnTo>
                    <a:pt x="9327" y="21600"/>
                  </a:lnTo>
                  <a:lnTo>
                    <a:pt x="8181" y="20300"/>
                  </a:lnTo>
                  <a:lnTo>
                    <a:pt x="4908" y="17539"/>
                  </a:lnTo>
                  <a:lnTo>
                    <a:pt x="1308" y="14778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63" name="未知"/>
            <p:cNvSpPr>
              <a:spLocks noChangeAspect="1"/>
            </p:cNvSpPr>
            <p:nvPr/>
          </p:nvSpPr>
          <p:spPr bwMode="auto">
            <a:xfrm>
              <a:off x="2057" y="585"/>
              <a:ext cx="299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818" y="11339"/>
                  </a:moveTo>
                  <a:lnTo>
                    <a:pt x="0" y="9359"/>
                  </a:lnTo>
                  <a:lnTo>
                    <a:pt x="14727" y="0"/>
                  </a:lnTo>
                  <a:lnTo>
                    <a:pt x="21600" y="14399"/>
                  </a:lnTo>
                  <a:lnTo>
                    <a:pt x="5563" y="21600"/>
                  </a:lnTo>
                  <a:lnTo>
                    <a:pt x="4908" y="19979"/>
                  </a:lnTo>
                  <a:lnTo>
                    <a:pt x="3109" y="15479"/>
                  </a:lnTo>
                  <a:lnTo>
                    <a:pt x="818" y="11339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64" name="未知"/>
            <p:cNvSpPr>
              <a:spLocks noChangeAspect="1"/>
            </p:cNvSpPr>
            <p:nvPr/>
          </p:nvSpPr>
          <p:spPr bwMode="auto">
            <a:xfrm>
              <a:off x="862" y="667"/>
              <a:ext cx="646" cy="6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l" t="t" r="r" b="b"/>
              <a:pathLst>
                <a:path w="21600" h="21600">
                  <a:moveTo>
                    <a:pt x="21600" y="10837"/>
                  </a:moveTo>
                  <a:lnTo>
                    <a:pt x="21600" y="10837"/>
                  </a:lnTo>
                  <a:lnTo>
                    <a:pt x="21600" y="11292"/>
                  </a:lnTo>
                  <a:lnTo>
                    <a:pt x="21524" y="11898"/>
                  </a:lnTo>
                  <a:lnTo>
                    <a:pt x="21524" y="12429"/>
                  </a:lnTo>
                  <a:lnTo>
                    <a:pt x="21372" y="12959"/>
                  </a:lnTo>
                  <a:lnTo>
                    <a:pt x="21296" y="13490"/>
                  </a:lnTo>
                  <a:lnTo>
                    <a:pt x="21069" y="13944"/>
                  </a:lnTo>
                  <a:lnTo>
                    <a:pt x="20917" y="14475"/>
                  </a:lnTo>
                  <a:lnTo>
                    <a:pt x="20766" y="14930"/>
                  </a:lnTo>
                  <a:lnTo>
                    <a:pt x="20538" y="15460"/>
                  </a:lnTo>
                  <a:lnTo>
                    <a:pt x="20311" y="15915"/>
                  </a:lnTo>
                  <a:lnTo>
                    <a:pt x="20008" y="16370"/>
                  </a:lnTo>
                  <a:lnTo>
                    <a:pt x="19780" y="16825"/>
                  </a:lnTo>
                  <a:lnTo>
                    <a:pt x="19477" y="17279"/>
                  </a:lnTo>
                  <a:lnTo>
                    <a:pt x="19174" y="17582"/>
                  </a:lnTo>
                  <a:lnTo>
                    <a:pt x="18795" y="18037"/>
                  </a:lnTo>
                  <a:lnTo>
                    <a:pt x="18416" y="18416"/>
                  </a:lnTo>
                  <a:lnTo>
                    <a:pt x="18113" y="18719"/>
                  </a:lnTo>
                  <a:lnTo>
                    <a:pt x="17658" y="19098"/>
                  </a:lnTo>
                  <a:lnTo>
                    <a:pt x="17203" y="19401"/>
                  </a:lnTo>
                  <a:lnTo>
                    <a:pt x="16901" y="19780"/>
                  </a:lnTo>
                  <a:lnTo>
                    <a:pt x="16446" y="20008"/>
                  </a:lnTo>
                  <a:lnTo>
                    <a:pt x="15915" y="20235"/>
                  </a:lnTo>
                  <a:lnTo>
                    <a:pt x="15536" y="20538"/>
                  </a:lnTo>
                  <a:lnTo>
                    <a:pt x="15006" y="20766"/>
                  </a:lnTo>
                  <a:lnTo>
                    <a:pt x="14475" y="20917"/>
                  </a:lnTo>
                  <a:lnTo>
                    <a:pt x="14020" y="21145"/>
                  </a:lnTo>
                  <a:lnTo>
                    <a:pt x="13490" y="21220"/>
                  </a:lnTo>
                  <a:lnTo>
                    <a:pt x="13035" y="21296"/>
                  </a:lnTo>
                  <a:lnTo>
                    <a:pt x="12429" y="21448"/>
                  </a:lnTo>
                  <a:lnTo>
                    <a:pt x="11898" y="21524"/>
                  </a:lnTo>
                  <a:lnTo>
                    <a:pt x="11368" y="21600"/>
                  </a:lnTo>
                  <a:lnTo>
                    <a:pt x="10762" y="21600"/>
                  </a:lnTo>
                  <a:lnTo>
                    <a:pt x="10231" y="21600"/>
                  </a:lnTo>
                  <a:lnTo>
                    <a:pt x="9700" y="21524"/>
                  </a:lnTo>
                  <a:lnTo>
                    <a:pt x="9170" y="21448"/>
                  </a:lnTo>
                  <a:lnTo>
                    <a:pt x="8564" y="21296"/>
                  </a:lnTo>
                  <a:lnTo>
                    <a:pt x="8109" y="21220"/>
                  </a:lnTo>
                  <a:lnTo>
                    <a:pt x="7578" y="21145"/>
                  </a:lnTo>
                  <a:lnTo>
                    <a:pt x="7048" y="20917"/>
                  </a:lnTo>
                  <a:lnTo>
                    <a:pt x="6593" y="20766"/>
                  </a:lnTo>
                  <a:lnTo>
                    <a:pt x="6063" y="20538"/>
                  </a:lnTo>
                  <a:lnTo>
                    <a:pt x="5608" y="20235"/>
                  </a:lnTo>
                  <a:lnTo>
                    <a:pt x="5153" y="20008"/>
                  </a:lnTo>
                  <a:lnTo>
                    <a:pt x="4698" y="19780"/>
                  </a:lnTo>
                  <a:lnTo>
                    <a:pt x="4319" y="19401"/>
                  </a:lnTo>
                  <a:lnTo>
                    <a:pt x="3940" y="19098"/>
                  </a:lnTo>
                  <a:lnTo>
                    <a:pt x="3486" y="18719"/>
                  </a:lnTo>
                  <a:lnTo>
                    <a:pt x="3107" y="18416"/>
                  </a:lnTo>
                  <a:lnTo>
                    <a:pt x="2804" y="18037"/>
                  </a:lnTo>
                  <a:lnTo>
                    <a:pt x="2425" y="17582"/>
                  </a:lnTo>
                  <a:lnTo>
                    <a:pt x="2121" y="17279"/>
                  </a:lnTo>
                  <a:lnTo>
                    <a:pt x="1742" y="16825"/>
                  </a:lnTo>
                  <a:lnTo>
                    <a:pt x="1591" y="16370"/>
                  </a:lnTo>
                  <a:lnTo>
                    <a:pt x="1288" y="15915"/>
                  </a:lnTo>
                  <a:lnTo>
                    <a:pt x="1060" y="15460"/>
                  </a:lnTo>
                  <a:lnTo>
                    <a:pt x="757" y="14930"/>
                  </a:lnTo>
                  <a:lnTo>
                    <a:pt x="606" y="14475"/>
                  </a:lnTo>
                  <a:lnTo>
                    <a:pt x="454" y="13944"/>
                  </a:lnTo>
                  <a:lnTo>
                    <a:pt x="302" y="13490"/>
                  </a:lnTo>
                  <a:lnTo>
                    <a:pt x="227" y="12959"/>
                  </a:lnTo>
                  <a:lnTo>
                    <a:pt x="75" y="12429"/>
                  </a:lnTo>
                  <a:lnTo>
                    <a:pt x="75" y="11898"/>
                  </a:lnTo>
                  <a:lnTo>
                    <a:pt x="0" y="11292"/>
                  </a:lnTo>
                  <a:lnTo>
                    <a:pt x="0" y="10837"/>
                  </a:lnTo>
                  <a:lnTo>
                    <a:pt x="0" y="10155"/>
                  </a:lnTo>
                  <a:lnTo>
                    <a:pt x="75" y="9700"/>
                  </a:lnTo>
                  <a:lnTo>
                    <a:pt x="75" y="9094"/>
                  </a:lnTo>
                  <a:lnTo>
                    <a:pt x="227" y="8564"/>
                  </a:lnTo>
                  <a:lnTo>
                    <a:pt x="302" y="8109"/>
                  </a:lnTo>
                  <a:lnTo>
                    <a:pt x="454" y="7503"/>
                  </a:lnTo>
                  <a:lnTo>
                    <a:pt x="606" y="7048"/>
                  </a:lnTo>
                  <a:lnTo>
                    <a:pt x="757" y="6593"/>
                  </a:lnTo>
                  <a:lnTo>
                    <a:pt x="1060" y="6063"/>
                  </a:lnTo>
                  <a:lnTo>
                    <a:pt x="1288" y="5608"/>
                  </a:lnTo>
                  <a:lnTo>
                    <a:pt x="1591" y="5153"/>
                  </a:lnTo>
                  <a:lnTo>
                    <a:pt x="1742" y="4698"/>
                  </a:lnTo>
                  <a:lnTo>
                    <a:pt x="2121" y="4319"/>
                  </a:lnTo>
                  <a:lnTo>
                    <a:pt x="2425" y="3940"/>
                  </a:lnTo>
                  <a:lnTo>
                    <a:pt x="2804" y="3486"/>
                  </a:lnTo>
                  <a:lnTo>
                    <a:pt x="3107" y="3182"/>
                  </a:lnTo>
                  <a:lnTo>
                    <a:pt x="3486" y="2728"/>
                  </a:lnTo>
                  <a:lnTo>
                    <a:pt x="3940" y="2425"/>
                  </a:lnTo>
                  <a:lnTo>
                    <a:pt x="4319" y="2046"/>
                  </a:lnTo>
                  <a:lnTo>
                    <a:pt x="4698" y="1818"/>
                  </a:lnTo>
                  <a:lnTo>
                    <a:pt x="5153" y="1515"/>
                  </a:lnTo>
                  <a:lnTo>
                    <a:pt x="5608" y="1212"/>
                  </a:lnTo>
                  <a:lnTo>
                    <a:pt x="6063" y="985"/>
                  </a:lnTo>
                  <a:lnTo>
                    <a:pt x="6593" y="757"/>
                  </a:lnTo>
                  <a:lnTo>
                    <a:pt x="7048" y="681"/>
                  </a:lnTo>
                  <a:lnTo>
                    <a:pt x="7578" y="454"/>
                  </a:lnTo>
                  <a:lnTo>
                    <a:pt x="8109" y="302"/>
                  </a:lnTo>
                  <a:lnTo>
                    <a:pt x="8564" y="151"/>
                  </a:lnTo>
                  <a:lnTo>
                    <a:pt x="9170" y="75"/>
                  </a:lnTo>
                  <a:lnTo>
                    <a:pt x="9700" y="0"/>
                  </a:lnTo>
                  <a:lnTo>
                    <a:pt x="10231" y="0"/>
                  </a:lnTo>
                  <a:lnTo>
                    <a:pt x="10762" y="0"/>
                  </a:lnTo>
                  <a:lnTo>
                    <a:pt x="11368" y="0"/>
                  </a:lnTo>
                  <a:lnTo>
                    <a:pt x="11898" y="0"/>
                  </a:lnTo>
                  <a:lnTo>
                    <a:pt x="12429" y="75"/>
                  </a:lnTo>
                  <a:lnTo>
                    <a:pt x="13035" y="151"/>
                  </a:lnTo>
                  <a:lnTo>
                    <a:pt x="13490" y="302"/>
                  </a:lnTo>
                  <a:lnTo>
                    <a:pt x="14020" y="454"/>
                  </a:lnTo>
                  <a:lnTo>
                    <a:pt x="14475" y="681"/>
                  </a:lnTo>
                  <a:lnTo>
                    <a:pt x="15006" y="757"/>
                  </a:lnTo>
                  <a:lnTo>
                    <a:pt x="15536" y="985"/>
                  </a:lnTo>
                  <a:lnTo>
                    <a:pt x="15915" y="1212"/>
                  </a:lnTo>
                  <a:lnTo>
                    <a:pt x="16446" y="1515"/>
                  </a:lnTo>
                  <a:lnTo>
                    <a:pt x="16901" y="1818"/>
                  </a:lnTo>
                  <a:lnTo>
                    <a:pt x="17203" y="2046"/>
                  </a:lnTo>
                  <a:lnTo>
                    <a:pt x="17658" y="2425"/>
                  </a:lnTo>
                  <a:lnTo>
                    <a:pt x="18113" y="2728"/>
                  </a:lnTo>
                  <a:lnTo>
                    <a:pt x="18416" y="3182"/>
                  </a:lnTo>
                  <a:lnTo>
                    <a:pt x="18795" y="3486"/>
                  </a:lnTo>
                  <a:lnTo>
                    <a:pt x="19174" y="3940"/>
                  </a:lnTo>
                  <a:lnTo>
                    <a:pt x="19477" y="4319"/>
                  </a:lnTo>
                  <a:lnTo>
                    <a:pt x="19780" y="4698"/>
                  </a:lnTo>
                  <a:lnTo>
                    <a:pt x="20008" y="5153"/>
                  </a:lnTo>
                  <a:lnTo>
                    <a:pt x="20311" y="5608"/>
                  </a:lnTo>
                  <a:lnTo>
                    <a:pt x="20538" y="6063"/>
                  </a:lnTo>
                  <a:lnTo>
                    <a:pt x="20766" y="6593"/>
                  </a:lnTo>
                  <a:lnTo>
                    <a:pt x="20917" y="7048"/>
                  </a:lnTo>
                  <a:lnTo>
                    <a:pt x="21069" y="7503"/>
                  </a:lnTo>
                  <a:lnTo>
                    <a:pt x="21296" y="8109"/>
                  </a:lnTo>
                  <a:lnTo>
                    <a:pt x="21372" y="8564"/>
                  </a:lnTo>
                  <a:lnTo>
                    <a:pt x="21524" y="9094"/>
                  </a:lnTo>
                  <a:lnTo>
                    <a:pt x="21524" y="9700"/>
                  </a:lnTo>
                  <a:lnTo>
                    <a:pt x="21600" y="10155"/>
                  </a:lnTo>
                  <a:lnTo>
                    <a:pt x="21600" y="10837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65" name="未知"/>
            <p:cNvSpPr>
              <a:spLocks noChangeAspect="1"/>
            </p:cNvSpPr>
            <p:nvPr/>
          </p:nvSpPr>
          <p:spPr bwMode="auto">
            <a:xfrm>
              <a:off x="474" y="1150"/>
              <a:ext cx="1405" cy="4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l" t="t" r="r" b="b"/>
              <a:pathLst>
                <a:path w="21600" h="21600">
                  <a:moveTo>
                    <a:pt x="10800" y="14944"/>
                  </a:moveTo>
                  <a:lnTo>
                    <a:pt x="10800" y="14944"/>
                  </a:lnTo>
                  <a:lnTo>
                    <a:pt x="10416" y="14944"/>
                  </a:lnTo>
                  <a:lnTo>
                    <a:pt x="10102" y="14944"/>
                  </a:lnTo>
                  <a:lnTo>
                    <a:pt x="9441" y="14711"/>
                  </a:lnTo>
                  <a:lnTo>
                    <a:pt x="8779" y="14360"/>
                  </a:lnTo>
                  <a:lnTo>
                    <a:pt x="8117" y="13893"/>
                  </a:lnTo>
                  <a:lnTo>
                    <a:pt x="7490" y="13310"/>
                  </a:lnTo>
                  <a:lnTo>
                    <a:pt x="6897" y="12609"/>
                  </a:lnTo>
                  <a:lnTo>
                    <a:pt x="6340" y="11792"/>
                  </a:lnTo>
                  <a:lnTo>
                    <a:pt x="5782" y="10858"/>
                  </a:lnTo>
                  <a:lnTo>
                    <a:pt x="5260" y="9807"/>
                  </a:lnTo>
                  <a:lnTo>
                    <a:pt x="4772" y="8639"/>
                  </a:lnTo>
                  <a:lnTo>
                    <a:pt x="4319" y="7472"/>
                  </a:lnTo>
                  <a:lnTo>
                    <a:pt x="3867" y="5954"/>
                  </a:lnTo>
                  <a:lnTo>
                    <a:pt x="3448" y="4669"/>
                  </a:lnTo>
                  <a:lnTo>
                    <a:pt x="3274" y="3852"/>
                  </a:lnTo>
                  <a:lnTo>
                    <a:pt x="3135" y="3268"/>
                  </a:lnTo>
                  <a:lnTo>
                    <a:pt x="2961" y="2451"/>
                  </a:lnTo>
                  <a:lnTo>
                    <a:pt x="2787" y="1751"/>
                  </a:lnTo>
                  <a:lnTo>
                    <a:pt x="2647" y="817"/>
                  </a:lnTo>
                  <a:lnTo>
                    <a:pt x="2508" y="0"/>
                  </a:lnTo>
                  <a:lnTo>
                    <a:pt x="0" y="0"/>
                  </a:lnTo>
                  <a:lnTo>
                    <a:pt x="139" y="1167"/>
                  </a:lnTo>
                  <a:lnTo>
                    <a:pt x="313" y="2334"/>
                  </a:lnTo>
                  <a:lnTo>
                    <a:pt x="487" y="3502"/>
                  </a:lnTo>
                  <a:lnTo>
                    <a:pt x="696" y="4436"/>
                  </a:lnTo>
                  <a:lnTo>
                    <a:pt x="905" y="5604"/>
                  </a:lnTo>
                  <a:lnTo>
                    <a:pt x="1114" y="6655"/>
                  </a:lnTo>
                  <a:lnTo>
                    <a:pt x="1393" y="7705"/>
                  </a:lnTo>
                  <a:lnTo>
                    <a:pt x="1602" y="8639"/>
                  </a:lnTo>
                  <a:lnTo>
                    <a:pt x="1880" y="9690"/>
                  </a:lnTo>
                  <a:lnTo>
                    <a:pt x="2159" y="10507"/>
                  </a:lnTo>
                  <a:lnTo>
                    <a:pt x="2473" y="11442"/>
                  </a:lnTo>
                  <a:lnTo>
                    <a:pt x="2752" y="12259"/>
                  </a:lnTo>
                  <a:lnTo>
                    <a:pt x="3065" y="13193"/>
                  </a:lnTo>
                  <a:lnTo>
                    <a:pt x="3379" y="13893"/>
                  </a:lnTo>
                  <a:lnTo>
                    <a:pt x="3727" y="14711"/>
                  </a:lnTo>
                  <a:lnTo>
                    <a:pt x="4076" y="15528"/>
                  </a:lnTo>
                  <a:lnTo>
                    <a:pt x="4424" y="15995"/>
                  </a:lnTo>
                  <a:lnTo>
                    <a:pt x="4807" y="16812"/>
                  </a:lnTo>
                  <a:lnTo>
                    <a:pt x="5190" y="17396"/>
                  </a:lnTo>
                  <a:lnTo>
                    <a:pt x="5608" y="17980"/>
                  </a:lnTo>
                  <a:lnTo>
                    <a:pt x="5957" y="18564"/>
                  </a:lnTo>
                  <a:lnTo>
                    <a:pt x="6375" y="19031"/>
                  </a:lnTo>
                  <a:lnTo>
                    <a:pt x="6758" y="19498"/>
                  </a:lnTo>
                  <a:lnTo>
                    <a:pt x="7211" y="19848"/>
                  </a:lnTo>
                  <a:lnTo>
                    <a:pt x="7629" y="20198"/>
                  </a:lnTo>
                  <a:lnTo>
                    <a:pt x="8047" y="20548"/>
                  </a:lnTo>
                  <a:lnTo>
                    <a:pt x="8500" y="20899"/>
                  </a:lnTo>
                  <a:lnTo>
                    <a:pt x="8953" y="21132"/>
                  </a:lnTo>
                  <a:lnTo>
                    <a:pt x="9406" y="21249"/>
                  </a:lnTo>
                  <a:lnTo>
                    <a:pt x="9859" y="21366"/>
                  </a:lnTo>
                  <a:lnTo>
                    <a:pt x="10312" y="21482"/>
                  </a:lnTo>
                  <a:lnTo>
                    <a:pt x="10800" y="21600"/>
                  </a:lnTo>
                  <a:lnTo>
                    <a:pt x="11252" y="21482"/>
                  </a:lnTo>
                  <a:lnTo>
                    <a:pt x="11705" y="21366"/>
                  </a:lnTo>
                  <a:lnTo>
                    <a:pt x="12158" y="21249"/>
                  </a:lnTo>
                  <a:lnTo>
                    <a:pt x="12611" y="21132"/>
                  </a:lnTo>
                  <a:lnTo>
                    <a:pt x="13064" y="20899"/>
                  </a:lnTo>
                  <a:lnTo>
                    <a:pt x="13517" y="20548"/>
                  </a:lnTo>
                  <a:lnTo>
                    <a:pt x="13935" y="20198"/>
                  </a:lnTo>
                  <a:lnTo>
                    <a:pt x="14353" y="19848"/>
                  </a:lnTo>
                  <a:lnTo>
                    <a:pt x="14806" y="19498"/>
                  </a:lnTo>
                  <a:lnTo>
                    <a:pt x="15189" y="19031"/>
                  </a:lnTo>
                  <a:lnTo>
                    <a:pt x="15607" y="18564"/>
                  </a:lnTo>
                  <a:lnTo>
                    <a:pt x="15990" y="17980"/>
                  </a:lnTo>
                  <a:lnTo>
                    <a:pt x="16374" y="17396"/>
                  </a:lnTo>
                  <a:lnTo>
                    <a:pt x="16757" y="16812"/>
                  </a:lnTo>
                  <a:lnTo>
                    <a:pt x="17140" y="15995"/>
                  </a:lnTo>
                  <a:lnTo>
                    <a:pt x="17489" y="15528"/>
                  </a:lnTo>
                  <a:lnTo>
                    <a:pt x="17837" y="14711"/>
                  </a:lnTo>
                  <a:lnTo>
                    <a:pt x="18185" y="13893"/>
                  </a:lnTo>
                  <a:lnTo>
                    <a:pt x="18499" y="13193"/>
                  </a:lnTo>
                  <a:lnTo>
                    <a:pt x="18812" y="12259"/>
                  </a:lnTo>
                  <a:lnTo>
                    <a:pt x="19091" y="11442"/>
                  </a:lnTo>
                  <a:lnTo>
                    <a:pt x="19404" y="10507"/>
                  </a:lnTo>
                  <a:lnTo>
                    <a:pt x="19683" y="9690"/>
                  </a:lnTo>
                  <a:lnTo>
                    <a:pt x="19962" y="8639"/>
                  </a:lnTo>
                  <a:lnTo>
                    <a:pt x="20171" y="7705"/>
                  </a:lnTo>
                  <a:lnTo>
                    <a:pt x="20450" y="6655"/>
                  </a:lnTo>
                  <a:lnTo>
                    <a:pt x="20659" y="5604"/>
                  </a:lnTo>
                  <a:lnTo>
                    <a:pt x="20868" y="4436"/>
                  </a:lnTo>
                  <a:lnTo>
                    <a:pt x="21077" y="3502"/>
                  </a:lnTo>
                  <a:lnTo>
                    <a:pt x="21286" y="2334"/>
                  </a:lnTo>
                  <a:lnTo>
                    <a:pt x="21425" y="1167"/>
                  </a:lnTo>
                  <a:lnTo>
                    <a:pt x="21600" y="0"/>
                  </a:lnTo>
                  <a:lnTo>
                    <a:pt x="19056" y="0"/>
                  </a:lnTo>
                  <a:lnTo>
                    <a:pt x="18952" y="817"/>
                  </a:lnTo>
                  <a:lnTo>
                    <a:pt x="18778" y="1751"/>
                  </a:lnTo>
                  <a:lnTo>
                    <a:pt x="18603" y="2451"/>
                  </a:lnTo>
                  <a:lnTo>
                    <a:pt x="18429" y="3268"/>
                  </a:lnTo>
                  <a:lnTo>
                    <a:pt x="18290" y="3852"/>
                  </a:lnTo>
                  <a:lnTo>
                    <a:pt x="18115" y="4669"/>
                  </a:lnTo>
                  <a:lnTo>
                    <a:pt x="17697" y="5954"/>
                  </a:lnTo>
                  <a:lnTo>
                    <a:pt x="17279" y="7472"/>
                  </a:lnTo>
                  <a:lnTo>
                    <a:pt x="16791" y="8639"/>
                  </a:lnTo>
                  <a:lnTo>
                    <a:pt x="16304" y="9807"/>
                  </a:lnTo>
                  <a:lnTo>
                    <a:pt x="15781" y="10858"/>
                  </a:lnTo>
                  <a:lnTo>
                    <a:pt x="15224" y="11792"/>
                  </a:lnTo>
                  <a:lnTo>
                    <a:pt x="14667" y="12609"/>
                  </a:lnTo>
                  <a:lnTo>
                    <a:pt x="14074" y="13310"/>
                  </a:lnTo>
                  <a:lnTo>
                    <a:pt x="13447" y="13893"/>
                  </a:lnTo>
                  <a:lnTo>
                    <a:pt x="12785" y="14360"/>
                  </a:lnTo>
                  <a:lnTo>
                    <a:pt x="12123" y="14711"/>
                  </a:lnTo>
                  <a:lnTo>
                    <a:pt x="11461" y="14944"/>
                  </a:lnTo>
                  <a:lnTo>
                    <a:pt x="11148" y="14944"/>
                  </a:lnTo>
                  <a:lnTo>
                    <a:pt x="10800" y="14944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66" name="未知"/>
            <p:cNvSpPr>
              <a:spLocks noChangeAspect="1"/>
            </p:cNvSpPr>
            <p:nvPr/>
          </p:nvSpPr>
          <p:spPr bwMode="auto">
            <a:xfrm>
              <a:off x="320" y="442"/>
              <a:ext cx="1720" cy="70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</a:cxnLst>
              <a:rect l="l" t="t" r="r" b="b"/>
              <a:pathLst>
                <a:path w="21600" h="21600">
                  <a:moveTo>
                    <a:pt x="10814" y="4084"/>
                  </a:moveTo>
                  <a:lnTo>
                    <a:pt x="10814" y="4084"/>
                  </a:lnTo>
                  <a:lnTo>
                    <a:pt x="11213" y="4084"/>
                  </a:lnTo>
                  <a:lnTo>
                    <a:pt x="11613" y="4084"/>
                  </a:lnTo>
                  <a:lnTo>
                    <a:pt x="12012" y="4153"/>
                  </a:lnTo>
                  <a:lnTo>
                    <a:pt x="12383" y="4361"/>
                  </a:lnTo>
                  <a:lnTo>
                    <a:pt x="12782" y="4569"/>
                  </a:lnTo>
                  <a:lnTo>
                    <a:pt x="13182" y="4776"/>
                  </a:lnTo>
                  <a:lnTo>
                    <a:pt x="13553" y="5053"/>
                  </a:lnTo>
                  <a:lnTo>
                    <a:pt x="13895" y="5330"/>
                  </a:lnTo>
                  <a:lnTo>
                    <a:pt x="14266" y="5676"/>
                  </a:lnTo>
                  <a:lnTo>
                    <a:pt x="14637" y="6092"/>
                  </a:lnTo>
                  <a:lnTo>
                    <a:pt x="14979" y="6438"/>
                  </a:lnTo>
                  <a:lnTo>
                    <a:pt x="15293" y="6923"/>
                  </a:lnTo>
                  <a:lnTo>
                    <a:pt x="15636" y="7407"/>
                  </a:lnTo>
                  <a:lnTo>
                    <a:pt x="15978" y="7892"/>
                  </a:lnTo>
                  <a:lnTo>
                    <a:pt x="16292" y="8446"/>
                  </a:lnTo>
                  <a:lnTo>
                    <a:pt x="16578" y="8999"/>
                  </a:lnTo>
                  <a:lnTo>
                    <a:pt x="16891" y="9623"/>
                  </a:lnTo>
                  <a:lnTo>
                    <a:pt x="17177" y="10245"/>
                  </a:lnTo>
                  <a:lnTo>
                    <a:pt x="17462" y="10938"/>
                  </a:lnTo>
                  <a:lnTo>
                    <a:pt x="17690" y="11561"/>
                  </a:lnTo>
                  <a:lnTo>
                    <a:pt x="17976" y="12253"/>
                  </a:lnTo>
                  <a:lnTo>
                    <a:pt x="18204" y="13084"/>
                  </a:lnTo>
                  <a:lnTo>
                    <a:pt x="18432" y="13776"/>
                  </a:lnTo>
                  <a:lnTo>
                    <a:pt x="18660" y="14538"/>
                  </a:lnTo>
                  <a:lnTo>
                    <a:pt x="18860" y="15369"/>
                  </a:lnTo>
                  <a:lnTo>
                    <a:pt x="19060" y="16200"/>
                  </a:lnTo>
                  <a:lnTo>
                    <a:pt x="19231" y="17030"/>
                  </a:lnTo>
                  <a:lnTo>
                    <a:pt x="19431" y="17999"/>
                  </a:lnTo>
                  <a:lnTo>
                    <a:pt x="19545" y="18830"/>
                  </a:lnTo>
                  <a:lnTo>
                    <a:pt x="19688" y="19730"/>
                  </a:lnTo>
                  <a:lnTo>
                    <a:pt x="19830" y="20630"/>
                  </a:lnTo>
                  <a:lnTo>
                    <a:pt x="19916" y="21600"/>
                  </a:lnTo>
                  <a:lnTo>
                    <a:pt x="21600" y="21600"/>
                  </a:lnTo>
                  <a:lnTo>
                    <a:pt x="21457" y="20423"/>
                  </a:lnTo>
                  <a:lnTo>
                    <a:pt x="21342" y="19315"/>
                  </a:lnTo>
                  <a:lnTo>
                    <a:pt x="21171" y="18207"/>
                  </a:lnTo>
                  <a:lnTo>
                    <a:pt x="21000" y="17099"/>
                  </a:lnTo>
                  <a:lnTo>
                    <a:pt x="20829" y="16061"/>
                  </a:lnTo>
                  <a:lnTo>
                    <a:pt x="20629" y="15023"/>
                  </a:lnTo>
                  <a:lnTo>
                    <a:pt x="20372" y="13984"/>
                  </a:lnTo>
                  <a:lnTo>
                    <a:pt x="20173" y="13015"/>
                  </a:lnTo>
                  <a:lnTo>
                    <a:pt x="19887" y="12045"/>
                  </a:lnTo>
                  <a:lnTo>
                    <a:pt x="19631" y="11076"/>
                  </a:lnTo>
                  <a:lnTo>
                    <a:pt x="19374" y="10176"/>
                  </a:lnTo>
                  <a:lnTo>
                    <a:pt x="19060" y="9276"/>
                  </a:lnTo>
                  <a:lnTo>
                    <a:pt x="18746" y="8446"/>
                  </a:lnTo>
                  <a:lnTo>
                    <a:pt x="18432" y="7615"/>
                  </a:lnTo>
                  <a:lnTo>
                    <a:pt x="18090" y="6923"/>
                  </a:lnTo>
                  <a:lnTo>
                    <a:pt x="17747" y="6161"/>
                  </a:lnTo>
                  <a:lnTo>
                    <a:pt x="17376" y="5400"/>
                  </a:lnTo>
                  <a:lnTo>
                    <a:pt x="17005" y="4776"/>
                  </a:lnTo>
                  <a:lnTo>
                    <a:pt x="16606" y="4084"/>
                  </a:lnTo>
                  <a:lnTo>
                    <a:pt x="16206" y="3530"/>
                  </a:lnTo>
                  <a:lnTo>
                    <a:pt x="15807" y="2976"/>
                  </a:lnTo>
                  <a:lnTo>
                    <a:pt x="15407" y="2492"/>
                  </a:lnTo>
                  <a:lnTo>
                    <a:pt x="14979" y="2007"/>
                  </a:lnTo>
                  <a:lnTo>
                    <a:pt x="14552" y="1592"/>
                  </a:lnTo>
                  <a:lnTo>
                    <a:pt x="14095" y="1245"/>
                  </a:lnTo>
                  <a:lnTo>
                    <a:pt x="13639" y="899"/>
                  </a:lnTo>
                  <a:lnTo>
                    <a:pt x="13210" y="553"/>
                  </a:lnTo>
                  <a:lnTo>
                    <a:pt x="12725" y="415"/>
                  </a:lnTo>
                  <a:lnTo>
                    <a:pt x="12269" y="207"/>
                  </a:lnTo>
                  <a:lnTo>
                    <a:pt x="11784" y="69"/>
                  </a:lnTo>
                  <a:lnTo>
                    <a:pt x="11299" y="0"/>
                  </a:lnTo>
                  <a:lnTo>
                    <a:pt x="10814" y="0"/>
                  </a:lnTo>
                  <a:lnTo>
                    <a:pt x="10300" y="0"/>
                  </a:lnTo>
                  <a:lnTo>
                    <a:pt x="9843" y="69"/>
                  </a:lnTo>
                  <a:lnTo>
                    <a:pt x="9359" y="207"/>
                  </a:lnTo>
                  <a:lnTo>
                    <a:pt x="8873" y="415"/>
                  </a:lnTo>
                  <a:lnTo>
                    <a:pt x="8417" y="553"/>
                  </a:lnTo>
                  <a:lnTo>
                    <a:pt x="7960" y="899"/>
                  </a:lnTo>
                  <a:lnTo>
                    <a:pt x="7475" y="1245"/>
                  </a:lnTo>
                  <a:lnTo>
                    <a:pt x="7047" y="1592"/>
                  </a:lnTo>
                  <a:lnTo>
                    <a:pt x="6591" y="2007"/>
                  </a:lnTo>
                  <a:lnTo>
                    <a:pt x="6191" y="2492"/>
                  </a:lnTo>
                  <a:lnTo>
                    <a:pt x="5763" y="2976"/>
                  </a:lnTo>
                  <a:lnTo>
                    <a:pt x="5364" y="3530"/>
                  </a:lnTo>
                  <a:lnTo>
                    <a:pt x="4964" y="4084"/>
                  </a:lnTo>
                  <a:lnTo>
                    <a:pt x="4593" y="4776"/>
                  </a:lnTo>
                  <a:lnTo>
                    <a:pt x="4194" y="5400"/>
                  </a:lnTo>
                  <a:lnTo>
                    <a:pt x="3851" y="6161"/>
                  </a:lnTo>
                  <a:lnTo>
                    <a:pt x="3509" y="6923"/>
                  </a:lnTo>
                  <a:lnTo>
                    <a:pt x="3167" y="7615"/>
                  </a:lnTo>
                  <a:lnTo>
                    <a:pt x="2824" y="8446"/>
                  </a:lnTo>
                  <a:lnTo>
                    <a:pt x="2539" y="9276"/>
                  </a:lnTo>
                  <a:lnTo>
                    <a:pt x="2225" y="10176"/>
                  </a:lnTo>
                  <a:lnTo>
                    <a:pt x="1939" y="11076"/>
                  </a:lnTo>
                  <a:lnTo>
                    <a:pt x="1683" y="12045"/>
                  </a:lnTo>
                  <a:lnTo>
                    <a:pt x="1426" y="13015"/>
                  </a:lnTo>
                  <a:lnTo>
                    <a:pt x="1198" y="13984"/>
                  </a:lnTo>
                  <a:lnTo>
                    <a:pt x="969" y="15023"/>
                  </a:lnTo>
                  <a:lnTo>
                    <a:pt x="770" y="16061"/>
                  </a:lnTo>
                  <a:lnTo>
                    <a:pt x="570" y="17099"/>
                  </a:lnTo>
                  <a:lnTo>
                    <a:pt x="399" y="18207"/>
                  </a:lnTo>
                  <a:lnTo>
                    <a:pt x="256" y="19315"/>
                  </a:lnTo>
                  <a:lnTo>
                    <a:pt x="114" y="20423"/>
                  </a:lnTo>
                  <a:lnTo>
                    <a:pt x="0" y="21600"/>
                  </a:lnTo>
                  <a:lnTo>
                    <a:pt x="1683" y="21600"/>
                  </a:lnTo>
                  <a:lnTo>
                    <a:pt x="1740" y="20630"/>
                  </a:lnTo>
                  <a:lnTo>
                    <a:pt x="1882" y="19730"/>
                  </a:lnTo>
                  <a:lnTo>
                    <a:pt x="2025" y="18830"/>
                  </a:lnTo>
                  <a:lnTo>
                    <a:pt x="2197" y="17999"/>
                  </a:lnTo>
                  <a:lnTo>
                    <a:pt x="2339" y="17030"/>
                  </a:lnTo>
                  <a:lnTo>
                    <a:pt x="2539" y="16200"/>
                  </a:lnTo>
                  <a:lnTo>
                    <a:pt x="2710" y="15369"/>
                  </a:lnTo>
                  <a:lnTo>
                    <a:pt x="2938" y="14538"/>
                  </a:lnTo>
                  <a:lnTo>
                    <a:pt x="3167" y="13776"/>
                  </a:lnTo>
                  <a:lnTo>
                    <a:pt x="3395" y="13084"/>
                  </a:lnTo>
                  <a:lnTo>
                    <a:pt x="3623" y="12253"/>
                  </a:lnTo>
                  <a:lnTo>
                    <a:pt x="3880" y="11561"/>
                  </a:lnTo>
                  <a:lnTo>
                    <a:pt x="4137" y="10938"/>
                  </a:lnTo>
                  <a:lnTo>
                    <a:pt x="4422" y="10245"/>
                  </a:lnTo>
                  <a:lnTo>
                    <a:pt x="4707" y="9623"/>
                  </a:lnTo>
                  <a:lnTo>
                    <a:pt x="5021" y="8999"/>
                  </a:lnTo>
                  <a:lnTo>
                    <a:pt x="5307" y="8446"/>
                  </a:lnTo>
                  <a:lnTo>
                    <a:pt x="5620" y="7892"/>
                  </a:lnTo>
                  <a:lnTo>
                    <a:pt x="5963" y="7407"/>
                  </a:lnTo>
                  <a:lnTo>
                    <a:pt x="6277" y="6923"/>
                  </a:lnTo>
                  <a:lnTo>
                    <a:pt x="6591" y="6438"/>
                  </a:lnTo>
                  <a:lnTo>
                    <a:pt x="6961" y="6092"/>
                  </a:lnTo>
                  <a:lnTo>
                    <a:pt x="7304" y="5676"/>
                  </a:lnTo>
                  <a:lnTo>
                    <a:pt x="7675" y="5330"/>
                  </a:lnTo>
                  <a:lnTo>
                    <a:pt x="8046" y="5053"/>
                  </a:lnTo>
                  <a:lnTo>
                    <a:pt x="8445" y="4776"/>
                  </a:lnTo>
                  <a:lnTo>
                    <a:pt x="8816" y="4569"/>
                  </a:lnTo>
                  <a:lnTo>
                    <a:pt x="9187" y="4361"/>
                  </a:lnTo>
                  <a:lnTo>
                    <a:pt x="9587" y="4153"/>
                  </a:lnTo>
                  <a:lnTo>
                    <a:pt x="9986" y="4084"/>
                  </a:lnTo>
                  <a:lnTo>
                    <a:pt x="10386" y="4084"/>
                  </a:lnTo>
                  <a:lnTo>
                    <a:pt x="10814" y="4084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2067" name="未知"/>
            <p:cNvSpPr>
              <a:spLocks noChangeAspect="1"/>
            </p:cNvSpPr>
            <p:nvPr/>
          </p:nvSpPr>
          <p:spPr bwMode="auto">
            <a:xfrm>
              <a:off x="1036" y="841"/>
              <a:ext cx="297" cy="2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21600" y="10717"/>
                  </a:moveTo>
                  <a:lnTo>
                    <a:pt x="21600" y="10717"/>
                  </a:lnTo>
                  <a:lnTo>
                    <a:pt x="21434" y="11706"/>
                  </a:lnTo>
                  <a:lnTo>
                    <a:pt x="21434" y="12860"/>
                  </a:lnTo>
                  <a:lnTo>
                    <a:pt x="21105" y="14015"/>
                  </a:lnTo>
                  <a:lnTo>
                    <a:pt x="20775" y="14839"/>
                  </a:lnTo>
                  <a:lnTo>
                    <a:pt x="20280" y="15828"/>
                  </a:lnTo>
                  <a:lnTo>
                    <a:pt x="19785" y="16818"/>
                  </a:lnTo>
                  <a:lnTo>
                    <a:pt x="19126" y="17477"/>
                  </a:lnTo>
                  <a:lnTo>
                    <a:pt x="18466" y="18302"/>
                  </a:lnTo>
                  <a:lnTo>
                    <a:pt x="17642" y="19126"/>
                  </a:lnTo>
                  <a:lnTo>
                    <a:pt x="16818" y="19621"/>
                  </a:lnTo>
                  <a:lnTo>
                    <a:pt x="15993" y="20115"/>
                  </a:lnTo>
                  <a:lnTo>
                    <a:pt x="15004" y="20610"/>
                  </a:lnTo>
                  <a:lnTo>
                    <a:pt x="14015" y="20940"/>
                  </a:lnTo>
                  <a:lnTo>
                    <a:pt x="13025" y="21270"/>
                  </a:lnTo>
                  <a:lnTo>
                    <a:pt x="11871" y="21600"/>
                  </a:lnTo>
                  <a:lnTo>
                    <a:pt x="10717" y="21600"/>
                  </a:lnTo>
                  <a:lnTo>
                    <a:pt x="9728" y="21600"/>
                  </a:lnTo>
                  <a:lnTo>
                    <a:pt x="8573" y="21270"/>
                  </a:lnTo>
                  <a:lnTo>
                    <a:pt x="7584" y="20940"/>
                  </a:lnTo>
                  <a:lnTo>
                    <a:pt x="6595" y="20610"/>
                  </a:lnTo>
                  <a:lnTo>
                    <a:pt x="5605" y="20115"/>
                  </a:lnTo>
                  <a:lnTo>
                    <a:pt x="4781" y="19621"/>
                  </a:lnTo>
                  <a:lnTo>
                    <a:pt x="3957" y="19126"/>
                  </a:lnTo>
                  <a:lnTo>
                    <a:pt x="3132" y="18302"/>
                  </a:lnTo>
                  <a:lnTo>
                    <a:pt x="2473" y="17477"/>
                  </a:lnTo>
                  <a:lnTo>
                    <a:pt x="1813" y="16818"/>
                  </a:lnTo>
                  <a:lnTo>
                    <a:pt x="1319" y="15828"/>
                  </a:lnTo>
                  <a:lnTo>
                    <a:pt x="824" y="14839"/>
                  </a:lnTo>
                  <a:lnTo>
                    <a:pt x="494" y="14015"/>
                  </a:lnTo>
                  <a:lnTo>
                    <a:pt x="164" y="12860"/>
                  </a:lnTo>
                  <a:lnTo>
                    <a:pt x="0" y="11706"/>
                  </a:lnTo>
                  <a:lnTo>
                    <a:pt x="0" y="10717"/>
                  </a:lnTo>
                  <a:lnTo>
                    <a:pt x="0" y="9563"/>
                  </a:lnTo>
                  <a:lnTo>
                    <a:pt x="164" y="8409"/>
                  </a:lnTo>
                  <a:lnTo>
                    <a:pt x="494" y="7584"/>
                  </a:lnTo>
                  <a:lnTo>
                    <a:pt x="824" y="6430"/>
                  </a:lnTo>
                  <a:lnTo>
                    <a:pt x="1319" y="5605"/>
                  </a:lnTo>
                  <a:lnTo>
                    <a:pt x="1813" y="4616"/>
                  </a:lnTo>
                  <a:lnTo>
                    <a:pt x="2473" y="3792"/>
                  </a:lnTo>
                  <a:lnTo>
                    <a:pt x="3132" y="2967"/>
                  </a:lnTo>
                  <a:lnTo>
                    <a:pt x="3957" y="2473"/>
                  </a:lnTo>
                  <a:lnTo>
                    <a:pt x="4781" y="1648"/>
                  </a:lnTo>
                  <a:lnTo>
                    <a:pt x="5605" y="1153"/>
                  </a:lnTo>
                  <a:lnTo>
                    <a:pt x="6595" y="659"/>
                  </a:lnTo>
                  <a:lnTo>
                    <a:pt x="7584" y="329"/>
                  </a:lnTo>
                  <a:lnTo>
                    <a:pt x="8573" y="164"/>
                  </a:lnTo>
                  <a:lnTo>
                    <a:pt x="9728" y="0"/>
                  </a:lnTo>
                  <a:lnTo>
                    <a:pt x="10717" y="0"/>
                  </a:lnTo>
                  <a:lnTo>
                    <a:pt x="11871" y="0"/>
                  </a:lnTo>
                  <a:lnTo>
                    <a:pt x="13025" y="164"/>
                  </a:lnTo>
                  <a:lnTo>
                    <a:pt x="14015" y="329"/>
                  </a:lnTo>
                  <a:lnTo>
                    <a:pt x="15004" y="659"/>
                  </a:lnTo>
                  <a:lnTo>
                    <a:pt x="15993" y="1153"/>
                  </a:lnTo>
                  <a:lnTo>
                    <a:pt x="16818" y="1648"/>
                  </a:lnTo>
                  <a:lnTo>
                    <a:pt x="17642" y="2473"/>
                  </a:lnTo>
                  <a:lnTo>
                    <a:pt x="18466" y="2967"/>
                  </a:lnTo>
                  <a:lnTo>
                    <a:pt x="19126" y="3792"/>
                  </a:lnTo>
                  <a:lnTo>
                    <a:pt x="19785" y="4616"/>
                  </a:lnTo>
                  <a:lnTo>
                    <a:pt x="20280" y="5605"/>
                  </a:lnTo>
                  <a:lnTo>
                    <a:pt x="20775" y="6430"/>
                  </a:lnTo>
                  <a:lnTo>
                    <a:pt x="21105" y="7584"/>
                  </a:lnTo>
                  <a:lnTo>
                    <a:pt x="21434" y="8409"/>
                  </a:lnTo>
                  <a:lnTo>
                    <a:pt x="21434" y="9563"/>
                  </a:lnTo>
                  <a:lnTo>
                    <a:pt x="21600" y="10717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</p:grpSp>
      <p:sp>
        <p:nvSpPr>
          <p:cNvPr id="2079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80" name="Rectangle 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2055" name="Rectangle 2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2056" name="Rectangle 3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BA861144-1A27-4404-B8E1-30522AB39FFD}" type="slidenum">
              <a:rPr lang="zh-CN" altLang="en-US" sz="1400">
                <a:ea typeface="宋体" panose="02010600030101010101" pitchFamily="2" charset="-122"/>
              </a:rPr>
            </a:fld>
            <a:endParaRPr lang="en-US" altLang="zh-CN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E4928967-88CA-4004-9C4D-9B0FD68B8D3B}" type="slidenum">
              <a:rPr lang="zh-CN" altLang="en-US" sz="1400">
                <a:ea typeface="宋体" panose="02010600030101010101" pitchFamily="2" charset="-122"/>
              </a:rPr>
            </a:fld>
            <a:endParaRPr lang="en-US" altLang="zh-CN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E4928967-88CA-4004-9C4D-9B0FD68B8D3B}" type="slidenum">
              <a:rPr lang="zh-CN" altLang="en-US" sz="1400">
                <a:ea typeface="宋体" panose="02010600030101010101" pitchFamily="2" charset="-122"/>
              </a:rPr>
            </a:fld>
            <a:endParaRPr lang="en-US" altLang="zh-CN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E4928967-88CA-4004-9C4D-9B0FD68B8D3B}" type="slidenum">
              <a:rPr lang="zh-CN" altLang="en-US" sz="1400">
                <a:ea typeface="宋体" panose="02010600030101010101" pitchFamily="2" charset="-122"/>
              </a:rPr>
            </a:fld>
            <a:endParaRPr lang="en-US" altLang="zh-CN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E4928967-88CA-4004-9C4D-9B0FD68B8D3B}" type="slidenum">
              <a:rPr lang="zh-CN" altLang="en-US" sz="1400">
                <a:ea typeface="宋体" panose="02010600030101010101" pitchFamily="2" charset="-122"/>
              </a:rPr>
            </a:fld>
            <a:endParaRPr lang="en-US" altLang="zh-CN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E4928967-88CA-4004-9C4D-9B0FD68B8D3B}" type="slidenum">
              <a:rPr lang="zh-CN" altLang="en-US" sz="1400">
                <a:ea typeface="宋体" panose="02010600030101010101" pitchFamily="2" charset="-122"/>
              </a:rPr>
            </a:fld>
            <a:endParaRPr lang="en-US" altLang="zh-CN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E4928967-88CA-4004-9C4D-9B0FD68B8D3B}" type="slidenum">
              <a:rPr lang="zh-CN" altLang="en-US" sz="1400">
                <a:ea typeface="宋体" panose="02010600030101010101" pitchFamily="2" charset="-122"/>
              </a:rPr>
            </a:fld>
            <a:endParaRPr lang="en-US" altLang="zh-CN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E4928967-88CA-4004-9C4D-9B0FD68B8D3B}" type="slidenum">
              <a:rPr lang="zh-CN" altLang="en-US" sz="1400">
                <a:ea typeface="宋体" panose="02010600030101010101" pitchFamily="2" charset="-122"/>
              </a:rPr>
            </a:fld>
            <a:endParaRPr lang="en-US" altLang="zh-CN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E4928967-88CA-4004-9C4D-9B0FD68B8D3B}" type="slidenum">
              <a:rPr lang="zh-CN" altLang="en-US" sz="1400">
                <a:ea typeface="宋体" panose="02010600030101010101" pitchFamily="2" charset="-122"/>
              </a:rPr>
            </a:fld>
            <a:endParaRPr lang="en-US" altLang="zh-CN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E4928967-88CA-4004-9C4D-9B0FD68B8D3B}" type="slidenum">
              <a:rPr lang="zh-CN" altLang="en-US" sz="1400">
                <a:ea typeface="宋体" panose="02010600030101010101" pitchFamily="2" charset="-122"/>
              </a:rPr>
            </a:fld>
            <a:endParaRPr lang="en-US" altLang="zh-CN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E4928967-88CA-4004-9C4D-9B0FD68B8D3B}" type="slidenum">
              <a:rPr lang="zh-CN" altLang="en-US" sz="1400">
                <a:ea typeface="宋体" panose="02010600030101010101" pitchFamily="2" charset="-122"/>
              </a:rPr>
            </a:fld>
            <a:endParaRPr lang="en-US" altLang="zh-CN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E4928967-88CA-4004-9C4D-9B0FD68B8D3B}" type="slidenum">
              <a:rPr lang="zh-CN" altLang="en-US" sz="1400">
                <a:ea typeface="宋体" panose="02010600030101010101" pitchFamily="2" charset="-122"/>
              </a:rPr>
            </a:fld>
            <a:endParaRPr lang="en-US" altLang="zh-CN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-3175" y="0"/>
            <a:ext cx="2239963" cy="4581525"/>
            <a:chOff x="0" y="0"/>
            <a:chExt cx="1208" cy="2467"/>
          </a:xfrm>
        </p:grpSpPr>
        <p:sp>
          <p:nvSpPr>
            <p:cNvPr id="1032" name="未知"/>
            <p:cNvSpPr>
              <a:spLocks noChangeAspect="1"/>
            </p:cNvSpPr>
            <p:nvPr/>
          </p:nvSpPr>
          <p:spPr bwMode="auto">
            <a:xfrm>
              <a:off x="963" y="1145"/>
              <a:ext cx="245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0" y="16954"/>
                  </a:moveTo>
                  <a:lnTo>
                    <a:pt x="0" y="19277"/>
                  </a:lnTo>
                  <a:lnTo>
                    <a:pt x="21399" y="21600"/>
                  </a:lnTo>
                  <a:lnTo>
                    <a:pt x="21600" y="0"/>
                  </a:lnTo>
                  <a:lnTo>
                    <a:pt x="199" y="1393"/>
                  </a:lnTo>
                  <a:lnTo>
                    <a:pt x="199" y="3948"/>
                  </a:lnTo>
                  <a:lnTo>
                    <a:pt x="0" y="16954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1033" name="未知"/>
            <p:cNvSpPr>
              <a:spLocks noChangeAspect="1"/>
            </p:cNvSpPr>
            <p:nvPr/>
          </p:nvSpPr>
          <p:spPr bwMode="auto">
            <a:xfrm>
              <a:off x="861" y="683"/>
              <a:ext cx="295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3655" y="19384"/>
                  </a:moveTo>
                  <a:lnTo>
                    <a:pt x="3987" y="21600"/>
                  </a:lnTo>
                  <a:lnTo>
                    <a:pt x="21600" y="16246"/>
                  </a:lnTo>
                  <a:lnTo>
                    <a:pt x="16615" y="0"/>
                  </a:lnTo>
                  <a:lnTo>
                    <a:pt x="0" y="7569"/>
                  </a:lnTo>
                  <a:lnTo>
                    <a:pt x="664" y="9599"/>
                  </a:lnTo>
                  <a:lnTo>
                    <a:pt x="2159" y="14215"/>
                  </a:lnTo>
                  <a:lnTo>
                    <a:pt x="3655" y="19384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1034" name="未知"/>
            <p:cNvSpPr>
              <a:spLocks noChangeAspect="1"/>
            </p:cNvSpPr>
            <p:nvPr/>
          </p:nvSpPr>
          <p:spPr bwMode="auto">
            <a:xfrm>
              <a:off x="639" y="288"/>
              <a:ext cx="315" cy="3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7148" y="20159"/>
                  </a:moveTo>
                  <a:lnTo>
                    <a:pt x="7924" y="21600"/>
                  </a:lnTo>
                  <a:lnTo>
                    <a:pt x="21600" y="11519"/>
                  </a:lnTo>
                  <a:lnTo>
                    <a:pt x="12276" y="0"/>
                  </a:lnTo>
                  <a:lnTo>
                    <a:pt x="0" y="11999"/>
                  </a:lnTo>
                  <a:lnTo>
                    <a:pt x="1242" y="12959"/>
                  </a:lnTo>
                  <a:lnTo>
                    <a:pt x="4350" y="16479"/>
                  </a:lnTo>
                  <a:lnTo>
                    <a:pt x="7148" y="20159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1035" name="未知"/>
            <p:cNvSpPr>
              <a:spLocks noChangeAspect="1"/>
            </p:cNvSpPr>
            <p:nvPr/>
          </p:nvSpPr>
          <p:spPr bwMode="auto">
            <a:xfrm>
              <a:off x="308" y="0"/>
              <a:ext cx="286" cy="3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10456" y="20496"/>
                  </a:moveTo>
                  <a:lnTo>
                    <a:pt x="11999" y="21600"/>
                  </a:lnTo>
                  <a:lnTo>
                    <a:pt x="21600" y="6621"/>
                  </a:lnTo>
                  <a:lnTo>
                    <a:pt x="7371" y="0"/>
                  </a:lnTo>
                  <a:lnTo>
                    <a:pt x="0" y="15766"/>
                  </a:lnTo>
                  <a:lnTo>
                    <a:pt x="1885" y="16239"/>
                  </a:lnTo>
                  <a:lnTo>
                    <a:pt x="6171" y="18288"/>
                  </a:lnTo>
                  <a:lnTo>
                    <a:pt x="10456" y="20496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1036" name="未知"/>
            <p:cNvSpPr>
              <a:spLocks noChangeAspect="1"/>
            </p:cNvSpPr>
            <p:nvPr/>
          </p:nvSpPr>
          <p:spPr bwMode="auto">
            <a:xfrm>
              <a:off x="859" y="1524"/>
              <a:ext cx="301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4090" y="1815"/>
                  </a:moveTo>
                  <a:lnTo>
                    <a:pt x="4581" y="0"/>
                  </a:lnTo>
                  <a:lnTo>
                    <a:pt x="21600" y="5445"/>
                  </a:lnTo>
                  <a:lnTo>
                    <a:pt x="16363" y="21600"/>
                  </a:lnTo>
                  <a:lnTo>
                    <a:pt x="0" y="13431"/>
                  </a:lnTo>
                  <a:lnTo>
                    <a:pt x="818" y="11616"/>
                  </a:lnTo>
                  <a:lnTo>
                    <a:pt x="2617" y="6897"/>
                  </a:lnTo>
                  <a:lnTo>
                    <a:pt x="4090" y="1815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1037" name="未知"/>
            <p:cNvSpPr>
              <a:spLocks noChangeAspect="1"/>
            </p:cNvSpPr>
            <p:nvPr/>
          </p:nvSpPr>
          <p:spPr bwMode="auto">
            <a:xfrm>
              <a:off x="646" y="1880"/>
              <a:ext cx="312" cy="3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6837" y="1418"/>
                  </a:moveTo>
                  <a:lnTo>
                    <a:pt x="8080" y="0"/>
                  </a:lnTo>
                  <a:lnTo>
                    <a:pt x="21600" y="10090"/>
                  </a:lnTo>
                  <a:lnTo>
                    <a:pt x="11965" y="21600"/>
                  </a:lnTo>
                  <a:lnTo>
                    <a:pt x="0" y="9459"/>
                  </a:lnTo>
                  <a:lnTo>
                    <a:pt x="1242" y="8198"/>
                  </a:lnTo>
                  <a:lnTo>
                    <a:pt x="4040" y="4887"/>
                  </a:lnTo>
                  <a:lnTo>
                    <a:pt x="6837" y="1418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1038" name="未知"/>
            <p:cNvSpPr>
              <a:spLocks noChangeAspect="1"/>
            </p:cNvSpPr>
            <p:nvPr/>
          </p:nvSpPr>
          <p:spPr bwMode="auto">
            <a:xfrm>
              <a:off x="310" y="2161"/>
              <a:ext cx="284" cy="3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10540" y="479"/>
                  </a:moveTo>
                  <a:lnTo>
                    <a:pt x="12095" y="0"/>
                  </a:lnTo>
                  <a:lnTo>
                    <a:pt x="21600" y="14719"/>
                  </a:lnTo>
                  <a:lnTo>
                    <a:pt x="7084" y="21600"/>
                  </a:lnTo>
                  <a:lnTo>
                    <a:pt x="0" y="5439"/>
                  </a:lnTo>
                  <a:lnTo>
                    <a:pt x="1727" y="4799"/>
                  </a:lnTo>
                  <a:lnTo>
                    <a:pt x="6220" y="2719"/>
                  </a:lnTo>
                  <a:lnTo>
                    <a:pt x="10540" y="479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1039" name="未知"/>
            <p:cNvSpPr>
              <a:spLocks noChangeAspect="1"/>
            </p:cNvSpPr>
            <p:nvPr/>
          </p:nvSpPr>
          <p:spPr bwMode="auto">
            <a:xfrm>
              <a:off x="4" y="882"/>
              <a:ext cx="501" cy="68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l" t="t" r="r" b="b"/>
              <a:pathLst>
                <a:path w="21600" h="21600">
                  <a:moveTo>
                    <a:pt x="6939" y="21600"/>
                  </a:moveTo>
                  <a:lnTo>
                    <a:pt x="6939" y="21600"/>
                  </a:lnTo>
                  <a:lnTo>
                    <a:pt x="6157" y="21600"/>
                  </a:lnTo>
                  <a:lnTo>
                    <a:pt x="5473" y="21455"/>
                  </a:lnTo>
                  <a:lnTo>
                    <a:pt x="4691" y="21455"/>
                  </a:lnTo>
                  <a:lnTo>
                    <a:pt x="4104" y="21311"/>
                  </a:lnTo>
                  <a:lnTo>
                    <a:pt x="3322" y="21167"/>
                  </a:lnTo>
                  <a:lnTo>
                    <a:pt x="2541" y="21023"/>
                  </a:lnTo>
                  <a:lnTo>
                    <a:pt x="1954" y="20879"/>
                  </a:lnTo>
                  <a:lnTo>
                    <a:pt x="1270" y="20663"/>
                  </a:lnTo>
                  <a:lnTo>
                    <a:pt x="683" y="20519"/>
                  </a:lnTo>
                  <a:lnTo>
                    <a:pt x="0" y="20231"/>
                  </a:lnTo>
                  <a:lnTo>
                    <a:pt x="0" y="1295"/>
                  </a:lnTo>
                  <a:lnTo>
                    <a:pt x="586" y="1007"/>
                  </a:lnTo>
                  <a:lnTo>
                    <a:pt x="1172" y="791"/>
                  </a:lnTo>
                  <a:lnTo>
                    <a:pt x="1856" y="575"/>
                  </a:lnTo>
                  <a:lnTo>
                    <a:pt x="2541" y="431"/>
                  </a:lnTo>
                  <a:lnTo>
                    <a:pt x="3225" y="287"/>
                  </a:lnTo>
                  <a:lnTo>
                    <a:pt x="4007" y="215"/>
                  </a:lnTo>
                  <a:lnTo>
                    <a:pt x="4593" y="71"/>
                  </a:lnTo>
                  <a:lnTo>
                    <a:pt x="5473" y="71"/>
                  </a:lnTo>
                  <a:lnTo>
                    <a:pt x="6157" y="0"/>
                  </a:lnTo>
                  <a:lnTo>
                    <a:pt x="6939" y="0"/>
                  </a:lnTo>
                  <a:lnTo>
                    <a:pt x="7720" y="0"/>
                  </a:lnTo>
                  <a:lnTo>
                    <a:pt x="8503" y="71"/>
                  </a:lnTo>
                  <a:lnTo>
                    <a:pt x="9187" y="71"/>
                  </a:lnTo>
                  <a:lnTo>
                    <a:pt x="9871" y="215"/>
                  </a:lnTo>
                  <a:lnTo>
                    <a:pt x="10653" y="287"/>
                  </a:lnTo>
                  <a:lnTo>
                    <a:pt x="11239" y="431"/>
                  </a:lnTo>
                  <a:lnTo>
                    <a:pt x="12021" y="575"/>
                  </a:lnTo>
                  <a:lnTo>
                    <a:pt x="12608" y="791"/>
                  </a:lnTo>
                  <a:lnTo>
                    <a:pt x="13292" y="1007"/>
                  </a:lnTo>
                  <a:lnTo>
                    <a:pt x="13976" y="1295"/>
                  </a:lnTo>
                  <a:lnTo>
                    <a:pt x="14562" y="1511"/>
                  </a:lnTo>
                  <a:lnTo>
                    <a:pt x="15149" y="1799"/>
                  </a:lnTo>
                  <a:lnTo>
                    <a:pt x="15735" y="2087"/>
                  </a:lnTo>
                  <a:lnTo>
                    <a:pt x="16224" y="2447"/>
                  </a:lnTo>
                  <a:lnTo>
                    <a:pt x="16810" y="2735"/>
                  </a:lnTo>
                  <a:lnTo>
                    <a:pt x="17299" y="3095"/>
                  </a:lnTo>
                  <a:lnTo>
                    <a:pt x="17787" y="3527"/>
                  </a:lnTo>
                  <a:lnTo>
                    <a:pt x="18178" y="3815"/>
                  </a:lnTo>
                  <a:lnTo>
                    <a:pt x="18667" y="4319"/>
                  </a:lnTo>
                  <a:lnTo>
                    <a:pt x="19156" y="4751"/>
                  </a:lnTo>
                  <a:lnTo>
                    <a:pt x="19449" y="5111"/>
                  </a:lnTo>
                  <a:lnTo>
                    <a:pt x="19840" y="5615"/>
                  </a:lnTo>
                  <a:lnTo>
                    <a:pt x="20133" y="6119"/>
                  </a:lnTo>
                  <a:lnTo>
                    <a:pt x="20426" y="6479"/>
                  </a:lnTo>
                  <a:lnTo>
                    <a:pt x="20720" y="7055"/>
                  </a:lnTo>
                  <a:lnTo>
                    <a:pt x="20915" y="7487"/>
                  </a:lnTo>
                  <a:lnTo>
                    <a:pt x="21111" y="8063"/>
                  </a:lnTo>
                  <a:lnTo>
                    <a:pt x="21306" y="8567"/>
                  </a:lnTo>
                  <a:lnTo>
                    <a:pt x="21404" y="9071"/>
                  </a:lnTo>
                  <a:lnTo>
                    <a:pt x="21502" y="9647"/>
                  </a:lnTo>
                  <a:lnTo>
                    <a:pt x="21600" y="10151"/>
                  </a:lnTo>
                  <a:lnTo>
                    <a:pt x="21600" y="10800"/>
                  </a:lnTo>
                  <a:lnTo>
                    <a:pt x="21600" y="11303"/>
                  </a:lnTo>
                  <a:lnTo>
                    <a:pt x="21502" y="11879"/>
                  </a:lnTo>
                  <a:lnTo>
                    <a:pt x="21404" y="12383"/>
                  </a:lnTo>
                  <a:lnTo>
                    <a:pt x="21306" y="12959"/>
                  </a:lnTo>
                  <a:lnTo>
                    <a:pt x="21111" y="13391"/>
                  </a:lnTo>
                  <a:lnTo>
                    <a:pt x="20915" y="13967"/>
                  </a:lnTo>
                  <a:lnTo>
                    <a:pt x="20720" y="14471"/>
                  </a:lnTo>
                  <a:lnTo>
                    <a:pt x="20426" y="14975"/>
                  </a:lnTo>
                  <a:lnTo>
                    <a:pt x="20133" y="15407"/>
                  </a:lnTo>
                  <a:lnTo>
                    <a:pt x="19840" y="15839"/>
                  </a:lnTo>
                  <a:lnTo>
                    <a:pt x="19449" y="16343"/>
                  </a:lnTo>
                  <a:lnTo>
                    <a:pt x="19156" y="16775"/>
                  </a:lnTo>
                  <a:lnTo>
                    <a:pt x="18667" y="17135"/>
                  </a:lnTo>
                  <a:lnTo>
                    <a:pt x="18178" y="17639"/>
                  </a:lnTo>
                  <a:lnTo>
                    <a:pt x="17787" y="17999"/>
                  </a:lnTo>
                  <a:lnTo>
                    <a:pt x="17299" y="18359"/>
                  </a:lnTo>
                  <a:lnTo>
                    <a:pt x="16810" y="18719"/>
                  </a:lnTo>
                  <a:lnTo>
                    <a:pt x="16224" y="19079"/>
                  </a:lnTo>
                  <a:lnTo>
                    <a:pt x="15735" y="19439"/>
                  </a:lnTo>
                  <a:lnTo>
                    <a:pt x="15149" y="19655"/>
                  </a:lnTo>
                  <a:lnTo>
                    <a:pt x="14562" y="19943"/>
                  </a:lnTo>
                  <a:lnTo>
                    <a:pt x="13976" y="20231"/>
                  </a:lnTo>
                  <a:lnTo>
                    <a:pt x="13292" y="20519"/>
                  </a:lnTo>
                  <a:lnTo>
                    <a:pt x="12608" y="20663"/>
                  </a:lnTo>
                  <a:lnTo>
                    <a:pt x="12021" y="20879"/>
                  </a:lnTo>
                  <a:lnTo>
                    <a:pt x="11239" y="21023"/>
                  </a:lnTo>
                  <a:lnTo>
                    <a:pt x="10653" y="21167"/>
                  </a:lnTo>
                  <a:lnTo>
                    <a:pt x="9871" y="21311"/>
                  </a:lnTo>
                  <a:lnTo>
                    <a:pt x="9187" y="21455"/>
                  </a:lnTo>
                  <a:lnTo>
                    <a:pt x="8503" y="21455"/>
                  </a:lnTo>
                  <a:lnTo>
                    <a:pt x="7720" y="21600"/>
                  </a:lnTo>
                  <a:lnTo>
                    <a:pt x="6939" y="21600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1040" name="未知"/>
            <p:cNvSpPr>
              <a:spLocks noChangeAspect="1"/>
            </p:cNvSpPr>
            <p:nvPr/>
          </p:nvSpPr>
          <p:spPr bwMode="auto">
            <a:xfrm>
              <a:off x="0" y="333"/>
              <a:ext cx="741" cy="1799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6"/>
                </a:cxn>
              </a:cxnLst>
              <a:rect l="l" t="t" r="r" b="b"/>
              <a:pathLst>
                <a:path w="21600" h="21600">
                  <a:moveTo>
                    <a:pt x="17570" y="10813"/>
                  </a:moveTo>
                  <a:lnTo>
                    <a:pt x="17570" y="10813"/>
                  </a:lnTo>
                  <a:lnTo>
                    <a:pt x="17504" y="11194"/>
                  </a:lnTo>
                  <a:lnTo>
                    <a:pt x="17438" y="11630"/>
                  </a:lnTo>
                  <a:lnTo>
                    <a:pt x="17372" y="12011"/>
                  </a:lnTo>
                  <a:lnTo>
                    <a:pt x="17174" y="12393"/>
                  </a:lnTo>
                  <a:lnTo>
                    <a:pt x="16975" y="12801"/>
                  </a:lnTo>
                  <a:lnTo>
                    <a:pt x="16777" y="13155"/>
                  </a:lnTo>
                  <a:lnTo>
                    <a:pt x="16513" y="13537"/>
                  </a:lnTo>
                  <a:lnTo>
                    <a:pt x="16249" y="13918"/>
                  </a:lnTo>
                  <a:lnTo>
                    <a:pt x="15852" y="14272"/>
                  </a:lnTo>
                  <a:lnTo>
                    <a:pt x="15522" y="14654"/>
                  </a:lnTo>
                  <a:lnTo>
                    <a:pt x="15060" y="14980"/>
                  </a:lnTo>
                  <a:lnTo>
                    <a:pt x="14597" y="15307"/>
                  </a:lnTo>
                  <a:lnTo>
                    <a:pt x="14201" y="15661"/>
                  </a:lnTo>
                  <a:lnTo>
                    <a:pt x="13607" y="15988"/>
                  </a:lnTo>
                  <a:lnTo>
                    <a:pt x="13144" y="16288"/>
                  </a:lnTo>
                  <a:lnTo>
                    <a:pt x="12550" y="16615"/>
                  </a:lnTo>
                  <a:lnTo>
                    <a:pt x="11955" y="16887"/>
                  </a:lnTo>
                  <a:lnTo>
                    <a:pt x="11295" y="17187"/>
                  </a:lnTo>
                  <a:lnTo>
                    <a:pt x="10766" y="17432"/>
                  </a:lnTo>
                  <a:lnTo>
                    <a:pt x="10040" y="17677"/>
                  </a:lnTo>
                  <a:lnTo>
                    <a:pt x="9313" y="17949"/>
                  </a:lnTo>
                  <a:lnTo>
                    <a:pt x="8587" y="18195"/>
                  </a:lnTo>
                  <a:lnTo>
                    <a:pt x="7794" y="18440"/>
                  </a:lnTo>
                  <a:lnTo>
                    <a:pt x="7001" y="18630"/>
                  </a:lnTo>
                  <a:lnTo>
                    <a:pt x="6275" y="18848"/>
                  </a:lnTo>
                  <a:lnTo>
                    <a:pt x="5416" y="19039"/>
                  </a:lnTo>
                  <a:lnTo>
                    <a:pt x="4557" y="19230"/>
                  </a:lnTo>
                  <a:lnTo>
                    <a:pt x="3698" y="19420"/>
                  </a:lnTo>
                  <a:lnTo>
                    <a:pt x="2840" y="19529"/>
                  </a:lnTo>
                  <a:lnTo>
                    <a:pt x="1915" y="19692"/>
                  </a:lnTo>
                  <a:lnTo>
                    <a:pt x="924" y="19802"/>
                  </a:lnTo>
                  <a:lnTo>
                    <a:pt x="0" y="19911"/>
                  </a:lnTo>
                  <a:lnTo>
                    <a:pt x="0" y="21600"/>
                  </a:lnTo>
                  <a:lnTo>
                    <a:pt x="1188" y="21463"/>
                  </a:lnTo>
                  <a:lnTo>
                    <a:pt x="2311" y="21327"/>
                  </a:lnTo>
                  <a:lnTo>
                    <a:pt x="3434" y="21191"/>
                  </a:lnTo>
                  <a:lnTo>
                    <a:pt x="4491" y="21000"/>
                  </a:lnTo>
                  <a:lnTo>
                    <a:pt x="5548" y="20809"/>
                  </a:lnTo>
                  <a:lnTo>
                    <a:pt x="6605" y="20619"/>
                  </a:lnTo>
                  <a:lnTo>
                    <a:pt x="7662" y="20374"/>
                  </a:lnTo>
                  <a:lnTo>
                    <a:pt x="8653" y="20156"/>
                  </a:lnTo>
                  <a:lnTo>
                    <a:pt x="9643" y="19883"/>
                  </a:lnTo>
                  <a:lnTo>
                    <a:pt x="10502" y="19638"/>
                  </a:lnTo>
                  <a:lnTo>
                    <a:pt x="11361" y="19393"/>
                  </a:lnTo>
                  <a:lnTo>
                    <a:pt x="12219" y="19066"/>
                  </a:lnTo>
                  <a:lnTo>
                    <a:pt x="13144" y="18767"/>
                  </a:lnTo>
                  <a:lnTo>
                    <a:pt x="13871" y="18440"/>
                  </a:lnTo>
                  <a:lnTo>
                    <a:pt x="14664" y="18086"/>
                  </a:lnTo>
                  <a:lnTo>
                    <a:pt x="15456" y="17759"/>
                  </a:lnTo>
                  <a:lnTo>
                    <a:pt x="16117" y="17377"/>
                  </a:lnTo>
                  <a:lnTo>
                    <a:pt x="16777" y="17023"/>
                  </a:lnTo>
                  <a:lnTo>
                    <a:pt x="17438" y="16642"/>
                  </a:lnTo>
                  <a:lnTo>
                    <a:pt x="17966" y="16233"/>
                  </a:lnTo>
                  <a:lnTo>
                    <a:pt x="18561" y="15798"/>
                  </a:lnTo>
                  <a:lnTo>
                    <a:pt x="19023" y="15416"/>
                  </a:lnTo>
                  <a:lnTo>
                    <a:pt x="19552" y="14980"/>
                  </a:lnTo>
                  <a:lnTo>
                    <a:pt x="19948" y="14545"/>
                  </a:lnTo>
                  <a:lnTo>
                    <a:pt x="20278" y="14109"/>
                  </a:lnTo>
                  <a:lnTo>
                    <a:pt x="20675" y="13646"/>
                  </a:lnTo>
                  <a:lnTo>
                    <a:pt x="20939" y="13210"/>
                  </a:lnTo>
                  <a:lnTo>
                    <a:pt x="21203" y="12720"/>
                  </a:lnTo>
                  <a:lnTo>
                    <a:pt x="21335" y="12257"/>
                  </a:lnTo>
                  <a:lnTo>
                    <a:pt x="21467" y="11766"/>
                  </a:lnTo>
                  <a:lnTo>
                    <a:pt x="21533" y="11303"/>
                  </a:lnTo>
                  <a:lnTo>
                    <a:pt x="21600" y="10813"/>
                  </a:lnTo>
                  <a:lnTo>
                    <a:pt x="21600" y="10323"/>
                  </a:lnTo>
                  <a:lnTo>
                    <a:pt x="21533" y="9832"/>
                  </a:lnTo>
                  <a:lnTo>
                    <a:pt x="21401" y="9369"/>
                  </a:lnTo>
                  <a:lnTo>
                    <a:pt x="21269" y="8906"/>
                  </a:lnTo>
                  <a:lnTo>
                    <a:pt x="21005" y="8443"/>
                  </a:lnTo>
                  <a:lnTo>
                    <a:pt x="20741" y="7980"/>
                  </a:lnTo>
                  <a:lnTo>
                    <a:pt x="20344" y="7517"/>
                  </a:lnTo>
                  <a:lnTo>
                    <a:pt x="20014" y="7054"/>
                  </a:lnTo>
                  <a:lnTo>
                    <a:pt x="19618" y="6618"/>
                  </a:lnTo>
                  <a:lnTo>
                    <a:pt x="19089" y="6210"/>
                  </a:lnTo>
                  <a:lnTo>
                    <a:pt x="18627" y="5801"/>
                  </a:lnTo>
                  <a:lnTo>
                    <a:pt x="18032" y="5393"/>
                  </a:lnTo>
                  <a:lnTo>
                    <a:pt x="17504" y="4984"/>
                  </a:lnTo>
                  <a:lnTo>
                    <a:pt x="16844" y="4603"/>
                  </a:lnTo>
                  <a:lnTo>
                    <a:pt x="16183" y="4249"/>
                  </a:lnTo>
                  <a:lnTo>
                    <a:pt x="15522" y="3867"/>
                  </a:lnTo>
                  <a:lnTo>
                    <a:pt x="14730" y="3513"/>
                  </a:lnTo>
                  <a:lnTo>
                    <a:pt x="13937" y="3186"/>
                  </a:lnTo>
                  <a:lnTo>
                    <a:pt x="13210" y="2859"/>
                  </a:lnTo>
                  <a:lnTo>
                    <a:pt x="12286" y="2532"/>
                  </a:lnTo>
                  <a:lnTo>
                    <a:pt x="11427" y="2260"/>
                  </a:lnTo>
                  <a:lnTo>
                    <a:pt x="10568" y="1961"/>
                  </a:lnTo>
                  <a:lnTo>
                    <a:pt x="9710" y="1661"/>
                  </a:lnTo>
                  <a:lnTo>
                    <a:pt x="8718" y="1416"/>
                  </a:lnTo>
                  <a:lnTo>
                    <a:pt x="7728" y="1171"/>
                  </a:lnTo>
                  <a:lnTo>
                    <a:pt x="6671" y="953"/>
                  </a:lnTo>
                  <a:lnTo>
                    <a:pt x="5614" y="735"/>
                  </a:lnTo>
                  <a:lnTo>
                    <a:pt x="4557" y="571"/>
                  </a:lnTo>
                  <a:lnTo>
                    <a:pt x="3500" y="381"/>
                  </a:lnTo>
                  <a:lnTo>
                    <a:pt x="2377" y="244"/>
                  </a:lnTo>
                  <a:lnTo>
                    <a:pt x="1254" y="108"/>
                  </a:lnTo>
                  <a:lnTo>
                    <a:pt x="65" y="0"/>
                  </a:lnTo>
                  <a:lnTo>
                    <a:pt x="65" y="1661"/>
                  </a:lnTo>
                  <a:lnTo>
                    <a:pt x="990" y="1743"/>
                  </a:lnTo>
                  <a:lnTo>
                    <a:pt x="1981" y="1906"/>
                  </a:lnTo>
                  <a:lnTo>
                    <a:pt x="2906" y="2015"/>
                  </a:lnTo>
                  <a:lnTo>
                    <a:pt x="3764" y="2178"/>
                  </a:lnTo>
                  <a:lnTo>
                    <a:pt x="4623" y="2369"/>
                  </a:lnTo>
                  <a:lnTo>
                    <a:pt x="5482" y="2505"/>
                  </a:lnTo>
                  <a:lnTo>
                    <a:pt x="6340" y="2723"/>
                  </a:lnTo>
                  <a:lnTo>
                    <a:pt x="7067" y="2914"/>
                  </a:lnTo>
                  <a:lnTo>
                    <a:pt x="7860" y="3159"/>
                  </a:lnTo>
                  <a:lnTo>
                    <a:pt x="8653" y="3377"/>
                  </a:lnTo>
                  <a:lnTo>
                    <a:pt x="9379" y="3622"/>
                  </a:lnTo>
                  <a:lnTo>
                    <a:pt x="10106" y="3867"/>
                  </a:lnTo>
                  <a:lnTo>
                    <a:pt x="10832" y="4139"/>
                  </a:lnTo>
                  <a:lnTo>
                    <a:pt x="11361" y="4439"/>
                  </a:lnTo>
                  <a:lnTo>
                    <a:pt x="12021" y="4739"/>
                  </a:lnTo>
                  <a:lnTo>
                    <a:pt x="12616" y="5038"/>
                  </a:lnTo>
                  <a:lnTo>
                    <a:pt x="13210" y="5311"/>
                  </a:lnTo>
                  <a:lnTo>
                    <a:pt x="13673" y="5665"/>
                  </a:lnTo>
                  <a:lnTo>
                    <a:pt x="14267" y="5964"/>
                  </a:lnTo>
                  <a:lnTo>
                    <a:pt x="14664" y="6291"/>
                  </a:lnTo>
                  <a:lnTo>
                    <a:pt x="15126" y="6618"/>
                  </a:lnTo>
                  <a:lnTo>
                    <a:pt x="15588" y="7000"/>
                  </a:lnTo>
                  <a:lnTo>
                    <a:pt x="15919" y="7354"/>
                  </a:lnTo>
                  <a:lnTo>
                    <a:pt x="16315" y="7708"/>
                  </a:lnTo>
                  <a:lnTo>
                    <a:pt x="16579" y="8062"/>
                  </a:lnTo>
                  <a:lnTo>
                    <a:pt x="16844" y="8443"/>
                  </a:lnTo>
                  <a:lnTo>
                    <a:pt x="17042" y="8852"/>
                  </a:lnTo>
                  <a:lnTo>
                    <a:pt x="17240" y="9233"/>
                  </a:lnTo>
                  <a:lnTo>
                    <a:pt x="17438" y="9615"/>
                  </a:lnTo>
                  <a:lnTo>
                    <a:pt x="17504" y="10023"/>
                  </a:lnTo>
                  <a:lnTo>
                    <a:pt x="17570" y="10404"/>
                  </a:lnTo>
                  <a:lnTo>
                    <a:pt x="17570" y="10813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  <p:sp>
          <p:nvSpPr>
            <p:cNvPr id="1041" name="未知"/>
            <p:cNvSpPr>
              <a:spLocks noChangeAspect="1"/>
            </p:cNvSpPr>
            <p:nvPr/>
          </p:nvSpPr>
          <p:spPr bwMode="auto">
            <a:xfrm>
              <a:off x="0" y="1095"/>
              <a:ext cx="306" cy="3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21600" h="21600">
                  <a:moveTo>
                    <a:pt x="10879" y="21600"/>
                  </a:moveTo>
                  <a:lnTo>
                    <a:pt x="10879" y="21600"/>
                  </a:lnTo>
                  <a:lnTo>
                    <a:pt x="9599" y="21279"/>
                  </a:lnTo>
                  <a:lnTo>
                    <a:pt x="8479" y="21119"/>
                  </a:lnTo>
                  <a:lnTo>
                    <a:pt x="7679" y="20799"/>
                  </a:lnTo>
                  <a:lnTo>
                    <a:pt x="6559" y="20479"/>
                  </a:lnTo>
                  <a:lnTo>
                    <a:pt x="5599" y="20159"/>
                  </a:lnTo>
                  <a:lnTo>
                    <a:pt x="4799" y="19519"/>
                  </a:lnTo>
                  <a:lnTo>
                    <a:pt x="3999" y="18879"/>
                  </a:lnTo>
                  <a:lnTo>
                    <a:pt x="3039" y="18079"/>
                  </a:lnTo>
                  <a:lnTo>
                    <a:pt x="2559" y="17439"/>
                  </a:lnTo>
                  <a:lnTo>
                    <a:pt x="1919" y="16639"/>
                  </a:lnTo>
                  <a:lnTo>
                    <a:pt x="1279" y="15679"/>
                  </a:lnTo>
                  <a:lnTo>
                    <a:pt x="799" y="14719"/>
                  </a:lnTo>
                  <a:lnTo>
                    <a:pt x="479" y="13759"/>
                  </a:lnTo>
                  <a:lnTo>
                    <a:pt x="319" y="12639"/>
                  </a:lnTo>
                  <a:lnTo>
                    <a:pt x="0" y="11839"/>
                  </a:lnTo>
                  <a:lnTo>
                    <a:pt x="159" y="10719"/>
                  </a:lnTo>
                  <a:lnTo>
                    <a:pt x="159" y="9439"/>
                  </a:lnTo>
                  <a:lnTo>
                    <a:pt x="479" y="8639"/>
                  </a:lnTo>
                  <a:lnTo>
                    <a:pt x="639" y="7519"/>
                  </a:lnTo>
                  <a:lnTo>
                    <a:pt x="959" y="6559"/>
                  </a:lnTo>
                  <a:lnTo>
                    <a:pt x="1439" y="5599"/>
                  </a:lnTo>
                  <a:lnTo>
                    <a:pt x="2079" y="4639"/>
                  </a:lnTo>
                  <a:lnTo>
                    <a:pt x="2719" y="3999"/>
                  </a:lnTo>
                  <a:lnTo>
                    <a:pt x="3199" y="3199"/>
                  </a:lnTo>
                  <a:lnTo>
                    <a:pt x="4159" y="2399"/>
                  </a:lnTo>
                  <a:lnTo>
                    <a:pt x="4959" y="1759"/>
                  </a:lnTo>
                  <a:lnTo>
                    <a:pt x="5759" y="1279"/>
                  </a:lnTo>
                  <a:lnTo>
                    <a:pt x="6719" y="799"/>
                  </a:lnTo>
                  <a:lnTo>
                    <a:pt x="7839" y="479"/>
                  </a:lnTo>
                  <a:lnTo>
                    <a:pt x="8639" y="159"/>
                  </a:lnTo>
                  <a:lnTo>
                    <a:pt x="9759" y="0"/>
                  </a:lnTo>
                  <a:lnTo>
                    <a:pt x="10879" y="0"/>
                  </a:lnTo>
                  <a:lnTo>
                    <a:pt x="11839" y="159"/>
                  </a:lnTo>
                  <a:lnTo>
                    <a:pt x="12959" y="319"/>
                  </a:lnTo>
                  <a:lnTo>
                    <a:pt x="13919" y="639"/>
                  </a:lnTo>
                  <a:lnTo>
                    <a:pt x="15039" y="959"/>
                  </a:lnTo>
                  <a:lnTo>
                    <a:pt x="15999" y="1439"/>
                  </a:lnTo>
                  <a:lnTo>
                    <a:pt x="16799" y="1919"/>
                  </a:lnTo>
                  <a:lnTo>
                    <a:pt x="17599" y="2559"/>
                  </a:lnTo>
                  <a:lnTo>
                    <a:pt x="18399" y="3359"/>
                  </a:lnTo>
                  <a:lnTo>
                    <a:pt x="19199" y="4159"/>
                  </a:lnTo>
                  <a:lnTo>
                    <a:pt x="19679" y="4799"/>
                  </a:lnTo>
                  <a:lnTo>
                    <a:pt x="20319" y="5759"/>
                  </a:lnTo>
                  <a:lnTo>
                    <a:pt x="20639" y="6719"/>
                  </a:lnTo>
                  <a:lnTo>
                    <a:pt x="21119" y="7679"/>
                  </a:lnTo>
                  <a:lnTo>
                    <a:pt x="21439" y="8799"/>
                  </a:lnTo>
                  <a:lnTo>
                    <a:pt x="21600" y="9599"/>
                  </a:lnTo>
                  <a:lnTo>
                    <a:pt x="21600" y="10879"/>
                  </a:lnTo>
                  <a:lnTo>
                    <a:pt x="21439" y="11999"/>
                  </a:lnTo>
                  <a:lnTo>
                    <a:pt x="21279" y="12799"/>
                  </a:lnTo>
                  <a:lnTo>
                    <a:pt x="20959" y="13919"/>
                  </a:lnTo>
                  <a:lnTo>
                    <a:pt x="20479" y="14879"/>
                  </a:lnTo>
                  <a:lnTo>
                    <a:pt x="20159" y="15839"/>
                  </a:lnTo>
                  <a:lnTo>
                    <a:pt x="19519" y="16799"/>
                  </a:lnTo>
                  <a:lnTo>
                    <a:pt x="19039" y="17599"/>
                  </a:lnTo>
                  <a:lnTo>
                    <a:pt x="18239" y="18239"/>
                  </a:lnTo>
                  <a:lnTo>
                    <a:pt x="17439" y="19039"/>
                  </a:lnTo>
                  <a:lnTo>
                    <a:pt x="16639" y="19679"/>
                  </a:lnTo>
                  <a:lnTo>
                    <a:pt x="15839" y="20319"/>
                  </a:lnTo>
                  <a:lnTo>
                    <a:pt x="14879" y="20639"/>
                  </a:lnTo>
                  <a:lnTo>
                    <a:pt x="13759" y="20959"/>
                  </a:lnTo>
                  <a:lnTo>
                    <a:pt x="12799" y="21279"/>
                  </a:lnTo>
                  <a:lnTo>
                    <a:pt x="11679" y="21439"/>
                  </a:lnTo>
                  <a:lnTo>
                    <a:pt x="10879" y="2160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/>
          </p:txBody>
        </p:sp>
      </p:grpSp>
      <p:sp>
        <p:nvSpPr>
          <p:cNvPr id="1027" name="Rectangle 13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8" name="Rectangle 1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10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1"/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10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r" eaLnBrk="1" hangingPunct="1"/>
            <a:fld id="{E4928967-88CA-4004-9C4D-9B0FD68B8D3B}" type="slidenum">
              <a:rPr lang="zh-CN" altLang="en-US" sz="1400">
                <a:ea typeface="宋体" panose="02010600030101010101" pitchFamily="2" charset="-122"/>
              </a:rPr>
            </a:fld>
            <a:endParaRPr lang="en-US" altLang="zh-CN" sz="1400">
              <a:ea typeface="宋体" panose="02010600030101010101" pitchFamily="2" charset="-122"/>
            </a:endParaRPr>
          </a:p>
        </p:txBody>
      </p:sp>
      <p:pic>
        <p:nvPicPr>
          <p:cNvPr id="1042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1" i="0" u="none" baseline="0">
          <a:solidFill>
            <a:schemeClr val="tx2"/>
          </a:solidFill>
          <a:effectLst/>
          <a:latin typeface="Arial" panose="020B0604020202020204" pitchFamily="34" charset="0"/>
          <a:ea typeface="华文彩云" panose="02010800040101010101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baseline="0">
          <a:solidFill>
            <a:schemeClr val="tx1"/>
          </a:solidFill>
          <a:effectLst/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baseline="0">
          <a:solidFill>
            <a:schemeClr val="tx1"/>
          </a:solidFill>
          <a:effectLst/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baseline="0">
          <a:solidFill>
            <a:schemeClr val="tx1"/>
          </a:solidFill>
          <a:effectLst/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baseline="0">
          <a:solidFill>
            <a:schemeClr val="tx1"/>
          </a:solidFill>
          <a:effectLst/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 sz="quarter"/>
          </p:nvPr>
        </p:nvSpPr>
        <p:spPr>
          <a:xfrm>
            <a:off x="611505" y="981075"/>
            <a:ext cx="7772400" cy="1470025"/>
          </a:xfrm>
          <a:noFill/>
          <a:ln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lvl="0"/>
            <a:r>
              <a:rPr lang="zh-CN" altLang="en-US" sz="6000"/>
              <a:t>高中化学</a:t>
            </a:r>
            <a:br>
              <a:rPr lang="en-US" altLang="zh-CN" sz="6000"/>
            </a:br>
            <a:r>
              <a:rPr lang="zh-CN" altLang="en-US" sz="6000"/>
              <a:t>选择性必修</a:t>
            </a:r>
            <a:r>
              <a:rPr lang="en-US" altLang="zh-CN" sz="6000"/>
              <a:t>1</a:t>
            </a:r>
            <a:endParaRPr lang="zh-CN" altLang="en-US" sz="6000"/>
          </a:p>
        </p:txBody>
      </p:sp>
      <p:sp>
        <p:nvSpPr>
          <p:cNvPr id="4099" name="Text Box 14"/>
          <p:cNvSpPr>
            <a:spLocks noGrp="1"/>
          </p:cNvSpPr>
          <p:nvPr>
            <p:ph type="subTitle" sz="quarter" idx="1"/>
          </p:nvPr>
        </p:nvSpPr>
        <p:spPr>
          <a:xfrm>
            <a:off x="1214438" y="2928938"/>
            <a:ext cx="6629400" cy="922020"/>
          </a:xfrm>
          <a:noFill/>
          <a:ln w="25400">
            <a:solidFill>
              <a:srgbClr val="FF0000"/>
            </a:solidFill>
            <a:miter lim="800000"/>
          </a:ln>
        </p:spPr>
        <p:txBody>
          <a:bodyPr wrap="square" lIns="91440" tIns="45720" rIns="91440" bIns="45720" anchor="t" anchorCtr="0">
            <a:sp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marL="0" lvl="0" indent="0"/>
            <a:r>
              <a:rPr lang="zh-CN" altLang="en-US" sz="5400" b="1">
                <a:ea typeface="华文琥珀" panose="02010800040101010101" pitchFamily="2" charset="-122"/>
              </a:rPr>
              <a:t>原电池</a:t>
            </a:r>
            <a:endParaRPr lang="zh-CN" altLang="en-US" sz="5400" b="1"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2"/>
          <p:cNvSpPr/>
          <p:nvPr/>
        </p:nvSpPr>
        <p:spPr>
          <a:xfrm>
            <a:off x="500063" y="428625"/>
            <a:ext cx="7429500" cy="40005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0"/>
            <a:endParaRPr lang="zh-CN" altLang="en-US">
              <a:solidFill>
                <a:srgbClr val="D5FFBD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graphicFrame>
        <p:nvGraphicFramePr>
          <p:cNvPr id="14339" name="表格 3"/>
          <p:cNvGraphicFramePr>
            <a:graphicFrameLocks noGrp="1"/>
          </p:cNvGraphicFramePr>
          <p:nvPr/>
        </p:nvGraphicFramePr>
        <p:xfrm>
          <a:off x="642938" y="500062"/>
          <a:ext cx="7715250" cy="3714750"/>
        </p:xfrm>
        <a:graphic>
          <a:graphicData uri="http://schemas.openxmlformats.org/drawingml/2006/table">
            <a:tbl>
              <a:tblPr/>
              <a:tblGrid>
                <a:gridCol w="2314575"/>
                <a:gridCol w="2828925"/>
                <a:gridCol w="2571750"/>
              </a:tblGrid>
              <a:tr h="126047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eaLnBrk="1" hangingPunct="1"/>
                      <a:r>
                        <a:rPr lang="zh-CN" altLang="en-US" sz="2800" b="1">
                          <a:latin typeface="Arial" panose="020B0604020202020204" pitchFamily="34" charset="0"/>
                          <a:ea typeface="隶书" panose="02010509060101010101" pitchFamily="49" charset="-122"/>
                        </a:rPr>
                        <a:t>实验装置图</a:t>
                      </a:r>
                      <a:endParaRPr lang="zh-CN" altLang="en-US" sz="2800" b="1">
                        <a:latin typeface="Arial" panose="020B0604020202020204" pitchFamily="34" charset="0"/>
                        <a:ea typeface="隶书" panose="02010509060101010101" pitchFamily="49" charset="-122"/>
                      </a:endParaRPr>
                    </a:p>
                  </a:txBody>
                  <a:tcPr marL="91439" marR="91439" vert="horz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eaLnBrk="1" hangingPunct="1"/>
                      <a:r>
                        <a:rPr lang="zh-CN" altLang="en-US" sz="2800" b="1">
                          <a:latin typeface="Arial" panose="020B0604020202020204" pitchFamily="34" charset="0"/>
                          <a:ea typeface="隶书" panose="02010509060101010101" pitchFamily="49" charset="-122"/>
                        </a:rPr>
                        <a:t>电极反应式书写</a:t>
                      </a:r>
                      <a:endParaRPr lang="zh-CN" altLang="en-US" sz="2800" b="1">
                        <a:latin typeface="Arial" panose="020B0604020202020204" pitchFamily="34" charset="0"/>
                        <a:ea typeface="隶书" panose="02010509060101010101" pitchFamily="49" charset="-122"/>
                      </a:endParaRPr>
                    </a:p>
                  </a:txBody>
                  <a:tcPr marL="91439" marR="91439" vert="horz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eaLnBrk="1" hangingPunct="1"/>
                      <a:r>
                        <a:rPr lang="zh-CN" altLang="en-US" sz="2800" b="1">
                          <a:latin typeface="Arial" panose="020B0604020202020204" pitchFamily="34" charset="0"/>
                          <a:ea typeface="隶书" panose="02010509060101010101" pitchFamily="49" charset="-122"/>
                        </a:rPr>
                        <a:t>预测实验现象</a:t>
                      </a:r>
                      <a:endParaRPr lang="zh-CN" altLang="en-US" sz="2800" b="1">
                        <a:latin typeface="Arial" panose="020B0604020202020204" pitchFamily="34" charset="0"/>
                        <a:ea typeface="隶书" panose="02010509060101010101" pitchFamily="49" charset="-122"/>
                      </a:endParaRPr>
                    </a:p>
                  </a:txBody>
                  <a:tcPr marL="91439" marR="91439" vert="horz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</a:tr>
              <a:tr h="2454275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eaLnBrk="1" hangingPunct="1"/>
                      <a:endParaRPr lang="zh-CN" altLang="en-US" sz="18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隶书" panose="02010509060101010101" pitchFamily="49" charset="-122"/>
                      </a:endParaRPr>
                    </a:p>
                  </a:txBody>
                  <a:tcPr marL="91439" marR="91439" vert="horz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eaLnBrk="1" hangingPunct="1"/>
                      <a:endParaRPr lang="zh-CN" altLang="en-US" sz="18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隶书" panose="02010509060101010101" pitchFamily="49" charset="-122"/>
                      </a:endParaRPr>
                    </a:p>
                  </a:txBody>
                  <a:tcPr marL="91439" marR="91439" vert="horz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</a:lstStyle>
                    <a:p>
                      <a:pPr marL="0" lvl="0" indent="0" eaLnBrk="1" hangingPunct="1"/>
                      <a:endParaRPr lang="zh-CN" altLang="en-US" sz="28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隶书" panose="02010509060101010101" pitchFamily="49" charset="-122"/>
                      </a:endParaRPr>
                    </a:p>
                  </a:txBody>
                  <a:tcPr marL="91439" marR="91439" vert="horz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14353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1928813"/>
            <a:ext cx="2452688" cy="207168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4354" name="Text Box 33"/>
          <p:cNvSpPr txBox="1"/>
          <p:nvPr/>
        </p:nvSpPr>
        <p:spPr>
          <a:xfrm>
            <a:off x="3071813" y="2143125"/>
            <a:ext cx="2574925" cy="1200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负极</a:t>
            </a:r>
            <a:r>
              <a:rPr lang="zh-CN" altLang="en-US" sz="2400" b="1">
                <a:latin typeface="Times New Roman" panose="02020603050405020304" pitchFamily="18" charset="0"/>
                <a:ea typeface="幼圆" panose="02010509060101010101" pitchFamily="49" charset="-122"/>
              </a:rPr>
              <a:t> </a:t>
            </a:r>
            <a:r>
              <a:rPr lang="zh-CN" altLang="zh-CN" sz="2400" b="1">
                <a:latin typeface="Times New Roman" panose="02020603050405020304" pitchFamily="18" charset="0"/>
                <a:ea typeface="幼圆" panose="02010509060101010101" pitchFamily="49" charset="-122"/>
              </a:rPr>
              <a:t>Zn -2e =Zn</a:t>
            </a:r>
            <a:r>
              <a:rPr lang="en-US" altLang="zh-CN" sz="2400" b="1" baseline="30000">
                <a:latin typeface="Times New Roman" panose="02020603050405020304" pitchFamily="18" charset="0"/>
                <a:ea typeface="幼圆" panose="02010509060101010101" pitchFamily="49" charset="-122"/>
              </a:rPr>
              <a:t>2+</a:t>
            </a:r>
            <a:endParaRPr lang="zh-CN" altLang="zh-CN" sz="2400" b="1" baseline="30000"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2400" b="1"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正极</a:t>
            </a:r>
            <a:r>
              <a:rPr lang="zh-CN" altLang="en-US" sz="2400" b="1">
                <a:latin typeface="Times New Roman" panose="02020603050405020304" pitchFamily="18" charset="0"/>
                <a:ea typeface="幼圆" panose="02010509060101010101" pitchFamily="49" charset="-122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幼圆" panose="02010509060101010101" pitchFamily="49" charset="-122"/>
              </a:rPr>
              <a:t>Cu</a:t>
            </a:r>
            <a:r>
              <a:rPr lang="en-US" altLang="zh-CN" sz="2400" b="1" baseline="30000">
                <a:latin typeface="Times New Roman" panose="02020603050405020304" pitchFamily="18" charset="0"/>
                <a:ea typeface="幼圆" panose="02010509060101010101" pitchFamily="49" charset="-122"/>
              </a:rPr>
              <a:t>2+</a:t>
            </a:r>
            <a:r>
              <a:rPr lang="zh-CN" altLang="zh-CN" sz="2400" b="1">
                <a:latin typeface="Times New Roman" panose="02020603050405020304" pitchFamily="18" charset="0"/>
                <a:ea typeface="幼圆" panose="02010509060101010101" pitchFamily="49" charset="-122"/>
              </a:rPr>
              <a:t>+2e=</a:t>
            </a:r>
            <a:r>
              <a:rPr lang="en-US" altLang="zh-CN" sz="2400" b="1">
                <a:latin typeface="Times New Roman" panose="02020603050405020304" pitchFamily="18" charset="0"/>
                <a:ea typeface="幼圆" panose="02010509060101010101" pitchFamily="49" charset="-122"/>
              </a:rPr>
              <a:t>Cu</a:t>
            </a:r>
            <a:endParaRPr lang="en-US" altLang="zh-CN" sz="2400" b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4355" name="Text Box 37"/>
          <p:cNvSpPr txBox="1"/>
          <p:nvPr/>
        </p:nvSpPr>
        <p:spPr>
          <a:xfrm>
            <a:off x="5786438" y="1857375"/>
            <a:ext cx="2357437" cy="2308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、电流表示数发生偏转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、铜片表面有铜析出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、锌片逐渐溶解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56" name="Text Box 37"/>
          <p:cNvSpPr txBox="1"/>
          <p:nvPr/>
        </p:nvSpPr>
        <p:spPr>
          <a:xfrm>
            <a:off x="571500" y="4357688"/>
            <a:ext cx="7858125" cy="2062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注意事项：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华文新魏" panose="02010800040101010101" pitchFamily="2" charset="-122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华文新魏" panose="02010800040101010101" pitchFamily="2" charset="-122"/>
              </a:rPr>
              <a:t>、实验前用砂纸打磨锌片，烧杯中倒入</a:t>
            </a:r>
            <a:r>
              <a:rPr lang="en-US" altLang="zh-CN" sz="2400" b="1">
                <a:latin typeface="Times New Roman" panose="02020603050405020304" pitchFamily="18" charset="0"/>
                <a:ea typeface="华文新魏" panose="02010800040101010101" pitchFamily="2" charset="-122"/>
              </a:rPr>
              <a:t>2/3</a:t>
            </a:r>
            <a:r>
              <a:rPr lang="zh-CN" altLang="en-US" sz="2400" b="1">
                <a:latin typeface="Times New Roman" panose="02020603050405020304" pitchFamily="18" charset="0"/>
                <a:ea typeface="华文新魏" panose="02010800040101010101" pitchFamily="2" charset="-122"/>
              </a:rPr>
              <a:t>的硫酸铜溶液。</a:t>
            </a:r>
            <a:endParaRPr lang="en-US" altLang="zh-CN" sz="2400" b="1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华文新魏" panose="02010800040101010101" pitchFamily="2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华文新魏" panose="02010800040101010101" pitchFamily="2" charset="-122"/>
              </a:rPr>
              <a:t>、实验至少半分钟以上，观察实验现象和记录电流表的最大读数和变化趋势。</a:t>
            </a:r>
            <a:endParaRPr lang="en-US" altLang="zh-CN" sz="2400" b="1"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华文新魏" panose="02010800040101010101" pitchFamily="2" charset="-122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华文新魏" panose="02010800040101010101" pitchFamily="2" charset="-122"/>
              </a:rPr>
              <a:t>、使用后在用砂纸打磨锌片，以待之后的实验。</a:t>
            </a:r>
            <a:endParaRPr lang="zh-CN" altLang="en-US" sz="2400" b="1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4357" name="Text Box 46"/>
          <p:cNvSpPr txBox="1"/>
          <p:nvPr/>
        </p:nvSpPr>
        <p:spPr>
          <a:xfrm>
            <a:off x="-4762" y="-131762"/>
            <a:ext cx="3640137" cy="630237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defTabSz="956945">
              <a:lnSpc>
                <a:spcPct val="125000"/>
              </a:lnSpc>
              <a:spcBef>
                <a:spcPct val="0"/>
              </a:spcBef>
              <a:buSzPct val="8500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主题一  单液原电池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454025" y="1130300"/>
            <a:ext cx="8258175" cy="917575"/>
          </a:xfrm>
          <a:noFill/>
          <a:ln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j-cs"/>
              </a:defRPr>
            </a:lvl1pPr>
          </a:lstStyle>
          <a:p>
            <a:pPr lvl="0" algn="l"/>
            <a:r>
              <a:rPr lang="zh-CN" altLang="en-US" sz="2800"/>
              <a:t>问题</a:t>
            </a:r>
            <a:r>
              <a:rPr lang="en-US" altLang="zh-CN" sz="2800"/>
              <a:t>1</a:t>
            </a:r>
            <a:r>
              <a:rPr lang="zh-CN" altLang="en-US" sz="2800"/>
              <a:t>、</a:t>
            </a:r>
            <a:r>
              <a:rPr lang="zh-CN" altLang="en-US" sz="2800" b="0"/>
              <a:t>为什么不同的金属材料做负极，电流表示数         </a:t>
            </a:r>
            <a:br>
              <a:rPr lang="en-US" altLang="zh-CN" sz="2800" b="0"/>
            </a:br>
            <a:r>
              <a:rPr lang="zh-CN" altLang="en-US" sz="2800" b="0"/>
              <a:t>不同</a:t>
            </a:r>
            <a:endParaRPr lang="zh-CN" altLang="en-US" sz="2800" b="0"/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539750" y="3500438"/>
            <a:ext cx="8001000" cy="1357312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>
              <a:buNone/>
            </a:pPr>
            <a:r>
              <a:rPr lang="zh-CN" altLang="en-US" b="1"/>
              <a:t>问题</a:t>
            </a:r>
            <a:r>
              <a:rPr lang="en-US" altLang="zh-CN" b="1"/>
              <a:t>2</a:t>
            </a:r>
            <a:r>
              <a:rPr lang="zh-CN" altLang="en-US"/>
              <a:t>、</a:t>
            </a:r>
            <a:r>
              <a:rPr lang="zh-CN" altLang="en-US" sz="2800"/>
              <a:t>锌片表面的红色物质是什么？电流表的示数逐渐减小说明了什么？为什么会逐渐减小？</a:t>
            </a:r>
            <a:endParaRPr lang="zh-CN" altLang="en-US" sz="2800"/>
          </a:p>
        </p:txBody>
      </p:sp>
      <p:sp>
        <p:nvSpPr>
          <p:cNvPr id="15364" name="Text Box 46"/>
          <p:cNvSpPr txBox="1">
            <a:spLocks noChangeArrowheads="1"/>
          </p:cNvSpPr>
          <p:nvPr/>
        </p:nvSpPr>
        <p:spPr bwMode="auto">
          <a:xfrm>
            <a:off x="357188" y="549275"/>
            <a:ext cx="1928812" cy="647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defTabSz="956945" hangingPunct="0">
              <a:lnSpc>
                <a:spcPct val="125000"/>
              </a:lnSpc>
              <a:buSzPct val="85000"/>
            </a:pPr>
            <a:r>
              <a:rPr lang="zh-CN" altLang="en-US" sz="3200" b="1" spc="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讨论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5365" name="Text Box 5"/>
          <p:cNvSpPr txBox="1"/>
          <p:nvPr/>
        </p:nvSpPr>
        <p:spPr>
          <a:xfrm>
            <a:off x="282575" y="2039938"/>
            <a:ext cx="8429625" cy="107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原电池输出电能的能力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取决于组成原电池的反应物的氧化还原能力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6" name="内容占位符 2"/>
          <p:cNvSpPr txBox="1"/>
          <p:nvPr/>
        </p:nvSpPr>
        <p:spPr bwMode="auto">
          <a:xfrm>
            <a:off x="361950" y="5035550"/>
            <a:ext cx="8001000" cy="1357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342900" lvl="0" indent="-342900" hangingPunct="0">
              <a:spcBef>
                <a:spcPct val="20000"/>
              </a:spcBef>
            </a:pPr>
            <a:r>
              <a:rPr lang="zh-CN" altLang="en-US" sz="3200" b="1" spc="0">
                <a:latin typeface="Arial" panose="020B0604020202020204" pitchFamily="34" charset="0"/>
                <a:ea typeface="隶书" panose="02010509060101010101" pitchFamily="49" charset="-122"/>
              </a:rPr>
              <a:t>问题</a:t>
            </a:r>
            <a:r>
              <a:rPr lang="en-US" altLang="zh-CN" sz="3200" b="1" spc="0">
                <a:latin typeface="Arial" panose="020B0604020202020204" pitchFamily="34" charset="0"/>
                <a:ea typeface="隶书" panose="02010509060101010101" pitchFamily="49" charset="-122"/>
              </a:rPr>
              <a:t>3</a:t>
            </a:r>
            <a:r>
              <a:rPr lang="zh-CN" altLang="en-US" sz="3200" spc="0">
                <a:latin typeface="Arial" panose="020B0604020202020204" pitchFamily="34" charset="0"/>
                <a:ea typeface="隶书" panose="02010509060101010101" pitchFamily="49" charset="-122"/>
              </a:rPr>
              <a:t>、</a:t>
            </a:r>
            <a:r>
              <a:rPr lang="zh-CN" altLang="en-US" sz="2800" spc="0">
                <a:latin typeface="Arial" panose="020B0604020202020204" pitchFamily="34" charset="0"/>
                <a:ea typeface="隶书" panose="02010509060101010101" pitchFamily="49" charset="-122"/>
              </a:rPr>
              <a:t>应怎么避免锌片表面出现红色物质？</a:t>
            </a:r>
            <a:endParaRPr lang="zh-CN" altLang="en-US" sz="280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5367" name="Text Box 46"/>
          <p:cNvSpPr txBox="1"/>
          <p:nvPr/>
        </p:nvSpPr>
        <p:spPr>
          <a:xfrm>
            <a:off x="-4762" y="-47625"/>
            <a:ext cx="3640137" cy="630238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defTabSz="956945">
              <a:lnSpc>
                <a:spcPct val="125000"/>
              </a:lnSpc>
              <a:spcBef>
                <a:spcPct val="0"/>
              </a:spcBef>
              <a:buSzPct val="8500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主题一  单液原电池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38" y="714375"/>
            <a:ext cx="7561262" cy="21717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6387" name="Text Box 46"/>
          <p:cNvSpPr txBox="1">
            <a:spLocks noChangeArrowheads="1"/>
          </p:cNvSpPr>
          <p:nvPr/>
        </p:nvSpPr>
        <p:spPr bwMode="auto">
          <a:xfrm>
            <a:off x="7000875" y="2428875"/>
            <a:ext cx="1357313" cy="43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defTabSz="956945" hangingPunct="0">
              <a:lnSpc>
                <a:spcPct val="125000"/>
              </a:lnSpc>
              <a:buSzPct val="85000"/>
            </a:pPr>
            <a:r>
              <a:rPr lang="zh-CN" altLang="en-US" sz="1800" spc="0">
                <a:latin typeface="Arial" panose="020B0604020202020204" pitchFamily="34" charset="0"/>
                <a:ea typeface="仿宋_GB2312" pitchFamily="49" charset="-122"/>
              </a:rPr>
              <a:t>硫酸铜溶液</a:t>
            </a:r>
            <a:endParaRPr lang="zh-CN" altLang="en-US" sz="1800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6388" name="Text Box 46"/>
          <p:cNvSpPr txBox="1">
            <a:spLocks noChangeArrowheads="1"/>
          </p:cNvSpPr>
          <p:nvPr/>
        </p:nvSpPr>
        <p:spPr bwMode="auto">
          <a:xfrm>
            <a:off x="5500688" y="2428875"/>
            <a:ext cx="1357312" cy="43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defTabSz="956945" hangingPunct="0">
              <a:lnSpc>
                <a:spcPct val="125000"/>
              </a:lnSpc>
              <a:buSzPct val="85000"/>
            </a:pPr>
            <a:r>
              <a:rPr lang="zh-CN" altLang="en-US" sz="1800" spc="0">
                <a:latin typeface="Arial" panose="020B0604020202020204" pitchFamily="34" charset="0"/>
                <a:ea typeface="仿宋_GB2312" pitchFamily="49" charset="-122"/>
              </a:rPr>
              <a:t>硫酸锌溶液</a:t>
            </a:r>
            <a:endParaRPr lang="zh-CN" altLang="en-US" sz="1800"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6389" name="Text Box 13"/>
          <p:cNvSpPr txBox="1"/>
          <p:nvPr/>
        </p:nvSpPr>
        <p:spPr>
          <a:xfrm>
            <a:off x="642938" y="3714750"/>
            <a:ext cx="7786687" cy="1724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600" b="1">
                <a:latin typeface="Times New Roman" panose="02020603050405020304" pitchFamily="18" charset="0"/>
                <a:ea typeface="新宋体" panose="02010609030101010101" charset="-122"/>
              </a:rPr>
              <a:t>问题</a:t>
            </a:r>
            <a:r>
              <a:rPr lang="en-US" altLang="zh-CN" sz="3600" b="1">
                <a:latin typeface="Times New Roman" panose="02020603050405020304" pitchFamily="18" charset="0"/>
                <a:ea typeface="新宋体" panose="02010609030101010101" charset="-122"/>
              </a:rPr>
              <a:t>4</a:t>
            </a:r>
            <a:endParaRPr lang="en-US" altLang="zh-CN" sz="3600" b="1">
              <a:latin typeface="Times New Roman" panose="02020603050405020304" pitchFamily="18" charset="0"/>
              <a:ea typeface="新宋体" panose="02010609030101010101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>
                <a:latin typeface="Times New Roman" panose="02020603050405020304" pitchFamily="18" charset="0"/>
                <a:ea typeface="新宋体" panose="02010609030101010101" charset="-122"/>
              </a:rPr>
              <a:t>上述装置构成原电池了吗？为什么？怎样才能构成原电池呢？</a:t>
            </a:r>
            <a:endParaRPr lang="zh-CN" altLang="en-US" sz="2800" b="1">
              <a:latin typeface="Times New Roman" panose="02020603050405020304" pitchFamily="18" charset="0"/>
              <a:ea typeface="新宋体" panose="02010609030101010101" charset="-122"/>
            </a:endParaRPr>
          </a:p>
        </p:txBody>
      </p:sp>
      <p:sp>
        <p:nvSpPr>
          <p:cNvPr id="16390" name="Text Box 46"/>
          <p:cNvSpPr txBox="1"/>
          <p:nvPr/>
        </p:nvSpPr>
        <p:spPr>
          <a:xfrm>
            <a:off x="0" y="-66675"/>
            <a:ext cx="3640138" cy="630238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defTabSz="956945">
              <a:lnSpc>
                <a:spcPct val="125000"/>
              </a:lnSpc>
              <a:spcBef>
                <a:spcPct val="0"/>
              </a:spcBef>
              <a:buSzPct val="8500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主题二  双液原电池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63" y="214313"/>
            <a:ext cx="7129462" cy="42799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81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7412" name="AutoShape 7"/>
          <p:cNvSpPr/>
          <p:nvPr/>
        </p:nvSpPr>
        <p:spPr>
          <a:xfrm>
            <a:off x="5214938" y="0"/>
            <a:ext cx="3535362" cy="850900"/>
          </a:xfrm>
          <a:prstGeom prst="wedgeRoundRectCallout">
            <a:avLst>
              <a:gd name="adj1" fmla="val -70069"/>
              <a:gd name="adj2" fmla="val 112083"/>
              <a:gd name="adj3" fmla="val 16667"/>
            </a:avLst>
          </a:prstGeom>
          <a:solidFill>
            <a:srgbClr val="0000FF"/>
          </a:solidFill>
          <a:ln>
            <a:solidFill>
              <a:schemeClr val="tx2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kumimoji="1"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盐桥中通常装有含琼胶的</a:t>
            </a:r>
            <a:r>
              <a:rPr kumimoji="1" lang="en-US" altLang="zh-CN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KCl</a:t>
            </a:r>
            <a:r>
              <a:rPr kumimoji="1"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饱和溶液</a:t>
            </a:r>
            <a:endParaRPr kumimoji="1" lang="zh-CN" altLang="en-US" sz="24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3" name="AutoShape 8"/>
          <p:cNvSpPr/>
          <p:nvPr/>
        </p:nvSpPr>
        <p:spPr>
          <a:xfrm>
            <a:off x="3143250" y="2214563"/>
            <a:ext cx="2857500" cy="2071687"/>
          </a:xfrm>
          <a:prstGeom prst="wedgeRoundRectCallout">
            <a:avLst>
              <a:gd name="adj1" fmla="val -23880"/>
              <a:gd name="adj2" fmla="val -85282"/>
              <a:gd name="adj3" fmla="val 16667"/>
            </a:avLst>
          </a:prstGeom>
          <a:solidFill>
            <a:srgbClr val="0000FF"/>
          </a:solidFill>
          <a:ln>
            <a:solidFill>
              <a:schemeClr val="tx2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kumimoji="1" lang="zh-CN" altLang="en-US" sz="2400" b="1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作用：</a:t>
            </a:r>
            <a:r>
              <a:rPr lang="zh-CN" altLang="en-US" sz="2400" b="1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FFC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）使整个装置构成通路，代替两溶液直接接触。（</a:t>
            </a:r>
            <a:r>
              <a:rPr lang="en-US" altLang="zh-CN" sz="2400" b="1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）平衡电荷。</a:t>
            </a:r>
            <a:endParaRPr lang="zh-CN" altLang="en-US" sz="2400" b="1">
              <a:solidFill>
                <a:srgbClr val="FFC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zh-CN" altLang="en-US" sz="2400" b="1">
              <a:solidFill>
                <a:srgbClr val="FFC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kumimoji="1" lang="zh-CN" altLang="en-US" sz="24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4" name="Rectangle 3"/>
          <p:cNvSpPr/>
          <p:nvPr/>
        </p:nvSpPr>
        <p:spPr>
          <a:xfrm>
            <a:off x="2786063" y="4643438"/>
            <a:ext cx="6072187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锌半电池反应：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Zn - 2e</a:t>
            </a:r>
            <a:r>
              <a:rPr lang="zh-CN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- </a:t>
            </a: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 Zn</a:t>
            </a:r>
            <a:r>
              <a:rPr lang="zh-CN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2+</a:t>
            </a: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2400" b="1" baseline="3000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415" name="矩形 7"/>
          <p:cNvSpPr/>
          <p:nvPr/>
        </p:nvSpPr>
        <p:spPr>
          <a:xfrm>
            <a:off x="2786063" y="5500688"/>
            <a:ext cx="592931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铜半电池反应：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Cu</a:t>
            </a:r>
            <a:r>
              <a:rPr lang="zh-CN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2+</a:t>
            </a: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+ 2e</a:t>
            </a:r>
            <a:r>
              <a:rPr lang="zh-CN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-  </a:t>
            </a: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 Cu 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16" name="Rectangle 3"/>
          <p:cNvSpPr/>
          <p:nvPr/>
        </p:nvSpPr>
        <p:spPr>
          <a:xfrm>
            <a:off x="0" y="4643438"/>
            <a:ext cx="2500313" cy="22526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40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双液原电池是由两个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半电池</a:t>
            </a:r>
            <a:r>
              <a:rPr lang="zh-CN" altLang="en-US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组成的</a:t>
            </a:r>
            <a:r>
              <a:rPr lang="zh-CN" altLang="en-US" sz="36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；</a:t>
            </a:r>
            <a:endParaRPr lang="zh-CN" altLang="en-US" sz="3600" b="1" baseline="3000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417" name="Rectangle 3"/>
          <p:cNvSpPr/>
          <p:nvPr/>
        </p:nvSpPr>
        <p:spPr>
          <a:xfrm>
            <a:off x="2928938" y="6072188"/>
            <a:ext cx="5286375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总反应：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Zn+ Cu</a:t>
            </a:r>
            <a:r>
              <a:rPr lang="zh-CN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2+  </a:t>
            </a: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 Zn</a:t>
            </a:r>
            <a:r>
              <a:rPr lang="zh-CN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2+ </a:t>
            </a: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Cu</a:t>
            </a:r>
            <a:endParaRPr lang="zh-CN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4000" b="1" baseline="3000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357188" y="1714500"/>
            <a:ext cx="7643812" cy="654050"/>
          </a:xfrm>
          <a:noFill/>
          <a:ln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j-cs"/>
              </a:defRPr>
            </a:lvl1pPr>
          </a:lstStyle>
          <a:p>
            <a:pPr lvl="0"/>
            <a:r>
              <a:rPr lang="en-US" altLang="zh-CN" sz="2800">
                <a:latin typeface="Times New Roman" panose="02020603050405020304" pitchFamily="18" charset="0"/>
              </a:rPr>
              <a:t>1</a:t>
            </a:r>
            <a:r>
              <a:rPr lang="zh-CN" altLang="en-US" sz="2800">
                <a:latin typeface="Times New Roman" panose="02020603050405020304" pitchFamily="18" charset="0"/>
              </a:rPr>
              <a:t>、判断下列哪些装置能构成原电池。为什么？</a:t>
            </a:r>
            <a:endParaRPr lang="zh-CN" altLang="en-US"/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214313" y="2357438"/>
          <a:ext cx="8929687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位图图像" r:id="rId1" imgW="7324725" imgH="4667250" progId="Paint.Picture">
                  <p:embed/>
                </p:oleObj>
              </mc:Choice>
              <mc:Fallback>
                <p:oleObj name="位图图像" r:id="rId1" imgW="7324725" imgH="46672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4313" y="2357438"/>
                        <a:ext cx="8929687" cy="45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5"/>
          <p:cNvSpPr txBox="1"/>
          <p:nvPr/>
        </p:nvSpPr>
        <p:spPr>
          <a:xfrm>
            <a:off x="4071938" y="4071938"/>
            <a:ext cx="838200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4400" b="1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en-US" altLang="zh-CN" sz="4400" b="1">
              <a:solidFill>
                <a:srgbClr val="CC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7" name="Text Box 4"/>
          <p:cNvSpPr txBox="1"/>
          <p:nvPr/>
        </p:nvSpPr>
        <p:spPr>
          <a:xfrm>
            <a:off x="5857875" y="4143375"/>
            <a:ext cx="838200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4400" b="1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en-US" altLang="zh-CN" sz="4400" b="1">
              <a:solidFill>
                <a:srgbClr val="CC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8" name="标题 1"/>
          <p:cNvSpPr txBox="1"/>
          <p:nvPr/>
        </p:nvSpPr>
        <p:spPr bwMode="auto">
          <a:xfrm>
            <a:off x="276225" y="549275"/>
            <a:ext cx="8429625" cy="1214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hangingPunct="0"/>
            <a:r>
              <a:rPr lang="zh-CN" altLang="en-US" sz="3200" b="1" spc="0">
                <a:solidFill>
                  <a:srgbClr val="FF0000"/>
                </a:solidFill>
                <a:ea typeface="华文彩云" panose="02010800040101010101" pitchFamily="2" charset="-122"/>
              </a:rPr>
              <a:t>双液原电池比单液原电池优点</a:t>
            </a:r>
            <a:r>
              <a:rPr lang="zh-CN" altLang="en-US" sz="2800" b="1" spc="0">
                <a:solidFill>
                  <a:schemeClr val="tx2"/>
                </a:solidFill>
                <a:ea typeface="华文彩云" panose="02010800040101010101" pitchFamily="2" charset="-122"/>
              </a:rPr>
              <a:t>：</a:t>
            </a:r>
            <a:endParaRPr lang="en-US" altLang="zh-CN" sz="2800" b="1">
              <a:solidFill>
                <a:schemeClr val="tx2"/>
              </a:solidFill>
              <a:ea typeface="华文彩云" panose="02010800040101010101" pitchFamily="2" charset="-122"/>
            </a:endParaRPr>
          </a:p>
          <a:p>
            <a:pPr marL="0" lvl="0" indent="0" hangingPunct="0"/>
            <a:r>
              <a:rPr lang="en-US" altLang="zh-CN" sz="2800" b="1" spc="0">
                <a:solidFill>
                  <a:schemeClr val="tx2"/>
                </a:solidFill>
                <a:ea typeface="华文彩云" panose="02010800040101010101" pitchFamily="2" charset="-122"/>
              </a:rPr>
              <a:t>1</a:t>
            </a:r>
            <a:r>
              <a:rPr lang="zh-CN" altLang="en-US" sz="2800" b="1" spc="0">
                <a:solidFill>
                  <a:schemeClr val="tx2"/>
                </a:solidFill>
                <a:ea typeface="华文彩云" panose="02010800040101010101" pitchFamily="2" charset="-122"/>
              </a:rPr>
              <a:t>、能量转化率高，       </a:t>
            </a:r>
            <a:r>
              <a:rPr lang="en-US" altLang="zh-CN" sz="2800" b="1" spc="0">
                <a:solidFill>
                  <a:schemeClr val="tx2"/>
                </a:solidFill>
                <a:ea typeface="华文彩云" panose="02010800040101010101" pitchFamily="2" charset="-122"/>
              </a:rPr>
              <a:t> 2</a:t>
            </a:r>
            <a:r>
              <a:rPr lang="zh-CN" altLang="en-US" sz="2800" b="1" spc="0">
                <a:solidFill>
                  <a:schemeClr val="tx2"/>
                </a:solidFill>
                <a:ea typeface="华文彩云" panose="02010800040101010101" pitchFamily="2" charset="-122"/>
              </a:rPr>
              <a:t>、电流稳定。</a:t>
            </a:r>
            <a:endParaRPr lang="zh-CN" altLang="en-US" sz="4400" b="1">
              <a:solidFill>
                <a:schemeClr val="tx2"/>
              </a:solidFill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18439" name="Text Box 46"/>
          <p:cNvSpPr txBox="1"/>
          <p:nvPr/>
        </p:nvSpPr>
        <p:spPr>
          <a:xfrm>
            <a:off x="0" y="0"/>
            <a:ext cx="3640138" cy="631825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defTabSz="956945">
              <a:lnSpc>
                <a:spcPct val="125000"/>
              </a:lnSpc>
              <a:spcBef>
                <a:spcPct val="0"/>
              </a:spcBef>
              <a:buSzPct val="8500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主题二  双液原电池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charRg st="15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charRg st="15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7487" y="2720975"/>
            <a:ext cx="3683000" cy="378301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Rot="1"/>
          </p:cNvSpPr>
          <p:nvPr/>
        </p:nvSpPr>
        <p:spPr>
          <a:xfrm>
            <a:off x="3211513" y="2500313"/>
            <a:ext cx="5932487" cy="4029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18" tIns="45710" rIns="91418" bIns="4571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、根据氧化还原反应电子转移判断</a:t>
            </a:r>
            <a:r>
              <a:rPr lang="zh-CN" altLang="en-US" b="1" u="sng">
                <a:latin typeface="Times New Roman" panose="02020603050405020304" pitchFamily="18" charset="0"/>
                <a:ea typeface="黑体" panose="02010609060101010101" pitchFamily="49" charset="-122"/>
              </a:rPr>
              <a:t>电极反应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hlink"/>
              </a:buClr>
              <a:buSzPct val="7000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负极：</a:t>
            </a:r>
            <a:r>
              <a:rPr kumimoji="1"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2800">
                <a:latin typeface="Tahoma" panose="020B0604030504040204" pitchFamily="34" charset="0"/>
                <a:ea typeface="黑体" panose="02010609060101010101" pitchFamily="49" charset="-122"/>
              </a:rPr>
              <a:t>e</a:t>
            </a:r>
            <a:r>
              <a:rPr kumimoji="1"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kumimoji="1"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2e </a:t>
            </a:r>
            <a:r>
              <a:rPr kumimoji="1" lang="en-US" altLang="zh-CN" sz="2800" baseline="40000">
                <a:latin typeface="Times New Roman" panose="02020603050405020304" pitchFamily="18" charset="0"/>
                <a:ea typeface="黑体" panose="02010609060101010101" pitchFamily="49" charset="-122"/>
              </a:rPr>
              <a:t> -</a:t>
            </a:r>
            <a:r>
              <a:rPr kumimoji="1"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= </a:t>
            </a:r>
            <a:r>
              <a:rPr kumimoji="1" lang="en-US" altLang="zh-CN" sz="2800">
                <a:latin typeface="Tahoma" panose="020B0604030504040204" pitchFamily="34" charset="0"/>
                <a:ea typeface="黑体" panose="02010609060101010101" pitchFamily="49" charset="-122"/>
              </a:rPr>
              <a:t>Fe</a:t>
            </a:r>
            <a:r>
              <a:rPr kumimoji="1"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2800" baseline="40000">
                <a:latin typeface="Times New Roman" panose="02020603050405020304" pitchFamily="18" charset="0"/>
                <a:ea typeface="黑体" panose="02010609060101010101" pitchFamily="49" charset="-122"/>
              </a:rPr>
              <a:t>2+</a:t>
            </a:r>
            <a:endParaRPr kumimoji="1" lang="en-US" altLang="zh-CN" sz="2800" baseline="40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hlink"/>
              </a:buClr>
              <a:buSzPct val="70000"/>
              <a:buNone/>
            </a:pPr>
            <a:endParaRPr kumimoji="1" lang="en-US" altLang="zh-CN" sz="2800" b="1" baseline="40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正极：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Cu</a:t>
            </a:r>
            <a:r>
              <a:rPr lang="zh-CN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2+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+ 2e</a:t>
            </a:r>
            <a:r>
              <a:rPr lang="zh-CN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-  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 Cu </a:t>
            </a:r>
            <a:endParaRPr lang="zh-CN" altLang="en-US" sz="41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、根据电极反应确定合适的</a:t>
            </a:r>
            <a:r>
              <a:rPr lang="zh-CN" altLang="en-US" b="1" u="sng">
                <a:latin typeface="Times New Roman" panose="02020603050405020304" pitchFamily="18" charset="0"/>
                <a:ea typeface="黑体" panose="02010609060101010101" pitchFamily="49" charset="-122"/>
              </a:rPr>
              <a:t>电极材料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zh-CN" altLang="en-US" b="1" u="sng">
                <a:latin typeface="Times New Roman" panose="02020603050405020304" pitchFamily="18" charset="0"/>
                <a:ea typeface="黑体" panose="02010609060101010101" pitchFamily="49" charset="-122"/>
              </a:rPr>
              <a:t>电解质溶液</a:t>
            </a:r>
            <a:endParaRPr lang="zh-CN" altLang="en-US" b="1" u="sng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0" y="0"/>
            <a:ext cx="8566150" cy="23161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18" tIns="45710" rIns="91418" bIns="4571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kumimoji="1" lang="zh-CN" altLang="en-US" sz="3600" b="1">
                <a:solidFill>
                  <a:srgbClr val="3366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</a:t>
            </a:r>
            <a:r>
              <a:rPr kumimoji="1" lang="zh-CN" altLang="en-US" sz="4400" b="1">
                <a:solidFill>
                  <a:schemeClr val="hlink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原电池的设计</a:t>
            </a:r>
            <a:endParaRPr kumimoji="1" lang="zh-CN" altLang="en-US" sz="4400" b="1">
              <a:solidFill>
                <a:schemeClr val="hlink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kumimoji="1" lang="zh-CN" altLang="en-US" sz="3600" b="1">
                <a:latin typeface="Tahoma" panose="020B0604030504040204" pitchFamily="34" charset="0"/>
                <a:ea typeface="黑体" panose="02010609060101010101" pitchFamily="49" charset="-122"/>
              </a:rPr>
              <a:t>        利用</a:t>
            </a:r>
            <a:r>
              <a:rPr kumimoji="1" lang="en-US" altLang="zh-CN" sz="3600" b="1">
                <a:latin typeface="Tahoma" panose="020B0604030504040204" pitchFamily="34" charset="0"/>
                <a:ea typeface="黑体" panose="02010609060101010101" pitchFamily="49" charset="-122"/>
              </a:rPr>
              <a:t>Fe + Cu</a:t>
            </a:r>
            <a:r>
              <a:rPr kumimoji="1" lang="en-US" altLang="zh-CN" sz="3600" b="1" baseline="30000">
                <a:latin typeface="Tahoma" panose="020B0604030504040204" pitchFamily="34" charset="0"/>
                <a:ea typeface="黑体" panose="02010609060101010101" pitchFamily="49" charset="-122"/>
              </a:rPr>
              <a:t>2+</a:t>
            </a:r>
            <a:r>
              <a:rPr kumimoji="1" lang="en-US" altLang="zh-CN" sz="3600" b="1">
                <a:latin typeface="Tahoma" panose="020B0604030504040204" pitchFamily="34" charset="0"/>
                <a:ea typeface="黑体" panose="02010609060101010101" pitchFamily="49" charset="-122"/>
              </a:rPr>
              <a:t>=Fe</a:t>
            </a:r>
            <a:r>
              <a:rPr kumimoji="1" lang="en-US" altLang="zh-CN" sz="3600" b="1" baseline="30000">
                <a:latin typeface="Tahoma" panose="020B0604030504040204" pitchFamily="34" charset="0"/>
                <a:ea typeface="黑体" panose="02010609060101010101" pitchFamily="49" charset="-122"/>
              </a:rPr>
              <a:t>2+</a:t>
            </a:r>
            <a:r>
              <a:rPr kumimoji="1" lang="en-US" altLang="zh-CN" sz="3600" b="1">
                <a:latin typeface="Tahoma" panose="020B0604030504040204" pitchFamily="34" charset="0"/>
                <a:ea typeface="黑体" panose="02010609060101010101" pitchFamily="49" charset="-122"/>
              </a:rPr>
              <a:t> +Cu </a:t>
            </a:r>
            <a:r>
              <a:rPr kumimoji="1" lang="zh-CN" altLang="en-US" sz="3600" b="1">
                <a:latin typeface="Tahoma" panose="020B0604030504040204" pitchFamily="34" charset="0"/>
                <a:ea typeface="黑体" panose="02010609060101010101" pitchFamily="49" charset="-122"/>
              </a:rPr>
              <a:t>，</a:t>
            </a:r>
            <a:r>
              <a:rPr kumimoji="1" lang="zh-CN" altLang="en-US" sz="4300" b="1">
                <a:latin typeface="Tahoma" panose="020B0604030504040204" pitchFamily="34" charset="0"/>
                <a:ea typeface="黑体" panose="02010609060101010101" pitchFamily="49" charset="-122"/>
              </a:rPr>
              <a:t>设计</a:t>
            </a:r>
            <a:r>
              <a:rPr kumimoji="1" lang="zh-CN" altLang="en-US" sz="3600" b="1">
                <a:latin typeface="Tahoma" panose="020B0604030504040204" pitchFamily="34" charset="0"/>
                <a:ea typeface="黑体" panose="02010609060101010101" pitchFamily="49" charset="-122"/>
              </a:rPr>
              <a:t>一个原电池</a:t>
            </a:r>
            <a:r>
              <a:rPr kumimoji="1" lang="en-US" altLang="zh-CN" sz="3600" b="1">
                <a:latin typeface="Tahoma" panose="020B0604030504040204" pitchFamily="34" charset="0"/>
                <a:ea typeface="黑体" panose="02010609060101010101" pitchFamily="49" charset="-122"/>
              </a:rPr>
              <a:t>.</a:t>
            </a:r>
            <a:endParaRPr kumimoji="1" lang="en-US" altLang="zh-CN" sz="3600" b="1"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2214563" y="3571875"/>
            <a:ext cx="504825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18" tIns="45710" rIns="91418" bIns="4571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1800" b="1">
                <a:latin typeface="Times New Roman" panose="02020603050405020304" pitchFamily="18" charset="0"/>
                <a:ea typeface="黑体" panose="02010609060101010101" pitchFamily="49" charset="-122"/>
              </a:rPr>
              <a:t>Cu</a:t>
            </a:r>
            <a:endParaRPr lang="en-US" altLang="zh-CN" sz="1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611188" y="3500438"/>
            <a:ext cx="647700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18" tIns="45710" rIns="91418" bIns="4571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1800" b="1">
                <a:latin typeface="Times New Roman" panose="02020603050405020304" pitchFamily="18" charset="0"/>
                <a:ea typeface="黑体" panose="02010609060101010101" pitchFamily="49" charset="-122"/>
              </a:rPr>
              <a:t>Fe</a:t>
            </a:r>
            <a:endParaRPr lang="en-US" altLang="zh-CN" sz="1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1981200" y="5867400"/>
            <a:ext cx="146208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18" tIns="45710" rIns="91418" bIns="4571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CuSO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152400" y="5867400"/>
            <a:ext cx="14605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18" tIns="45710" rIns="91418" bIns="4571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FeSO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2776538" y="381000"/>
            <a:ext cx="26336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18" tIns="45710" rIns="91418" bIns="4571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化合价升高 失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2e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endParaRPr lang="en-US" altLang="zh-CN" sz="24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6" name="Text Box 10"/>
          <p:cNvSpPr txBox="1"/>
          <p:nvPr/>
        </p:nvSpPr>
        <p:spPr>
          <a:xfrm>
            <a:off x="3973513" y="1524000"/>
            <a:ext cx="28844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18" tIns="45710" rIns="91418" bIns="4571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化合价降低 得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2e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endParaRPr lang="en-US" altLang="zh-CN" sz="24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9467" name="Group 11"/>
          <p:cNvGrpSpPr/>
          <p:nvPr/>
        </p:nvGrpSpPr>
        <p:grpSpPr>
          <a:xfrm>
            <a:off x="2395538" y="815975"/>
            <a:ext cx="2720975" cy="490538"/>
            <a:chOff x="912" y="1872"/>
            <a:chExt cx="1824" cy="384"/>
          </a:xfrm>
        </p:grpSpPr>
        <p:cxnSp>
          <p:nvCxnSpPr>
            <p:cNvPr id="19474" name="Line 12"/>
            <p:cNvCxnSpPr/>
            <p:nvPr/>
          </p:nvCxnSpPr>
          <p:spPr>
            <a:xfrm>
              <a:off x="912" y="1872"/>
              <a:ext cx="1816" cy="0"/>
            </a:xfrm>
            <a:prstGeom prst="line">
              <a:avLst/>
            </a:prstGeom>
            <a:noFill/>
            <a:ln w="57150">
              <a:solidFill>
                <a:prstClr val="black"/>
              </a:solidFill>
              <a:miter lim="800000"/>
            </a:ln>
          </p:spPr>
        </p:cxnSp>
        <p:cxnSp>
          <p:nvCxnSpPr>
            <p:cNvPr id="19475" name="Line 13"/>
            <p:cNvCxnSpPr/>
            <p:nvPr/>
          </p:nvCxnSpPr>
          <p:spPr>
            <a:xfrm flipH="1">
              <a:off x="2736" y="1872"/>
              <a:ext cx="0" cy="384"/>
            </a:xfrm>
            <a:prstGeom prst="line">
              <a:avLst/>
            </a:prstGeom>
            <a:noFill/>
            <a:ln w="57150">
              <a:solidFill>
                <a:prstClr val="black"/>
              </a:solidFill>
              <a:miter lim="800000"/>
              <a:tailEnd type="triangle"/>
            </a:ln>
          </p:spPr>
        </p:cxnSp>
        <p:cxnSp>
          <p:nvCxnSpPr>
            <p:cNvPr id="19476" name="Line 14"/>
            <p:cNvCxnSpPr/>
            <p:nvPr/>
          </p:nvCxnSpPr>
          <p:spPr>
            <a:xfrm flipH="1">
              <a:off x="912" y="1872"/>
              <a:ext cx="0" cy="256"/>
            </a:xfrm>
            <a:prstGeom prst="line">
              <a:avLst/>
            </a:prstGeom>
            <a:noFill/>
            <a:ln w="57150">
              <a:solidFill>
                <a:prstClr val="black"/>
              </a:solidFill>
              <a:miter lim="800000"/>
            </a:ln>
          </p:spPr>
        </p:cxnSp>
      </p:grpSp>
      <p:grpSp>
        <p:nvGrpSpPr>
          <p:cNvPr id="19468" name="Group 15"/>
          <p:cNvGrpSpPr/>
          <p:nvPr/>
        </p:nvGrpSpPr>
        <p:grpSpPr>
          <a:xfrm>
            <a:off x="3592513" y="1633538"/>
            <a:ext cx="3101975" cy="249237"/>
            <a:chOff x="4153" y="11541"/>
            <a:chExt cx="2100" cy="468"/>
          </a:xfrm>
        </p:grpSpPr>
        <p:cxnSp>
          <p:nvCxnSpPr>
            <p:cNvPr id="19471" name="Line 16"/>
            <p:cNvCxnSpPr/>
            <p:nvPr/>
          </p:nvCxnSpPr>
          <p:spPr>
            <a:xfrm rot="10800000">
              <a:off x="4156" y="12009"/>
              <a:ext cx="2095" cy="0"/>
            </a:xfrm>
            <a:prstGeom prst="line">
              <a:avLst/>
            </a:prstGeom>
            <a:noFill/>
            <a:ln w="57150">
              <a:solidFill>
                <a:prstClr val="black"/>
              </a:solidFill>
              <a:miter lim="800000"/>
            </a:ln>
          </p:spPr>
        </p:cxnSp>
        <p:cxnSp>
          <p:nvCxnSpPr>
            <p:cNvPr id="19472" name="Line 17"/>
            <p:cNvCxnSpPr/>
            <p:nvPr/>
          </p:nvCxnSpPr>
          <p:spPr>
            <a:xfrm rot="10800000" flipH="1">
              <a:off x="6253" y="11541"/>
              <a:ext cx="0" cy="468"/>
            </a:xfrm>
            <a:prstGeom prst="line">
              <a:avLst/>
            </a:prstGeom>
            <a:noFill/>
            <a:ln w="57150">
              <a:solidFill>
                <a:prstClr val="black"/>
              </a:solidFill>
              <a:miter lim="800000"/>
              <a:tailEnd type="triangle"/>
            </a:ln>
          </p:spPr>
        </p:cxnSp>
        <p:cxnSp>
          <p:nvCxnSpPr>
            <p:cNvPr id="19473" name="Line 18"/>
            <p:cNvCxnSpPr/>
            <p:nvPr/>
          </p:nvCxnSpPr>
          <p:spPr>
            <a:xfrm rot="10800000" flipH="1">
              <a:off x="4153" y="11697"/>
              <a:ext cx="0" cy="312"/>
            </a:xfrm>
            <a:prstGeom prst="line">
              <a:avLst/>
            </a:prstGeom>
            <a:noFill/>
            <a:ln w="57150">
              <a:solidFill>
                <a:prstClr val="black"/>
              </a:solidFill>
              <a:miter lim="800000"/>
            </a:ln>
          </p:spPr>
        </p:cxnSp>
      </p:grpSp>
      <p:sp>
        <p:nvSpPr>
          <p:cNvPr id="19469" name="Text Box 46"/>
          <p:cNvSpPr txBox="1">
            <a:spLocks noChangeArrowheads="1"/>
          </p:cNvSpPr>
          <p:nvPr/>
        </p:nvSpPr>
        <p:spPr bwMode="auto">
          <a:xfrm>
            <a:off x="0" y="-61913"/>
            <a:ext cx="3597275" cy="55245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defTabSz="956945" hangingPunct="0">
              <a:lnSpc>
                <a:spcPct val="125000"/>
              </a:lnSpc>
              <a:buSzPct val="85000"/>
            </a:pPr>
            <a:r>
              <a:rPr lang="zh-CN" altLang="en-US" sz="2400" b="1" spc="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主题三 设计原电池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9470" name="Text Box 46"/>
          <p:cNvSpPr txBox="1">
            <a:spLocks noChangeArrowheads="1"/>
          </p:cNvSpPr>
          <p:nvPr/>
        </p:nvSpPr>
        <p:spPr bwMode="auto">
          <a:xfrm>
            <a:off x="7215188" y="214313"/>
            <a:ext cx="1071562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defTabSz="956945" hangingPunct="0">
              <a:lnSpc>
                <a:spcPct val="125000"/>
              </a:lnSpc>
              <a:buSzPct val="85000"/>
            </a:pPr>
            <a:r>
              <a:rPr lang="zh-CN" altLang="en-US" sz="3200" b="1" spc="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用模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仿宋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charRg st="22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44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59">
                                            <p:txEl>
                                              <p:charRg st="44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65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charRg st="65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/>
          <p:nvPr/>
        </p:nvSpPr>
        <p:spPr>
          <a:xfrm>
            <a:off x="304800" y="1268413"/>
            <a:ext cx="8610600" cy="52085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>
                <a:latin typeface="隶书" panose="02010509060101010101" pitchFamily="49" charset="-122"/>
              </a:rPr>
              <a:t>某原电池的总反应的离子方程式为：</a:t>
            </a:r>
            <a:endParaRPr lang="zh-CN" altLang="en-US" sz="2800" b="1">
              <a:latin typeface="隶书" panose="020105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>
                <a:latin typeface="隶书" panose="02010509060101010101" pitchFamily="49" charset="-122"/>
              </a:rPr>
              <a:t>    2</a:t>
            </a:r>
            <a:r>
              <a:rPr lang="zh-CN" altLang="zh-CN" sz="2800" b="1">
                <a:latin typeface="隶书" panose="02010509060101010101" pitchFamily="49" charset="-122"/>
              </a:rPr>
              <a:t>Fe</a:t>
            </a:r>
            <a:r>
              <a:rPr lang="zh-CN" altLang="zh-CN" sz="2800" b="1" baseline="30000">
                <a:latin typeface="隶书" panose="02010509060101010101" pitchFamily="49" charset="-122"/>
              </a:rPr>
              <a:t>3+</a:t>
            </a:r>
            <a:r>
              <a:rPr lang="zh-CN" altLang="zh-CN" sz="2800" b="1">
                <a:latin typeface="隶书" panose="02010509060101010101" pitchFamily="49" charset="-122"/>
              </a:rPr>
              <a:t>+Fe == 3Fe</a:t>
            </a:r>
            <a:r>
              <a:rPr lang="zh-CN" altLang="zh-CN" sz="2800" b="1" baseline="30000">
                <a:latin typeface="隶书" panose="02010509060101010101" pitchFamily="49" charset="-122"/>
              </a:rPr>
              <a:t>2+</a:t>
            </a:r>
            <a:r>
              <a:rPr lang="zh-CN" altLang="zh-CN" sz="2800" b="1">
                <a:latin typeface="隶书" panose="02010509060101010101" pitchFamily="49" charset="-122"/>
              </a:rPr>
              <a:t>，</a:t>
            </a:r>
            <a:endParaRPr lang="zh-CN" altLang="zh-CN" sz="2800" b="1">
              <a:latin typeface="隶书" panose="020105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>
                <a:latin typeface="隶书" panose="02010509060101010101" pitchFamily="49" charset="-122"/>
              </a:rPr>
              <a:t>不能实现该反应的原电池组成是（       ）</a:t>
            </a:r>
            <a:endParaRPr lang="zh-CN" altLang="en-US" sz="2800" b="1">
              <a:latin typeface="隶书" panose="020105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>
                <a:latin typeface="隶书" panose="02010509060101010101" pitchFamily="49" charset="-122"/>
              </a:rPr>
              <a:t>A、</a:t>
            </a:r>
            <a:r>
              <a:rPr lang="zh-CN" altLang="en-US" sz="2800" b="1">
                <a:latin typeface="隶书" panose="02010509060101010101" pitchFamily="49" charset="-122"/>
              </a:rPr>
              <a:t>正极为铜，负极为铁，电解质溶液为</a:t>
            </a:r>
            <a:r>
              <a:rPr lang="zh-CN" altLang="zh-CN" sz="2800" b="1">
                <a:latin typeface="隶书" panose="02010509060101010101" pitchFamily="49" charset="-122"/>
              </a:rPr>
              <a:t>FeCl</a:t>
            </a:r>
            <a:r>
              <a:rPr lang="zh-CN" altLang="zh-CN" sz="2800" b="1" baseline="-25000">
                <a:latin typeface="隶书" panose="02010509060101010101" pitchFamily="49" charset="-122"/>
              </a:rPr>
              <a:t>3</a:t>
            </a:r>
            <a:r>
              <a:rPr lang="zh-CN" altLang="en-US" sz="2800" b="1">
                <a:latin typeface="隶书" panose="02010509060101010101" pitchFamily="49" charset="-122"/>
              </a:rPr>
              <a:t>溶液</a:t>
            </a:r>
            <a:endParaRPr lang="zh-CN" altLang="en-US" sz="2800" b="1">
              <a:latin typeface="隶书" panose="020105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>
                <a:latin typeface="隶书" panose="02010509060101010101" pitchFamily="49" charset="-122"/>
              </a:rPr>
              <a:t>B、</a:t>
            </a:r>
            <a:r>
              <a:rPr lang="zh-CN" altLang="en-US" sz="2800" b="1">
                <a:latin typeface="隶书" panose="02010509060101010101" pitchFamily="49" charset="-122"/>
              </a:rPr>
              <a:t>正极为碳，负极为铁，电解质溶液为</a:t>
            </a:r>
            <a:r>
              <a:rPr lang="zh-CN" altLang="zh-CN" sz="2800" b="1">
                <a:latin typeface="隶书" panose="02010509060101010101" pitchFamily="49" charset="-122"/>
              </a:rPr>
              <a:t>Fe(NO</a:t>
            </a:r>
            <a:r>
              <a:rPr lang="zh-CN" altLang="zh-CN" sz="2800" b="1" baseline="-25000">
                <a:latin typeface="隶书" panose="02010509060101010101" pitchFamily="49" charset="-122"/>
              </a:rPr>
              <a:t>3</a:t>
            </a:r>
            <a:r>
              <a:rPr lang="zh-CN" altLang="zh-CN" sz="2800" b="1">
                <a:latin typeface="隶书" panose="02010509060101010101" pitchFamily="49" charset="-122"/>
              </a:rPr>
              <a:t>)</a:t>
            </a:r>
            <a:r>
              <a:rPr lang="zh-CN" altLang="zh-CN" sz="2800" b="1" baseline="-25000">
                <a:latin typeface="隶书" panose="02010509060101010101" pitchFamily="49" charset="-122"/>
              </a:rPr>
              <a:t>3</a:t>
            </a:r>
            <a:r>
              <a:rPr lang="zh-CN" altLang="en-US" sz="2800" b="1">
                <a:latin typeface="隶书" panose="02010509060101010101" pitchFamily="49" charset="-122"/>
              </a:rPr>
              <a:t>溶液</a:t>
            </a:r>
            <a:endParaRPr lang="zh-CN" altLang="en-US" sz="2800" b="1">
              <a:latin typeface="隶书" panose="020105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>
                <a:latin typeface="隶书" panose="02010509060101010101" pitchFamily="49" charset="-122"/>
              </a:rPr>
              <a:t>C、</a:t>
            </a:r>
            <a:r>
              <a:rPr lang="zh-CN" altLang="en-US" sz="2800" b="1">
                <a:latin typeface="隶书" panose="02010509060101010101" pitchFamily="49" charset="-122"/>
              </a:rPr>
              <a:t>正极为铁，负极为锌，电解质溶液为</a:t>
            </a:r>
            <a:r>
              <a:rPr lang="zh-CN" altLang="zh-CN" sz="2800" b="1">
                <a:latin typeface="隶书" panose="02010509060101010101" pitchFamily="49" charset="-122"/>
              </a:rPr>
              <a:t>Fe</a:t>
            </a:r>
            <a:r>
              <a:rPr lang="zh-CN" altLang="zh-CN" sz="2800" b="1" baseline="-25000">
                <a:latin typeface="隶书" panose="02010509060101010101" pitchFamily="49" charset="-122"/>
              </a:rPr>
              <a:t>2</a:t>
            </a:r>
            <a:r>
              <a:rPr lang="zh-CN" altLang="zh-CN" sz="2800" b="1">
                <a:latin typeface="隶书" panose="02010509060101010101" pitchFamily="49" charset="-122"/>
              </a:rPr>
              <a:t>(SO</a:t>
            </a:r>
            <a:r>
              <a:rPr lang="zh-CN" altLang="zh-CN" sz="2800" b="1" baseline="-25000">
                <a:latin typeface="隶书" panose="02010509060101010101" pitchFamily="49" charset="-122"/>
              </a:rPr>
              <a:t>4</a:t>
            </a:r>
            <a:r>
              <a:rPr lang="zh-CN" altLang="zh-CN" sz="2800" b="1">
                <a:latin typeface="隶书" panose="02010509060101010101" pitchFamily="49" charset="-122"/>
              </a:rPr>
              <a:t>)</a:t>
            </a:r>
            <a:r>
              <a:rPr lang="zh-CN" altLang="zh-CN" sz="2800" b="1" baseline="-25000">
                <a:latin typeface="隶书" panose="02010509060101010101" pitchFamily="49" charset="-122"/>
              </a:rPr>
              <a:t>3</a:t>
            </a:r>
            <a:r>
              <a:rPr lang="zh-CN" altLang="en-US" sz="2800" b="1">
                <a:latin typeface="隶书" panose="02010509060101010101" pitchFamily="49" charset="-122"/>
              </a:rPr>
              <a:t>溶液</a:t>
            </a:r>
            <a:endParaRPr lang="zh-CN" altLang="en-US" sz="2800" b="1">
              <a:latin typeface="隶书" panose="020105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>
                <a:latin typeface="隶书" panose="02010509060101010101" pitchFamily="49" charset="-122"/>
              </a:rPr>
              <a:t>D、</a:t>
            </a:r>
            <a:r>
              <a:rPr lang="zh-CN" altLang="en-US" sz="2800" b="1">
                <a:latin typeface="隶书" panose="02010509060101010101" pitchFamily="49" charset="-122"/>
              </a:rPr>
              <a:t>正极为银，负极为铁，电解质溶液为</a:t>
            </a:r>
            <a:r>
              <a:rPr lang="zh-CN" altLang="zh-CN" sz="2800" b="1">
                <a:latin typeface="隶书" panose="02010509060101010101" pitchFamily="49" charset="-122"/>
              </a:rPr>
              <a:t>CuSO</a:t>
            </a:r>
            <a:r>
              <a:rPr lang="zh-CN" altLang="zh-CN" sz="2800" b="1" baseline="-25000">
                <a:latin typeface="隶书" panose="02010509060101010101" pitchFamily="49" charset="-122"/>
              </a:rPr>
              <a:t>4</a:t>
            </a:r>
            <a:r>
              <a:rPr lang="zh-CN" altLang="en-US" sz="2800" b="1">
                <a:latin typeface="隶书" panose="02010509060101010101" pitchFamily="49" charset="-122"/>
              </a:rPr>
              <a:t>溶液</a:t>
            </a:r>
            <a:endParaRPr lang="zh-CN" altLang="en-US" sz="2800" b="1">
              <a:latin typeface="隶书" panose="02010509060101010101" pitchFamily="49" charset="-122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5715000" y="2549525"/>
            <a:ext cx="9461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zh-CN" sz="2800" b="1">
                <a:solidFill>
                  <a:srgbClr val="FF3300"/>
                </a:solidFill>
                <a:latin typeface="隶书" panose="02010509060101010101" pitchFamily="49" charset="-122"/>
              </a:rPr>
              <a:t>CD</a:t>
            </a:r>
            <a:endParaRPr lang="en-US" altLang="zh-CN" sz="2800" b="1">
              <a:solidFill>
                <a:srgbClr val="FF3300"/>
              </a:solidFill>
              <a:latin typeface="隶书" panose="02010509060101010101" pitchFamily="49" charset="-122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457200" y="333375"/>
            <a:ext cx="4572000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方正舒体" panose="02010601030101010101" pitchFamily="2" charset="-122"/>
              </a:rPr>
              <a:t>【当堂达标】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ea typeface="方正舒体" panose="02010601030101010101" pitchFamily="2" charset="-122"/>
            </a:endParaRPr>
          </a:p>
        </p:txBody>
      </p:sp>
      <p:sp>
        <p:nvSpPr>
          <p:cNvPr id="20485" name="AutoShape 5">
            <a:hlinkClick r:id="" action="ppaction://noaction"/>
          </p:cNvPr>
          <p:cNvSpPr/>
          <p:nvPr/>
        </p:nvSpPr>
        <p:spPr>
          <a:xfrm>
            <a:off x="7524750" y="693738"/>
            <a:ext cx="647700" cy="431800"/>
          </a:xfrm>
          <a:prstGeom prst="curvedDownArrow">
            <a:avLst>
              <a:gd name="adj1" fmla="val 29167"/>
              <a:gd name="adj2" fmla="val 59722"/>
              <a:gd name="adj3" fmla="val 33333"/>
            </a:avLst>
          </a:prstGeom>
          <a:solidFill>
            <a:schemeClr val="accent1"/>
          </a:solidFill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395288" y="214313"/>
            <a:ext cx="2127250" cy="500062"/>
          </a:xfrm>
          <a:solidFill>
            <a:srgbClr val="FFFF00"/>
          </a:solidFill>
          <a:ln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j-cs"/>
              </a:defRPr>
            </a:lvl1pPr>
          </a:lstStyle>
          <a:p>
            <a:pPr lvl="0"/>
            <a:r>
              <a:rPr lang="zh-CN" altLang="en-US" sz="3200">
                <a:solidFill>
                  <a:srgbClr val="FF0000"/>
                </a:solidFill>
              </a:rPr>
              <a:t>归纳总结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21507" name="Picture 2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8625" y="857250"/>
            <a:ext cx="1606550" cy="135731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1508" name="右箭头 4"/>
          <p:cNvSpPr/>
          <p:nvPr/>
        </p:nvSpPr>
        <p:spPr>
          <a:xfrm>
            <a:off x="2000250" y="1285875"/>
            <a:ext cx="71437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150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857250"/>
            <a:ext cx="1500188" cy="138271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1510" name="右箭头 7"/>
          <p:cNvSpPr/>
          <p:nvPr/>
        </p:nvSpPr>
        <p:spPr>
          <a:xfrm>
            <a:off x="4286250" y="1357313"/>
            <a:ext cx="571500" cy="35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1" name="标题 1"/>
          <p:cNvSpPr txBox="1"/>
          <p:nvPr/>
        </p:nvSpPr>
        <p:spPr bwMode="auto">
          <a:xfrm>
            <a:off x="6786563" y="2357438"/>
            <a:ext cx="928687" cy="71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hangingPunct="0"/>
            <a:r>
              <a:rPr lang="zh-CN" altLang="en-US" sz="2800" b="1" spc="0">
                <a:solidFill>
                  <a:srgbClr val="FF0000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推理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21512" name="标题 1"/>
          <p:cNvSpPr txBox="1"/>
          <p:nvPr/>
        </p:nvSpPr>
        <p:spPr bwMode="auto">
          <a:xfrm>
            <a:off x="1857375" y="2214563"/>
            <a:ext cx="1214438" cy="1285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hangingPunct="0"/>
            <a:r>
              <a:rPr lang="zh-CN" altLang="en-US" sz="2000" b="1" spc="0">
                <a:solidFill>
                  <a:srgbClr val="FF0000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发现问题分析问题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21513" name="标题 1"/>
          <p:cNvSpPr txBox="1"/>
          <p:nvPr/>
        </p:nvSpPr>
        <p:spPr bwMode="auto">
          <a:xfrm>
            <a:off x="4929188" y="714375"/>
            <a:ext cx="2928937" cy="17145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hangingPunct="0"/>
            <a:r>
              <a:rPr lang="zh-CN" altLang="en-US" sz="2400" b="1" spc="0">
                <a:latin typeface="Arial" panose="020B0604020202020204" pitchFamily="34" charset="0"/>
                <a:ea typeface="华文彩云" panose="02010800040101010101" pitchFamily="2" charset="-122"/>
              </a:rPr>
              <a:t>证据</a:t>
            </a:r>
            <a:endParaRPr lang="en-US" altLang="zh-CN" b="1">
              <a:latin typeface="Arial" panose="020B0604020202020204" pitchFamily="34" charset="0"/>
              <a:ea typeface="华文彩云" panose="02010800040101010101" pitchFamily="2" charset="-122"/>
            </a:endParaRPr>
          </a:p>
          <a:p>
            <a:pPr marL="0" lvl="0" indent="0" algn="ctr" hangingPunct="0"/>
            <a:r>
              <a:rPr lang="zh-CN" altLang="en-US" sz="2400" b="1" spc="0">
                <a:latin typeface="Arial" panose="020B0604020202020204" pitchFamily="34" charset="0"/>
                <a:ea typeface="华文彩云" panose="02010800040101010101" pitchFamily="2" charset="-122"/>
              </a:rPr>
              <a:t>微观：氧化还原原理</a:t>
            </a:r>
            <a:endParaRPr lang="en-US" altLang="zh-CN" b="1">
              <a:latin typeface="Arial" panose="020B0604020202020204" pitchFamily="34" charset="0"/>
              <a:ea typeface="华文彩云" panose="02010800040101010101" pitchFamily="2" charset="-122"/>
            </a:endParaRPr>
          </a:p>
          <a:p>
            <a:pPr marL="0" lvl="0" indent="0" algn="ctr" hangingPunct="0"/>
            <a:r>
              <a:rPr lang="zh-CN" altLang="en-US" sz="2400" b="1" spc="0">
                <a:latin typeface="Arial" panose="020B0604020202020204" pitchFamily="34" charset="0"/>
                <a:ea typeface="华文彩云" panose="02010800040101010101" pitchFamily="2" charset="-122"/>
              </a:rPr>
              <a:t>宏观：原电池装置</a:t>
            </a:r>
            <a:endParaRPr lang="zh-CN" altLang="en-US" b="1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21514" name="下箭头 29"/>
          <p:cNvSpPr/>
          <p:nvPr/>
        </p:nvSpPr>
        <p:spPr>
          <a:xfrm>
            <a:off x="6286500" y="2500313"/>
            <a:ext cx="357188" cy="7143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5" name="标题 1"/>
          <p:cNvSpPr txBox="1"/>
          <p:nvPr/>
        </p:nvSpPr>
        <p:spPr bwMode="auto">
          <a:xfrm>
            <a:off x="5000625" y="3214688"/>
            <a:ext cx="3000375" cy="8572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hangingPunct="0"/>
            <a:r>
              <a:rPr lang="zh-CN" altLang="en-US" sz="2400" b="1" spc="0">
                <a:latin typeface="Arial" panose="020B0604020202020204" pitchFamily="34" charset="0"/>
                <a:ea typeface="华文彩云" panose="02010800040101010101" pitchFamily="2" charset="-122"/>
              </a:rPr>
              <a:t>模型</a:t>
            </a:r>
            <a:endParaRPr lang="en-US" altLang="zh-CN" b="1">
              <a:latin typeface="Arial" panose="020B0604020202020204" pitchFamily="34" charset="0"/>
              <a:ea typeface="华文彩云" panose="02010800040101010101" pitchFamily="2" charset="-122"/>
            </a:endParaRPr>
          </a:p>
          <a:p>
            <a:pPr marL="0" lvl="0" indent="0" algn="ctr" hangingPunct="0"/>
            <a:r>
              <a:rPr lang="zh-CN" altLang="en-US" sz="2400" b="1" spc="0">
                <a:latin typeface="Arial" panose="020B0604020202020204" pitchFamily="34" charset="0"/>
                <a:ea typeface="华文彩云" panose="02010800040101010101" pitchFamily="2" charset="-122"/>
              </a:rPr>
              <a:t>原电池设计的二维图</a:t>
            </a:r>
            <a:endParaRPr lang="zh-CN" altLang="en-US" b="1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21516" name="下箭头 31"/>
          <p:cNvSpPr/>
          <p:nvPr/>
        </p:nvSpPr>
        <p:spPr>
          <a:xfrm>
            <a:off x="6357938" y="4071938"/>
            <a:ext cx="357187" cy="928687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7" name="标题 1"/>
          <p:cNvSpPr txBox="1"/>
          <p:nvPr/>
        </p:nvSpPr>
        <p:spPr bwMode="auto">
          <a:xfrm>
            <a:off x="5000625" y="5000625"/>
            <a:ext cx="3000375" cy="8572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hangingPunct="0"/>
            <a:r>
              <a:rPr lang="zh-CN" altLang="en-US" sz="2400" b="1" spc="0">
                <a:latin typeface="Arial" panose="020B0604020202020204" pitchFamily="34" charset="0"/>
                <a:ea typeface="华文彩云" panose="02010800040101010101" pitchFamily="2" charset="-122"/>
              </a:rPr>
              <a:t>创新</a:t>
            </a:r>
            <a:endParaRPr lang="en-US" altLang="zh-CN" b="1">
              <a:latin typeface="Arial" panose="020B0604020202020204" pitchFamily="34" charset="0"/>
              <a:ea typeface="华文彩云" panose="02010800040101010101" pitchFamily="2" charset="-122"/>
            </a:endParaRPr>
          </a:p>
          <a:p>
            <a:pPr marL="0" lvl="0" indent="0" algn="ctr" hangingPunct="0"/>
            <a:r>
              <a:rPr lang="zh-CN" altLang="en-US" sz="2400" b="1" spc="0">
                <a:latin typeface="Arial" panose="020B0604020202020204" pitchFamily="34" charset="0"/>
                <a:ea typeface="华文彩云" panose="02010800040101010101" pitchFamily="2" charset="-122"/>
              </a:rPr>
              <a:t>设计新型原电池</a:t>
            </a:r>
            <a:endParaRPr lang="zh-CN" altLang="en-US" b="1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21518" name="标题 1"/>
          <p:cNvSpPr txBox="1"/>
          <p:nvPr/>
        </p:nvSpPr>
        <p:spPr bwMode="auto">
          <a:xfrm>
            <a:off x="6786563" y="4214813"/>
            <a:ext cx="928687" cy="71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hangingPunct="0"/>
            <a:r>
              <a:rPr lang="zh-CN" altLang="en-US" sz="2800" b="1" spc="0">
                <a:solidFill>
                  <a:srgbClr val="FF0000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应用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21519" name="标题 1"/>
          <p:cNvSpPr txBox="1"/>
          <p:nvPr/>
        </p:nvSpPr>
        <p:spPr bwMode="auto">
          <a:xfrm>
            <a:off x="571500" y="5000625"/>
            <a:ext cx="3143250" cy="12144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hangingPunct="0"/>
            <a:r>
              <a:rPr lang="zh-CN" altLang="en-US" sz="2400" b="1" spc="0">
                <a:latin typeface="Arial" panose="020B0604020202020204" pitchFamily="34" charset="0"/>
                <a:ea typeface="华文彩云" panose="02010800040101010101" pitchFamily="2" charset="-122"/>
              </a:rPr>
              <a:t>意义</a:t>
            </a:r>
            <a:endParaRPr lang="en-US" altLang="zh-CN" b="1">
              <a:latin typeface="Arial" panose="020B0604020202020204" pitchFamily="34" charset="0"/>
              <a:ea typeface="华文彩云" panose="02010800040101010101" pitchFamily="2" charset="-122"/>
            </a:endParaRPr>
          </a:p>
          <a:p>
            <a:pPr marL="0" lvl="0" indent="0" algn="ctr" hangingPunct="0"/>
            <a:r>
              <a:rPr lang="zh-CN" altLang="en-US" sz="2400" b="1" spc="0">
                <a:latin typeface="Arial" panose="020B0604020202020204" pitchFamily="34" charset="0"/>
                <a:ea typeface="华文彩云" panose="02010800040101010101" pitchFamily="2" charset="-122"/>
              </a:rPr>
              <a:t>社会责任</a:t>
            </a:r>
            <a:endParaRPr lang="en-US" altLang="zh-CN" b="1">
              <a:latin typeface="Arial" panose="020B0604020202020204" pitchFamily="34" charset="0"/>
              <a:ea typeface="华文彩云" panose="02010800040101010101" pitchFamily="2" charset="-122"/>
            </a:endParaRPr>
          </a:p>
          <a:p>
            <a:pPr marL="0" lvl="0" indent="0" algn="ctr" hangingPunct="0"/>
            <a:r>
              <a:rPr lang="zh-CN" altLang="en-US" sz="2400" b="1" spc="0">
                <a:latin typeface="Arial" panose="020B0604020202020204" pitchFamily="34" charset="0"/>
                <a:ea typeface="华文彩云" panose="02010800040101010101" pitchFamily="2" charset="-122"/>
              </a:rPr>
              <a:t>将化学价值最大化</a:t>
            </a:r>
            <a:endParaRPr lang="zh-CN" altLang="en-US" b="1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21520" name="左箭头 35"/>
          <p:cNvSpPr/>
          <p:nvPr/>
        </p:nvSpPr>
        <p:spPr>
          <a:xfrm>
            <a:off x="3786188" y="5214938"/>
            <a:ext cx="1143000" cy="571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66400" y="112903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  <a:noFill/>
          <a:ln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lvl="0"/>
            <a:r>
              <a:rPr lang="zh-CN" altLang="en-US" sz="6000"/>
              <a:t>谢谢大家</a:t>
            </a:r>
            <a:endParaRPr lang="zh-CN" altLang="en-US" sz="60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/>
          <p:cNvGrpSpPr/>
          <p:nvPr/>
        </p:nvGrpSpPr>
        <p:grpSpPr>
          <a:xfrm>
            <a:off x="323850" y="260350"/>
            <a:ext cx="8351838" cy="6035675"/>
            <a:chOff x="204" y="164"/>
            <a:chExt cx="5261" cy="3802"/>
          </a:xfrm>
        </p:grpSpPr>
        <p:pic>
          <p:nvPicPr>
            <p:cNvPr id="5131" name="Picture 2" descr="干电池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1" y="210"/>
              <a:ext cx="1179" cy="1406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5132" name="Picture 3" descr="卫星电池板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6" y="2115"/>
              <a:ext cx="1769" cy="1153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5133" name="Picture 4" descr="笔记本电池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" y="2115"/>
              <a:ext cx="1905" cy="1151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5134" name="Picture 5" descr="摄像机电池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0" y="2115"/>
              <a:ext cx="1360" cy="1162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5135" name="Picture 6" descr="纽扣电池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8" y="210"/>
              <a:ext cx="1410" cy="1361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5136" name="Picture 7" descr="72a69257ab60186f5d8256870d3fd437_082436_p"/>
            <p:cNvPicPr>
              <a:picLocks noChangeAspect="1"/>
            </p:cNvPicPr>
            <p:nvPr/>
          </p:nvPicPr>
          <p:blipFill>
            <a:blip r:embed="rId6"/>
            <a:srcRect l="23510" t="5423" r="22315" b="10787"/>
            <a:stretch>
              <a:fillRect/>
            </a:stretch>
          </p:blipFill>
          <p:spPr>
            <a:xfrm>
              <a:off x="2336" y="164"/>
              <a:ext cx="908" cy="1406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5137" name="Text Box 8"/>
            <p:cNvSpPr txBox="1"/>
            <p:nvPr/>
          </p:nvSpPr>
          <p:spPr>
            <a:xfrm>
              <a:off x="249" y="1616"/>
              <a:ext cx="1396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华文新魏" panose="02010800040101010101" pitchFamily="2" charset="-122"/>
                </a:rPr>
                <a:t>普通干电池</a:t>
              </a:r>
              <a:endParaRPr lang="zh-CN" altLang="en-US" b="1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5138" name="Text Box 9"/>
            <p:cNvSpPr txBox="1"/>
            <p:nvPr/>
          </p:nvSpPr>
          <p:spPr>
            <a:xfrm>
              <a:off x="2245" y="1616"/>
              <a:ext cx="1140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华文新魏" panose="02010800040101010101" pitchFamily="2" charset="-122"/>
                </a:rPr>
                <a:t>手机电池</a:t>
              </a:r>
              <a:endParaRPr lang="zh-CN" altLang="en-US" b="1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5139" name="Text Box 10"/>
            <p:cNvSpPr txBox="1"/>
            <p:nvPr/>
          </p:nvSpPr>
          <p:spPr>
            <a:xfrm>
              <a:off x="4014" y="1616"/>
              <a:ext cx="1140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华文新魏" panose="02010800040101010101" pitchFamily="2" charset="-122"/>
                </a:rPr>
                <a:t>钮扣电池</a:t>
              </a:r>
              <a:endParaRPr lang="zh-CN" altLang="en-US" b="1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5140" name="Text Box 11"/>
            <p:cNvSpPr txBox="1"/>
            <p:nvPr/>
          </p:nvSpPr>
          <p:spPr>
            <a:xfrm>
              <a:off x="340" y="3294"/>
              <a:ext cx="1396" cy="67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华文新魏" panose="02010800040101010101" pitchFamily="2" charset="-122"/>
                </a:rPr>
                <a:t>笔记本电脑</a:t>
              </a:r>
              <a:endParaRPr lang="zh-CN" altLang="en-US" b="1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华文新魏" panose="02010800040101010101" pitchFamily="2" charset="-122"/>
                </a:rPr>
                <a:t> 专用电池</a:t>
              </a:r>
              <a:endParaRPr lang="zh-CN" altLang="en-US" b="1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5141" name="Text Box 12"/>
            <p:cNvSpPr txBox="1"/>
            <p:nvPr/>
          </p:nvSpPr>
          <p:spPr>
            <a:xfrm>
              <a:off x="2160" y="3375"/>
              <a:ext cx="1543" cy="3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华文新魏" panose="02010800040101010101" pitchFamily="2" charset="-122"/>
                </a:rPr>
                <a:t>  心脏起搏器</a:t>
              </a:r>
              <a:endParaRPr lang="zh-CN" altLang="en-US" b="1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5142" name="Text Box 13"/>
            <p:cNvSpPr txBox="1"/>
            <p:nvPr/>
          </p:nvSpPr>
          <p:spPr>
            <a:xfrm>
              <a:off x="3878" y="3294"/>
              <a:ext cx="1396" cy="67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华文新魏" panose="02010800040101010101" pitchFamily="2" charset="-122"/>
                </a:rPr>
                <a:t>  “神六”用</a:t>
              </a:r>
              <a:endParaRPr lang="zh-CN" altLang="en-US" b="1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华文新魏" panose="02010800040101010101" pitchFamily="2" charset="-122"/>
                </a:rPr>
                <a:t>太阳能电池</a:t>
              </a:r>
              <a:endParaRPr lang="zh-CN" altLang="en-US" b="1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</p:grpSp>
      <p:sp>
        <p:nvSpPr>
          <p:cNvPr id="5123" name="Rectangle 15"/>
          <p:cNvSpPr/>
          <p:nvPr/>
        </p:nvSpPr>
        <p:spPr>
          <a:xfrm>
            <a:off x="9144000" y="5373688"/>
            <a:ext cx="914400" cy="914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124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25" y="3286125"/>
            <a:ext cx="2752725" cy="20716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125" name="Text Box 8"/>
          <p:cNvSpPr txBox="1"/>
          <p:nvPr/>
        </p:nvSpPr>
        <p:spPr>
          <a:xfrm>
            <a:off x="2714625" y="2857500"/>
            <a:ext cx="1857375" cy="584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小型化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5126" name="Text Box 8"/>
          <p:cNvSpPr txBox="1"/>
          <p:nvPr/>
        </p:nvSpPr>
        <p:spPr>
          <a:xfrm>
            <a:off x="571500" y="2857500"/>
            <a:ext cx="1857375" cy="584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多样化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5127" name="Text Box 8"/>
          <p:cNvSpPr txBox="1"/>
          <p:nvPr/>
        </p:nvSpPr>
        <p:spPr>
          <a:xfrm>
            <a:off x="4929188" y="2786063"/>
            <a:ext cx="1857375" cy="584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高能化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5128" name="Text Box 8"/>
          <p:cNvSpPr txBox="1"/>
          <p:nvPr/>
        </p:nvSpPr>
        <p:spPr>
          <a:xfrm>
            <a:off x="7000875" y="2786063"/>
            <a:ext cx="1857375" cy="584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可持续化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5129" name="Text Box 8"/>
          <p:cNvSpPr txBox="1"/>
          <p:nvPr/>
        </p:nvSpPr>
        <p:spPr>
          <a:xfrm>
            <a:off x="1285875" y="6000750"/>
            <a:ext cx="1928813" cy="584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创新意识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5130" name="Text Box 8"/>
          <p:cNvSpPr txBox="1"/>
          <p:nvPr/>
        </p:nvSpPr>
        <p:spPr>
          <a:xfrm>
            <a:off x="4357688" y="6000750"/>
            <a:ext cx="2643187" cy="584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推动社会进步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3175" cy="725487"/>
          </a:xfrm>
          <a:noFill/>
          <a:ln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j-cs"/>
              </a:defRPr>
            </a:lvl1pPr>
          </a:lstStyle>
          <a:p>
            <a:pPr lvl="0"/>
            <a:r>
              <a:t>课标要求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571500" y="1071563"/>
            <a:ext cx="8229600" cy="4525962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/>
            <a:r>
              <a:rPr lang="en-US" altLang="zh-CN"/>
              <a:t>1</a:t>
            </a:r>
            <a:r>
              <a:rPr lang="zh-CN" altLang="en-US"/>
              <a:t>、认识能量转换的基本方式，知道原电池的工作原理，掌握构成原电池的条件。</a:t>
            </a:r>
            <a:endParaRPr lang="en-US" altLang="zh-CN"/>
          </a:p>
          <a:p>
            <a:pPr lvl="0"/>
            <a:r>
              <a:rPr lang="en-US" altLang="zh-CN"/>
              <a:t>2</a:t>
            </a:r>
            <a:r>
              <a:rPr lang="zh-CN" altLang="en-US"/>
              <a:t>、能够正确书写电极方程式和电池总方程式。</a:t>
            </a:r>
            <a:endParaRPr lang="en-US" altLang="zh-CN"/>
          </a:p>
          <a:p>
            <a:pPr lvl="0"/>
            <a:r>
              <a:rPr lang="en-US" altLang="zh-CN"/>
              <a:t>3</a:t>
            </a:r>
            <a:r>
              <a:rPr lang="zh-CN" altLang="en-US"/>
              <a:t>、运用原电池理论的模型认知，能设计简单的原电池。</a:t>
            </a:r>
            <a:endParaRPr lang="en-US" altLang="zh-CN"/>
          </a:p>
          <a:p>
            <a:pPr lvl="0">
              <a:buNone/>
            </a:pPr>
            <a:r>
              <a:rPr lang="en-US" altLang="zh-CN"/>
              <a:t>   4</a:t>
            </a:r>
            <a:r>
              <a:rPr lang="zh-CN" altLang="en-US"/>
              <a:t>、通过对实验现象的证据推理，培养科学探究和创新意识。</a:t>
            </a:r>
            <a:endParaRPr lang="zh-CN" altLang="en-US"/>
          </a:p>
        </p:txBody>
      </p:sp>
      <p:sp>
        <p:nvSpPr>
          <p:cNvPr id="6148" name="标题 1"/>
          <p:cNvSpPr txBox="1"/>
          <p:nvPr/>
        </p:nvSpPr>
        <p:spPr bwMode="auto">
          <a:xfrm>
            <a:off x="642938" y="4143375"/>
            <a:ext cx="2543175" cy="725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hangingPunct="0"/>
            <a:endParaRPr lang="zh-CN" altLang="en-US" sz="4400" b="1">
              <a:solidFill>
                <a:schemeClr val="tx2"/>
              </a:solidFill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6149" name="标题 1"/>
          <p:cNvSpPr txBox="1"/>
          <p:nvPr/>
        </p:nvSpPr>
        <p:spPr bwMode="auto">
          <a:xfrm>
            <a:off x="714375" y="5000625"/>
            <a:ext cx="7858125" cy="142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hangingPunct="0"/>
            <a:endParaRPr lang="zh-CN" altLang="en-US" sz="4400" b="1">
              <a:solidFill>
                <a:schemeClr val="tx2"/>
              </a:solidFill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71675" cy="725487"/>
          </a:xfrm>
          <a:noFill/>
          <a:ln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j-cs"/>
              </a:defRPr>
            </a:lvl1pPr>
          </a:lstStyle>
          <a:p>
            <a:pPr lvl="0"/>
            <a:r>
              <a:rPr lang="zh-CN" altLang="en-US" sz="3200"/>
              <a:t>学生展示</a:t>
            </a:r>
            <a:endParaRPr lang="zh-CN" altLang="en-US" sz="3200"/>
          </a:p>
        </p:txBody>
      </p:sp>
      <p:pic>
        <p:nvPicPr>
          <p:cNvPr id="7171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688" y="1000125"/>
            <a:ext cx="7500937" cy="563721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00238" cy="796925"/>
          </a:xfrm>
          <a:solidFill>
            <a:srgbClr val="FFFF00"/>
          </a:solidFill>
          <a:ln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j-cs"/>
              </a:defRPr>
            </a:lvl1pPr>
          </a:lstStyle>
          <a:p>
            <a:pPr lvl="0"/>
            <a:r>
              <a:rPr lang="zh-CN" altLang="en-US" sz="3200">
                <a:solidFill>
                  <a:srgbClr val="FF0000"/>
                </a:solidFill>
              </a:rPr>
              <a:t>前置作业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 hangingPunct="0"/>
            <a:r>
              <a:rPr kumimoji="1" lang="en-US" altLang="zh-CN" sz="3600" spc="0">
                <a:latin typeface="隶书" panose="02010509060101010101" pitchFamily="49" charset="-122"/>
              </a:rPr>
              <a:t>1</a:t>
            </a:r>
            <a:r>
              <a:rPr kumimoji="1" lang="zh-CN" altLang="en-US" sz="3600" spc="0">
                <a:latin typeface="隶书" panose="02010509060101010101" pitchFamily="49" charset="-122"/>
              </a:rPr>
              <a:t>、</a:t>
            </a:r>
            <a:r>
              <a:rPr kumimoji="1" lang="zh-CN" altLang="en-US" sz="3600" b="1" spc="0">
                <a:latin typeface="隶书" panose="02010509060101010101" pitchFamily="49" charset="-122"/>
              </a:rPr>
              <a:t>如图所示</a:t>
            </a:r>
            <a:r>
              <a:rPr kumimoji="1" lang="zh-CN" altLang="en-US" sz="3600" spc="0">
                <a:latin typeface="隶书" panose="02010509060101010101" pitchFamily="49" charset="-122"/>
              </a:rPr>
              <a:t>，</a:t>
            </a:r>
            <a:r>
              <a:rPr lang="zh-CN" altLang="en-US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当电解质溶液为</a:t>
            </a:r>
            <a:r>
              <a:rPr lang="en-US" altLang="zh-CN" sz="3600" b="1" spc="0">
                <a:solidFill>
                  <a:srgbClr val="101016"/>
                </a:solidFill>
                <a:latin typeface="宋体" panose="02010600030101010101" pitchFamily="2" charset="-122"/>
              </a:rPr>
              <a:t>CuSO</a:t>
            </a:r>
            <a:r>
              <a:rPr lang="en-US" altLang="zh-CN" sz="3600" b="1" spc="0" baseline="-30000">
                <a:solidFill>
                  <a:srgbClr val="101016"/>
                </a:solidFill>
                <a:latin typeface="宋体" panose="02010600030101010101" pitchFamily="2" charset="-122"/>
              </a:rPr>
              <a:t>4</a:t>
            </a:r>
            <a:endParaRPr lang="en-US" altLang="zh-CN" sz="3600" b="1" baseline="-30000">
              <a:solidFill>
                <a:srgbClr val="101016"/>
              </a:solidFill>
              <a:latin typeface="宋体" panose="02010600030101010101" pitchFamily="2" charset="-122"/>
            </a:endParaRPr>
          </a:p>
          <a:p>
            <a:pPr marL="342900" lvl="0" indent="-342900" hangingPunct="0"/>
            <a:r>
              <a:rPr lang="zh-CN" altLang="en-US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溶液时： </a:t>
            </a:r>
            <a:r>
              <a:rPr lang="en-US" altLang="zh-CN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Zn</a:t>
            </a:r>
            <a:r>
              <a:rPr lang="zh-CN" altLang="en-US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电极是</a:t>
            </a:r>
            <a:r>
              <a:rPr lang="en-US" altLang="zh-CN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____</a:t>
            </a:r>
            <a:r>
              <a:rPr lang="zh-CN" altLang="en-US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极，</a:t>
            </a:r>
            <a:endParaRPr lang="en-US" altLang="zh-CN" sz="3600" b="1">
              <a:solidFill>
                <a:srgbClr val="101016"/>
              </a:solidFill>
              <a:latin typeface="Times New Roman" panose="02020603050405020304" pitchFamily="18" charset="0"/>
            </a:endParaRPr>
          </a:p>
          <a:p>
            <a:pPr marL="342900" lvl="0" indent="-342900" hangingPunct="0"/>
            <a:r>
              <a:rPr lang="zh-CN" altLang="en-US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其电极反应为</a:t>
            </a:r>
            <a:r>
              <a:rPr lang="en-US" altLang="zh-CN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_____________</a:t>
            </a:r>
            <a:endParaRPr lang="en-US" altLang="zh-CN" sz="3600" b="1">
              <a:solidFill>
                <a:srgbClr val="101016"/>
              </a:solidFill>
              <a:latin typeface="Times New Roman" panose="02020603050405020304" pitchFamily="18" charset="0"/>
            </a:endParaRPr>
          </a:p>
          <a:p>
            <a:pPr marL="342900" lvl="0" indent="-342900" hangingPunct="0"/>
            <a:r>
              <a:rPr lang="zh-CN" altLang="en-US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，该反应是</a:t>
            </a:r>
            <a:r>
              <a:rPr lang="en-US" altLang="zh-CN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_____</a:t>
            </a:r>
            <a:r>
              <a:rPr lang="zh-CN" altLang="en-US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反应；</a:t>
            </a:r>
            <a:r>
              <a:rPr lang="en-US" altLang="zh-CN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Cu</a:t>
            </a:r>
            <a:r>
              <a:rPr lang="zh-CN" altLang="en-US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电</a:t>
            </a:r>
            <a:endParaRPr lang="en-US" altLang="zh-CN" sz="3600" b="1">
              <a:solidFill>
                <a:srgbClr val="101016"/>
              </a:solidFill>
              <a:latin typeface="Times New Roman" panose="02020603050405020304" pitchFamily="18" charset="0"/>
            </a:endParaRPr>
          </a:p>
          <a:p>
            <a:pPr marL="342900" lvl="0" indent="-342900" hangingPunct="0"/>
            <a:r>
              <a:rPr lang="zh-CN" altLang="en-US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极是</a:t>
            </a:r>
            <a:r>
              <a:rPr lang="en-US" altLang="zh-CN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____</a:t>
            </a:r>
            <a:r>
              <a:rPr lang="zh-CN" altLang="en-US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极，其电极反应</a:t>
            </a:r>
            <a:endParaRPr lang="en-US" altLang="zh-CN" sz="3600" b="1">
              <a:solidFill>
                <a:srgbClr val="101016"/>
              </a:solidFill>
              <a:latin typeface="Times New Roman" panose="02020603050405020304" pitchFamily="18" charset="0"/>
            </a:endParaRPr>
          </a:p>
          <a:p>
            <a:pPr marL="342900" lvl="0" indent="-342900" hangingPunct="0"/>
            <a:r>
              <a:rPr lang="zh-CN" altLang="en-US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为</a:t>
            </a:r>
            <a:r>
              <a:rPr lang="en-US" altLang="zh-CN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_________   ,  </a:t>
            </a:r>
            <a:r>
              <a:rPr lang="zh-CN" altLang="en-US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该反应</a:t>
            </a:r>
            <a:endParaRPr lang="en-US" altLang="zh-CN" sz="3600" b="1">
              <a:solidFill>
                <a:srgbClr val="101016"/>
              </a:solidFill>
              <a:latin typeface="Times New Roman" panose="02020603050405020304" pitchFamily="18" charset="0"/>
            </a:endParaRPr>
          </a:p>
          <a:p>
            <a:pPr marL="342900" lvl="0" indent="-342900" hangingPunct="0"/>
            <a:r>
              <a:rPr lang="zh-CN" altLang="en-US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是</a:t>
            </a:r>
            <a:r>
              <a:rPr lang="en-US" altLang="zh-CN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3600" b="1" spc="0">
                <a:solidFill>
                  <a:srgbClr val="101016"/>
                </a:solidFill>
                <a:latin typeface="Times New Roman" panose="02020603050405020304" pitchFamily="18" charset="0"/>
              </a:rPr>
              <a:t>反应</a:t>
            </a:r>
            <a:r>
              <a:rPr lang="en-US" altLang="zh-CN" sz="2800" b="1" spc="0">
                <a:solidFill>
                  <a:srgbClr val="101016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b="1">
              <a:solidFill>
                <a:srgbClr val="10101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 Box 14"/>
          <p:cNvSpPr txBox="1"/>
          <p:nvPr/>
        </p:nvSpPr>
        <p:spPr>
          <a:xfrm>
            <a:off x="4929188" y="2143125"/>
            <a:ext cx="5905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负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7" name="Text Box 15"/>
          <p:cNvSpPr txBox="1"/>
          <p:nvPr/>
        </p:nvSpPr>
        <p:spPr>
          <a:xfrm>
            <a:off x="3714750" y="2928938"/>
            <a:ext cx="30003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Zn 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2e </a:t>
            </a:r>
            <a:r>
              <a:rPr kumimoji="1" lang="en-US" altLang="zh-CN" sz="2800" b="1" baseline="4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-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= Zn </a:t>
            </a:r>
            <a:r>
              <a:rPr kumimoji="1" lang="en-US" altLang="zh-CN" sz="2800" b="1" baseline="4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2+</a:t>
            </a:r>
            <a:endParaRPr kumimoji="1" lang="en-US" altLang="zh-CN" sz="2800" b="1" baseline="4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8" name="Text Box 16"/>
          <p:cNvSpPr txBox="1"/>
          <p:nvPr/>
        </p:nvSpPr>
        <p:spPr>
          <a:xfrm>
            <a:off x="3286125" y="3571875"/>
            <a:ext cx="100012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氧化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9" name="Text Box 17"/>
          <p:cNvSpPr txBox="1"/>
          <p:nvPr/>
        </p:nvSpPr>
        <p:spPr>
          <a:xfrm>
            <a:off x="2000250" y="4143375"/>
            <a:ext cx="5905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正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0" name="Text Box 18"/>
          <p:cNvSpPr txBox="1"/>
          <p:nvPr/>
        </p:nvSpPr>
        <p:spPr>
          <a:xfrm>
            <a:off x="1285875" y="4929188"/>
            <a:ext cx="3643313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Cu</a:t>
            </a:r>
            <a:r>
              <a:rPr kumimoji="1" lang="en-US" altLang="zh-CN" sz="2800" b="1" baseline="4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2+ 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+ 2e </a:t>
            </a:r>
            <a:r>
              <a:rPr kumimoji="1" lang="en-US" altLang="zh-CN" sz="2800" b="1" baseline="4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-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=   Cu  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01" name="Text Box 19"/>
          <p:cNvSpPr txBox="1"/>
          <p:nvPr/>
        </p:nvSpPr>
        <p:spPr>
          <a:xfrm>
            <a:off x="1500188" y="5500688"/>
            <a:ext cx="99695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还原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8202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9438" y="2500313"/>
            <a:ext cx="2214562" cy="3286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/>
          <p:nvPr/>
        </p:nvSpPr>
        <p:spPr>
          <a:xfrm>
            <a:off x="3203575" y="1428750"/>
            <a:ext cx="5654675" cy="18653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30000"/>
              </a:spcBef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负极：</a:t>
            </a:r>
            <a:r>
              <a:rPr lang="zh-CN" altLang="en-US" b="1" u="sng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30000"/>
              </a:spcBef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正极：</a:t>
            </a:r>
            <a:r>
              <a:rPr lang="zh-CN" altLang="en-US" b="1" u="sng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30000"/>
              </a:spcBef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总反应：</a:t>
            </a:r>
            <a:r>
              <a:rPr lang="zh-CN" altLang="en-US" b="1" u="sng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10243" name="Line 3"/>
          <p:cNvCxnSpPr/>
          <p:nvPr/>
        </p:nvCxnSpPr>
        <p:spPr>
          <a:xfrm>
            <a:off x="949325" y="5078413"/>
            <a:ext cx="15001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</a:ln>
        </p:spPr>
      </p:cxnSp>
      <p:cxnSp>
        <p:nvCxnSpPr>
          <p:cNvPr id="10244" name="Line 4"/>
          <p:cNvCxnSpPr/>
          <p:nvPr/>
        </p:nvCxnSpPr>
        <p:spPr>
          <a:xfrm>
            <a:off x="676275" y="4684713"/>
            <a:ext cx="17732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</a:ln>
        </p:spPr>
      </p:cxnSp>
      <p:cxnSp>
        <p:nvCxnSpPr>
          <p:cNvPr id="10245" name="Line 5"/>
          <p:cNvCxnSpPr/>
          <p:nvPr/>
        </p:nvCxnSpPr>
        <p:spPr>
          <a:xfrm>
            <a:off x="539750" y="4291013"/>
            <a:ext cx="20462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</a:ln>
        </p:spPr>
      </p:cxnSp>
      <p:sp>
        <p:nvSpPr>
          <p:cNvPr id="10246" name="Oval 25"/>
          <p:cNvSpPr/>
          <p:nvPr/>
        </p:nvSpPr>
        <p:spPr>
          <a:xfrm>
            <a:off x="1403350" y="1346200"/>
            <a:ext cx="504825" cy="636588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7" name="Text Box 26"/>
          <p:cNvSpPr txBox="1"/>
          <p:nvPr/>
        </p:nvSpPr>
        <p:spPr>
          <a:xfrm>
            <a:off x="3214688" y="3714750"/>
            <a:ext cx="5643562" cy="18653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30000"/>
              </a:spcBef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电子流动方向：</a:t>
            </a: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30000"/>
              </a:spcBef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阴、阳离子流动方向：</a:t>
            </a:r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30000"/>
              </a:spcBef>
              <a:buNone/>
            </a:pPr>
            <a:endParaRPr lang="zh-CN" altLang="en-US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0248" name="Group 27"/>
          <p:cNvGrpSpPr/>
          <p:nvPr/>
        </p:nvGrpSpPr>
        <p:grpSpPr>
          <a:xfrm>
            <a:off x="684213" y="1916113"/>
            <a:ext cx="503237" cy="866775"/>
            <a:chOff x="657" y="1117"/>
            <a:chExt cx="317" cy="546"/>
          </a:xfrm>
        </p:grpSpPr>
        <p:sp>
          <p:nvSpPr>
            <p:cNvPr id="10290" name="Text Box 28"/>
            <p:cNvSpPr txBox="1"/>
            <p:nvPr/>
          </p:nvSpPr>
          <p:spPr>
            <a:xfrm>
              <a:off x="657" y="1298"/>
              <a:ext cx="317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e</a:t>
              </a:r>
              <a:endPara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0291" name="Line 29"/>
            <p:cNvCxnSpPr/>
            <p:nvPr/>
          </p:nvCxnSpPr>
          <p:spPr>
            <a:xfrm flipH="1" flipV="1">
              <a:off x="793" y="1117"/>
              <a:ext cx="0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tailEnd type="arrow"/>
            </a:ln>
          </p:spPr>
        </p:cxnSp>
      </p:grpSp>
      <p:grpSp>
        <p:nvGrpSpPr>
          <p:cNvPr id="10249" name="Group 30"/>
          <p:cNvGrpSpPr/>
          <p:nvPr/>
        </p:nvGrpSpPr>
        <p:grpSpPr>
          <a:xfrm>
            <a:off x="1044575" y="4579938"/>
            <a:ext cx="936625" cy="584200"/>
            <a:chOff x="793" y="2659"/>
            <a:chExt cx="590" cy="368"/>
          </a:xfrm>
        </p:grpSpPr>
        <p:sp>
          <p:nvSpPr>
            <p:cNvPr id="10288" name="Text Box 31"/>
            <p:cNvSpPr txBox="1"/>
            <p:nvPr/>
          </p:nvSpPr>
          <p:spPr>
            <a:xfrm>
              <a:off x="793" y="2659"/>
              <a:ext cx="467" cy="3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H</a:t>
              </a:r>
              <a:r>
                <a:rPr lang="en-US" altLang="zh-CN" b="1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+</a:t>
              </a:r>
              <a:endParaRPr lang="zh-CN" altLang="en-US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0289" name="Line 32"/>
            <p:cNvCxnSpPr/>
            <p:nvPr/>
          </p:nvCxnSpPr>
          <p:spPr>
            <a:xfrm flipV="1">
              <a:off x="1156" y="2840"/>
              <a:ext cx="22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tailEnd type="triangle"/>
            </a:ln>
          </p:spPr>
        </p:cxnSp>
      </p:grpSp>
      <p:sp>
        <p:nvSpPr>
          <p:cNvPr id="10250" name="Text Box 34"/>
          <p:cNvSpPr txBox="1"/>
          <p:nvPr/>
        </p:nvSpPr>
        <p:spPr>
          <a:xfrm>
            <a:off x="4429125" y="2019300"/>
            <a:ext cx="23590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kumimoji="1"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2H</a:t>
            </a:r>
            <a:r>
              <a:rPr kumimoji="1" lang="en-US" altLang="zh-CN" sz="2800" b="1" baseline="30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kumimoji="1"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+2e</a:t>
            </a:r>
            <a:r>
              <a:rPr kumimoji="1" lang="en-US" altLang="zh-CN" sz="2800" b="1" baseline="30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kumimoji="1"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=H</a:t>
            </a:r>
            <a:r>
              <a:rPr kumimoji="1" lang="en-US" altLang="zh-CN" sz="28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kumimoji="1"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↑</a:t>
            </a:r>
            <a:endParaRPr kumimoji="1" lang="en-US" altLang="zh-CN" sz="2800" b="1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51" name="Text Box 35"/>
          <p:cNvSpPr txBox="1"/>
          <p:nvPr/>
        </p:nvSpPr>
        <p:spPr>
          <a:xfrm>
            <a:off x="4429125" y="1447800"/>
            <a:ext cx="2573338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kumimoji="1"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Zn</a:t>
            </a:r>
            <a:r>
              <a:rPr kumimoji="1" lang="zh-CN" altLang="en-US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kumimoji="1"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2e</a:t>
            </a:r>
            <a:r>
              <a:rPr kumimoji="1" lang="en-US" altLang="zh-CN" sz="2800" b="1" baseline="30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kumimoji="1"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=Zn</a:t>
            </a:r>
            <a:r>
              <a:rPr kumimoji="1" lang="en-US" altLang="zh-CN" sz="2800" b="1" baseline="30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2+</a:t>
            </a:r>
            <a:endParaRPr kumimoji="1" lang="en-US" altLang="zh-CN" sz="2800" b="1" baseline="3000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52" name="Text Box 36"/>
          <p:cNvSpPr txBox="1"/>
          <p:nvPr/>
        </p:nvSpPr>
        <p:spPr>
          <a:xfrm>
            <a:off x="4786313" y="2662238"/>
            <a:ext cx="37496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kumimoji="1"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Zn + 2H</a:t>
            </a:r>
            <a:r>
              <a:rPr kumimoji="1" lang="en-US" altLang="zh-CN" sz="2800" b="1" baseline="30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kumimoji="1"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Zn</a:t>
            </a:r>
            <a:r>
              <a:rPr kumimoji="1" lang="en-US" altLang="zh-CN" sz="2800" b="1" baseline="30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2+ </a:t>
            </a:r>
            <a:r>
              <a:rPr kumimoji="1"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H</a:t>
            </a:r>
            <a:r>
              <a:rPr kumimoji="1" lang="en-US" altLang="zh-CN" sz="28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kumimoji="1"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↑</a:t>
            </a:r>
            <a:endParaRPr kumimoji="1" lang="en-US" altLang="zh-CN" sz="2800" b="1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53" name="Text Box 37"/>
          <p:cNvSpPr txBox="1"/>
          <p:nvPr/>
        </p:nvSpPr>
        <p:spPr>
          <a:xfrm>
            <a:off x="6623050" y="1447800"/>
            <a:ext cx="2520950" cy="5238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kumimoji="1" lang="zh-CN" altLang="en-US" sz="2800" b="1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（氧化反应）</a:t>
            </a:r>
            <a:endParaRPr kumimoji="1" lang="zh-CN" altLang="en-US" sz="2800" b="1">
              <a:solidFill>
                <a:srgbClr val="A5002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54" name="Text Box 38"/>
          <p:cNvSpPr txBox="1"/>
          <p:nvPr/>
        </p:nvSpPr>
        <p:spPr>
          <a:xfrm>
            <a:off x="6643688" y="2019300"/>
            <a:ext cx="2500312" cy="52387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kumimoji="1" lang="zh-CN" altLang="en-US" sz="2800" b="1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（还原反应）</a:t>
            </a:r>
            <a:endParaRPr kumimoji="1" lang="zh-CN" altLang="en-US" sz="2800" b="1">
              <a:solidFill>
                <a:srgbClr val="A5002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55" name="Text Box 43"/>
          <p:cNvSpPr txBox="1"/>
          <p:nvPr/>
        </p:nvSpPr>
        <p:spPr>
          <a:xfrm>
            <a:off x="144463" y="2419350"/>
            <a:ext cx="6842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(–)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56" name="Text Box 44"/>
          <p:cNvSpPr txBox="1"/>
          <p:nvPr/>
        </p:nvSpPr>
        <p:spPr>
          <a:xfrm>
            <a:off x="2268538" y="2419350"/>
            <a:ext cx="6842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57" name="Text Box 46"/>
          <p:cNvSpPr txBox="1"/>
          <p:nvPr/>
        </p:nvSpPr>
        <p:spPr>
          <a:xfrm>
            <a:off x="1000125" y="611188"/>
            <a:ext cx="7188200" cy="708025"/>
          </a:xfrm>
          <a:prstGeom prst="rect">
            <a:avLst/>
          </a:prstGeom>
          <a:solidFill>
            <a:srgbClr val="FFC000"/>
          </a:solidFill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defTabSz="956945">
              <a:lnSpc>
                <a:spcPct val="125000"/>
              </a:lnSpc>
              <a:spcBef>
                <a:spcPct val="0"/>
              </a:spcBef>
              <a:buSzPct val="85000"/>
              <a:buNone/>
            </a:pPr>
            <a:r>
              <a:rPr lang="zh-CN" altLang="en-US" b="1">
                <a:latin typeface="Times New Roman" panose="02020603050405020304" pitchFamily="18" charset="0"/>
                <a:ea typeface="仿宋_GB2312" pitchFamily="49" charset="-122"/>
              </a:rPr>
              <a:t>回顾铜锌原电池的工作原理是怎样的？</a:t>
            </a:r>
            <a:endParaRPr lang="zh-CN" altLang="en-US" b="1"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grpSp>
        <p:nvGrpSpPr>
          <p:cNvPr id="10258" name="Group 6"/>
          <p:cNvGrpSpPr/>
          <p:nvPr/>
        </p:nvGrpSpPr>
        <p:grpSpPr>
          <a:xfrm>
            <a:off x="144463" y="1700213"/>
            <a:ext cx="2886075" cy="4264025"/>
            <a:chOff x="204" y="1071"/>
            <a:chExt cx="1818" cy="2686"/>
          </a:xfrm>
        </p:grpSpPr>
        <p:grpSp>
          <p:nvGrpSpPr>
            <p:cNvPr id="10270" name="Group 7"/>
            <p:cNvGrpSpPr/>
            <p:nvPr/>
          </p:nvGrpSpPr>
          <p:grpSpPr>
            <a:xfrm>
              <a:off x="249" y="1842"/>
              <a:ext cx="1588" cy="1543"/>
              <a:chOff x="2592" y="2382"/>
              <a:chExt cx="861" cy="894"/>
            </a:xfrm>
          </p:grpSpPr>
          <p:cxnSp>
            <p:nvCxnSpPr>
              <p:cNvPr id="10280" name="Line 8"/>
              <p:cNvCxnSpPr/>
              <p:nvPr/>
            </p:nvCxnSpPr>
            <p:spPr>
              <a:xfrm flipH="1">
                <a:off x="2688" y="2496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0281" name="Line 9"/>
              <p:cNvCxnSpPr/>
              <p:nvPr/>
            </p:nvCxnSpPr>
            <p:spPr>
              <a:xfrm rot="5400000" flipH="1">
                <a:off x="3048" y="2952"/>
                <a:ext cx="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0282" name="Line 10"/>
              <p:cNvCxnSpPr/>
              <p:nvPr/>
            </p:nvCxnSpPr>
            <p:spPr>
              <a:xfrm flipH="1">
                <a:off x="3408" y="2496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0283" name="Line 11"/>
              <p:cNvCxnSpPr/>
              <p:nvPr/>
            </p:nvCxnSpPr>
            <p:spPr>
              <a:xfrm rot="5400000" flipH="1">
                <a:off x="3048" y="2040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</p:spPr>
          </p:cxnSp>
          <p:sp>
            <p:nvSpPr>
              <p:cNvPr id="10284" name="Freeform 12"/>
              <p:cNvSpPr/>
              <p:nvPr/>
            </p:nvSpPr>
            <p:spPr bwMode="auto">
              <a:xfrm>
                <a:off x="2688" y="3204"/>
                <a:ext cx="108" cy="72"/>
              </a:xfrm>
              <a:custGeom>
                <a:avLst/>
                <a:gdLst>
                  <a:gd name="GT0" fmla="+- l w 0"/>
                  <a:gd name="GT1" fmla="+- t h 0"/>
                </a:gdLst>
                <a:ahLst/>
                <a:cxnLst>
                  <a:cxn ang="0">
                    <a:pos x="0" y="0"/>
                  </a:cxn>
                  <a:cxn ang="0">
                    <a:pos x="108" y="72"/>
                  </a:cxn>
                </a:cxnLst>
                <a:rect l="l" t="t" r="GT0" b="GT1"/>
                <a:pathLst>
                  <a:path w="108" h="72">
                    <a:moveTo>
                      <a:pt x="0" y="0"/>
                    </a:moveTo>
                    <a:cubicBezTo>
                      <a:pt x="26" y="39"/>
                      <a:pt x="57" y="72"/>
                      <a:pt x="108" y="72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/>
            </p:txBody>
          </p:sp>
          <p:sp>
            <p:nvSpPr>
              <p:cNvPr id="10285" name="Freeform 13"/>
              <p:cNvSpPr/>
              <p:nvPr/>
            </p:nvSpPr>
            <p:spPr bwMode="auto">
              <a:xfrm>
                <a:off x="3324" y="3192"/>
                <a:ext cx="84" cy="72"/>
              </a:xfrm>
              <a:custGeom>
                <a:avLst/>
                <a:gdLst>
                  <a:gd name="GT0" fmla="+- l w 0"/>
                  <a:gd name="GT1" fmla="+- t h 0"/>
                </a:gdLst>
                <a:ahLst/>
                <a:cxnLst>
                  <a:cxn ang="0">
                    <a:pos x="84" y="0"/>
                  </a:cxn>
                  <a:cxn ang="0">
                    <a:pos x="36" y="60"/>
                  </a:cxn>
                  <a:cxn ang="0">
                    <a:pos x="0" y="72"/>
                  </a:cxn>
                </a:cxnLst>
                <a:rect l="l" t="t" r="GT0" b="GT1"/>
                <a:pathLst>
                  <a:path w="84" h="72">
                    <a:moveTo>
                      <a:pt x="84" y="0"/>
                    </a:moveTo>
                    <a:cubicBezTo>
                      <a:pt x="70" y="42"/>
                      <a:pt x="79" y="38"/>
                      <a:pt x="36" y="60"/>
                    </a:cubicBezTo>
                    <a:cubicBezTo>
                      <a:pt x="25" y="66"/>
                      <a:pt x="0" y="72"/>
                      <a:pt x="0" y="72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/>
            </p:txBody>
          </p:sp>
          <p:sp>
            <p:nvSpPr>
              <p:cNvPr id="10286" name="Freeform 14"/>
              <p:cNvSpPr/>
              <p:nvPr/>
            </p:nvSpPr>
            <p:spPr bwMode="auto">
              <a:xfrm>
                <a:off x="3408" y="2400"/>
                <a:ext cx="45" cy="120"/>
              </a:xfrm>
              <a:custGeom>
                <a:avLst/>
                <a:gdLst>
                  <a:gd name="GT0" fmla="+- l w 0"/>
                  <a:gd name="GT1" fmla="+- t h 0"/>
                </a:gdLst>
                <a:ahLst/>
                <a:cxnLst>
                  <a:cxn ang="0">
                    <a:pos x="0" y="0"/>
                  </a:cxn>
                  <a:cxn ang="0">
                    <a:pos x="36" y="12"/>
                  </a:cxn>
                  <a:cxn ang="0">
                    <a:pos x="0" y="120"/>
                  </a:cxn>
                </a:cxnLst>
                <a:rect l="l" t="t" r="GT0" b="GT1"/>
                <a:pathLst>
                  <a:path w="45" h="120">
                    <a:moveTo>
                      <a:pt x="0" y="0"/>
                    </a:moveTo>
                    <a:cubicBezTo>
                      <a:pt x="12" y="4"/>
                      <a:pt x="31" y="0"/>
                      <a:pt x="36" y="12"/>
                    </a:cubicBezTo>
                    <a:cubicBezTo>
                      <a:pt x="45" y="34"/>
                      <a:pt x="11" y="99"/>
                      <a:pt x="0" y="12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/>
            </p:txBody>
          </p:sp>
          <p:sp>
            <p:nvSpPr>
              <p:cNvPr id="10287" name="Freeform 15"/>
              <p:cNvSpPr/>
              <p:nvPr/>
            </p:nvSpPr>
            <p:spPr bwMode="auto">
              <a:xfrm>
                <a:off x="2592" y="2382"/>
                <a:ext cx="108" cy="118"/>
              </a:xfrm>
              <a:custGeom>
                <a:avLst/>
                <a:gdLst>
                  <a:gd name="GT0" fmla="+- l w 0"/>
                  <a:gd name="GT1" fmla="+- t h 0"/>
                </a:gdLst>
                <a:ahLst/>
                <a:cxnLst>
                  <a:cxn ang="0">
                    <a:pos x="108" y="6"/>
                  </a:cxn>
                  <a:cxn ang="0">
                    <a:pos x="12" y="18"/>
                  </a:cxn>
                  <a:cxn ang="0">
                    <a:pos x="36" y="54"/>
                  </a:cxn>
                  <a:cxn ang="0">
                    <a:pos x="72" y="78"/>
                  </a:cxn>
                  <a:cxn ang="0">
                    <a:pos x="96" y="114"/>
                  </a:cxn>
                </a:cxnLst>
                <a:rect l="l" t="t" r="GT0" b="GT1"/>
                <a:pathLst>
                  <a:path w="108" h="118">
                    <a:moveTo>
                      <a:pt x="108" y="6"/>
                    </a:moveTo>
                    <a:cubicBezTo>
                      <a:pt x="76" y="10"/>
                      <a:pt x="39" y="0"/>
                      <a:pt x="12" y="18"/>
                    </a:cubicBezTo>
                    <a:cubicBezTo>
                      <a:pt x="0" y="26"/>
                      <a:pt x="26" y="44"/>
                      <a:pt x="36" y="54"/>
                    </a:cubicBezTo>
                    <a:cubicBezTo>
                      <a:pt x="46" y="64"/>
                      <a:pt x="60" y="70"/>
                      <a:pt x="72" y="78"/>
                    </a:cubicBezTo>
                    <a:cubicBezTo>
                      <a:pt x="85" y="118"/>
                      <a:pt x="71" y="114"/>
                      <a:pt x="96" y="114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/>
            </p:txBody>
          </p:sp>
        </p:grpSp>
        <p:sp>
          <p:nvSpPr>
            <p:cNvPr id="10271" name="Text Box 16"/>
            <p:cNvSpPr txBox="1"/>
            <p:nvPr/>
          </p:nvSpPr>
          <p:spPr>
            <a:xfrm>
              <a:off x="566" y="3430"/>
              <a:ext cx="1035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kumimoji="1"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kumimoji="1"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稀硫酸</a:t>
              </a:r>
              <a:endParaRPr kumimoji="1"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272" name="Rectangle 17"/>
            <p:cNvSpPr/>
            <p:nvPr/>
          </p:nvSpPr>
          <p:spPr>
            <a:xfrm>
              <a:off x="1383" y="1979"/>
              <a:ext cx="188" cy="1315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F5EC41"/>
                </a:gs>
                <a:gs pos="100000">
                  <a:srgbClr val="FF0000"/>
                </a:gs>
              </a:gsLst>
              <a:lin ang="0" scaled="1"/>
            </a:gra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273" name="Rectangle 18"/>
            <p:cNvSpPr/>
            <p:nvPr/>
          </p:nvSpPr>
          <p:spPr>
            <a:xfrm>
              <a:off x="612" y="1979"/>
              <a:ext cx="182" cy="1310"/>
            </a:xfrm>
            <a:prstGeom prst="rect">
              <a:avLst/>
            </a:prstGeom>
            <a:solidFill>
              <a:srgbClr val="E0EFFC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274" name="Text Box 19"/>
            <p:cNvSpPr txBox="1"/>
            <p:nvPr/>
          </p:nvSpPr>
          <p:spPr>
            <a:xfrm>
              <a:off x="204" y="1251"/>
              <a:ext cx="428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kumimoji="1" lang="en-US" altLang="zh-CN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Zn</a:t>
              </a:r>
              <a:endParaRPr kumimoji="1"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275" name="Text Box 20"/>
            <p:cNvSpPr txBox="1"/>
            <p:nvPr/>
          </p:nvSpPr>
          <p:spPr>
            <a:xfrm>
              <a:off x="1565" y="1251"/>
              <a:ext cx="457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kumimoji="1"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Cu</a:t>
              </a:r>
              <a:endParaRPr kumimoji="1"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10276" name="Group 21"/>
            <p:cNvGrpSpPr/>
            <p:nvPr/>
          </p:nvGrpSpPr>
          <p:grpSpPr>
            <a:xfrm>
              <a:off x="703" y="1071"/>
              <a:ext cx="772" cy="908"/>
              <a:chOff x="930" y="1071"/>
              <a:chExt cx="635" cy="590"/>
            </a:xfrm>
          </p:grpSpPr>
          <p:cxnSp>
            <p:nvCxnSpPr>
              <p:cNvPr id="10277" name="Line 22"/>
              <p:cNvCxnSpPr/>
              <p:nvPr/>
            </p:nvCxnSpPr>
            <p:spPr>
              <a:xfrm>
                <a:off x="930" y="1071"/>
                <a:ext cx="63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0278" name="Line 23"/>
              <p:cNvCxnSpPr/>
              <p:nvPr/>
            </p:nvCxnSpPr>
            <p:spPr>
              <a:xfrm flipH="1">
                <a:off x="930" y="1071"/>
                <a:ext cx="0" cy="5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0279" name="Line 24"/>
              <p:cNvCxnSpPr/>
              <p:nvPr/>
            </p:nvCxnSpPr>
            <p:spPr>
              <a:xfrm flipH="1">
                <a:off x="1565" y="1071"/>
                <a:ext cx="0" cy="5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</p:spPr>
          </p:cxnSp>
        </p:grpSp>
      </p:grpSp>
      <p:sp>
        <p:nvSpPr>
          <p:cNvPr id="10259" name="矩形 49"/>
          <p:cNvSpPr/>
          <p:nvPr/>
        </p:nvSpPr>
        <p:spPr>
          <a:xfrm>
            <a:off x="6143625" y="3786188"/>
            <a:ext cx="1985963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1000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负极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→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正极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60" name="矩形 50"/>
          <p:cNvSpPr/>
          <p:nvPr/>
        </p:nvSpPr>
        <p:spPr>
          <a:xfrm>
            <a:off x="3357563" y="4857750"/>
            <a:ext cx="550068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10000"/>
              </a:spcBef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</a:t>
            </a:r>
            <a:r>
              <a:rPr lang="en-US" altLang="zh-CN" sz="2800" b="1" baseline="-6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6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→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负极；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→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正极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0261" name="Group 39"/>
          <p:cNvGrpSpPr/>
          <p:nvPr/>
        </p:nvGrpSpPr>
        <p:grpSpPr>
          <a:xfrm>
            <a:off x="928688" y="4214813"/>
            <a:ext cx="1500187" cy="461962"/>
            <a:chOff x="684" y="2338"/>
            <a:chExt cx="755" cy="485"/>
          </a:xfrm>
        </p:grpSpPr>
        <p:sp>
          <p:nvSpPr>
            <p:cNvPr id="10268" name="Text Box 40"/>
            <p:cNvSpPr txBox="1"/>
            <p:nvPr/>
          </p:nvSpPr>
          <p:spPr>
            <a:xfrm>
              <a:off x="793" y="2338"/>
              <a:ext cx="646" cy="48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SO</a:t>
              </a:r>
              <a:r>
                <a:rPr lang="en-US" altLang="zh-CN" sz="2400" b="1" baseline="-6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r>
                <a:rPr lang="en-US" altLang="zh-CN" sz="2400" b="1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b="1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</a:t>
              </a:r>
              <a:endParaRPr lang="zh-CN" altLang="en-US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0269" name="Line 41"/>
            <p:cNvCxnSpPr/>
            <p:nvPr/>
          </p:nvCxnSpPr>
          <p:spPr>
            <a:xfrm flipH="1">
              <a:off x="684" y="2563"/>
              <a:ext cx="15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tailEnd type="triangle"/>
            </a:ln>
          </p:spPr>
        </p:cxnSp>
      </p:grpSp>
      <p:sp>
        <p:nvSpPr>
          <p:cNvPr id="10262" name="Text Box 19"/>
          <p:cNvSpPr txBox="1"/>
          <p:nvPr/>
        </p:nvSpPr>
        <p:spPr>
          <a:xfrm>
            <a:off x="500063" y="4500563"/>
            <a:ext cx="681037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kumimoji="1"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Zn</a:t>
            </a:r>
            <a:r>
              <a:rPr kumimoji="1" lang="en-US" altLang="zh-CN" sz="20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2+</a:t>
            </a:r>
            <a:endParaRPr kumimoji="1" lang="en-US" altLang="zh-CN" sz="2000" b="1" baseline="30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63" name="Text Box 28"/>
          <p:cNvSpPr txBox="1"/>
          <p:nvPr/>
        </p:nvSpPr>
        <p:spPr>
          <a:xfrm>
            <a:off x="1928813" y="4144963"/>
            <a:ext cx="503237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</a:t>
            </a:r>
            <a:r>
              <a:rPr lang="en-US" altLang="zh-CN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endParaRPr lang="en-US" altLang="zh-CN" b="1" baseline="30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64" name="Text Box 28"/>
          <p:cNvSpPr txBox="1"/>
          <p:nvPr/>
        </p:nvSpPr>
        <p:spPr>
          <a:xfrm>
            <a:off x="1000125" y="6002338"/>
            <a:ext cx="457200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65" name="Text Box 46"/>
          <p:cNvSpPr txBox="1"/>
          <p:nvPr/>
        </p:nvSpPr>
        <p:spPr>
          <a:xfrm>
            <a:off x="714375" y="5961063"/>
            <a:ext cx="3857625" cy="644525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defTabSz="956945">
              <a:lnSpc>
                <a:spcPct val="125000"/>
              </a:lnSpc>
              <a:spcBef>
                <a:spcPct val="0"/>
              </a:spcBef>
              <a:buSzPct val="85000"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化学能转化为电能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10266" name="Text Box 46"/>
          <p:cNvSpPr txBox="1"/>
          <p:nvPr/>
        </p:nvSpPr>
        <p:spPr>
          <a:xfrm>
            <a:off x="177800" y="-47625"/>
            <a:ext cx="4251325" cy="706438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defTabSz="956945">
              <a:lnSpc>
                <a:spcPct val="125000"/>
              </a:lnSpc>
              <a:spcBef>
                <a:spcPct val="0"/>
              </a:spcBef>
              <a:buSzPct val="85000"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主题一  单液原电池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10267" name="Text Box 46"/>
          <p:cNvSpPr txBox="1"/>
          <p:nvPr/>
        </p:nvSpPr>
        <p:spPr>
          <a:xfrm>
            <a:off x="5072063" y="5607050"/>
            <a:ext cx="4071937" cy="646113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defTabSz="956945">
              <a:lnSpc>
                <a:spcPct val="125000"/>
              </a:lnSpc>
              <a:spcBef>
                <a:spcPct val="0"/>
              </a:spcBef>
              <a:buSzPct val="85000"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阴负阳正，负负正正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5"/>
          <p:cNvSpPr txBox="1"/>
          <p:nvPr/>
        </p:nvSpPr>
        <p:spPr>
          <a:xfrm>
            <a:off x="3143250" y="714375"/>
            <a:ext cx="571500" cy="1366838"/>
          </a:xfrm>
          <a:prstGeom prst="rect">
            <a:avLst/>
          </a:prstGeom>
          <a:solidFill>
            <a:srgbClr val="FF66FF"/>
          </a:solidFill>
          <a:ln>
            <a:solidFill>
              <a:srgbClr val="0000FF"/>
            </a:solidFill>
            <a:miter lim="800000"/>
          </a:ln>
        </p:spPr>
        <p:txBody>
          <a:bodyPr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守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恒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11267" name="直接箭头连接符 63"/>
          <p:cNvCxnSpPr/>
          <p:nvPr/>
        </p:nvCxnSpPr>
        <p:spPr>
          <a:xfrm rot="5400000" flipH="1" flipV="1">
            <a:off x="2572544" y="4642644"/>
            <a:ext cx="714375" cy="1587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arrow"/>
          </a:ln>
        </p:spPr>
      </p:cxnSp>
      <p:sp>
        <p:nvSpPr>
          <p:cNvPr id="11268" name="TextBox 55"/>
          <p:cNvSpPr txBox="1"/>
          <p:nvPr/>
        </p:nvSpPr>
        <p:spPr>
          <a:xfrm>
            <a:off x="2928938" y="4286250"/>
            <a:ext cx="571500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9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失</a:t>
            </a:r>
            <a:r>
              <a:rPr lang="en-US" altLang="zh-CN" sz="19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</a:t>
            </a:r>
            <a:r>
              <a:rPr lang="en-US" altLang="zh-CN" sz="19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endParaRPr lang="zh-CN" altLang="en-US" sz="19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11269" name="直接箭头连接符 78"/>
          <p:cNvCxnSpPr/>
          <p:nvPr/>
        </p:nvCxnSpPr>
        <p:spPr>
          <a:xfrm flipV="1">
            <a:off x="1928813" y="5500688"/>
            <a:ext cx="5786437" cy="0"/>
          </a:xfrm>
          <a:prstGeom prst="line">
            <a:avLst/>
          </a:prstGeom>
          <a:noFill/>
          <a:ln w="38100">
            <a:solidFill>
              <a:prstClr val="black"/>
            </a:solidFill>
            <a:miter lim="800000"/>
            <a:tailEnd type="arrow"/>
          </a:ln>
        </p:spPr>
      </p:cxnSp>
      <p:cxnSp>
        <p:nvCxnSpPr>
          <p:cNvPr id="11270" name="直接箭头连接符 79"/>
          <p:cNvCxnSpPr/>
          <p:nvPr/>
        </p:nvCxnSpPr>
        <p:spPr>
          <a:xfrm flipH="1" flipV="1">
            <a:off x="1928813" y="1643063"/>
            <a:ext cx="0" cy="3773487"/>
          </a:xfrm>
          <a:prstGeom prst="line">
            <a:avLst/>
          </a:prstGeom>
          <a:noFill/>
          <a:ln w="38100">
            <a:solidFill>
              <a:prstClr val="black"/>
            </a:solidFill>
            <a:miter lim="800000"/>
            <a:tailEnd type="arrow"/>
          </a:ln>
        </p:spPr>
      </p:cxnSp>
      <p:cxnSp>
        <p:nvCxnSpPr>
          <p:cNvPr id="11271" name="直接连接符 80"/>
          <p:cNvCxnSpPr/>
          <p:nvPr/>
        </p:nvCxnSpPr>
        <p:spPr>
          <a:xfrm rot="16200000" flipH="1">
            <a:off x="2928937" y="5429251"/>
            <a:ext cx="142875" cy="0"/>
          </a:xfrm>
          <a:prstGeom prst="line">
            <a:avLst/>
          </a:prstGeom>
          <a:noFill/>
          <a:ln w="28575">
            <a:solidFill>
              <a:prstClr val="black"/>
            </a:solidFill>
            <a:miter lim="800000"/>
          </a:ln>
        </p:spPr>
      </p:cxnSp>
      <p:sp>
        <p:nvSpPr>
          <p:cNvPr id="11272" name="TextBox 81"/>
          <p:cNvSpPr txBox="1"/>
          <p:nvPr/>
        </p:nvSpPr>
        <p:spPr>
          <a:xfrm>
            <a:off x="2143125" y="5643563"/>
            <a:ext cx="1428750" cy="750887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</a:ln>
        </p:spPr>
        <p:txBody>
          <a:bodyPr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负极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失电子场所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11273" name="直接连接符 82"/>
          <p:cNvCxnSpPr/>
          <p:nvPr/>
        </p:nvCxnSpPr>
        <p:spPr>
          <a:xfrm flipH="1">
            <a:off x="4357688" y="5286375"/>
            <a:ext cx="0" cy="169863"/>
          </a:xfrm>
          <a:prstGeom prst="line">
            <a:avLst/>
          </a:prstGeom>
          <a:noFill/>
          <a:ln w="28575">
            <a:solidFill>
              <a:prstClr val="black"/>
            </a:solidFill>
            <a:miter lim="800000"/>
          </a:ln>
        </p:spPr>
      </p:cxnSp>
      <p:sp>
        <p:nvSpPr>
          <p:cNvPr id="11274" name="TextBox 83"/>
          <p:cNvSpPr txBox="1"/>
          <p:nvPr/>
        </p:nvSpPr>
        <p:spPr>
          <a:xfrm>
            <a:off x="3810000" y="5572125"/>
            <a:ext cx="765175" cy="44291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</a:ln>
        </p:spPr>
        <p:txBody>
          <a:bodyPr wrap="none"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导线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11275" name="直接连接符 84"/>
          <p:cNvCxnSpPr/>
          <p:nvPr/>
        </p:nvCxnSpPr>
        <p:spPr>
          <a:xfrm rot="5400000">
            <a:off x="5357812" y="5357813"/>
            <a:ext cx="142875" cy="0"/>
          </a:xfrm>
          <a:prstGeom prst="line">
            <a:avLst/>
          </a:prstGeom>
          <a:noFill/>
          <a:ln w="28575">
            <a:solidFill>
              <a:prstClr val="black"/>
            </a:solidFill>
            <a:miter lim="800000"/>
          </a:ln>
        </p:spPr>
      </p:cxnSp>
      <p:sp>
        <p:nvSpPr>
          <p:cNvPr id="11276" name="TextBox 85"/>
          <p:cNvSpPr txBox="1"/>
          <p:nvPr/>
        </p:nvSpPr>
        <p:spPr>
          <a:xfrm>
            <a:off x="4857750" y="5572125"/>
            <a:ext cx="1452563" cy="38100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</a:ln>
        </p:spPr>
        <p:txBody>
          <a:bodyPr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电解质溶液）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77" name="TextBox 86"/>
          <p:cNvSpPr txBox="1"/>
          <p:nvPr/>
        </p:nvSpPr>
        <p:spPr>
          <a:xfrm>
            <a:off x="6215063" y="5572125"/>
            <a:ext cx="1428750" cy="750888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</a:ln>
        </p:spPr>
        <p:txBody>
          <a:bodyPr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正极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得电子场所</a:t>
            </a:r>
            <a:endParaRPr lang="en-US" altLang="zh-CN" sz="2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11278" name="直接连接符 110"/>
          <p:cNvCxnSpPr/>
          <p:nvPr/>
        </p:nvCxnSpPr>
        <p:spPr>
          <a:xfrm flipH="1">
            <a:off x="6646863" y="5308600"/>
            <a:ext cx="0" cy="169863"/>
          </a:xfrm>
          <a:prstGeom prst="line">
            <a:avLst/>
          </a:prstGeom>
          <a:noFill/>
          <a:ln w="28575">
            <a:solidFill>
              <a:prstClr val="black"/>
            </a:solidFill>
            <a:miter lim="800000"/>
          </a:ln>
        </p:spPr>
      </p:cxnSp>
      <p:cxnSp>
        <p:nvCxnSpPr>
          <p:cNvPr id="11279" name="直接连接符 111"/>
          <p:cNvCxnSpPr/>
          <p:nvPr/>
        </p:nvCxnSpPr>
        <p:spPr>
          <a:xfrm rot="10800000">
            <a:off x="1928813" y="5000625"/>
            <a:ext cx="214312" cy="0"/>
          </a:xfrm>
          <a:prstGeom prst="line">
            <a:avLst/>
          </a:prstGeom>
          <a:noFill/>
          <a:ln w="28575">
            <a:solidFill>
              <a:prstClr val="black"/>
            </a:solidFill>
            <a:miter lim="800000"/>
          </a:ln>
        </p:spPr>
      </p:cxnSp>
      <p:cxnSp>
        <p:nvCxnSpPr>
          <p:cNvPr id="11280" name="直接连接符 112"/>
          <p:cNvCxnSpPr/>
          <p:nvPr/>
        </p:nvCxnSpPr>
        <p:spPr>
          <a:xfrm rot="10800000" flipV="1">
            <a:off x="1928813" y="4143375"/>
            <a:ext cx="214312" cy="0"/>
          </a:xfrm>
          <a:prstGeom prst="line">
            <a:avLst/>
          </a:prstGeom>
          <a:noFill/>
          <a:ln w="28575">
            <a:solidFill>
              <a:prstClr val="black"/>
            </a:solidFill>
            <a:miter lim="800000"/>
          </a:ln>
        </p:spPr>
      </p:cxnSp>
      <p:cxnSp>
        <p:nvCxnSpPr>
          <p:cNvPr id="11281" name="直接连接符 113"/>
          <p:cNvCxnSpPr/>
          <p:nvPr/>
        </p:nvCxnSpPr>
        <p:spPr>
          <a:xfrm rot="10800000" flipV="1">
            <a:off x="1928813" y="3357563"/>
            <a:ext cx="142875" cy="0"/>
          </a:xfrm>
          <a:prstGeom prst="line">
            <a:avLst/>
          </a:prstGeom>
          <a:noFill/>
          <a:ln w="28575">
            <a:solidFill>
              <a:prstClr val="black"/>
            </a:solidFill>
            <a:miter lim="800000"/>
          </a:ln>
        </p:spPr>
      </p:cxnSp>
      <p:cxnSp>
        <p:nvCxnSpPr>
          <p:cNvPr id="11282" name="直接连接符 114"/>
          <p:cNvCxnSpPr/>
          <p:nvPr/>
        </p:nvCxnSpPr>
        <p:spPr>
          <a:xfrm rot="10800000">
            <a:off x="1928813" y="2357438"/>
            <a:ext cx="214312" cy="0"/>
          </a:xfrm>
          <a:prstGeom prst="line">
            <a:avLst/>
          </a:prstGeom>
          <a:noFill/>
          <a:ln w="28575">
            <a:solidFill>
              <a:prstClr val="black"/>
            </a:solidFill>
            <a:miter lim="800000"/>
          </a:ln>
        </p:spPr>
      </p:cxnSp>
      <p:sp>
        <p:nvSpPr>
          <p:cNvPr id="11283" name="TextBox 115"/>
          <p:cNvSpPr txBox="1"/>
          <p:nvPr/>
        </p:nvSpPr>
        <p:spPr>
          <a:xfrm>
            <a:off x="357188" y="4714875"/>
            <a:ext cx="1500187" cy="381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电极反应物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84" name="TextBox 128"/>
          <p:cNvSpPr txBox="1"/>
          <p:nvPr/>
        </p:nvSpPr>
        <p:spPr>
          <a:xfrm>
            <a:off x="642938" y="3929063"/>
            <a:ext cx="1179512" cy="381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电极产物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85" name="TextBox 129"/>
          <p:cNvSpPr txBox="1"/>
          <p:nvPr/>
        </p:nvSpPr>
        <p:spPr>
          <a:xfrm>
            <a:off x="1000125" y="3071813"/>
            <a:ext cx="765175" cy="442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过程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86" name="TextBox 130"/>
          <p:cNvSpPr txBox="1"/>
          <p:nvPr/>
        </p:nvSpPr>
        <p:spPr>
          <a:xfrm>
            <a:off x="1000125" y="2143125"/>
            <a:ext cx="765175" cy="442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现象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87" name="TextBox 131"/>
          <p:cNvSpPr txBox="1"/>
          <p:nvPr/>
        </p:nvSpPr>
        <p:spPr>
          <a:xfrm>
            <a:off x="7500938" y="4786313"/>
            <a:ext cx="1384300" cy="442912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wrap="none"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装置维度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88" name="TextBox 132"/>
          <p:cNvSpPr txBox="1"/>
          <p:nvPr/>
        </p:nvSpPr>
        <p:spPr>
          <a:xfrm>
            <a:off x="500063" y="1285875"/>
            <a:ext cx="1384300" cy="442913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wrap="none"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原理维度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89" name="TextBox 133"/>
          <p:cNvSpPr txBox="1"/>
          <p:nvPr/>
        </p:nvSpPr>
        <p:spPr>
          <a:xfrm>
            <a:off x="2428875" y="4786313"/>
            <a:ext cx="1074738" cy="442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还原剂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90" name="TextBox 134"/>
          <p:cNvSpPr txBox="1"/>
          <p:nvPr/>
        </p:nvSpPr>
        <p:spPr>
          <a:xfrm>
            <a:off x="2214563" y="3857625"/>
            <a:ext cx="1384300" cy="442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氧化产物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91" name="TextBox 135"/>
          <p:cNvSpPr txBox="1"/>
          <p:nvPr/>
        </p:nvSpPr>
        <p:spPr>
          <a:xfrm>
            <a:off x="6278563" y="4856163"/>
            <a:ext cx="1074737" cy="442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氧化剂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11292" name="直接箭头连接符 63"/>
          <p:cNvCxnSpPr/>
          <p:nvPr/>
        </p:nvCxnSpPr>
        <p:spPr>
          <a:xfrm rot="16200000" flipV="1">
            <a:off x="6336507" y="4593431"/>
            <a:ext cx="617538" cy="3175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arrow"/>
          </a:ln>
        </p:spPr>
      </p:cxnSp>
      <p:sp>
        <p:nvSpPr>
          <p:cNvPr id="11293" name="TextBox 55"/>
          <p:cNvSpPr txBox="1"/>
          <p:nvPr/>
        </p:nvSpPr>
        <p:spPr>
          <a:xfrm>
            <a:off x="6643688" y="4357688"/>
            <a:ext cx="563562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9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得</a:t>
            </a:r>
            <a:r>
              <a:rPr lang="en-US" altLang="zh-CN" sz="19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</a:t>
            </a:r>
            <a:r>
              <a:rPr lang="en-US" altLang="zh-CN" sz="19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endParaRPr lang="zh-CN" altLang="en-US" sz="19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94" name="TextBox 138"/>
          <p:cNvSpPr txBox="1"/>
          <p:nvPr/>
        </p:nvSpPr>
        <p:spPr>
          <a:xfrm>
            <a:off x="6143625" y="3857625"/>
            <a:ext cx="1384300" cy="442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还原产物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95" name="TextBox 140"/>
          <p:cNvSpPr txBox="1"/>
          <p:nvPr/>
        </p:nvSpPr>
        <p:spPr>
          <a:xfrm>
            <a:off x="3571875" y="2786063"/>
            <a:ext cx="1785938" cy="442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移动方向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11296" name="直接箭头连接符 141"/>
          <p:cNvCxnSpPr/>
          <p:nvPr/>
        </p:nvCxnSpPr>
        <p:spPr>
          <a:xfrm rot="10800000">
            <a:off x="5000625" y="4500563"/>
            <a:ext cx="706438" cy="1587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arrow"/>
          </a:ln>
        </p:spPr>
      </p:cxnSp>
      <p:cxnSp>
        <p:nvCxnSpPr>
          <p:cNvPr id="11297" name="直接箭头连接符 142"/>
          <p:cNvCxnSpPr/>
          <p:nvPr/>
        </p:nvCxnSpPr>
        <p:spPr>
          <a:xfrm>
            <a:off x="5072063" y="4714875"/>
            <a:ext cx="714375" cy="1588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arrow"/>
          </a:ln>
        </p:spPr>
      </p:cxnSp>
      <p:sp>
        <p:nvSpPr>
          <p:cNvPr id="11298" name="TextBox 143"/>
          <p:cNvSpPr txBox="1"/>
          <p:nvPr/>
        </p:nvSpPr>
        <p:spPr>
          <a:xfrm>
            <a:off x="4786313" y="4000500"/>
            <a:ext cx="1074737" cy="442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阴离子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99" name="TextBox 144"/>
          <p:cNvSpPr txBox="1"/>
          <p:nvPr/>
        </p:nvSpPr>
        <p:spPr>
          <a:xfrm>
            <a:off x="4857750" y="4714875"/>
            <a:ext cx="1074738" cy="442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阳离子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300" name="矩形 145"/>
          <p:cNvSpPr/>
          <p:nvPr/>
        </p:nvSpPr>
        <p:spPr>
          <a:xfrm>
            <a:off x="428625" y="214313"/>
            <a:ext cx="8429625" cy="635793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23" tIns="36411" rIns="72823" bIns="36411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algn="ctr" eaLnBrk="1" hangingPunct="0"/>
            <a:endParaRPr lang="zh-CN" altLang="en-US">
              <a:solidFill>
                <a:srgbClr val="D5FFBD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1301" name="TextBox 146"/>
          <p:cNvSpPr txBox="1"/>
          <p:nvPr/>
        </p:nvSpPr>
        <p:spPr>
          <a:xfrm>
            <a:off x="6072188" y="428625"/>
            <a:ext cx="2700337" cy="41275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FF"/>
            </a:solidFill>
          </a:ln>
        </p:spPr>
        <p:txBody>
          <a:bodyPr lIns="72823" tIns="36411" rIns="72823" bIns="36411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0"/>
            <a:r>
              <a:rPr lang="zh-CN" altLang="en-US" sz="2200" b="1" spc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原电池基本认识模型</a:t>
            </a:r>
            <a:endParaRPr lang="zh-CN" altLang="en-US" sz="22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02" name="TextBox 166"/>
          <p:cNvSpPr txBox="1"/>
          <p:nvPr/>
        </p:nvSpPr>
        <p:spPr>
          <a:xfrm>
            <a:off x="6858000" y="1214438"/>
            <a:ext cx="1428750" cy="627062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FF"/>
            </a:solidFill>
          </a:ln>
        </p:spPr>
        <p:txBody>
          <a:bodyPr lIns="72823" tIns="36411" rIns="72823" bIns="36411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marL="0" lvl="0" indent="0" eaLnBrk="1" hangingPunct="0"/>
            <a:r>
              <a:rPr lang="zh-CN" altLang="en-US" sz="3600" b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建模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03" name="Text Box 46"/>
          <p:cNvSpPr txBox="1"/>
          <p:nvPr/>
        </p:nvSpPr>
        <p:spPr>
          <a:xfrm>
            <a:off x="36513" y="665163"/>
            <a:ext cx="1511300" cy="554037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defTabSz="956945">
              <a:lnSpc>
                <a:spcPct val="125000"/>
              </a:lnSpc>
              <a:spcBef>
                <a:spcPct val="0"/>
              </a:spcBef>
              <a:buSzPct val="8500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概括归纳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11304" name="上弧形箭头 50"/>
          <p:cNvSpPr/>
          <p:nvPr/>
        </p:nvSpPr>
        <p:spPr>
          <a:xfrm>
            <a:off x="2857500" y="2786063"/>
            <a:ext cx="4000500" cy="642937"/>
          </a:xfrm>
          <a:prstGeom prst="curvedDownArrow">
            <a:avLst>
              <a:gd name="adj1" fmla="val 25004"/>
              <a:gd name="adj2" fmla="val 50008"/>
              <a:gd name="adj3" fmla="val 25000"/>
            </a:avLst>
          </a:prstGeom>
          <a:solidFill>
            <a:srgbClr val="FF0000"/>
          </a:solidFill>
          <a:ln>
            <a:noFill/>
            <a:round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305" name="AutoShape 7"/>
          <p:cNvSpPr/>
          <p:nvPr/>
        </p:nvSpPr>
        <p:spPr>
          <a:xfrm>
            <a:off x="5143500" y="1857375"/>
            <a:ext cx="1500188" cy="357188"/>
          </a:xfrm>
          <a:prstGeom prst="wedgeRoundRectCallout">
            <a:avLst>
              <a:gd name="adj1" fmla="val -66620"/>
              <a:gd name="adj2" fmla="val 171185"/>
              <a:gd name="adj3" fmla="val 16667"/>
            </a:avLst>
          </a:prstGeom>
          <a:solidFill>
            <a:srgbClr val="FFFF00"/>
          </a:solidFill>
          <a:ln>
            <a:solidFill>
              <a:schemeClr val="tx2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电子守恒</a:t>
            </a:r>
            <a:endParaRPr kumimoji="1"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306" name="AutoShape 7"/>
          <p:cNvSpPr/>
          <p:nvPr/>
        </p:nvSpPr>
        <p:spPr>
          <a:xfrm>
            <a:off x="5857875" y="3429000"/>
            <a:ext cx="1643063" cy="357188"/>
          </a:xfrm>
          <a:prstGeom prst="wedgeRoundRectCallout">
            <a:avLst>
              <a:gd name="adj1" fmla="val -66620"/>
              <a:gd name="adj2" fmla="val 171185"/>
              <a:gd name="adj3" fmla="val 16667"/>
            </a:avLst>
          </a:prstGeom>
          <a:solidFill>
            <a:srgbClr val="FFFF00"/>
          </a:solidFill>
          <a:ln>
            <a:solidFill>
              <a:schemeClr val="tx2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kumimoji="1"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电荷守恒</a:t>
            </a:r>
            <a:endParaRPr kumimoji="1"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307" name="TextBox 132"/>
          <p:cNvSpPr txBox="1"/>
          <p:nvPr/>
        </p:nvSpPr>
        <p:spPr>
          <a:xfrm>
            <a:off x="3643313" y="2357438"/>
            <a:ext cx="1000125" cy="381000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外电路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308" name="TextBox 132"/>
          <p:cNvSpPr txBox="1"/>
          <p:nvPr/>
        </p:nvSpPr>
        <p:spPr>
          <a:xfrm>
            <a:off x="4857750" y="3643313"/>
            <a:ext cx="1000125" cy="381000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lIns="72823" tIns="36411" rIns="72823" bIns="3641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内电路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309" name="Text Box 46"/>
          <p:cNvSpPr txBox="1"/>
          <p:nvPr/>
        </p:nvSpPr>
        <p:spPr>
          <a:xfrm>
            <a:off x="17463" y="6350"/>
            <a:ext cx="4251325" cy="708025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defTabSz="956945">
              <a:lnSpc>
                <a:spcPct val="125000"/>
              </a:lnSpc>
              <a:spcBef>
                <a:spcPct val="0"/>
              </a:spcBef>
              <a:buSzPct val="85000"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主题一  单液原电池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/>
          <p:nvPr/>
        </p:nvSpPr>
        <p:spPr>
          <a:xfrm>
            <a:off x="4356100" y="363538"/>
            <a:ext cx="4572000" cy="701675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原电池的形成条件</a:t>
            </a:r>
            <a:endParaRPr lang="zh-CN" altLang="en-US" sz="40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1" name="Text Box 3"/>
          <p:cNvSpPr txBox="1"/>
          <p:nvPr/>
        </p:nvSpPr>
        <p:spPr>
          <a:xfrm>
            <a:off x="533400" y="2598738"/>
            <a:ext cx="8610600" cy="1189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活动性不同的金属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（或一种金属和一种非金属导体）作电极。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533400" y="4011613"/>
            <a:ext cx="7351713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(2)两电极插入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电解质溶液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中。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538163" y="4797425"/>
            <a:ext cx="8534400" cy="1189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(3)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形成闭合回路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。（两电极外线用导线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连接，可以接用电器。）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749300" y="1230313"/>
            <a:ext cx="8394700" cy="1190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两个电极中至少有一个可以和电解质溶液自发地发生氧化还原反应.</a:t>
            </a:r>
            <a:endParaRPr lang="en-US" altLang="zh-CN" sz="36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5" name="Rectangle 7"/>
          <p:cNvSpPr/>
          <p:nvPr/>
        </p:nvSpPr>
        <p:spPr>
          <a:xfrm>
            <a:off x="838200" y="1219200"/>
            <a:ext cx="2478088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构成前提：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6" name="Text Box 46"/>
          <p:cNvSpPr txBox="1"/>
          <p:nvPr/>
        </p:nvSpPr>
        <p:spPr>
          <a:xfrm>
            <a:off x="17463" y="6350"/>
            <a:ext cx="4251325" cy="708025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defTabSz="956945">
              <a:lnSpc>
                <a:spcPct val="125000"/>
              </a:lnSpc>
              <a:spcBef>
                <a:spcPct val="0"/>
              </a:spcBef>
              <a:buSzPct val="85000"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主题一  单液原电池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2"/>
          <p:cNvSpPr>
            <a:spLocks noGrp="1"/>
          </p:cNvSpPr>
          <p:nvPr>
            <p:ph idx="1"/>
          </p:nvPr>
        </p:nvSpPr>
        <p:spPr>
          <a:xfrm>
            <a:off x="357188" y="1428750"/>
            <a:ext cx="8329612" cy="4697413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>
              <a:buNone/>
            </a:pPr>
            <a:r>
              <a:rPr lang="en-US" altLang="zh-CN"/>
              <a:t>1</a:t>
            </a:r>
            <a:r>
              <a:rPr lang="zh-CN" altLang="zh-CN"/>
              <a:t>、实验药品和仪器： </a:t>
            </a:r>
            <a:endParaRPr lang="zh-CN" altLang="zh-CN"/>
          </a:p>
          <a:p>
            <a:pPr lvl="0">
              <a:buNone/>
            </a:pPr>
            <a:r>
              <a:rPr lang="zh-CN" altLang="zh-CN"/>
              <a:t>铜片、锌片</a:t>
            </a:r>
            <a:r>
              <a:rPr lang="zh-CN" altLang="en-US"/>
              <a:t>、</a:t>
            </a:r>
            <a:r>
              <a:rPr lang="zh-CN" altLang="zh-CN"/>
              <a:t>铁片、硫酸</a:t>
            </a:r>
            <a:r>
              <a:rPr lang="zh-CN" altLang="en-US"/>
              <a:t>铜溶液</a:t>
            </a:r>
            <a:r>
              <a:rPr lang="zh-CN" altLang="zh-CN"/>
              <a:t>； 灵敏电流计、导线、烧杯、原电池实验器。</a:t>
            </a:r>
            <a:endParaRPr lang="en-US" altLang="zh-CN"/>
          </a:p>
          <a:p>
            <a:pPr lvl="0">
              <a:buNone/>
            </a:pPr>
            <a:r>
              <a:rPr lang="en-US" altLang="zh-CN"/>
              <a:t>2</a:t>
            </a:r>
            <a:r>
              <a:rPr lang="zh-CN" altLang="en-US"/>
              <a:t>、实验要求：</a:t>
            </a:r>
            <a:endParaRPr lang="en-US" altLang="zh-CN"/>
          </a:p>
          <a:p>
            <a:pPr lvl="0">
              <a:buNone/>
            </a:pPr>
            <a:r>
              <a:rPr lang="en-US" altLang="zh-CN" sz="2400"/>
              <a:t>1</a:t>
            </a:r>
            <a:r>
              <a:rPr lang="zh-CN" altLang="en-US" sz="2400"/>
              <a:t>）、设计原电池</a:t>
            </a:r>
            <a:endParaRPr lang="en-US" altLang="zh-CN" sz="2400"/>
          </a:p>
          <a:p>
            <a:pPr lvl="0">
              <a:buNone/>
            </a:pPr>
            <a:r>
              <a:rPr lang="en-US" altLang="zh-CN" sz="2400"/>
              <a:t>2</a:t>
            </a:r>
            <a:r>
              <a:rPr lang="zh-CN" altLang="en-US" sz="2400"/>
              <a:t>）、画出实验装置图</a:t>
            </a:r>
            <a:endParaRPr lang="en-US" altLang="zh-CN" sz="2400"/>
          </a:p>
          <a:p>
            <a:pPr lvl="0">
              <a:buNone/>
            </a:pPr>
            <a:r>
              <a:rPr lang="en-US" altLang="zh-CN" sz="2400"/>
              <a:t>3</a:t>
            </a:r>
            <a:r>
              <a:rPr lang="zh-CN" altLang="en-US" sz="2400"/>
              <a:t>）、写出电极方程式</a:t>
            </a:r>
            <a:endParaRPr lang="en-US" altLang="zh-CN" sz="2400"/>
          </a:p>
          <a:p>
            <a:pPr lvl="0">
              <a:buNone/>
            </a:pPr>
            <a:r>
              <a:rPr lang="en-US" altLang="zh-CN" sz="2400"/>
              <a:t>4</a:t>
            </a:r>
            <a:r>
              <a:rPr lang="zh-CN" altLang="en-US" sz="2400"/>
              <a:t>）、预测现象</a:t>
            </a:r>
            <a:endParaRPr lang="zh-CN" altLang="en-US" sz="2400"/>
          </a:p>
        </p:txBody>
      </p:sp>
      <p:sp>
        <p:nvSpPr>
          <p:cNvPr id="13315" name="Text Box 46"/>
          <p:cNvSpPr>
            <a:spLocks noGrp="1"/>
          </p:cNvSpPr>
          <p:nvPr>
            <p:ph type="title"/>
          </p:nvPr>
        </p:nvSpPr>
        <p:spPr>
          <a:xfrm>
            <a:off x="395288" y="692150"/>
            <a:ext cx="1928812" cy="708025"/>
          </a:xfrm>
          <a:solidFill>
            <a:srgbClr val="FFFF00"/>
          </a:solidFill>
          <a:ln>
            <a:miter lim="800000"/>
          </a:ln>
        </p:spPr>
        <p:txBody>
          <a:bodyPr wrap="square" lIns="91440" tIns="45720" rIns="91440" bIns="45720" anchor="ctr" anchorCtr="0">
            <a:sp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j-cs"/>
              </a:defRPr>
            </a:lvl1pPr>
          </a:lstStyle>
          <a:p>
            <a:pPr marL="0" lvl="0" indent="0" defTabSz="956945">
              <a:lnSpc>
                <a:spcPct val="125000"/>
              </a:lnSpc>
              <a:buSzPct val="85000"/>
            </a:pPr>
            <a:r>
              <a:rPr lang="zh-CN" altLang="en-US" sz="3200">
                <a:solidFill>
                  <a:srgbClr val="FF0000"/>
                </a:solidFill>
                <a:ea typeface="仿宋_GB2312" pitchFamily="49" charset="-122"/>
              </a:rPr>
              <a:t>实践新知</a:t>
            </a:r>
            <a:endParaRPr lang="zh-CN" altLang="en-US" sz="3200">
              <a:solidFill>
                <a:srgbClr val="FF0000"/>
              </a:solidFill>
              <a:ea typeface="仿宋_GB2312" pitchFamily="49" charset="-122"/>
            </a:endParaRPr>
          </a:p>
        </p:txBody>
      </p:sp>
      <p:sp>
        <p:nvSpPr>
          <p:cNvPr id="13316" name="Text Box 46"/>
          <p:cNvSpPr txBox="1"/>
          <p:nvPr/>
        </p:nvSpPr>
        <p:spPr>
          <a:xfrm>
            <a:off x="-4762" y="6350"/>
            <a:ext cx="4252912" cy="708025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defTabSz="956945">
              <a:lnSpc>
                <a:spcPct val="125000"/>
              </a:lnSpc>
              <a:spcBef>
                <a:spcPct val="0"/>
              </a:spcBef>
              <a:buSzPct val="85000"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主题一  单液原电池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TIMING" val="|266.9"/>
</p:tagLst>
</file>

<file path=ppt/tags/tag2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TY4NTlkNTQ4MGZkZWYxYmNiN2VkZWJlNDkxZDQwZmYifQ=="/>
</p:tagLst>
</file>

<file path=ppt/theme/theme1.xml><?xml version="1.0" encoding="utf-8"?>
<a:theme xmlns:a="http://schemas.openxmlformats.org/drawingml/2006/main" name="艺术_眼睛">
  <a:themeElements>
    <a:clrScheme name="">
      <a:dk1>
        <a:srgbClr val="000000"/>
      </a:dk1>
      <a:lt1>
        <a:srgbClr val="D5FFB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7FFDB"/>
      </a:accent3>
      <a:accent4>
        <a:srgbClr val="000000"/>
      </a:accent4>
      <a:accent5>
        <a:srgbClr val="DAEDEF"/>
      </a:accent5>
      <a:accent6>
        <a:srgbClr val="2D2D8A"/>
      </a:accent6>
      <a:hlink>
        <a:srgbClr val="C6FF9B"/>
      </a:hlink>
      <a:folHlink>
        <a:srgbClr val="CEF28C"/>
      </a:folHlink>
    </a:clrScheme>
    <a:fontScheme name="艺术_眼睛">
      <a:majorFont>
        <a:latin typeface="Arial"/>
        <a:ea typeface="华文彩云"/>
        <a:cs typeface="Arial"/>
      </a:majorFont>
      <a:minorFont>
        <a:latin typeface="Arial"/>
        <a:ea typeface="隶书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艺术_眼睛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眼睛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眼睛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眼睛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眼睛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眼睛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眼睛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眼睛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眼睛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眼睛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眼睛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眼睛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2022</Words>
  <Application>WPS 演示</Application>
  <PresentationFormat>On-screen Show (4:3)</PresentationFormat>
  <Paragraphs>330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黑体</vt:lpstr>
      <vt:lpstr>华文彩云</vt:lpstr>
      <vt:lpstr>Calibri</vt:lpstr>
      <vt:lpstr>隶书</vt:lpstr>
      <vt:lpstr>华文琥珀</vt:lpstr>
      <vt:lpstr>华文新魏</vt:lpstr>
      <vt:lpstr>仿宋_GB2312</vt:lpstr>
      <vt:lpstr>仿宋</vt:lpstr>
      <vt:lpstr>楷体_GB2312</vt:lpstr>
      <vt:lpstr>新宋体</vt:lpstr>
      <vt:lpstr>幼圆</vt:lpstr>
      <vt:lpstr>Tahoma</vt:lpstr>
      <vt:lpstr>方正舒体</vt:lpstr>
      <vt:lpstr>微软雅黑</vt:lpstr>
      <vt:lpstr>Arial Unicode MS</vt:lpstr>
      <vt:lpstr>艺术_眼睛</vt:lpstr>
      <vt:lpstr>Paint.Picture</vt:lpstr>
      <vt:lpstr>人教版高中化学 选择性必修1第四章</vt:lpstr>
      <vt:lpstr>PowerPoint 演示文稿</vt:lpstr>
      <vt:lpstr>课标要求</vt:lpstr>
      <vt:lpstr>学生展示</vt:lpstr>
      <vt:lpstr>前置作业</vt:lpstr>
      <vt:lpstr>PowerPoint 演示文稿</vt:lpstr>
      <vt:lpstr>PowerPoint 演示文稿</vt:lpstr>
      <vt:lpstr>PowerPoint 演示文稿</vt:lpstr>
      <vt:lpstr>实践新知</vt:lpstr>
      <vt:lpstr>PowerPoint 演示文稿</vt:lpstr>
      <vt:lpstr>问题1、为什么不同的金属材料做负极，电流表示数          不同</vt:lpstr>
      <vt:lpstr>PowerPoint 演示文稿</vt:lpstr>
      <vt:lpstr>PowerPoint 演示文稿</vt:lpstr>
      <vt:lpstr>1、判断下列哪些装置能构成原电池。为什么？</vt:lpstr>
      <vt:lpstr>PowerPoint 演示文稿</vt:lpstr>
      <vt:lpstr>PowerPoint 演示文稿</vt:lpstr>
      <vt:lpstr>归纳总结</vt:lpstr>
      <vt:lpstr>谢谢大家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2</cp:revision>
  <cp:lastPrinted>2023-09-07T14:07:00Z</cp:lastPrinted>
  <dcterms:created xsi:type="dcterms:W3CDTF">2023-09-07T14:07:00Z</dcterms:created>
  <dcterms:modified xsi:type="dcterms:W3CDTF">2023-09-14T01:43:11Z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D0F852F5C91C43629FE8C7BE5A9E4CF4_12</vt:lpwstr>
  </property>
  <property fmtid="{D5CDD505-2E9C-101B-9397-08002B2CF9AE}" pid="7" name="KSOProductBuildVer">
    <vt:lpwstr>2052-12.1.0.15374</vt:lpwstr>
  </property>
</Properties>
</file>