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0" r:id="rId1"/>
  </p:sldMasterIdLst>
  <p:notesMasterIdLst>
    <p:notesMasterId r:id="rId2"/>
  </p:notesMasterIdLst>
  <p:sldIdLst>
    <p:sldId id="969" r:id="rId3"/>
    <p:sldId id="973" r:id="rId4"/>
    <p:sldId id="772" r:id="rId5"/>
    <p:sldId id="803" r:id="rId6"/>
    <p:sldId id="814" r:id="rId7"/>
    <p:sldId id="902" r:id="rId8"/>
    <p:sldId id="899" r:id="rId9"/>
    <p:sldId id="970" r:id="rId10"/>
    <p:sldId id="974" r:id="rId11"/>
    <p:sldId id="783" r:id="rId12"/>
    <p:sldId id="841" r:id="rId13"/>
    <p:sldId id="903" r:id="rId14"/>
    <p:sldId id="904" r:id="rId15"/>
    <p:sldId id="905" r:id="rId16"/>
    <p:sldId id="907" r:id="rId17"/>
    <p:sldId id="975" r:id="rId18"/>
    <p:sldId id="976" r:id="rId19"/>
    <p:sldId id="908" r:id="rId20"/>
    <p:sldId id="909" r:id="rId21"/>
    <p:sldId id="971" r:id="rId22"/>
    <p:sldId id="684" r:id="rId23"/>
    <p:sldId id="922" r:id="rId24"/>
    <p:sldId id="926" r:id="rId25"/>
    <p:sldId id="929" r:id="rId26"/>
    <p:sldId id="981" r:id="rId27"/>
    <p:sldId id="972" r:id="rId28"/>
    <p:sldId id="977" r:id="rId29"/>
    <p:sldId id="732" r:id="rId30"/>
    <p:sldId id="930" r:id="rId31"/>
    <p:sldId id="931" r:id="rId32"/>
    <p:sldId id="933" r:id="rId33"/>
    <p:sldId id="934" r:id="rId34"/>
    <p:sldId id="935" r:id="rId35"/>
    <p:sldId id="944" r:id="rId36"/>
    <p:sldId id="604" r:id="rId37"/>
    <p:sldId id="978" r:id="rId38"/>
    <p:sldId id="979" r:id="rId39"/>
    <p:sldId id="980" r:id="rId40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29CDA05-8B59-462F-AB25-25973A351E33}">
          <p14:sldIdLst>
            <p14:sldId id="969"/>
            <p14:sldId id="973"/>
            <p14:sldId id="772"/>
            <p14:sldId id="803"/>
            <p14:sldId id="814"/>
            <p14:sldId id="902"/>
            <p14:sldId id="899"/>
            <p14:sldId id="970"/>
            <p14:sldId id="974"/>
            <p14:sldId id="783"/>
            <p14:sldId id="841"/>
            <p14:sldId id="903"/>
            <p14:sldId id="904"/>
            <p14:sldId id="905"/>
            <p14:sldId id="907"/>
            <p14:sldId id="975"/>
            <p14:sldId id="976"/>
            <p14:sldId id="908"/>
            <p14:sldId id="909"/>
            <p14:sldId id="971"/>
            <p14:sldId id="684"/>
            <p14:sldId id="922"/>
            <p14:sldId id="926"/>
            <p14:sldId id="929"/>
            <p14:sldId id="981"/>
            <p14:sldId id="972"/>
            <p14:sldId id="977"/>
            <p14:sldId id="732"/>
            <p14:sldId id="930"/>
            <p14:sldId id="931"/>
            <p14:sldId id="933"/>
            <p14:sldId id="934"/>
            <p14:sldId id="935"/>
            <p14:sldId id="944"/>
            <p14:sldId id="604"/>
            <p14:sldId id="978"/>
            <p14:sldId id="979"/>
            <p14:sldId id="9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3" autoAdjust="0"/>
    <p:restoredTop sz="96318" autoAdjust="0"/>
  </p:normalViewPr>
  <p:slideViewPr>
    <p:cSldViewPr showGuides="1">
      <p:cViewPr varScale="1">
        <p:scale>
          <a:sx n="67" d="100"/>
          <a:sy n="67" d="100"/>
        </p:scale>
        <p:origin x="-82" y="-610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tags" Target="tags/tag417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Relationship Id="rId2" Type="http://schemas.openxmlformats.org/officeDocument/2006/relationships/image" Target="../media/image16.emf" /><Relationship Id="rId3" Type="http://schemas.openxmlformats.org/officeDocument/2006/relationships/image" Target="../media/image17.emf" /><Relationship Id="rId4" Type="http://schemas.openxmlformats.org/officeDocument/2006/relationships/image" Target="../media/image18.emf" /><Relationship Id="rId5" Type="http://schemas.openxmlformats.org/officeDocument/2006/relationships/image" Target="../media/image19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Relationship Id="rId3" Type="http://schemas.openxmlformats.org/officeDocument/2006/relationships/image" Target="../media/image2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9.xml" /><Relationship Id="rId2" Type="http://schemas.openxmlformats.org/officeDocument/2006/relationships/tags" Target="../tags/tag160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Relationship Id="rId7" Type="http://schemas.openxmlformats.org/officeDocument/2006/relationships/tags" Target="../tags/tag16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slideMaster" Target="../slideMasters/slideMaster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4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1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.xml" /><Relationship Id="rId2" Type="http://schemas.openxmlformats.org/officeDocument/2006/relationships/tags" Target="../tags/tag1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6.xml" /><Relationship Id="rId2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9.xml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2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2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2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3.xml" /><Relationship Id="rId2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tags" Target="../tags/tag30.xml" /><Relationship Id="rId11" Type="http://schemas.openxmlformats.org/officeDocument/2006/relationships/tags" Target="../tags/tag31.xml" /><Relationship Id="rId12" Type="http://schemas.openxmlformats.org/officeDocument/2006/relationships/tags" Target="../tags/tag32.xml" /><Relationship Id="rId13" Type="http://schemas.openxmlformats.org/officeDocument/2006/relationships/slideMaster" Target="../slideMasters/slideMaster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tags" Target="../tags/tag26.xml" /><Relationship Id="rId7" Type="http://schemas.openxmlformats.org/officeDocument/2006/relationships/tags" Target="../tags/tag27.xml" /><Relationship Id="rId8" Type="http://schemas.openxmlformats.org/officeDocument/2006/relationships/tags" Target="../tags/tag28.xml" /><Relationship Id="rId9" Type="http://schemas.openxmlformats.org/officeDocument/2006/relationships/tags" Target="../tags/tag29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2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7.xml" /><Relationship Id="rId2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8.xml" /><Relationship Id="rId2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1.xml" /><Relationship Id="rId2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6.xml" /><Relationship Id="rId2" Type="http://schemas.openxmlformats.org/officeDocument/2006/relationships/tags" Target="../tags/tag127.xml" /><Relationship Id="rId3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tags" Target="../tags/tag38.xml" /><Relationship Id="rId7" Type="http://schemas.openxmlformats.org/officeDocument/2006/relationships/tags" Target="../tags/tag39.xml" /><Relationship Id="rId8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2.xml" /><Relationship Id="rId2" Type="http://schemas.openxmlformats.org/officeDocument/2006/relationships/tags" Target="../tags/tag133.xml" /><Relationship Id="rId3" Type="http://schemas.openxmlformats.org/officeDocument/2006/relationships/tags" Target="../tags/tag134.xml" /><Relationship Id="rId4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1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42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image" Target="../media/image1.png" /><Relationship Id="rId7" Type="http://schemas.microsoft.com/office/2007/relationships/hdphoto" Target="../media/image2.wdp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tags" Target="../tags/tag48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4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10" Type="http://schemas.openxmlformats.org/officeDocument/2006/relationships/tags" Target="../tags/tag80.xml" /><Relationship Id="rId11" Type="http://schemas.openxmlformats.org/officeDocument/2006/relationships/tags" Target="../tags/tag81.xml" /><Relationship Id="rId12" Type="http://schemas.openxmlformats.org/officeDocument/2006/relationships/tags" Target="../tags/tag82.xml" /><Relationship Id="rId13" Type="http://schemas.openxmlformats.org/officeDocument/2006/relationships/tags" Target="../tags/tag83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72.xml" /><Relationship Id="rId3" Type="http://schemas.openxmlformats.org/officeDocument/2006/relationships/tags" Target="../tags/tag73.xml" /><Relationship Id="rId4" Type="http://schemas.openxmlformats.org/officeDocument/2006/relationships/tags" Target="../tags/tag74.xml" /><Relationship Id="rId5" Type="http://schemas.openxmlformats.org/officeDocument/2006/relationships/tags" Target="../tags/tag75.xml" /><Relationship Id="rId6" Type="http://schemas.openxmlformats.org/officeDocument/2006/relationships/tags" Target="../tags/tag76.xml" /><Relationship Id="rId7" Type="http://schemas.openxmlformats.org/officeDocument/2006/relationships/tags" Target="../tags/tag77.xml" /><Relationship Id="rId8" Type="http://schemas.openxmlformats.org/officeDocument/2006/relationships/tags" Target="../tags/tag78.xml" /><Relationship Id="rId9" Type="http://schemas.openxmlformats.org/officeDocument/2006/relationships/tags" Target="../tags/tag7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t>5/30/2023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502237"/>
            <a:ext cx="12189600" cy="6368587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1076FDB-C1E7-0F49-9161-07C3C3E0B6E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/>
              </a:tabLst>
            </a:pPr>
            <a:r>
              <a:rPr lang="zh-CN" altLang="en-US" sz="3000" b="1">
                <a:solidFill>
                  <a:schemeClr val="bg1"/>
                </a:solidFill>
              </a:rPr>
              <a:t>必备知识整合</a:t>
            </a: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44109" cy="731452"/>
          </a:xfrm>
          <a:custGeom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易错辨析</a:t>
            </a: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C8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115205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真题演练</a:t>
            </a: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36318"/>
              <a:gd name="adj2" fmla="val 0"/>
            </a:avLst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03109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2023/5/30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>
            <a:fillRect/>
          </a:stretch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304899" y="0"/>
            <a:ext cx="7887101" cy="6858000"/>
          </a:xfrm>
          <a:custGeom>
            <a:gdLst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9" fmla="*/ 0 w 12192000"/>
              <a:gd name="connsiteY9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11"/>
            </p:custDataLst>
          </p:nvPr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tags" Target="../tags/tag148.xml" /><Relationship Id="rId45" Type="http://schemas.openxmlformats.org/officeDocument/2006/relationships/tags" Target="../tags/tag149.xml" /><Relationship Id="rId46" Type="http://schemas.openxmlformats.org/officeDocument/2006/relationships/tags" Target="../tags/tag150.xml" /><Relationship Id="rId47" Type="http://schemas.openxmlformats.org/officeDocument/2006/relationships/tags" Target="../tags/tag151.xml" /><Relationship Id="rId48" Type="http://schemas.openxmlformats.org/officeDocument/2006/relationships/tags" Target="../tags/tag152.xml" /><Relationship Id="rId49" Type="http://schemas.openxmlformats.org/officeDocument/2006/relationships/tags" Target="../tags/tag153.xml" /><Relationship Id="rId5" Type="http://schemas.openxmlformats.org/officeDocument/2006/relationships/slideLayout" Target="../slideLayouts/slideLayout5.xml" /><Relationship Id="rId50" Type="http://schemas.openxmlformats.org/officeDocument/2006/relationships/tags" Target="../tags/tag154.xml" /><Relationship Id="rId51" Type="http://schemas.openxmlformats.org/officeDocument/2006/relationships/tags" Target="../tags/tag155.xml" /><Relationship Id="rId52" Type="http://schemas.openxmlformats.org/officeDocument/2006/relationships/tags" Target="../tags/tag156.xml" /><Relationship Id="rId53" Type="http://schemas.openxmlformats.org/officeDocument/2006/relationships/tags" Target="../tags/tag157.xml" /><Relationship Id="rId54" Type="http://schemas.openxmlformats.org/officeDocument/2006/relationships/image" Target="file:///D:\qq&#25991;&#20214;\712321467\Image\C2C\Image2\%7b75232B38-A165-1FB7-499C-2E1C792CACB5%7d.png" TargetMode="External" /><Relationship Id="rId55" Type="http://schemas.openxmlformats.org/officeDocument/2006/relationships/image" Target="../media/image3.png" /><Relationship Id="rId56" Type="http://schemas.openxmlformats.org/officeDocument/2006/relationships/tags" Target="../tags/tag158.xml" /><Relationship Id="rId57" Type="http://schemas.openxmlformats.org/officeDocument/2006/relationships/theme" Target="../theme/theme1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>
          <p:custDataLst>
            <p:tags r:id="rId44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4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>
            <p:custDataLst>
              <p:tags r:id="rId46"/>
            </p:custDataLst>
          </p:nvPr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48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9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0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51"/>
            </p:custDataLst>
          </p:nvPr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>
            <p:custDataLst>
              <p:tags r:id="rId52"/>
            </p:custDataLst>
          </p:nvPr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3"/>
            </p:custDataLst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5" r:link="rId5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650" r:id="rId36"/>
    <p:sldLayoutId id="2147483654" r:id="rId37"/>
    <p:sldLayoutId id="2147483664" r:id="rId38"/>
    <p:sldLayoutId id="2147483665" r:id="rId39"/>
    <p:sldLayoutId id="2147483669" r:id="rId40"/>
    <p:sldLayoutId id="2147483663" r:id="rId41"/>
    <p:sldLayoutId id="2147483668" r:id="rId42"/>
    <p:sldLayoutId id="2147483666" r:id="rId4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png" /><Relationship Id="rId11" Type="http://schemas.openxmlformats.org/officeDocument/2006/relationships/tags" Target="../tags/tag172.xml" /><Relationship Id="rId12" Type="http://schemas.openxmlformats.org/officeDocument/2006/relationships/image" Target="../media/image8.png" /><Relationship Id="rId13" Type="http://schemas.openxmlformats.org/officeDocument/2006/relationships/tags" Target="../tags/tag173.xml" /><Relationship Id="rId14" Type="http://schemas.openxmlformats.org/officeDocument/2006/relationships/tags" Target="../tags/tag174.xml" /><Relationship Id="rId15" Type="http://schemas.openxmlformats.org/officeDocument/2006/relationships/image" Target="../media/image9.png" /><Relationship Id="rId16" Type="http://schemas.openxmlformats.org/officeDocument/2006/relationships/tags" Target="../tags/tag175.xml" /><Relationship Id="rId17" Type="http://schemas.openxmlformats.org/officeDocument/2006/relationships/tags" Target="../tags/tag176.xml" /><Relationship Id="rId18" Type="http://schemas.openxmlformats.org/officeDocument/2006/relationships/tags" Target="../tags/tag177.xml" /><Relationship Id="rId19" Type="http://schemas.openxmlformats.org/officeDocument/2006/relationships/image" Target="../media/image10.png" /><Relationship Id="rId2" Type="http://schemas.openxmlformats.org/officeDocument/2006/relationships/tags" Target="../tags/tag166.xml" /><Relationship Id="rId20" Type="http://schemas.openxmlformats.org/officeDocument/2006/relationships/tags" Target="../tags/tag178.xml" /><Relationship Id="rId21" Type="http://schemas.openxmlformats.org/officeDocument/2006/relationships/tags" Target="../tags/tag179.xml" /><Relationship Id="rId22" Type="http://schemas.openxmlformats.org/officeDocument/2006/relationships/tags" Target="../tags/tag180.xml" /><Relationship Id="rId23" Type="http://schemas.openxmlformats.org/officeDocument/2006/relationships/image" Target="../media/image11.png" /><Relationship Id="rId24" Type="http://schemas.openxmlformats.org/officeDocument/2006/relationships/tags" Target="../tags/tag181.xml" /><Relationship Id="rId25" Type="http://schemas.openxmlformats.org/officeDocument/2006/relationships/tags" Target="../tags/tag182.xml" /><Relationship Id="rId26" Type="http://schemas.openxmlformats.org/officeDocument/2006/relationships/tags" Target="../tags/tag183.xml" /><Relationship Id="rId27" Type="http://schemas.openxmlformats.org/officeDocument/2006/relationships/image" Target="../media/image12.png" /><Relationship Id="rId28" Type="http://schemas.openxmlformats.org/officeDocument/2006/relationships/tags" Target="../tags/tag184.xml" /><Relationship Id="rId29" Type="http://schemas.openxmlformats.org/officeDocument/2006/relationships/tags" Target="../tags/tag185.xml" /><Relationship Id="rId3" Type="http://schemas.openxmlformats.org/officeDocument/2006/relationships/tags" Target="../tags/tag167.xml" /><Relationship Id="rId30" Type="http://schemas.openxmlformats.org/officeDocument/2006/relationships/tags" Target="../tags/tag186.xml" /><Relationship Id="rId4" Type="http://schemas.openxmlformats.org/officeDocument/2006/relationships/image" Target="../media/image5.png" /><Relationship Id="rId5" Type="http://schemas.openxmlformats.org/officeDocument/2006/relationships/tags" Target="../tags/tag168.xml" /><Relationship Id="rId6" Type="http://schemas.openxmlformats.org/officeDocument/2006/relationships/tags" Target="../tags/tag169.xml" /><Relationship Id="rId7" Type="http://schemas.openxmlformats.org/officeDocument/2006/relationships/tags" Target="../tags/tag170.xml" /><Relationship Id="rId8" Type="http://schemas.openxmlformats.org/officeDocument/2006/relationships/image" Target="../media/image6.png" /><Relationship Id="rId9" Type="http://schemas.openxmlformats.org/officeDocument/2006/relationships/tags" Target="../tags/tag17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25.emf" /><Relationship Id="rId11" Type="http://schemas.openxmlformats.org/officeDocument/2006/relationships/tags" Target="../tags/tag256.xml" /><Relationship Id="rId12" Type="http://schemas.openxmlformats.org/officeDocument/2006/relationships/vmlDrawing" Target="../drawings/vmlDrawing4.vml" /><Relationship Id="rId2" Type="http://schemas.openxmlformats.org/officeDocument/2006/relationships/tags" Target="../tags/tag249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package" Target="../embeddings/Microsoft_Word___9.docx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257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Relationship Id="rId6" Type="http://schemas.openxmlformats.org/officeDocument/2006/relationships/tags" Target="../tags/tag26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62.xml" /><Relationship Id="rId3" Type="http://schemas.openxmlformats.org/officeDocument/2006/relationships/tags" Target="../tags/tag263.xml" /><Relationship Id="rId4" Type="http://schemas.openxmlformats.org/officeDocument/2006/relationships/image" Target="../media/image26.png" /><Relationship Id="rId5" Type="http://schemas.openxmlformats.org/officeDocument/2006/relationships/tags" Target="../tags/tag264.xml" /><Relationship Id="rId6" Type="http://schemas.openxmlformats.org/officeDocument/2006/relationships/tags" Target="../tags/tag265.xml" /><Relationship Id="rId7" Type="http://schemas.openxmlformats.org/officeDocument/2006/relationships/tags" Target="../tags/tag26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267.xml" /><Relationship Id="rId3" Type="http://schemas.openxmlformats.org/officeDocument/2006/relationships/image" Target="../media/image26.png" /><Relationship Id="rId4" Type="http://schemas.openxmlformats.org/officeDocument/2006/relationships/tags" Target="../tags/tag268.xml" /><Relationship Id="rId5" Type="http://schemas.openxmlformats.org/officeDocument/2006/relationships/tags" Target="../tags/tag269.xml" /><Relationship Id="rId6" Type="http://schemas.openxmlformats.org/officeDocument/2006/relationships/tags" Target="../tags/tag27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tags" Target="../tags/tag271.xml" /><Relationship Id="rId3" Type="http://schemas.openxmlformats.org/officeDocument/2006/relationships/tags" Target="../tags/tag272.xml" /><Relationship Id="rId4" Type="http://schemas.openxmlformats.org/officeDocument/2006/relationships/image" Target="../media/image27.png" /><Relationship Id="rId5" Type="http://schemas.openxmlformats.org/officeDocument/2006/relationships/tags" Target="../tags/tag273.xml" /><Relationship Id="rId6" Type="http://schemas.openxmlformats.org/officeDocument/2006/relationships/tags" Target="../tags/tag27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tags" Target="../tags/tag280.xml" /><Relationship Id="rId11" Type="http://schemas.openxmlformats.org/officeDocument/2006/relationships/vmlDrawing" Target="../drawings/vmlDrawing5.vml" /><Relationship Id="rId2" Type="http://schemas.openxmlformats.org/officeDocument/2006/relationships/tags" Target="../tags/tag275.xml" /><Relationship Id="rId3" Type="http://schemas.openxmlformats.org/officeDocument/2006/relationships/image" Target="../media/image27.png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tags" Target="../tags/tag278.xml" /><Relationship Id="rId7" Type="http://schemas.openxmlformats.org/officeDocument/2006/relationships/package" Target="../embeddings/Microsoft_Word___10.docx" TargetMode="Internal" /><Relationship Id="rId8" Type="http://schemas.openxmlformats.org/officeDocument/2006/relationships/image" Target="../media/image28.emf" /><Relationship Id="rId9" Type="http://schemas.openxmlformats.org/officeDocument/2006/relationships/tags" Target="../tags/tag27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1.xml" /><Relationship Id="rId3" Type="http://schemas.openxmlformats.org/officeDocument/2006/relationships/tags" Target="../tags/tag282.xml" /><Relationship Id="rId4" Type="http://schemas.openxmlformats.org/officeDocument/2006/relationships/tags" Target="../tags/tag283.xml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29.emf" /><Relationship Id="rId7" Type="http://schemas.openxmlformats.org/officeDocument/2006/relationships/vmlDrawing" Target="../drawings/vmlDrawing6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84.xml" /><Relationship Id="rId3" Type="http://schemas.openxmlformats.org/officeDocument/2006/relationships/image" Target="../media/image30.jpeg" /><Relationship Id="rId4" Type="http://schemas.openxmlformats.org/officeDocument/2006/relationships/tags" Target="../tags/tag285.xml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31.emf" /><Relationship Id="rId9" Type="http://schemas.openxmlformats.org/officeDocument/2006/relationships/vmlDrawing" Target="../drawings/vmlDrawing7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vmlDrawing" Target="../drawings/vmlDrawing8.vml" /><Relationship Id="rId2" Type="http://schemas.openxmlformats.org/officeDocument/2006/relationships/tags" Target="../tags/tag288.xml" /><Relationship Id="rId3" Type="http://schemas.openxmlformats.org/officeDocument/2006/relationships/tags" Target="../tags/tag289.xml" /><Relationship Id="rId4" Type="http://schemas.openxmlformats.org/officeDocument/2006/relationships/tags" Target="../tags/tag290.xml" /><Relationship Id="rId5" Type="http://schemas.openxmlformats.org/officeDocument/2006/relationships/tags" Target="../tags/tag291.xml" /><Relationship Id="rId6" Type="http://schemas.openxmlformats.org/officeDocument/2006/relationships/tags" Target="../tags/tag292.xml" /><Relationship Id="rId7" Type="http://schemas.openxmlformats.org/officeDocument/2006/relationships/package" Target="../embeddings/Microsoft_Word___11.docx" TargetMode="Internal" /><Relationship Id="rId8" Type="http://schemas.openxmlformats.org/officeDocument/2006/relationships/image" Target="../media/image32.emf" /><Relationship Id="rId9" Type="http://schemas.openxmlformats.org/officeDocument/2006/relationships/tags" Target="../tags/tag29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tags" Target="../tags/tag294.xml" /><Relationship Id="rId3" Type="http://schemas.openxmlformats.org/officeDocument/2006/relationships/tags" Target="../tags/tag295.xml" /><Relationship Id="rId4" Type="http://schemas.openxmlformats.org/officeDocument/2006/relationships/tags" Target="../tags/tag296.xml" /><Relationship Id="rId5" Type="http://schemas.openxmlformats.org/officeDocument/2006/relationships/tags" Target="../tags/tag297.xml" /><Relationship Id="rId6" Type="http://schemas.openxmlformats.org/officeDocument/2006/relationships/tags" Target="../tags/tag29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tags" Target="../tags/tag299.xml" /><Relationship Id="rId3" Type="http://schemas.openxmlformats.org/officeDocument/2006/relationships/tags" Target="../tags/tag300.xml" /><Relationship Id="rId4" Type="http://schemas.openxmlformats.org/officeDocument/2006/relationships/tags" Target="../tags/tag301.xml" /><Relationship Id="rId5" Type="http://schemas.openxmlformats.org/officeDocument/2006/relationships/package" Target="../embeddings/Microsoft_Word___12.docx" TargetMode="Internal" /><Relationship Id="rId6" Type="http://schemas.openxmlformats.org/officeDocument/2006/relationships/image" Target="../media/image33.emf" /><Relationship Id="rId7" Type="http://schemas.openxmlformats.org/officeDocument/2006/relationships/tags" Target="../tags/tag302.xml" /><Relationship Id="rId8" Type="http://schemas.openxmlformats.org/officeDocument/2006/relationships/vmlDrawing" Target="../drawings/vmlDrawing9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03.xml" /><Relationship Id="rId3" Type="http://schemas.openxmlformats.org/officeDocument/2006/relationships/tags" Target="../tags/tag304.xml" /><Relationship Id="rId4" Type="http://schemas.openxmlformats.org/officeDocument/2006/relationships/tags" Target="../tags/tag30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2.xml" /><Relationship Id="rId11" Type="http://schemas.openxmlformats.org/officeDocument/2006/relationships/tags" Target="../tags/tag313.xml" /><Relationship Id="rId12" Type="http://schemas.openxmlformats.org/officeDocument/2006/relationships/tags" Target="../tags/tag314.xml" /><Relationship Id="rId13" Type="http://schemas.openxmlformats.org/officeDocument/2006/relationships/tags" Target="../tags/tag315.xml" /><Relationship Id="rId14" Type="http://schemas.openxmlformats.org/officeDocument/2006/relationships/tags" Target="../tags/tag316.xml" /><Relationship Id="rId15" Type="http://schemas.openxmlformats.org/officeDocument/2006/relationships/tags" Target="../tags/tag317.xml" /><Relationship Id="rId16" Type="http://schemas.openxmlformats.org/officeDocument/2006/relationships/tags" Target="../tags/tag318.xml" /><Relationship Id="rId17" Type="http://schemas.openxmlformats.org/officeDocument/2006/relationships/tags" Target="../tags/tag319.xml" /><Relationship Id="rId18" Type="http://schemas.openxmlformats.org/officeDocument/2006/relationships/tags" Target="../tags/tag320.xml" /><Relationship Id="rId19" Type="http://schemas.openxmlformats.org/officeDocument/2006/relationships/tags" Target="../tags/tag321.xml" /><Relationship Id="rId2" Type="http://schemas.openxmlformats.org/officeDocument/2006/relationships/tags" Target="../tags/tag306.xml" /><Relationship Id="rId20" Type="http://schemas.openxmlformats.org/officeDocument/2006/relationships/vmlDrawing" Target="../drawings/vmlDrawing10.vml" /><Relationship Id="rId3" Type="http://schemas.openxmlformats.org/officeDocument/2006/relationships/tags" Target="../tags/tag307.xml" /><Relationship Id="rId4" Type="http://schemas.openxmlformats.org/officeDocument/2006/relationships/tags" Target="../tags/tag308.xml" /><Relationship Id="rId5" Type="http://schemas.openxmlformats.org/officeDocument/2006/relationships/tags" Target="../tags/tag309.xml" /><Relationship Id="rId6" Type="http://schemas.openxmlformats.org/officeDocument/2006/relationships/package" Target="../embeddings/Microsoft_Word___13.docx" TargetMode="Internal" /><Relationship Id="rId7" Type="http://schemas.openxmlformats.org/officeDocument/2006/relationships/image" Target="../media/image34.emf" /><Relationship Id="rId8" Type="http://schemas.openxmlformats.org/officeDocument/2006/relationships/tags" Target="../tags/tag310.xml" /><Relationship Id="rId9" Type="http://schemas.openxmlformats.org/officeDocument/2006/relationships/tags" Target="../tags/tag31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tags" Target="../tags/tag322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image" Target="../media/image35.png" /><Relationship Id="rId6" Type="http://schemas.openxmlformats.org/officeDocument/2006/relationships/tags" Target="../tags/tag325.xml" /><Relationship Id="rId7" Type="http://schemas.openxmlformats.org/officeDocument/2006/relationships/tags" Target="../tags/tag32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tags" Target="../tags/tag333.xml" /><Relationship Id="rId2" Type="http://schemas.openxmlformats.org/officeDocument/2006/relationships/tags" Target="../tags/tag327.xml" /><Relationship Id="rId3" Type="http://schemas.openxmlformats.org/officeDocument/2006/relationships/tags" Target="../tags/tag328.xml" /><Relationship Id="rId4" Type="http://schemas.openxmlformats.org/officeDocument/2006/relationships/image" Target="../media/image36.png" /><Relationship Id="rId5" Type="http://schemas.openxmlformats.org/officeDocument/2006/relationships/tags" Target="../tags/tag329.xml" /><Relationship Id="rId6" Type="http://schemas.openxmlformats.org/officeDocument/2006/relationships/image" Target="../media/image37.png" /><Relationship Id="rId7" Type="http://schemas.openxmlformats.org/officeDocument/2006/relationships/tags" Target="../tags/tag330.xml" /><Relationship Id="rId8" Type="http://schemas.openxmlformats.org/officeDocument/2006/relationships/tags" Target="../tags/tag331.xml" /><Relationship Id="rId9" Type="http://schemas.openxmlformats.org/officeDocument/2006/relationships/tags" Target="../tags/tag33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4.xml" /><Relationship Id="rId3" Type="http://schemas.openxmlformats.org/officeDocument/2006/relationships/tags" Target="../tags/tag335.xml" /><Relationship Id="rId4" Type="http://schemas.openxmlformats.org/officeDocument/2006/relationships/tags" Target="../tags/tag336.xml" /><Relationship Id="rId5" Type="http://schemas.openxmlformats.org/officeDocument/2006/relationships/tags" Target="../tags/tag33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tags" Target="../tags/tag346.xml" /><Relationship Id="rId11" Type="http://schemas.openxmlformats.org/officeDocument/2006/relationships/tags" Target="../tags/tag347.xml" /><Relationship Id="rId2" Type="http://schemas.openxmlformats.org/officeDocument/2006/relationships/tags" Target="../tags/tag338.xml" /><Relationship Id="rId3" Type="http://schemas.openxmlformats.org/officeDocument/2006/relationships/tags" Target="../tags/tag339.xml" /><Relationship Id="rId4" Type="http://schemas.openxmlformats.org/officeDocument/2006/relationships/tags" Target="../tags/tag340.xml" /><Relationship Id="rId5" Type="http://schemas.openxmlformats.org/officeDocument/2006/relationships/tags" Target="../tags/tag341.xml" /><Relationship Id="rId6" Type="http://schemas.openxmlformats.org/officeDocument/2006/relationships/tags" Target="../tags/tag342.xml" /><Relationship Id="rId7" Type="http://schemas.openxmlformats.org/officeDocument/2006/relationships/tags" Target="../tags/tag343.xml" /><Relationship Id="rId8" Type="http://schemas.openxmlformats.org/officeDocument/2006/relationships/tags" Target="../tags/tag344.xml" /><Relationship Id="rId9" Type="http://schemas.openxmlformats.org/officeDocument/2006/relationships/tags" Target="../tags/tag345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48.xml" /><Relationship Id="rId3" Type="http://schemas.openxmlformats.org/officeDocument/2006/relationships/image" Target="../media/image38.jpeg" /><Relationship Id="rId4" Type="http://schemas.openxmlformats.org/officeDocument/2006/relationships/tags" Target="../tags/tag349.xml" /><Relationship Id="rId5" Type="http://schemas.openxmlformats.org/officeDocument/2006/relationships/tags" Target="../tags/tag350.xml" /><Relationship Id="rId6" Type="http://schemas.openxmlformats.org/officeDocument/2006/relationships/tags" Target="../tags/tag351.xml" /><Relationship Id="rId7" Type="http://schemas.openxmlformats.org/officeDocument/2006/relationships/tags" Target="../tags/tag352.xml" /><Relationship Id="rId8" Type="http://schemas.openxmlformats.org/officeDocument/2006/relationships/tags" Target="../tags/tag353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tags" Target="../tags/tag362.xml" /><Relationship Id="rId11" Type="http://schemas.openxmlformats.org/officeDocument/2006/relationships/tags" Target="../tags/tag363.xml" /><Relationship Id="rId2" Type="http://schemas.openxmlformats.org/officeDocument/2006/relationships/tags" Target="../tags/tag354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Relationship Id="rId7" Type="http://schemas.openxmlformats.org/officeDocument/2006/relationships/tags" Target="../tags/tag359.xml" /><Relationship Id="rId8" Type="http://schemas.openxmlformats.org/officeDocument/2006/relationships/tags" Target="../tags/tag360.xml" /><Relationship Id="rId9" Type="http://schemas.openxmlformats.org/officeDocument/2006/relationships/tags" Target="../tags/tag36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364.xml" /><Relationship Id="rId3" Type="http://schemas.openxmlformats.org/officeDocument/2006/relationships/tags" Target="../tags/tag365.xml" /><Relationship Id="rId4" Type="http://schemas.openxmlformats.org/officeDocument/2006/relationships/tags" Target="../tags/tag366.xml" /><Relationship Id="rId5" Type="http://schemas.openxmlformats.org/officeDocument/2006/relationships/tags" Target="../tags/tag36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0.xml" /><Relationship Id="rId3" Type="http://schemas.openxmlformats.org/officeDocument/2006/relationships/tags" Target="../tags/tag191.xml" /><Relationship Id="rId4" Type="http://schemas.openxmlformats.org/officeDocument/2006/relationships/tags" Target="../tags/tag19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10" Type="http://schemas.openxmlformats.org/officeDocument/2006/relationships/tags" Target="../tags/tag374.xml" /><Relationship Id="rId2" Type="http://schemas.openxmlformats.org/officeDocument/2006/relationships/tags" Target="../tags/tag368.xml" /><Relationship Id="rId3" Type="http://schemas.openxmlformats.org/officeDocument/2006/relationships/tags" Target="../tags/tag369.xml" /><Relationship Id="rId4" Type="http://schemas.openxmlformats.org/officeDocument/2006/relationships/image" Target="../media/image39.png" /><Relationship Id="rId5" Type="http://schemas.openxmlformats.org/officeDocument/2006/relationships/tags" Target="../tags/tag370.xml" /><Relationship Id="rId6" Type="http://schemas.openxmlformats.org/officeDocument/2006/relationships/image" Target="../media/image40.png" /><Relationship Id="rId7" Type="http://schemas.openxmlformats.org/officeDocument/2006/relationships/tags" Target="../tags/tag371.xml" /><Relationship Id="rId8" Type="http://schemas.openxmlformats.org/officeDocument/2006/relationships/tags" Target="../tags/tag372.xml" /><Relationship Id="rId9" Type="http://schemas.openxmlformats.org/officeDocument/2006/relationships/tags" Target="../tags/tag37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tags" Target="../tags/tag375.xml" /><Relationship Id="rId3" Type="http://schemas.openxmlformats.org/officeDocument/2006/relationships/tags" Target="../tags/tag376.xml" /><Relationship Id="rId4" Type="http://schemas.openxmlformats.org/officeDocument/2006/relationships/image" Target="../media/image41.png" /><Relationship Id="rId5" Type="http://schemas.openxmlformats.org/officeDocument/2006/relationships/tags" Target="../tags/tag377.xml" /><Relationship Id="rId6" Type="http://schemas.openxmlformats.org/officeDocument/2006/relationships/tags" Target="../tags/tag37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10" Type="http://schemas.openxmlformats.org/officeDocument/2006/relationships/tags" Target="../tags/tag386.xml" /><Relationship Id="rId11" Type="http://schemas.openxmlformats.org/officeDocument/2006/relationships/tags" Target="../tags/tag387.xml" /><Relationship Id="rId12" Type="http://schemas.openxmlformats.org/officeDocument/2006/relationships/tags" Target="../tags/tag388.xml" /><Relationship Id="rId13" Type="http://schemas.openxmlformats.org/officeDocument/2006/relationships/tags" Target="../tags/tag389.xml" /><Relationship Id="rId2" Type="http://schemas.openxmlformats.org/officeDocument/2006/relationships/tags" Target="../tags/tag379.xml" /><Relationship Id="rId3" Type="http://schemas.openxmlformats.org/officeDocument/2006/relationships/image" Target="../media/image42.png" /><Relationship Id="rId4" Type="http://schemas.openxmlformats.org/officeDocument/2006/relationships/tags" Target="../tags/tag380.xml" /><Relationship Id="rId5" Type="http://schemas.openxmlformats.org/officeDocument/2006/relationships/tags" Target="../tags/tag381.xml" /><Relationship Id="rId6" Type="http://schemas.openxmlformats.org/officeDocument/2006/relationships/tags" Target="../tags/tag382.xml" /><Relationship Id="rId7" Type="http://schemas.openxmlformats.org/officeDocument/2006/relationships/tags" Target="../tags/tag383.xml" /><Relationship Id="rId8" Type="http://schemas.openxmlformats.org/officeDocument/2006/relationships/tags" Target="../tags/tag384.xml" /><Relationship Id="rId9" Type="http://schemas.openxmlformats.org/officeDocument/2006/relationships/tags" Target="../tags/tag385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tags" Target="../tags/tag390.xml" /><Relationship Id="rId3" Type="http://schemas.openxmlformats.org/officeDocument/2006/relationships/image" Target="../media/image43.png" /><Relationship Id="rId4" Type="http://schemas.openxmlformats.org/officeDocument/2006/relationships/tags" Target="../tags/tag391.xml" /><Relationship Id="rId5" Type="http://schemas.openxmlformats.org/officeDocument/2006/relationships/tags" Target="../tags/tag392.xml" /><Relationship Id="rId6" Type="http://schemas.openxmlformats.org/officeDocument/2006/relationships/tags" Target="../tags/tag39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tags" Target="../tags/tag401.xml" /><Relationship Id="rId11" Type="http://schemas.openxmlformats.org/officeDocument/2006/relationships/tags" Target="../tags/tag402.xml" /><Relationship Id="rId12" Type="http://schemas.openxmlformats.org/officeDocument/2006/relationships/tags" Target="../tags/tag403.xml" /><Relationship Id="rId2" Type="http://schemas.openxmlformats.org/officeDocument/2006/relationships/tags" Target="../tags/tag394.xml" /><Relationship Id="rId3" Type="http://schemas.openxmlformats.org/officeDocument/2006/relationships/tags" Target="../tags/tag395.xml" /><Relationship Id="rId4" Type="http://schemas.openxmlformats.org/officeDocument/2006/relationships/image" Target="../media/image44.png" /><Relationship Id="rId5" Type="http://schemas.openxmlformats.org/officeDocument/2006/relationships/tags" Target="../tags/tag396.xml" /><Relationship Id="rId6" Type="http://schemas.openxmlformats.org/officeDocument/2006/relationships/tags" Target="../tags/tag397.xml" /><Relationship Id="rId7" Type="http://schemas.openxmlformats.org/officeDocument/2006/relationships/tags" Target="../tags/tag398.xml" /><Relationship Id="rId8" Type="http://schemas.openxmlformats.org/officeDocument/2006/relationships/tags" Target="../tags/tag399.xml" /><Relationship Id="rId9" Type="http://schemas.openxmlformats.org/officeDocument/2006/relationships/tags" Target="../tags/tag40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4.xml" /><Relationship Id="rId3" Type="http://schemas.openxmlformats.org/officeDocument/2006/relationships/tags" Target="../tags/tag40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6.xml" /><Relationship Id="rId3" Type="http://schemas.openxmlformats.org/officeDocument/2006/relationships/tags" Target="../tags/tag407.xml" /><Relationship Id="rId4" Type="http://schemas.openxmlformats.org/officeDocument/2006/relationships/tags" Target="../tags/tag40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9.xml" /><Relationship Id="rId3" Type="http://schemas.openxmlformats.org/officeDocument/2006/relationships/tags" Target="../tags/tag410.xml" /><Relationship Id="rId4" Type="http://schemas.openxmlformats.org/officeDocument/2006/relationships/tags" Target="../tags/tag41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1.vml" /><Relationship Id="rId2" Type="http://schemas.openxmlformats.org/officeDocument/2006/relationships/tags" Target="../tags/tag412.xml" /><Relationship Id="rId3" Type="http://schemas.openxmlformats.org/officeDocument/2006/relationships/tags" Target="../tags/tag413.xml" /><Relationship Id="rId4" Type="http://schemas.openxmlformats.org/officeDocument/2006/relationships/package" Target="../embeddings/Microsoft_Word___14.docx" TargetMode="Internal" /><Relationship Id="rId5" Type="http://schemas.openxmlformats.org/officeDocument/2006/relationships/image" Target="../media/image45.emf" /><Relationship Id="rId6" Type="http://schemas.openxmlformats.org/officeDocument/2006/relationships/tags" Target="../tags/tag414.xml" /><Relationship Id="rId7" Type="http://schemas.openxmlformats.org/officeDocument/2006/relationships/tags" Target="../tags/tag415.xml" /><Relationship Id="rId8" Type="http://schemas.openxmlformats.org/officeDocument/2006/relationships/image" Target="../media/image46.png" /><Relationship Id="rId9" Type="http://schemas.openxmlformats.org/officeDocument/2006/relationships/tags" Target="../tags/tag41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00.xml" /><Relationship Id="rId11" Type="http://schemas.openxmlformats.org/officeDocument/2006/relationships/tags" Target="../tags/tag201.xml" /><Relationship Id="rId2" Type="http://schemas.openxmlformats.org/officeDocument/2006/relationships/tags" Target="../tags/tag193.xml" /><Relationship Id="rId3" Type="http://schemas.openxmlformats.org/officeDocument/2006/relationships/tags" Target="../tags/tag194.xml" /><Relationship Id="rId4" Type="http://schemas.openxmlformats.org/officeDocument/2006/relationships/image" Target="../media/image13.png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15.emf" /><Relationship Id="rId11" Type="http://schemas.openxmlformats.org/officeDocument/2006/relationships/tags" Target="../tags/tag208.xml" /><Relationship Id="rId12" Type="http://schemas.openxmlformats.org/officeDocument/2006/relationships/package" Target="../embeddings/Microsoft_Word___2.docx" TargetMode="Internal" /><Relationship Id="rId13" Type="http://schemas.openxmlformats.org/officeDocument/2006/relationships/image" Target="../media/image16.emf" /><Relationship Id="rId14" Type="http://schemas.openxmlformats.org/officeDocument/2006/relationships/tags" Target="../tags/tag209.xml" /><Relationship Id="rId15" Type="http://schemas.openxmlformats.org/officeDocument/2006/relationships/package" Target="../embeddings/Microsoft_Word___3.docx" TargetMode="Internal" /><Relationship Id="rId16" Type="http://schemas.openxmlformats.org/officeDocument/2006/relationships/image" Target="../media/image17.emf" /><Relationship Id="rId17" Type="http://schemas.openxmlformats.org/officeDocument/2006/relationships/tags" Target="../tags/tag210.xml" /><Relationship Id="rId18" Type="http://schemas.openxmlformats.org/officeDocument/2006/relationships/package" Target="../embeddings/Microsoft_Word___4.docx" TargetMode="Internal" /><Relationship Id="rId19" Type="http://schemas.openxmlformats.org/officeDocument/2006/relationships/image" Target="../media/image18.emf" /><Relationship Id="rId2" Type="http://schemas.openxmlformats.org/officeDocument/2006/relationships/tags" Target="../tags/tag202.xml" /><Relationship Id="rId20" Type="http://schemas.openxmlformats.org/officeDocument/2006/relationships/tags" Target="../tags/tag211.xml" /><Relationship Id="rId21" Type="http://schemas.openxmlformats.org/officeDocument/2006/relationships/package" Target="../embeddings/Microsoft_Word___5.docx" TargetMode="Internal" /><Relationship Id="rId22" Type="http://schemas.openxmlformats.org/officeDocument/2006/relationships/image" Target="../media/image19.emf" /><Relationship Id="rId23" Type="http://schemas.openxmlformats.org/officeDocument/2006/relationships/tags" Target="../tags/tag212.xml" /><Relationship Id="rId24" Type="http://schemas.openxmlformats.org/officeDocument/2006/relationships/tags" Target="../tags/tag213.xml" /><Relationship Id="rId25" Type="http://schemas.openxmlformats.org/officeDocument/2006/relationships/tags" Target="../tags/tag214.xml" /><Relationship Id="rId26" Type="http://schemas.openxmlformats.org/officeDocument/2006/relationships/tags" Target="../tags/tag215.xml" /><Relationship Id="rId27" Type="http://schemas.openxmlformats.org/officeDocument/2006/relationships/tags" Target="../tags/tag216.xml" /><Relationship Id="rId28" Type="http://schemas.openxmlformats.org/officeDocument/2006/relationships/vmlDrawing" Target="../drawings/vmlDrawing1.v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image" Target="../media/image14.png" /><Relationship Id="rId6" Type="http://schemas.openxmlformats.org/officeDocument/2006/relationships/tags" Target="../tags/tag205.xml" /><Relationship Id="rId7" Type="http://schemas.openxmlformats.org/officeDocument/2006/relationships/tags" Target="../tags/tag206.xml" /><Relationship Id="rId8" Type="http://schemas.openxmlformats.org/officeDocument/2006/relationships/tags" Target="../tags/tag207.xml" /><Relationship Id="rId9" Type="http://schemas.openxmlformats.org/officeDocument/2006/relationships/package" Target="../embeddings/Microsoft_Word___1.docx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12" Type="http://schemas.openxmlformats.org/officeDocument/2006/relationships/tags" Target="../tags/tag227.xml" /><Relationship Id="rId13" Type="http://schemas.openxmlformats.org/officeDocument/2006/relationships/tags" Target="../tags/tag228.xml" /><Relationship Id="rId2" Type="http://schemas.openxmlformats.org/officeDocument/2006/relationships/tags" Target="../tags/tag217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tags" Target="../tags/tag222.xml" /><Relationship Id="rId8" Type="http://schemas.openxmlformats.org/officeDocument/2006/relationships/tags" Target="../tags/tag223.xml" /><Relationship Id="rId9" Type="http://schemas.openxmlformats.org/officeDocument/2006/relationships/tags" Target="../tags/tag22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package" Target="../embeddings/Microsoft_Word___7.docx" TargetMode="Internal" /><Relationship Id="rId11" Type="http://schemas.openxmlformats.org/officeDocument/2006/relationships/image" Target="../media/image21.emf" /><Relationship Id="rId12" Type="http://schemas.openxmlformats.org/officeDocument/2006/relationships/tags" Target="../tags/tag235.xml" /><Relationship Id="rId13" Type="http://schemas.openxmlformats.org/officeDocument/2006/relationships/tags" Target="../tags/tag236.xml" /><Relationship Id="rId14" Type="http://schemas.openxmlformats.org/officeDocument/2006/relationships/package" Target="../embeddings/Microsoft_Word___8.docx" TargetMode="Internal" /><Relationship Id="rId15" Type="http://schemas.openxmlformats.org/officeDocument/2006/relationships/image" Target="../media/image22.emf" /><Relationship Id="rId16" Type="http://schemas.openxmlformats.org/officeDocument/2006/relationships/tags" Target="../tags/tag237.xml" /><Relationship Id="rId17" Type="http://schemas.openxmlformats.org/officeDocument/2006/relationships/vmlDrawing" Target="../drawings/vmlDrawing2.vml" /><Relationship Id="rId2" Type="http://schemas.openxmlformats.org/officeDocument/2006/relationships/tags" Target="../tags/tag229.xml" /><Relationship Id="rId3" Type="http://schemas.openxmlformats.org/officeDocument/2006/relationships/tags" Target="../tags/tag230.xml" /><Relationship Id="rId4" Type="http://schemas.openxmlformats.org/officeDocument/2006/relationships/tags" Target="../tags/tag231.xml" /><Relationship Id="rId5" Type="http://schemas.openxmlformats.org/officeDocument/2006/relationships/tags" Target="../tags/tag232.xml" /><Relationship Id="rId6" Type="http://schemas.openxmlformats.org/officeDocument/2006/relationships/tags" Target="../tags/tag233.xml" /><Relationship Id="rId7" Type="http://schemas.openxmlformats.org/officeDocument/2006/relationships/package" Target="../embeddings/Microsoft_Word___6.docx" TargetMode="Internal" /><Relationship Id="rId8" Type="http://schemas.openxmlformats.org/officeDocument/2006/relationships/image" Target="../media/image20.emf" /><Relationship Id="rId9" Type="http://schemas.openxmlformats.org/officeDocument/2006/relationships/tags" Target="../tags/tag23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tags" Target="../tags/tag238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tags" Target="../tags/tag241.xml" /><Relationship Id="rId6" Type="http://schemas.openxmlformats.org/officeDocument/2006/relationships/tags" Target="../tags/tag242.xml" /><Relationship Id="rId7" Type="http://schemas.openxmlformats.org/officeDocument/2006/relationships/tags" Target="../tags/tag243.xml" /><Relationship Id="rId8" Type="http://schemas.openxmlformats.org/officeDocument/2006/relationships/tags" Target="../tags/tag24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5.xml" /><Relationship Id="rId3" Type="http://schemas.openxmlformats.org/officeDocument/2006/relationships/image" Target="../media/image23.jpeg" /><Relationship Id="rId4" Type="http://schemas.openxmlformats.org/officeDocument/2006/relationships/tags" Target="../tags/tag246.xml" /><Relationship Id="rId5" Type="http://schemas.openxmlformats.org/officeDocument/2006/relationships/tags" Target="../tags/tag247.xml" /><Relationship Id="rId6" Type="http://schemas.openxmlformats.org/officeDocument/2006/relationships/oleObject" Target="../embeddings/oleObject1.bin" TargetMode="Internal" /><Relationship Id="rId7" Type="http://schemas.openxmlformats.org/officeDocument/2006/relationships/image" Target="../media/image24.emf" /><Relationship Id="rId8" Type="http://schemas.openxmlformats.org/officeDocument/2006/relationships/tags" Target="../tags/tag248.xml" /><Relationship Id="rId9" Type="http://schemas.openxmlformats.org/officeDocument/2006/relationships/vmlDrawing" Target="../drawings/vmlDrawing3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40964" name="圆角矩形 60"/>
          <p:cNvGrpSpPr/>
          <p:nvPr>
            <p:custDataLst>
              <p:tags r:id="rId3"/>
            </p:custDataLst>
          </p:nvPr>
        </p:nvGrpSpPr>
        <p:grpSpPr>
          <a:xfrm>
            <a:off x="1743075" y="2964804"/>
            <a:ext cx="8457382" cy="1467120"/>
            <a:chOff x="1379" y="2374"/>
            <a:chExt cx="5364" cy="441"/>
          </a:xfrm>
        </p:grpSpPr>
        <p:pic>
          <p:nvPicPr>
            <p:cNvPr id="40962" name="圆角矩形 60"/>
            <p:cNvPicPr/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709" y="2374"/>
              <a:ext cx="5034" cy="441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63" name="矩形 40962"/>
            <p:cNvSpPr/>
            <p:nvPr>
              <p:custDataLst>
                <p:tags r:id="rId6"/>
              </p:custDataLst>
            </p:nvPr>
          </p:nvSpPr>
          <p:spPr>
            <a:xfrm>
              <a:off x="1379" y="2459"/>
              <a:ext cx="4927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17" tIns="45708" rIns="91417" bIns="45708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kern="0">
                <a:solidFill>
                  <a:srgbClr val="FFFFFF"/>
                </a:solidFill>
              </a:endParaRPr>
            </a:p>
          </p:txBody>
        </p:sp>
      </p:grpSp>
      <p:sp>
        <p:nvSpPr>
          <p:cNvPr id="40965" name="TextBox 187"/>
          <p:cNvSpPr/>
          <p:nvPr>
            <p:custDataLst>
              <p:tags r:id="rId7"/>
            </p:custDataLst>
          </p:nvPr>
        </p:nvSpPr>
        <p:spPr>
          <a:xfrm>
            <a:off x="3258678" y="3189014"/>
            <a:ext cx="6509730" cy="10771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17" tIns="45708" rIns="91417" bIns="45708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12</a:t>
            </a:r>
            <a:r>
              <a:rPr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讲</a:t>
            </a:r>
            <a:endParaRPr lang="en-US" altLang="zh-CN" sz="3200" b="1" kern="0" smtClea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kern="0" smtClea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铁及其氧化物和氢</a:t>
            </a:r>
            <a:r>
              <a:rPr lang="zh-CN" altLang="en-US" sz="3200" b="1" kern="0">
                <a:solidFill>
                  <a:prstClr val="black"/>
                </a:solidFill>
                <a:latin typeface="微软雅黑" pitchFamily="34" charset="-122"/>
                <a:ea typeface="微软雅黑" panose="020b0503020204020204" pitchFamily="34" charset="-122"/>
              </a:rPr>
              <a:t>氧化物</a:t>
            </a:r>
            <a:endParaRPr sz="3200" b="1" kern="0">
              <a:solidFill>
                <a:prstClr val="black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6" name="组合 80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63384" y="2957767"/>
            <a:ext cx="1047750" cy="15396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0967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35560" y="3880281"/>
            <a:ext cx="2957513" cy="28765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82" name="组合 108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1841" y="369658"/>
            <a:ext cx="1981543" cy="572658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40985" name="任意多边形 83"/>
          <p:cNvGrpSpPr/>
          <p:nvPr>
            <p:custDataLst>
              <p:tags r:id="rId14"/>
            </p:custDataLst>
          </p:nvPr>
        </p:nvGrpSpPr>
        <p:grpSpPr>
          <a:xfrm>
            <a:off x="11277600" y="85725"/>
            <a:ext cx="298450" cy="298450"/>
            <a:chOff x="7104" y="54"/>
            <a:chExt cx="188" cy="188"/>
          </a:xfrm>
        </p:grpSpPr>
        <p:pic>
          <p:nvPicPr>
            <p:cNvPr id="40983" name="任意多边形 83"/>
            <p:cNvPicPr/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104" y="54"/>
              <a:ext cx="188" cy="18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4" name="矩形 40983"/>
            <p:cNvSpPr/>
            <p:nvPr>
              <p:custDataLst>
                <p:tags r:id="rId17"/>
              </p:custDataLst>
            </p:nvPr>
          </p:nvSpPr>
          <p:spPr>
            <a:xfrm rot="5220000">
              <a:off x="7107" y="58"/>
              <a:ext cx="185" cy="1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88" name="任意多边形 83"/>
          <p:cNvGrpSpPr/>
          <p:nvPr>
            <p:custDataLst>
              <p:tags r:id="rId18"/>
            </p:custDataLst>
          </p:nvPr>
        </p:nvGrpSpPr>
        <p:grpSpPr>
          <a:xfrm>
            <a:off x="11606213" y="407988"/>
            <a:ext cx="347662" cy="354012"/>
            <a:chOff x="7311" y="257"/>
            <a:chExt cx="219" cy="223"/>
          </a:xfrm>
        </p:grpSpPr>
        <p:pic>
          <p:nvPicPr>
            <p:cNvPr id="40986" name="任意多边形 83"/>
            <p:cNvPicPr/>
            <p:nvPr>
              <p:custDataLst>
                <p:tags r:id="rId2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7311" y="257"/>
              <a:ext cx="219" cy="223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87" name="矩形 40986"/>
            <p:cNvSpPr/>
            <p:nvPr>
              <p:custDataLst>
                <p:tags r:id="rId21"/>
              </p:custDataLst>
            </p:nvPr>
          </p:nvSpPr>
          <p:spPr>
            <a:xfrm rot="16320000">
              <a:off x="7312" y="259"/>
              <a:ext cx="218" cy="2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1" name="任意多边形 83"/>
          <p:cNvGrpSpPr/>
          <p:nvPr>
            <p:custDataLst>
              <p:tags r:id="rId22"/>
            </p:custDataLst>
          </p:nvPr>
        </p:nvGrpSpPr>
        <p:grpSpPr>
          <a:xfrm>
            <a:off x="725488" y="6119813"/>
            <a:ext cx="512762" cy="530225"/>
            <a:chOff x="457" y="3855"/>
            <a:chExt cx="323" cy="334"/>
          </a:xfrm>
        </p:grpSpPr>
        <p:pic>
          <p:nvPicPr>
            <p:cNvPr id="40989" name="任意多边形 83"/>
            <p:cNvPicPr/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57" y="3855"/>
              <a:ext cx="323" cy="334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0" name="矩形 40989"/>
            <p:cNvSpPr/>
            <p:nvPr>
              <p:custDataLst>
                <p:tags r:id="rId25"/>
              </p:custDataLst>
            </p:nvPr>
          </p:nvSpPr>
          <p:spPr>
            <a:xfrm rot="5220000">
              <a:off x="452" y="3864"/>
              <a:ext cx="333" cy="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40994" name="任意多边形 83"/>
          <p:cNvGrpSpPr/>
          <p:nvPr>
            <p:custDataLst>
              <p:tags r:id="rId26"/>
            </p:custDataLst>
          </p:nvPr>
        </p:nvGrpSpPr>
        <p:grpSpPr>
          <a:xfrm>
            <a:off x="103188" y="5467350"/>
            <a:ext cx="603250" cy="628650"/>
            <a:chOff x="65" y="3444"/>
            <a:chExt cx="380" cy="396"/>
          </a:xfrm>
        </p:grpSpPr>
        <p:pic>
          <p:nvPicPr>
            <p:cNvPr id="40992" name="任意多边形 83"/>
            <p:cNvPicPr/>
            <p:nvPr>
              <p:custDataLst>
                <p:tags r:id="rId2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65" y="3444"/>
              <a:ext cx="380" cy="396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0993" name="矩形 40992"/>
            <p:cNvSpPr/>
            <p:nvPr>
              <p:custDataLst>
                <p:tags r:id="rId29"/>
              </p:custDataLst>
            </p:nvPr>
          </p:nvSpPr>
          <p:spPr>
            <a:xfrm rot="16320000">
              <a:off x="57" y="3454"/>
              <a:ext cx="393" cy="37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等线" pitchFamily="2" charset="-122"/>
                  <a:ea typeface="等线" pitchFamily="2" charset="-122"/>
                </a:defRPr>
              </a:lvl5pPr>
            </a:lstStyle>
            <a:p>
              <a:pPr algn="ctr"/>
              <a:endParaRPr sz="1000" kern="0">
                <a:solidFill>
                  <a:srgbClr val="FFFFFF"/>
                </a:solidFill>
                <a:latin typeface="Arial"/>
                <a:ea typeface="宋体" pitchFamily="2" charset="-122"/>
              </a:endParaRPr>
            </a:p>
          </p:txBody>
        </p:sp>
      </p:grpSp>
      <p:sp>
        <p:nvSpPr>
          <p:cNvPr id="22" name="文本框 96"/>
          <p:cNvSpPr/>
          <p:nvPr>
            <p:custDataLst>
              <p:tags r:id="rId30"/>
            </p:custDataLst>
          </p:nvPr>
        </p:nvSpPr>
        <p:spPr>
          <a:xfrm>
            <a:off x="1238251" y="1124744"/>
            <a:ext cx="9860193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en-US" altLang="zh-CN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2024</a:t>
            </a:r>
          </a:p>
          <a:p>
            <a:pPr lvl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高考</a:t>
            </a:r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化学一轮复习高频考点</a:t>
            </a:r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精讲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9265298"/>
      </p:ext>
    </p:extLst>
  </p:cSld>
  <p:clrMapOvr>
    <a:masterClrMapping/>
  </p:clrMapOvr>
  <mc:AlternateContent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-0.00463 L 0.56002 -0.00371" rAng="0" ptsTypes="AA"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4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96296E-06 L 0.52409 0.04375" rAng="0" ptsTypes="AA">
                                      <p:cBhvr>
                                        <p:cTn id="22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1384" y="620688"/>
            <a:ext cx="10966708" cy="35630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一、铁及其氧化物的性质与应用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下列叙述正确的是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A.Fe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FeI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硫酸铜溶液中加入少量铁粉反应的离子方程式：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3Cu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2Fe</a:t>
            </a:r>
            <a:r>
              <a:rPr lang="en-US" altLang="zh-CN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=2Fe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3Cu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C.5.6 g Fe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反应转移的电子数为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0.3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高温下水蒸气与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反应，固体的质量增加</a:t>
            </a:r>
            <a:endParaRPr lang="zh-CN" altLang="zh-CN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TextBox 9"/>
          <p:cNvSpPr txBox="1"/>
          <p:nvPr>
            <p:custDataLst>
              <p:tags r:id="rId4"/>
            </p:custDataLst>
          </p:nvPr>
        </p:nvSpPr>
        <p:spPr>
          <a:xfrm>
            <a:off x="407368" y="321297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0" name="文本框 96"/>
          <p:cNvSpPr/>
          <p:nvPr>
            <p:custDataLst>
              <p:tags r:id="rId5"/>
            </p:custDataLst>
          </p:nvPr>
        </p:nvSpPr>
        <p:spPr>
          <a:xfrm>
            <a:off x="4007768" y="260648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6"/>
          <p:cNvSpPr/>
          <p:nvPr>
            <p:custDataLst>
              <p:tags r:id="rId6"/>
            </p:custDataLst>
          </p:nvPr>
        </p:nvSpPr>
        <p:spPr>
          <a:xfrm>
            <a:off x="335276" y="4225289"/>
            <a:ext cx="165618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2279576" y="4044887"/>
            <a:ext cx="811377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反应生成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FeI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b="1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正确的离子方程式：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Cu</a:t>
            </a:r>
            <a:r>
              <a:rPr lang="en-US" altLang="zh-CN" sz="2400" b="1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b="1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=Fe</a:t>
            </a:r>
            <a:r>
              <a:rPr lang="en-US" altLang="zh-CN" sz="2400" b="1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Cu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b="1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54591915"/>
              </p:ext>
            </p:extLst>
          </p:nvPr>
        </p:nvGraphicFramePr>
        <p:xfrm>
          <a:off x="1271464" y="5150086"/>
          <a:ext cx="10372725" cy="1562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9" imgW="10384183" imgH="1559584" progId="Word.Document.12">
                  <p:embed/>
                </p:oleObj>
              </mc:Choice>
              <mc:Fallback>
                <p:oleObj name="文档" r:id="rId9" imgW="10384183" imgH="155958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1464" y="5150086"/>
                        <a:ext cx="10372725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4583832" y="5931136"/>
            <a:ext cx="5452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变为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，固体质量增加，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5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52268" y="1259235"/>
            <a:ext cx="11302822" cy="2906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化学让生活更美好。下列说法不正确的是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钢铁使用要尽可能减少钢铁的氧化损耗，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是一种碱性氧化物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常温下，铁的氧化物都不溶于水，也不与水反应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故宫是中国最大的古代文化艺术博物馆，氧化铁可作故宫红色外墙的涂料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氧化亚铁在空气中加热会被迅速氧化成三氧化二铁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9"/>
          <p:cNvSpPr txBox="1"/>
          <p:nvPr>
            <p:custDataLst>
              <p:tags r:id="rId4"/>
            </p:custDataLst>
          </p:nvPr>
        </p:nvSpPr>
        <p:spPr>
          <a:xfrm>
            <a:off x="162385" y="343651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23392" y="5095799"/>
            <a:ext cx="8925154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8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氧化亚铁在空气中加热会被迅速氧化成四氧化三铁，故</a:t>
            </a:r>
            <a:r>
              <a:rPr lang="en-US" altLang="zh-CN" sz="2800" b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100" b="1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文本框 96"/>
          <p:cNvSpPr/>
          <p:nvPr>
            <p:custDataLst>
              <p:tags r:id="rId6"/>
            </p:custDataLst>
          </p:nvPr>
        </p:nvSpPr>
        <p:spPr>
          <a:xfrm>
            <a:off x="540385" y="4151593"/>
            <a:ext cx="165618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844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37124" y="292981"/>
            <a:ext cx="7376160" cy="634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铁与水蒸气反应实验改进前后的装置如图所示：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085" y="1118640"/>
            <a:ext cx="5537831" cy="22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37124" y="3577236"/>
            <a:ext cx="10799436" cy="2866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下列说法错误的是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将湿棉花改为浸水的尿不湿，酒精灯由单头改为双头，可提供足量的水蒸气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用具支试管可将试管口附近冷凝的水导出，避免冷凝水与灼热铁粉接触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肥皂液改为吹泡泡水，收集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效果更好，点燃效果更明显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悬挂的磁铁仅能吸引铁粉，不能吸引反应产物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TextBox 9"/>
          <p:cNvSpPr txBox="1"/>
          <p:nvPr>
            <p:custDataLst>
              <p:tags r:id="rId7"/>
            </p:custDataLst>
          </p:nvPr>
        </p:nvSpPr>
        <p:spPr>
          <a:xfrm>
            <a:off x="147911" y="57502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5510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500" y="1625118"/>
            <a:ext cx="5483001" cy="223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685875" y="4018781"/>
            <a:ext cx="10692511" cy="11982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铁与水蒸气在高温下反应生成四氧化三铁和氢气，铁、四氧化三铁均可被磁铁吸引，故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文本框 96"/>
          <p:cNvSpPr/>
          <p:nvPr>
            <p:custDataLst>
              <p:tags r:id="rId6"/>
            </p:custDataLst>
          </p:nvPr>
        </p:nvSpPr>
        <p:spPr>
          <a:xfrm>
            <a:off x="839416" y="855677"/>
            <a:ext cx="165618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31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02680" y="918245"/>
            <a:ext cx="11237936" cy="461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二、铁与酸反应的定量分析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向含有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mol HNO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mol 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的混合溶液中逐渐加入铁粉至过量，溶液中金属阳离子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与所加铁粉的物质的量的关系如图所示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已知稀硝酸的还原产物只有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。下列有关判断不正确的是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的关系曲线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0.75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0.562 5 mol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点溶液中加入铜粉，最多可溶解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14.4 g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6960" y="2832514"/>
            <a:ext cx="4359133" cy="25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/>
          <p:nvPr>
            <p:custDataLst>
              <p:tags r:id="rId6"/>
            </p:custDataLst>
          </p:nvPr>
        </p:nvSpPr>
        <p:spPr>
          <a:xfrm>
            <a:off x="236957" y="422108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406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5665" y="1498873"/>
            <a:ext cx="3566919" cy="20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04924" y="1369343"/>
            <a:ext cx="6903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该反应可以看做两步：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      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，硝酸根离子过量，氢离子不足；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=3Fe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的关系曲线，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90840292"/>
              </p:ext>
            </p:extLst>
          </p:nvPr>
        </p:nvGraphicFramePr>
        <p:xfrm>
          <a:off x="5714355" y="1508398"/>
          <a:ext cx="1073150" cy="523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7" imgW="1073612" imgH="524635" progId="Word.Document.12">
                  <p:embed/>
                </p:oleObj>
              </mc:Choice>
              <mc:Fallback>
                <p:oleObj name="文档" r:id="rId7" imgW="1073612" imgH="5246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4355" y="1508398"/>
                        <a:ext cx="10731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704924" y="3582003"/>
            <a:ext cx="10799436" cy="1753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溶液中共有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 mol 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参加反应，消耗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0.75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铁，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400" i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，两者均为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0.45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不正确；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点剩余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0.45 mol 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，消耗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0.225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铜，质量为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14.4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文本框 96"/>
          <p:cNvSpPr/>
          <p:nvPr>
            <p:custDataLst>
              <p:tags r:id="rId10"/>
            </p:custDataLst>
          </p:nvPr>
        </p:nvSpPr>
        <p:spPr>
          <a:xfrm>
            <a:off x="3328453" y="599902"/>
            <a:ext cx="165618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7055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47528" y="692696"/>
            <a:ext cx="5017399" cy="103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[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归纳提升</a:t>
            </a:r>
            <a:r>
              <a:rPr lang="en-US" altLang="zh-CN" sz="2400" b="1" smtClean="0">
                <a:solidFill>
                  <a:srgbClr val="000000"/>
                </a:solidFill>
                <a:ea typeface="黑体" panose="02010609060101010101" pitchFamily="49" charset="-122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00000"/>
                </a:solidFill>
              </a:rPr>
              <a:t>(</a:t>
            </a:r>
            <a:r>
              <a:rPr lang="en-US" altLang="zh-CN" sz="2400" b="1">
                <a:solidFill>
                  <a:srgbClr val="000000"/>
                </a:solidFill>
              </a:rPr>
              <a:t>1)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铁与硫酸、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硝酸的混酸的反应顺序</a:t>
            </a:r>
          </a:p>
        </p:txBody>
      </p:sp>
      <p:graphicFrame>
        <p:nvGraphicFramePr>
          <p:cNvPr id="34818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08688960"/>
              </p:ext>
            </p:extLst>
          </p:nvPr>
        </p:nvGraphicFramePr>
        <p:xfrm>
          <a:off x="1559496" y="1916832"/>
          <a:ext cx="8299946" cy="415076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5" imgW="8279280" imgH="4150080" progId="Word.Document.8">
                  <p:embed/>
                </p:oleObj>
              </mc:Choice>
              <mc:Fallback>
                <p:oleObj r:id="rId5" imgW="8279280" imgH="4150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59496" y="1916832"/>
                        <a:ext cx="8299946" cy="4150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8280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584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1846" y="4725144"/>
            <a:ext cx="6238886" cy="114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19536" y="4079574"/>
            <a:ext cx="742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⑤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用数轴法表示铁与硝酸的用量比与反应产物的关系：</a:t>
            </a:r>
          </a:p>
        </p:txBody>
      </p:sp>
      <p:graphicFrame>
        <p:nvGraphicFramePr>
          <p:cNvPr id="35843" name="Object 14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76924230"/>
              </p:ext>
            </p:extLst>
          </p:nvPr>
        </p:nvGraphicFramePr>
        <p:xfrm>
          <a:off x="1199456" y="476672"/>
          <a:ext cx="9668098" cy="36478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7" imgW="8279280" imgH="3646800" progId="Word.Document.8">
                  <p:embed/>
                </p:oleObj>
              </mc:Choice>
              <mc:Fallback>
                <p:oleObj r:id="rId7" imgW="8279280" imgH="3646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99456" y="476672"/>
                        <a:ext cx="9668098" cy="36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52703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51014" y="649262"/>
            <a:ext cx="11530009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三、铁的氧化物组成分析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准确称取某种铁的氧化物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2.88 g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，用足量的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进行还原，将生成的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全部用足量的澄清石灰水吸收，得到沉淀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4.00 g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，计算该氧化物的化学式：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924786" y="1873398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FeO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695400" y="2890103"/>
            <a:ext cx="1058664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4.00 g CaCO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沉淀的物质的量为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0.04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的物质的量均为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0.04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，增加的氧元素为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0.04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，质量为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0.04 mol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16 g·mol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0.64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，铁的氧化物中氧元素的质量为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0.64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，铁元素的质量为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2.88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0.64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2.24 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，铁的氧化物中铁元素与氧元素的物质的量之比为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0.04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，则这种铁的氧化物的化学式为</a:t>
            </a:r>
            <a:r>
              <a:rPr lang="en-US" altLang="zh-CN" sz="2400" kern="100" err="1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13122832"/>
              </p:ext>
            </p:extLst>
          </p:nvPr>
        </p:nvGraphicFramePr>
        <p:xfrm>
          <a:off x="5486127" y="4503786"/>
          <a:ext cx="1949450" cy="9636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文档" r:id="rId7" imgW="1949634" imgH="963454" progId="Word.Document.12">
                  <p:embed/>
                </p:oleObj>
              </mc:Choice>
              <mc:Fallback>
                <p:oleObj name="文档" r:id="rId7" imgW="1949634" imgH="96345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6127" y="4503786"/>
                        <a:ext cx="194945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6"/>
          <p:cNvSpPr/>
          <p:nvPr>
            <p:custDataLst>
              <p:tags r:id="rId9"/>
            </p:custDataLst>
          </p:nvPr>
        </p:nvSpPr>
        <p:spPr>
          <a:xfrm>
            <a:off x="3647728" y="2335063"/>
            <a:ext cx="1656184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6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6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524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47319" y="971203"/>
            <a:ext cx="11302822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6.(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丽江质检</a:t>
            </a:r>
            <a:r>
              <a:rPr lang="en-US" altLang="zh-CN" sz="24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有一块铁的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氧化物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样品，用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140 mL 5.0 mol·L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盐酸恰好将之完全溶解，所得溶液还能吸收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0.025 mol 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，恰好使其中的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全部转变为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，则该样品的化学式可能为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854227" y="2113806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50548" y="3156048"/>
            <a:ext cx="10692511" cy="23421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=2Fe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2Cl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，可知铁的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氧化物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样品用盐酸溶解后所得溶液中</a:t>
            </a:r>
            <a:r>
              <a:rPr lang="en-US" altLang="zh-CN" sz="2400" i="1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0.025 mol</a:t>
            </a:r>
            <a:r>
              <a:rPr lang="en-US" altLang="zh-CN" sz="2400" kern="100" spc="5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0.05 mol</a:t>
            </a:r>
            <a:r>
              <a:rPr lang="zh-CN" altLang="zh-CN" sz="2400" kern="100" spc="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，根据电荷守恒得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(Cl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0.14 L</a:t>
            </a:r>
            <a:r>
              <a:rPr lang="en-US" altLang="zh-CN" sz="2400" kern="100" spc="-5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5 mol·L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0.7 mol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0.2 mol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i="1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5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(Fe</a:t>
            </a:r>
            <a:r>
              <a:rPr lang="en-US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5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5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5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0.05 mol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0.2 mol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，故该氧化物可表示为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FeO·2Fe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文本框 96"/>
          <p:cNvSpPr/>
          <p:nvPr>
            <p:custDataLst>
              <p:tags r:id="rId6"/>
            </p:custDataLst>
          </p:nvPr>
        </p:nvSpPr>
        <p:spPr>
          <a:xfrm>
            <a:off x="4079776" y="2656280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589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98187" name="Group 20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2404334"/>
              </p:ext>
            </p:extLst>
          </p:nvPr>
        </p:nvGraphicFramePr>
        <p:xfrm>
          <a:off x="1802788" y="1551764"/>
          <a:ext cx="8769455" cy="4553432"/>
        </p:xfrm>
        <a:graphic>
          <a:graphicData uri="http://schemas.openxmlformats.org/drawingml/2006/table">
            <a:tbl>
              <a:tblPr/>
              <a:tblGrid>
                <a:gridCol w="2454174"/>
                <a:gridCol w="6315281"/>
              </a:tblGrid>
              <a:tr h="42812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课标要求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673" marR="91673"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核心素养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673" marR="91673"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304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能结合真实情境中的应用实例或通过实验探究，理解铁及其重要化合物的主要性质。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New Gulim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能结合真实情境中的应用实例，认识铁及其重要化合物在生产、生活中的应用。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673" marR="91673"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科学探究与创新意识：通过实验设计氢氧化亚铁和氢氧化铁的制备方案，明确制备氢氧化亚铁的关键。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New Gulim" pitchFamily="18" charset="-127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宏观辨识与微观探析：能从物质的价态认识铁及其化合物的氧化性、还原性，认识变化需要一定的条件，并遵循一定的规律。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New Gulim" pitchFamily="18" charset="-127"/>
                        </a:rPr>
                        <a:t>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证据推理与模型认知：通过总结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的检验方法，培养证据推理意识，建立结论和证据之间的逻辑关系，形成分析问题思维模型。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New Gulim" pitchFamily="18" charset="-127"/>
                        </a:rPr>
                        <a:t>.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科学态度与社会责任：通过铁及其化合物的综合利用，培养利用化学知识解决实际问题的能力，培养学生的社会责任意识。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673" marR="91673" marT="45837" marB="458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96"/>
          <p:cNvSpPr/>
          <p:nvPr>
            <p:custDataLst>
              <p:tags r:id="rId4"/>
            </p:custDataLst>
          </p:nvPr>
        </p:nvSpPr>
        <p:spPr>
          <a:xfrm>
            <a:off x="4639343" y="476672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algn="ctr"/>
            <a:r>
              <a:rPr sz="4400" b="1" kern="0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目标</a:t>
            </a:r>
            <a:r>
              <a:rPr lang="zh-CN" altLang="en-US" sz="4400" b="1" kern="0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导航</a:t>
            </a:r>
            <a:endParaRPr lang="en-US" altLang="zh-CN" sz="4400" b="1" kern="0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01393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714450" y="1719858"/>
            <a:ext cx="10586645" cy="40100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设铁的氧化物中铁元素与氧元素的质量比为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，则氧化物中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(Fe)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，则铁的氧化物为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，则铁的氧化物为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∶</a:t>
            </a:r>
            <a:r>
              <a:rPr lang="en-US" altLang="zh-CN" sz="2400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，则铁的氧化物是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按物质的量之比为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组成的混合物或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的混合物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的物质的量之比为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∶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的物质的量为任意值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17683227"/>
              </p:ext>
            </p:extLst>
          </p:nvPr>
        </p:nvGraphicFramePr>
        <p:xfrm>
          <a:off x="868047" y="2193010"/>
          <a:ext cx="1524000" cy="895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5" imgW="1530699" imgH="896748" progId="Word.Document.12">
                  <p:embed/>
                </p:oleObj>
              </mc:Choice>
              <mc:Fallback>
                <p:oleObj name="文档" r:id="rId5" imgW="1530699" imgH="89674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8047" y="2193010"/>
                        <a:ext cx="152400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96"/>
          <p:cNvSpPr/>
          <p:nvPr>
            <p:custDataLst>
              <p:tags r:id="rId7"/>
            </p:custDataLst>
          </p:nvPr>
        </p:nvSpPr>
        <p:spPr>
          <a:xfrm>
            <a:off x="3935760" y="764704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归纳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总结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549787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03512" y="2772454"/>
            <a:ext cx="7272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铁的氢氧化物</a:t>
            </a:r>
          </a:p>
        </p:txBody>
      </p:sp>
      <p:sp>
        <p:nvSpPr>
          <p:cNvPr id="12" name="文本框 96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考点二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63352" y="827187"/>
            <a:ext cx="1138678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+mj-ea"/>
                <a:ea typeface="+mj-ea"/>
              </a:rPr>
              <a:t>1.</a:t>
            </a:r>
            <a:r>
              <a:rPr lang="zh-CN" altLang="zh-CN" sz="2400" b="1" kern="100">
                <a:latin typeface="+mj-ea"/>
                <a:ea typeface="+mj-ea"/>
                <a:cs typeface="Times New Roman" panose="02020603050405020304" pitchFamily="18" charset="0"/>
              </a:rPr>
              <a:t>氢氧化铁和氢氧化亚铁的比较</a:t>
            </a:r>
            <a:endParaRPr lang="zh-CN" altLang="zh-CN" sz="2400" b="1" kern="100">
              <a:effectLst/>
              <a:latin typeface="+mj-ea"/>
              <a:ea typeface="+mj-ea"/>
              <a:cs typeface="Courier New" panose="02070309020205020404" pitchFamily="49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06271089"/>
              </p:ext>
            </p:extLst>
          </p:nvPr>
        </p:nvGraphicFramePr>
        <p:xfrm>
          <a:off x="389366" y="1628800"/>
          <a:ext cx="11413268" cy="512826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4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86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6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色、态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色固体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色固体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795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与盐酸反应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63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受热分解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91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制法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可溶性亚铁盐与碱溶液反应：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可溶性铁盐与碱溶液反应：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91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二者的关系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在空气中，</a:t>
                      </a:r>
                      <a:r>
                        <a:rPr lang="en-US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kern="100" spc="-5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能够非常迅速地被氧气氧化成</a:t>
                      </a:r>
                      <a:r>
                        <a:rPr lang="en-US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kern="100" spc="-5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，现象是</a:t>
                      </a:r>
                      <a:r>
                        <a:rPr lang="en-US" altLang="zh-CN" sz="2400" kern="100" spc="-5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               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，最后变成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，化学方程式为</a:t>
                      </a: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_______________________________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25901" marR="25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38278016"/>
              </p:ext>
            </p:extLst>
          </p:nvPr>
        </p:nvGraphicFramePr>
        <p:xfrm>
          <a:off x="7420024" y="3108126"/>
          <a:ext cx="4254500" cy="8588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6" imgW="4254140" imgH="858527" progId="Word.Document.12">
                  <p:embed/>
                </p:oleObj>
              </mc:Choice>
              <mc:Fallback>
                <p:oleObj name="文档" r:id="rId6" imgW="4254140" imgH="858527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0024" y="3108126"/>
                        <a:ext cx="4254500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3791744" y="20651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白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8445083" y="2057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红褐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2414067" y="2588245"/>
            <a:ext cx="425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7164772" y="2589310"/>
            <a:ext cx="425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2254270" y="4196754"/>
            <a:ext cx="378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10507538" y="383143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6888088" y="4293096"/>
            <a:ext cx="285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3OH</a:t>
            </a:r>
            <a:r>
              <a:rPr lang="zh-CN" altLang="en-US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10839003" y="48113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白色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>
            <p:custDataLst>
              <p:tags r:id="rId16"/>
            </p:custDataLst>
          </p:nvPr>
        </p:nvSpPr>
        <p:spPr>
          <a:xfrm>
            <a:off x="2306878" y="527299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絮状沉淀迅速变成灰绿色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>
            <p:custDataLst>
              <p:tags r:id="rId17"/>
            </p:custDataLst>
          </p:nvPr>
        </p:nvSpPr>
        <p:spPr>
          <a:xfrm>
            <a:off x="7443494" y="53058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红褐色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>
            <p:custDataLst>
              <p:tags r:id="rId18"/>
            </p:custDataLst>
          </p:nvPr>
        </p:nvSpPr>
        <p:spPr>
          <a:xfrm>
            <a:off x="2318786" y="5834086"/>
            <a:ext cx="475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=4Fe(OH)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3" name="文本框 96"/>
          <p:cNvSpPr/>
          <p:nvPr>
            <p:custDataLst>
              <p:tags r:id="rId19"/>
            </p:custDataLst>
          </p:nvPr>
        </p:nvSpPr>
        <p:spPr>
          <a:xfrm>
            <a:off x="4339932" y="333500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077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7" grpId="0"/>
      <p:bldP spid="11" grpId="0"/>
      <p:bldP spid="14" grpId="0"/>
      <p:bldP spid="5" grpId="0"/>
      <p:bldP spid="10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63352" y="126157"/>
            <a:ext cx="11530009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b="1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的制备</a:t>
            </a:r>
            <a:endParaRPr lang="zh-CN" altLang="zh-CN" sz="2400" b="1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制备原理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制备原理：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成功关键：溶液中不含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等氧化性物质；制备过程中，保证生成的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在密闭、隔绝空气的体系中。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常用方法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00516803"/>
              </p:ext>
            </p:extLst>
          </p:nvPr>
        </p:nvGraphicFramePr>
        <p:xfrm>
          <a:off x="407368" y="3625974"/>
          <a:ext cx="11377264" cy="274320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6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93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有机覆盖层法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将吸有</a:t>
                      </a:r>
                      <a:r>
                        <a:rPr lang="en-US" sz="2400" kern="10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溶液的胶头滴管插到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溶液液面以下，并在液面上覆盖一层苯或煤油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不能用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，以防止</a:t>
                      </a:r>
                      <a:r>
                        <a:rPr lang="en-US" alt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发生反应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332" y="3820381"/>
            <a:ext cx="1315202" cy="19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8760296" y="4729435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空气与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en-US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接触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2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1391667"/>
              </p:ext>
            </p:extLst>
          </p:nvPr>
        </p:nvGraphicFramePr>
        <p:xfrm>
          <a:off x="569386" y="669379"/>
          <a:ext cx="11053228" cy="5486400"/>
        </p:xfrm>
        <a:graphic>
          <a:graphicData uri="http://schemas.openxmlformats.org/drawingml/2006/table">
            <a:tbl>
              <a:tblPr/>
              <a:tblGrid>
                <a:gridCol w="3420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93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还原性气体保护法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先在装置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中生成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溶液，并利用生成的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将装置内的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排尽后，再把</a:t>
                      </a: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溶液压入装置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中与</a:t>
                      </a: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混合，这样可长时间观察到白色沉淀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95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endParaRPr lang="en-US" altLang="zh-CN" sz="240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电解法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用铁作阳极，电解</a:t>
                      </a:r>
                      <a:r>
                        <a:rPr lang="en-US" sz="2400" kern="10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NaCl(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400" kern="10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溶液，并在液面上覆盖苯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或煤油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33995" marR="33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4" y="884337"/>
            <a:ext cx="2734733" cy="19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029" y="3544441"/>
            <a:ext cx="2233523" cy="20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718323" y="17781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空气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7464152" y="1749574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4079776" y="2304471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溶液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9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8609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2294" y="508500"/>
            <a:ext cx="1442703" cy="3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[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归纳提升</a:t>
            </a:r>
            <a:r>
              <a:rPr lang="en-US" altLang="zh-CN" sz="2400" b="1">
                <a:solidFill>
                  <a:srgbClr val="000000"/>
                </a:solidFill>
                <a:ea typeface="黑体" panose="02010609060101010101" pitchFamily="49" charset="-122"/>
              </a:rPr>
              <a:t>]</a:t>
            </a:r>
          </a:p>
        </p:txBody>
      </p:sp>
      <p:sp>
        <p:nvSpPr>
          <p:cNvPr id="68610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50596" y="919917"/>
            <a:ext cx="49500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394"/>
              </a:lnSpc>
            </a:pPr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实验室制备氢氧化亚铁的防氧化措施</a:t>
            </a:r>
          </a:p>
        </p:txBody>
      </p:sp>
      <p:sp>
        <p:nvSpPr>
          <p:cNvPr id="6861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9457" y="1469003"/>
            <a:ext cx="9110252" cy="46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1pPr>
            <a:lvl2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2pPr>
            <a:lvl3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3pPr>
            <a:lvl4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4pPr>
            <a:lvl5pPr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</a:defRPr>
            </a:lvl9pPr>
          </a:lstStyle>
          <a:p>
            <a:pPr>
              <a:lnSpc>
                <a:spcPts val="3158"/>
              </a:lnSpc>
            </a:pPr>
            <a:r>
              <a:rPr lang="en-US" altLang="zh-CN" sz="1805" b="1">
                <a:latin typeface="Arial" pitchFamily="34" charset="0"/>
              </a:rPr>
              <a:t>	</a:t>
            </a:r>
            <a:r>
              <a:rPr lang="en-US" altLang="zh-CN" sz="2406" b="1">
                <a:solidFill>
                  <a:srgbClr val="000000"/>
                </a:solidFill>
              </a:rPr>
              <a:t>(1)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将配制溶液的蒸馏水煮沸，驱除溶解的氧气。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	</a:t>
            </a:r>
            <a:r>
              <a:rPr lang="en-US" altLang="zh-CN" sz="2406" b="1">
                <a:solidFill>
                  <a:srgbClr val="000000"/>
                </a:solidFill>
              </a:rPr>
              <a:t>(2)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将盛有氢氧化钠溶液的胶头滴管尖端插入试管里的亚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铁盐溶液底部，再慢慢挤出</a:t>
            </a:r>
            <a:r>
              <a:rPr lang="en-US" altLang="zh-CN" sz="2406" b="1" err="1">
                <a:solidFill>
                  <a:srgbClr val="000000"/>
                </a:solidFill>
                <a:ea typeface="仿宋_GB2312" pitchFamily="49" charset="-122"/>
              </a:rPr>
              <a:t>NaOH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溶液。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85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	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(3)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在亚铁盐溶液上面加保护层，例如苯或植物油等。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59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	</a:t>
            </a:r>
            <a:r>
              <a:rPr lang="en-US" altLang="zh-CN" sz="2406" b="1">
                <a:solidFill>
                  <a:srgbClr val="000000"/>
                </a:solidFill>
              </a:rPr>
              <a:t>(4)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用铁作阳极，石墨作阴极，电解</a:t>
            </a:r>
            <a:r>
              <a:rPr lang="en-US" altLang="zh-CN" sz="2406" b="1" err="1">
                <a:solidFill>
                  <a:srgbClr val="000000"/>
                </a:solidFill>
                <a:ea typeface="仿宋_GB2312" pitchFamily="49" charset="-122"/>
              </a:rPr>
              <a:t>NaOH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溶液或</a:t>
            </a:r>
            <a:r>
              <a:rPr lang="en-US" altLang="zh-CN" sz="2406" b="1" err="1">
                <a:solidFill>
                  <a:srgbClr val="000000"/>
                </a:solidFill>
                <a:ea typeface="仿宋_GB2312" pitchFamily="49" charset="-122"/>
              </a:rPr>
              <a:t>NaCl 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溶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液，利用新产生的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Fe</a:t>
            </a:r>
            <a:r>
              <a:rPr lang="en-US" altLang="zh-CN" sz="2406" b="1" baseline="30000">
                <a:solidFill>
                  <a:srgbClr val="000000"/>
                </a:solidFill>
              </a:rPr>
              <a:t>2</a:t>
            </a:r>
            <a:r>
              <a:rPr lang="zh-CN" altLang="en-US" sz="2406" b="1" baseline="30000">
                <a:solidFill>
                  <a:srgbClr val="000000"/>
                </a:solidFill>
              </a:rPr>
              <a:t>＋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与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OH</a:t>
            </a:r>
            <a:r>
              <a:rPr lang="zh-CN" altLang="en-US" sz="2406" b="1" baseline="30000">
                <a:solidFill>
                  <a:srgbClr val="000000"/>
                </a:solidFill>
              </a:rPr>
              <a:t>－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反应制取。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85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	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(5)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用保护性气体，如氢气、</a:t>
            </a:r>
            <a:r>
              <a:rPr lang="en-US" altLang="zh-CN" sz="2406" b="1">
                <a:solidFill>
                  <a:srgbClr val="000000"/>
                </a:solidFill>
                <a:ea typeface="仿宋_GB2312" pitchFamily="49" charset="-122"/>
              </a:rPr>
              <a:t>N</a:t>
            </a:r>
            <a:r>
              <a:rPr lang="en-US" altLang="zh-CN" sz="2406" b="1" baseline="-25000">
                <a:solidFill>
                  <a:srgbClr val="000000"/>
                </a:solidFill>
              </a:rPr>
              <a:t>2</a:t>
            </a: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、稀有气体等，可以将装置</a:t>
            </a:r>
          </a:p>
          <a:p>
            <a:pPr>
              <a:lnSpc>
                <a:spcPts val="1003"/>
              </a:lnSpc>
            </a:pPr>
            <a:endParaRPr lang="zh-CN" altLang="en-US" sz="2406" b="1">
              <a:solidFill>
                <a:srgbClr val="00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ts val="3673"/>
              </a:lnSpc>
            </a:pPr>
            <a:r>
              <a:rPr lang="zh-CN" altLang="en-US" sz="2406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中的空气排净，同时保护</a:t>
            </a:r>
            <a:r>
              <a:rPr lang="en-US" altLang="zh-CN" sz="2406" b="1">
                <a:solidFill>
                  <a:srgbClr val="000000"/>
                </a:solidFill>
              </a:rPr>
              <a:t>Fe(OH)</a:t>
            </a:r>
            <a:r>
              <a:rPr lang="en-US" altLang="zh-CN" sz="2406" b="1" baseline="-25000">
                <a:solidFill>
                  <a:srgbClr val="000000"/>
                </a:solidFill>
              </a:rPr>
              <a:t>2</a:t>
            </a:r>
            <a:r>
              <a:rPr lang="en-US" altLang="zh-CN" sz="1604" b="1">
                <a:solidFill>
                  <a:srgbClr val="000000"/>
                </a:solidFill>
              </a:rPr>
              <a:t> </a:t>
            </a:r>
            <a:r>
              <a:rPr lang="zh-CN" altLang="en-US" sz="2406" b="1">
                <a:solidFill>
                  <a:srgbClr val="000000"/>
                </a:solidFill>
                <a:ea typeface="仿宋_GB2312" pitchFamily="49" charset="-122"/>
              </a:rPr>
              <a:t>不被氧化。</a:t>
            </a:r>
          </a:p>
        </p:txBody>
      </p:sp>
    </p:spTree>
    <p:extLst>
      <p:ext uri="{BB962C8B-B14F-4D97-AF65-F5344CB8AC3E}">
        <p14:creationId xmlns:p14="http://schemas.microsoft.com/office/powerpoint/2010/main" val="20735914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3107" y="1335190"/>
            <a:ext cx="11412000" cy="459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在空气中，白色的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迅速转变成灰绿色，最终变成红褐色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溶液滴入热的浓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溶液中可得到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发生反应的离子方程式为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与氢碘酸反应生成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FeI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呈红褐色、透明，能产生丁达尔效应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在空气中加热分解生成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在空气中加热分解生成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制备氢氧化亚铁时，向硫酸亚铁溶液中滴加氢氧化钠溶液，边加边搅拌，即可制得白色的氢氧化亚铁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9112551" y="1403251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7862292" y="1916832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0255154" y="2473846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4737373" y="3017050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6691114" y="3573016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0839003" y="4119457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2963296" y="5202366"/>
            <a:ext cx="64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6"/>
          <p:cNvSpPr/>
          <p:nvPr>
            <p:custDataLst>
              <p:tags r:id="rId11"/>
            </p:custDataLst>
          </p:nvPr>
        </p:nvSpPr>
        <p:spPr>
          <a:xfrm>
            <a:off x="4151784" y="453621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788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915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824" y="555353"/>
            <a:ext cx="1655215" cy="47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1130" y="1468177"/>
            <a:ext cx="1015181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(1)Fe(OH)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均属于难溶于水的弱碱，弱碱受热</a:t>
            </a:r>
            <a:r>
              <a:rPr lang="zh-CN" altLang="en-US" sz="2400" b="1" smtClean="0">
                <a:solidFill>
                  <a:srgbClr val="000000"/>
                </a:solidFill>
                <a:ea typeface="仿宋_GB2312" pitchFamily="49" charset="-122"/>
              </a:rPr>
              <a:t>均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不稳定，易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分解</a:t>
            </a:r>
            <a:endParaRPr lang="en-US" altLang="zh-CN" sz="2400" b="1" smtClean="0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生成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金属氧化物与水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3705" y="2671720"/>
            <a:ext cx="102095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(2)Fe(OH)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2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转化为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的过程中，物质颜色会发生</a:t>
            </a:r>
            <a:r>
              <a:rPr lang="zh-CN" altLang="en-US" sz="2400" b="1" smtClean="0">
                <a:solidFill>
                  <a:srgbClr val="000000"/>
                </a:solidFill>
                <a:ea typeface="仿宋_GB2312" pitchFamily="49" charset="-122"/>
              </a:rPr>
              <a:t>一系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列的变化，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其中</a:t>
            </a:r>
            <a:endParaRPr lang="en-US" altLang="zh-CN" sz="2400" b="1" smtClean="0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</a:rPr>
              <a:t>“</a:t>
            </a:r>
            <a:r>
              <a:rPr lang="zh-CN" altLang="en-US" sz="2400" b="1" smtClean="0">
                <a:solidFill>
                  <a:srgbClr val="000000"/>
                </a:solidFill>
                <a:ea typeface="仿宋_GB2312" pitchFamily="49" charset="-122"/>
              </a:rPr>
              <a:t>灰绿色”</a:t>
            </a:r>
            <a:r>
              <a:rPr lang="zh-CN" altLang="en-US" sz="2400" b="1">
                <a:solidFill>
                  <a:srgbClr val="000000"/>
                </a:solidFill>
                <a:ea typeface="仿宋_GB2312" pitchFamily="49" charset="-122"/>
              </a:rPr>
              <a:t>是典型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的中间颜色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2508" y="4040597"/>
            <a:ext cx="10270440" cy="3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(3)Fe(OH)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与足量 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HI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反应时发生氧化还原反应，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Fe</a:t>
            </a:r>
            <a:r>
              <a:rPr lang="en-US" altLang="zh-CN" sz="2400" b="1" baseline="30000">
                <a:solidFill>
                  <a:srgbClr val="000000"/>
                </a:solidFill>
              </a:rPr>
              <a:t>3</a:t>
            </a:r>
            <a:r>
              <a:rPr lang="zh-CN" altLang="en-US" sz="2400" b="1" baseline="30000">
                <a:solidFill>
                  <a:srgbClr val="000000"/>
                </a:solidFill>
              </a:rPr>
              <a:t>＋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被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I</a:t>
            </a:r>
            <a:r>
              <a:rPr lang="zh-CN" altLang="en-US" sz="2400" b="1" baseline="30000" smtClean="0">
                <a:solidFill>
                  <a:srgbClr val="000000"/>
                </a:solidFill>
              </a:rPr>
              <a:t>－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还原生成</a:t>
            </a:r>
            <a:r>
              <a:rPr lang="en-US" altLang="zh-CN" sz="2400" b="1">
                <a:solidFill>
                  <a:srgbClr val="000000"/>
                </a:solidFill>
              </a:rPr>
              <a:t>Fe</a:t>
            </a:r>
            <a:r>
              <a:rPr lang="en-US" altLang="zh-CN" sz="2400" b="1" baseline="30000">
                <a:solidFill>
                  <a:srgbClr val="000000"/>
                </a:solidFill>
              </a:rPr>
              <a:t>2</a:t>
            </a:r>
            <a:r>
              <a:rPr lang="zh-CN" altLang="en-US" sz="2400" b="1" baseline="30000">
                <a:solidFill>
                  <a:srgbClr val="000000"/>
                </a:solidFill>
              </a:rPr>
              <a:t>＋</a:t>
            </a:r>
            <a:r>
              <a:rPr lang="zh-CN" altLang="en-US" sz="2400" b="1" smtClean="0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ea typeface="仿宋_GB2312" pitchFamily="49" charset="-122"/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7408" y="5085184"/>
            <a:ext cx="11309186" cy="3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158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(4)Fe(OH)</a:t>
            </a:r>
            <a:r>
              <a:rPr lang="en-US" altLang="zh-CN" sz="2400" b="1" baseline="-25000">
                <a:solidFill>
                  <a:srgbClr val="000000"/>
                </a:solidFill>
              </a:rPr>
              <a:t>2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与足量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HNO</a:t>
            </a:r>
            <a:r>
              <a:rPr lang="en-US" altLang="zh-CN" sz="2400" b="1" baseline="-25000">
                <a:solidFill>
                  <a:srgbClr val="000000"/>
                </a:solidFill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ea typeface="仿宋_GB2312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反应时发生氧化还原反应，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Fe</a:t>
            </a:r>
            <a:r>
              <a:rPr lang="en-US" altLang="zh-CN" sz="2400" b="1" baseline="30000">
                <a:solidFill>
                  <a:srgbClr val="000000"/>
                </a:solidFill>
              </a:rPr>
              <a:t>2</a:t>
            </a:r>
            <a:r>
              <a:rPr lang="zh-CN" altLang="en-US" sz="2400" b="1" baseline="30000" smtClean="0">
                <a:solidFill>
                  <a:srgbClr val="000000"/>
                </a:solidFill>
              </a:rPr>
              <a:t>＋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被 </a:t>
            </a:r>
            <a:r>
              <a:rPr lang="en-US" altLang="zh-CN" sz="2400" b="1">
                <a:solidFill>
                  <a:srgbClr val="000000"/>
                </a:solidFill>
              </a:rPr>
              <a:t>HNO</a:t>
            </a:r>
            <a:r>
              <a:rPr lang="en-US" altLang="zh-CN" sz="2400" b="1" baseline="-25000">
                <a:solidFill>
                  <a:srgbClr val="000000"/>
                </a:solidFill>
              </a:rPr>
              <a:t>3 </a:t>
            </a:r>
            <a:r>
              <a:rPr lang="zh-CN" altLang="en-US" sz="2400" b="1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氧化生成</a:t>
            </a:r>
            <a:r>
              <a:rPr lang="en-US" altLang="zh-CN" sz="2400" b="1">
                <a:solidFill>
                  <a:srgbClr val="000000"/>
                </a:solidFill>
                <a:ea typeface="仿宋_GB2312" pitchFamily="49" charset="-122"/>
              </a:rPr>
              <a:t>Fe</a:t>
            </a:r>
            <a:r>
              <a:rPr lang="en-US" altLang="zh-CN" sz="2400" b="1" baseline="30000">
                <a:solidFill>
                  <a:srgbClr val="000000"/>
                </a:solidFill>
              </a:rPr>
              <a:t>3</a:t>
            </a:r>
            <a:r>
              <a:rPr lang="zh-CN" altLang="en-US" sz="2400" b="1" baseline="30000">
                <a:solidFill>
                  <a:srgbClr val="000000"/>
                </a:solidFill>
              </a:rPr>
              <a:t>＋</a:t>
            </a:r>
            <a:r>
              <a:rPr lang="zh-CN" altLang="en-US" sz="2400" smtClean="0">
                <a:solidFill>
                  <a:srgbClr val="000000"/>
                </a:solidFill>
                <a:ea typeface="仿宋_GB2312" pitchFamily="49" charset="-122"/>
              </a:rPr>
              <a:t>。</a:t>
            </a:r>
            <a:endParaRPr lang="zh-CN" altLang="en-US" sz="2400">
              <a:solidFill>
                <a:srgbClr val="000000"/>
              </a:solidFill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989887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3352" y="1062261"/>
            <a:ext cx="11170113" cy="1848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600" b="1" kern="10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氢氧化亚铁制备实验探究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溶液与不含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的蒸馏水配制的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溶液反应制备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用硫酸亚铁晶体配制上述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溶液时还需要加入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7320136" y="2253024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、铁屑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42442" y="3198118"/>
            <a:ext cx="10799436" cy="1206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易水解，要加入稀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防止其水解；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易被空气中的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氧化，要加铁粉，将被氧化生成的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还原成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63352" y="4600178"/>
            <a:ext cx="7376160" cy="634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除去蒸馏水中溶解的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常采用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的方法。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4756423" y="46574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煮沸</a:t>
            </a:r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8"/>
            </p:custDataLst>
          </p:nvPr>
        </p:nvSpPr>
        <p:spPr>
          <a:xfrm>
            <a:off x="642442" y="5608290"/>
            <a:ext cx="10799436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气体的溶解度是随温度升高而降低的，所以煮沸后的蒸馏水中溶解的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变少。</a:t>
            </a:r>
            <a:endParaRPr lang="zh-CN" altLang="en-US"/>
          </a:p>
        </p:txBody>
      </p:sp>
      <p:sp>
        <p:nvSpPr>
          <p:cNvPr id="33" name="文本框 96"/>
          <p:cNvSpPr/>
          <p:nvPr>
            <p:custDataLst>
              <p:tags r:id="rId9"/>
            </p:custDataLst>
          </p:nvPr>
        </p:nvSpPr>
        <p:spPr>
          <a:xfrm>
            <a:off x="4019208" y="395953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专项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突破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6"/>
          <p:cNvSpPr/>
          <p:nvPr>
            <p:custDataLst>
              <p:tags r:id="rId10"/>
            </p:custDataLst>
          </p:nvPr>
        </p:nvSpPr>
        <p:spPr>
          <a:xfrm>
            <a:off x="4019208" y="276198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6"/>
          <p:cNvSpPr/>
          <p:nvPr>
            <p:custDataLst>
              <p:tags r:id="rId11"/>
            </p:custDataLst>
          </p:nvPr>
        </p:nvSpPr>
        <p:spPr>
          <a:xfrm>
            <a:off x="3719736" y="5176341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03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32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16893" y="2204864"/>
            <a:ext cx="1101650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白色沉淀的操作是用长滴管吸取不含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溶液，插入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溶液液面下，再挤出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溶液，这样操作的理由是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545685" y="2805586"/>
            <a:ext cx="3400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避免生成的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51384" y="3352976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接触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而被氧化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03512" y="2772455"/>
            <a:ext cx="727280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铁及其氧化物</a:t>
            </a:r>
          </a:p>
        </p:txBody>
      </p:sp>
      <p:sp>
        <p:nvSpPr>
          <p:cNvPr id="11" name="文本框 96"/>
          <p:cNvSpPr/>
          <p:nvPr>
            <p:custDataLst>
              <p:tags r:id="rId4"/>
            </p:custDataLst>
          </p:nvPr>
        </p:nvSpPr>
        <p:spPr>
          <a:xfrm>
            <a:off x="4223792" y="1412776"/>
            <a:ext cx="3096344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44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考点一</a:t>
            </a:r>
            <a:endParaRPr lang="en-US" altLang="zh-CN" sz="44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658505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63352" y="126157"/>
            <a:ext cx="10799436" cy="634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下列各图示中能较长时间看到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白色沉淀的是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92" y="924762"/>
            <a:ext cx="5593209" cy="250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/>
          <a:stretch>
            <a:fillRect/>
          </a:stretch>
        </p:blipFill>
        <p:spPr bwMode="auto">
          <a:xfrm>
            <a:off x="6861716" y="755179"/>
            <a:ext cx="4684635" cy="26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7483202" y="1647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①②④</a:t>
            </a:r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651967" y="3697982"/>
            <a:ext cx="10799436" cy="2775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①②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原理一样，都是先用氢气将装置中的空气排尽，并使生成的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处在氢气的保护中；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中液面加苯阻止了空气进入；</a:t>
            </a:r>
            <a:endParaRPr lang="en-US" altLang="zh-CN" sz="2400" kern="100"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宋体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由于带入空气中的氧气，能迅速将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 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氧化，因而不能较长时间看到白色沉淀。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文本框 96"/>
          <p:cNvSpPr/>
          <p:nvPr>
            <p:custDataLst>
              <p:tags r:id="rId10"/>
            </p:custDataLst>
          </p:nvPr>
        </p:nvSpPr>
        <p:spPr>
          <a:xfrm>
            <a:off x="2591904" y="3135652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634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64289" y="129915"/>
            <a:ext cx="8113776" cy="634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用如图所示装置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夹持仪器省略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制备氢氧化亚铁。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208" y="881948"/>
            <a:ext cx="5971585" cy="298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64289" y="3769990"/>
            <a:ext cx="11645309" cy="28373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实验步骤如下：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检查装置气密性后，关闭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，打开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，使装置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中产生的气体进入装置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中，排尽装置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中空气。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待装置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中空气排尽后，关闭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，打开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中溶液压入装置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中并观察现象。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关闭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，打开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，使装置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中气体通入装置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中并观察现象。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7826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483" y="711746"/>
            <a:ext cx="5514657" cy="27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25835" y="756886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仪器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的名称是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中长玻璃管的作用是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中金属离子的检验方法是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802439" y="135908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恒压滴液漏斗</a:t>
            </a:r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2577133" y="190657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平衡气压，辅助排出装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407368" y="2463587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置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中的空气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5006355" y="30057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取少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325835" y="3559423"/>
            <a:ext cx="11238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2250440"/>
              </a:tabLst>
            </a:pPr>
            <a:r>
              <a:rPr lang="en-US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____________________________________________________________________________________________________________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装置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中的现象是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，其发生反应的化学方程式为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407368" y="3474238"/>
            <a:ext cx="11156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量装置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烧瓶中的液体于洁净试管中，滴加几滴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KSCN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溶液，无红色出现，再滴加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，溶液变为红色，则证明存在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4198481" y="4728217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白色沉淀逐渐变为灰绿色，最后变为红褐色</a:t>
            </a:r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3172247" y="5239415"/>
            <a:ext cx="475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=4Fe(OH)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874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5" grpId="0"/>
      <p:bldP spid="1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357" y="1870161"/>
            <a:ext cx="5042269" cy="25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14557" y="1619275"/>
            <a:ext cx="5398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氢氧化亚铁容易被氧气氧化，因此打开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，关闭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，装置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中产生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，排出装置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中的空气，因此长导管作用之一是辅助排出装置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中的空气，作用之二是平衡压强，防止装置中压强过大，发生危险。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文本框 96"/>
          <p:cNvSpPr/>
          <p:nvPr>
            <p:custDataLst>
              <p:tags r:id="rId6"/>
            </p:custDataLst>
          </p:nvPr>
        </p:nvSpPr>
        <p:spPr>
          <a:xfrm>
            <a:off x="3143672" y="908720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262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83008" y="548680"/>
            <a:ext cx="9125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利用电解实验可以制得纯净的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白色沉淀，如图所示，已知两电极的材料分别为石墨和铁。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(1)a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电极的材料应为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，电极反应式为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可以是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纯水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    B.NaCl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C.NaOH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    D.CuCl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2492" y="792179"/>
            <a:ext cx="1986365" cy="235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062139" y="17394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5779393" y="1729959"/>
            <a:ext cx="240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2e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827144" y="228096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BC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283008" y="3880588"/>
            <a:ext cx="11530009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(3)d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为苯，其作用是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，在加入苯之前对电解液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应作何简单处理？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spc="-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溶液，当电解一段时间后看到白色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spc="-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沉淀，再反接电源电解，除了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电极上看到气泡外，另一明显现象为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3071774" y="3928299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隔绝空气，防止生成的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Fe(OH)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被氧化</a:t>
            </a:r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2956223" y="4479293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加热煮沸，排出溶解的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5302512" y="5572509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白色沉淀迅速变为灰绿色，最后变成红褐色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1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03512" y="263691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rPr>
              <a:t>真题演练 </a:t>
            </a:r>
            <a:endParaRPr lang="en-US" altLang="zh-CN" sz="6600" b="1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2419" y="1475259"/>
            <a:ext cx="11187139" cy="40814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下列叙述不正确的是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浓硝酸与铁在常温下不反应，所以可用铁质容器贮运浓硝酸</a:t>
            </a:r>
            <a:endParaRPr lang="en-US" altLang="zh-CN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(2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022·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9C)</a:t>
            </a:r>
            <a:endParaRPr lang="zh-CN" altLang="zh-CN" sz="1050" kern="100">
              <a:latin typeface="楷体_GB2312" panose="02010609030101010101" pitchFamily="49" charset="-122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工人将模具干燥后再注入熔融钢水，是因为铁与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高温下会反应</a:t>
            </a:r>
            <a:endParaRPr lang="en-US" altLang="zh-CN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广东，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6C)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将废铁屑加入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溶液中，可用于除去工业废气中的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天津，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3A)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铁锈的主要成分可表示为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浙江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月选考，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9B)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>
            <p:custDataLst>
              <p:tags r:id="rId4"/>
            </p:custDataLst>
          </p:nvPr>
        </p:nvSpPr>
        <p:spPr>
          <a:xfrm>
            <a:off x="227432" y="202492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7668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A329BE5-FA48-1445-847B-16C3FB0607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7742" y="1993158"/>
            <a:ext cx="11076375" cy="29384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下列关于铁及其化合物的说法正确的是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A.FeS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在沸腾炉中与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反应主要生成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浙江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月选考，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12C)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B.Mg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加入到过量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溶液中可得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(2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浙江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月选考，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12B)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钢铁在潮湿空气中生锈主要是发生了电化学腐蚀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浙江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月选考，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8D)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与浓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反应生成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(2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020·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江苏，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6D)</a:t>
            </a:r>
            <a:endParaRPr lang="zh-CN" altLang="zh-CN" kern="100"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>
            <p:custDataLst>
              <p:tags r:id="rId4"/>
            </p:custDataLst>
          </p:nvPr>
        </p:nvSpPr>
        <p:spPr>
          <a:xfrm>
            <a:off x="217907" y="36259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1941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5040591"/>
              </p:ext>
            </p:extLst>
          </p:nvPr>
        </p:nvGraphicFramePr>
        <p:xfrm>
          <a:off x="771525" y="1435993"/>
          <a:ext cx="10525125" cy="1676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name="文档" r:id="rId4" imgW="10536527" imgH="1673525" progId="Word.Document.12">
                  <p:embed/>
                </p:oleObj>
              </mc:Choice>
              <mc:Fallback>
                <p:oleObj name="文档" r:id="rId4" imgW="10536527" imgH="16735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525" y="1435993"/>
                        <a:ext cx="1052512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695400" y="2689870"/>
            <a:ext cx="10692511" cy="3434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加入到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溶液中，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具有较强的还原性，先与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反应，生成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，若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过量，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与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继续反应生成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Mg</a:t>
            </a:r>
            <a:r>
              <a:rPr lang="en-US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＋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和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，但由于反应中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过量，所以不会生成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钢铁在潮湿的空气中，铁和碳、水膜形成原电池，发生电化学腐蚀，腐蚀速率更快，故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室温下，铁在浓硫酸中发生钝化，故</a:t>
            </a:r>
            <a:r>
              <a:rPr lang="en-US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>
                <a:latin typeface="Times New Roman" panose="02020603050405020304" pitchFamily="18" charset="0"/>
                <a:ea typeface="宋体" pitchFamily="2" charset="-122"/>
                <a:cs typeface="Courier New" panose="02070309020205020404" pitchFamily="49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文本框 96"/>
          <p:cNvSpPr/>
          <p:nvPr>
            <p:custDataLst>
              <p:tags r:id="rId7"/>
            </p:custDataLst>
          </p:nvPr>
        </p:nvSpPr>
        <p:spPr>
          <a:xfrm>
            <a:off x="3143672" y="908720"/>
            <a:ext cx="165618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解析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New picture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91900" y="10337800"/>
            <a:ext cx="317500" cy="2286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398089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407368" y="1405156"/>
            <a:ext cx="11161240" cy="441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>
                <a:latin typeface="+mj-ea"/>
                <a:ea typeface="+mj-ea"/>
                <a:cs typeface="Times New Roman" panose="02020603050405020304" pitchFamily="18" charset="0"/>
              </a:rPr>
              <a:t>铁单质</a:t>
            </a:r>
            <a:endParaRPr lang="zh-CN" altLang="zh-CN" sz="1050" b="1" kern="10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铁的物理性质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色固体，熔点较高，具有良好的导热、导电、延展性，能被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吸引。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铁的原子结构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的价层电子排布式为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，铁位于元素周期表的第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周期第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族，是应用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ct val="0"/>
              </a:spcAft>
              <a:tabLst>
                <a:tab pos="2250440"/>
              </a:tabLst>
            </a:pP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最广泛的过渡金属元素，其原子结构示意图：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pic>
        <p:nvPicPr>
          <p:cNvPr id="90138" name="Picture 2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164" y="4318947"/>
            <a:ext cx="1225062" cy="12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71245" y="25382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银白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9192344" y="254775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磁体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3566195" y="368083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3d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4s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7886675" y="365454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9357498" y="368083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Ⅷ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96"/>
          <p:cNvSpPr/>
          <p:nvPr>
            <p:custDataLst>
              <p:tags r:id="rId11"/>
            </p:custDataLst>
          </p:nvPr>
        </p:nvSpPr>
        <p:spPr>
          <a:xfrm>
            <a:off x="4380876" y="612205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必备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知识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273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335360" y="414189"/>
            <a:ext cx="6130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铁的化学性质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铁比较活泼，还原性较强，失去电子后生成</a:t>
            </a:r>
            <a:endParaRPr lang="en-US" altLang="zh-CN" sz="2400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价或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价的铁。重要的化学反应为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390059" y="1571650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5293" name="Picture 6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709" y="36519"/>
            <a:ext cx="5355931" cy="663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1604670" y="159525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43846966"/>
              </p:ext>
            </p:extLst>
          </p:nvPr>
        </p:nvGraphicFramePr>
        <p:xfrm>
          <a:off x="9284890" y="774229"/>
          <a:ext cx="2562225" cy="885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9" imgW="2568680" imgH="890258" progId="Word.Document.12">
                  <p:embed/>
                </p:oleObj>
              </mc:Choice>
              <mc:Fallback>
                <p:oleObj name="文档" r:id="rId9" imgW="2568680" imgH="890258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84890" y="774229"/>
                        <a:ext cx="25622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18630220"/>
              </p:ext>
            </p:extLst>
          </p:nvPr>
        </p:nvGraphicFramePr>
        <p:xfrm>
          <a:off x="8546901" y="1303040"/>
          <a:ext cx="2752725" cy="704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文档" r:id="rId12" imgW="2759072" imgH="709249" progId="Word.Document.12">
                  <p:embed/>
                </p:oleObj>
              </mc:Choice>
              <mc:Fallback>
                <p:oleObj name="文档" r:id="rId12" imgW="2759072" imgH="70924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46901" y="1303040"/>
                        <a:ext cx="27527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66073721"/>
              </p:ext>
            </p:extLst>
          </p:nvPr>
        </p:nvGraphicFramePr>
        <p:xfrm>
          <a:off x="8663111" y="1744613"/>
          <a:ext cx="2257425" cy="704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15" imgW="2263836" imgH="709249" progId="Word.Document.12">
                  <p:embed/>
                </p:oleObj>
              </mc:Choice>
              <mc:Fallback>
                <p:oleObj name="文档" r:id="rId15" imgW="2263836" imgH="709249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63111" y="1744613"/>
                        <a:ext cx="22574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52462137"/>
              </p:ext>
            </p:extLst>
          </p:nvPr>
        </p:nvGraphicFramePr>
        <p:xfrm>
          <a:off x="8682161" y="2147063"/>
          <a:ext cx="2257425" cy="704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18" imgW="2263836" imgH="710692" progId="Word.Document.12">
                  <p:embed/>
                </p:oleObj>
              </mc:Choice>
              <mc:Fallback>
                <p:oleObj name="文档" r:id="rId18" imgW="2263836" imgH="71069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82161" y="2147063"/>
                        <a:ext cx="22574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382954523"/>
              </p:ext>
            </p:extLst>
          </p:nvPr>
        </p:nvGraphicFramePr>
        <p:xfrm>
          <a:off x="8312323" y="3219965"/>
          <a:ext cx="3587750" cy="687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1" imgW="3587586" imgH="686894" progId="Word.Document.12">
                  <p:embed/>
                </p:oleObj>
              </mc:Choice>
              <mc:Fallback>
                <p:oleObj name="文档" r:id="rId21" imgW="3587586" imgH="6868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12323" y="3219965"/>
                        <a:ext cx="35877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>
            <p:custDataLst>
              <p:tags r:id="rId23"/>
            </p:custDataLst>
          </p:nvPr>
        </p:nvSpPr>
        <p:spPr>
          <a:xfrm>
            <a:off x="8455732" y="4345149"/>
            <a:ext cx="261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=Fe</a:t>
            </a:r>
            <a:r>
              <a:rPr lang="en-US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24"/>
            </p:custDataLst>
          </p:nvPr>
        </p:nvSpPr>
        <p:spPr>
          <a:xfrm>
            <a:off x="7941374" y="499714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钝化</a:t>
            </a:r>
            <a:endParaRPr lang="zh-CN" altLang="en-US"/>
          </a:p>
        </p:txBody>
      </p:sp>
      <p:sp>
        <p:nvSpPr>
          <p:cNvPr id="28" name="矩形 27"/>
          <p:cNvSpPr/>
          <p:nvPr>
            <p:custDataLst>
              <p:tags r:id="rId25"/>
            </p:custDataLst>
          </p:nvPr>
        </p:nvSpPr>
        <p:spPr>
          <a:xfrm>
            <a:off x="10578708" y="501619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spc="-5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6"/>
            </p:custDataLst>
          </p:nvPr>
        </p:nvSpPr>
        <p:spPr>
          <a:xfrm>
            <a:off x="8601757" y="5796461"/>
            <a:ext cx="247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r>
              <a:rPr lang="en-US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=Fe</a:t>
            </a:r>
            <a:r>
              <a:rPr lang="en-US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Cu</a:t>
            </a:r>
            <a:endParaRPr lang="zh-CN" altLang="en-US"/>
          </a:p>
        </p:txBody>
      </p:sp>
      <p:sp>
        <p:nvSpPr>
          <p:cNvPr id="95264" name="矩形 95263"/>
          <p:cNvSpPr/>
          <p:nvPr>
            <p:custDataLst>
              <p:tags r:id="rId27"/>
            </p:custDataLst>
          </p:nvPr>
        </p:nvSpPr>
        <p:spPr>
          <a:xfrm>
            <a:off x="8601757" y="6165304"/>
            <a:ext cx="216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2Fe</a:t>
            </a:r>
            <a:r>
              <a:rPr lang="en-US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=3Fe</a:t>
            </a:r>
            <a:r>
              <a:rPr lang="en-US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97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26" grpId="0"/>
      <p:bldP spid="28" grpId="0"/>
      <p:bldP spid="30" grpId="0"/>
      <p:bldP spid="952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316310" y="10527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b="1" kern="10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铁的氧化物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物理性质</a:t>
            </a:r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68683180"/>
              </p:ext>
            </p:extLst>
          </p:nvPr>
        </p:nvGraphicFramePr>
        <p:xfrm>
          <a:off x="407368" y="2473238"/>
          <a:ext cx="11161241" cy="2745678"/>
        </p:xfrm>
        <a:graphic>
          <a:graphicData uri="http://schemas.openxmlformats.org/drawingml/2006/table">
            <a:tbl>
              <a:tblPr/>
              <a:tblGrid>
                <a:gridCol w="260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962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658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293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俗名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铁红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磁性氧化铁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87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颜色状态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粉末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粉末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u="sng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晶体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有磁性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58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水溶性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87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铁的化合价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250440"/>
                        </a:tabLst>
                      </a:pPr>
                      <a:r>
                        <a:rPr lang="en-US" altLang="zh-CN" sz="2400" kern="100">
                          <a:effectLst/>
                          <a:latin typeface="宋体" panose="02010600030101010101" pitchFamily="2" charset="-122"/>
                          <a:ea typeface="宋体" pitchFamily="2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3388271" y="34428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黑色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5611693" y="34428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红棕色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400256" y="345338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黑色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3388271" y="399983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不溶于水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750823" y="399982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不溶于水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957270" y="40093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不溶于水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3715196" y="4576936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6107574" y="4575894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8938225" y="45568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416893" y="1280909"/>
            <a:ext cx="10799436" cy="4226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化学性质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都属于碱性氧化物，能溶于强酸，分别写出它们溶于盐酸的离子方程式：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铁的氧化物还能被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zh-CN" altLang="zh-CN" sz="2400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还原，以氧化铁为例写出化学方程式：</a:t>
            </a:r>
            <a:r>
              <a:rPr lang="en-US" altLang="zh-CN" sz="2400" b="1" kern="100" spc="-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</a:t>
            </a:r>
          </a:p>
          <a:p>
            <a:pPr algn="just">
              <a:lnSpc>
                <a:spcPts val="2000"/>
              </a:lnSpc>
              <a:spcAft>
                <a:spcPct val="0"/>
              </a:spcAft>
              <a:tabLst>
                <a:tab pos="2250440"/>
              </a:tabLst>
            </a:pPr>
            <a:endParaRPr lang="en-US" altLang="zh-CN" sz="2400" u="sng" kern="1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分别写出</a:t>
            </a:r>
            <a:r>
              <a:rPr lang="en-US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2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2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溶于足量稀硝酸、氢碘酸</a:t>
            </a:r>
            <a:r>
              <a:rPr lang="en-US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(HI)</a:t>
            </a:r>
            <a:r>
              <a:rPr lang="zh-CN" altLang="zh-CN" sz="2400" kern="100" spc="-2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的离子方程式：</a:t>
            </a:r>
            <a:r>
              <a:rPr lang="en-US" altLang="zh-CN" sz="2400" b="1" kern="100" spc="-2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u="sng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720798" y="239760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FeO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=2Fe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9099136" y="2969959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3CO</a:t>
            </a:r>
            <a:endParaRPr lang="zh-CN" altLang="en-US">
              <a:solidFill>
                <a:srgbClr val="C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4746226"/>
              </p:ext>
            </p:extLst>
          </p:nvPr>
        </p:nvGraphicFramePr>
        <p:xfrm>
          <a:off x="583453" y="3487633"/>
          <a:ext cx="2867025" cy="885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7" imgW="2873164" imgH="887012" progId="Word.Document.12">
                  <p:embed/>
                </p:oleObj>
              </mc:Choice>
              <mc:Fallback>
                <p:oleObj name="文档" r:id="rId7" imgW="2873164" imgH="8870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453" y="3487633"/>
                        <a:ext cx="28670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04544262"/>
              </p:ext>
            </p:extLst>
          </p:nvPr>
        </p:nvGraphicFramePr>
        <p:xfrm>
          <a:off x="3324024" y="3487633"/>
          <a:ext cx="4381500" cy="885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10" imgW="4387307" imgH="887012" progId="Word.Document.12">
                  <p:embed/>
                </p:oleObj>
              </mc:Choice>
              <mc:Fallback>
                <p:oleObj name="文档" r:id="rId10" imgW="4387307" imgH="8870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24024" y="3487633"/>
                        <a:ext cx="43815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8707338" y="4298440"/>
            <a:ext cx="2397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-2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3Fe</a:t>
            </a:r>
            <a:r>
              <a:rPr lang="en-US" altLang="zh-CN" sz="2400" kern="100" spc="-2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spc="-2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2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zh-CN" sz="2400" kern="100" spc="-2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2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28H</a:t>
            </a:r>
            <a:r>
              <a:rPr lang="zh-CN" altLang="zh-CN" sz="2400" kern="100" spc="-2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2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>
              <a:solidFill>
                <a:srgbClr val="C00000"/>
              </a:solidFill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23729289"/>
              </p:ext>
            </p:extLst>
          </p:nvPr>
        </p:nvGraphicFramePr>
        <p:xfrm>
          <a:off x="551384" y="4781445"/>
          <a:ext cx="4530725" cy="6873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14" imgW="4530191" imgH="686894" progId="Word.Document.12">
                  <p:embed/>
                </p:oleObj>
              </mc:Choice>
              <mc:Fallback>
                <p:oleObj name="文档" r:id="rId14" imgW="4530191" imgH="686894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1384" y="4781445"/>
                        <a:ext cx="453072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>
            <p:custDataLst>
              <p:tags r:id="rId16"/>
            </p:custDataLst>
          </p:nvPr>
        </p:nvSpPr>
        <p:spPr>
          <a:xfrm>
            <a:off x="5006355" y="4851503"/>
            <a:ext cx="537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8H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2I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=3Fe</a:t>
            </a:r>
            <a:r>
              <a:rPr lang="en-US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47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0500" y="2204305"/>
            <a:ext cx="11187139" cy="2376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铁的化学性质比较活泼，所以铁在自然界中全部以化合态形式存在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2.Fe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分别与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和盐酸反应所得氯化物相同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常温下可用铁制容器储存、运输浓硝酸、浓硫酸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250440"/>
              </a:tabLst>
            </a:pP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铁在纯氧中燃烧或高温下和水蒸气反应均能得到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9686875" y="224051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124575" y="278266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7229078" y="334828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7976917" y="390948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96"/>
          <p:cNvSpPr/>
          <p:nvPr>
            <p:custDataLst>
              <p:tags r:id="rId8"/>
            </p:custDataLst>
          </p:nvPr>
        </p:nvSpPr>
        <p:spPr>
          <a:xfrm>
            <a:off x="3791744" y="1330348"/>
            <a:ext cx="3096344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 algn="ctr"/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200" b="1" smtClean="0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错</a:t>
            </a:r>
            <a:r>
              <a:rPr lang="zh-CN" altLang="en-US" sz="3200" b="1">
                <a:solidFill>
                  <a:srgbClr val="17ABD9"/>
                </a:solidFill>
                <a:latin typeface="微软雅黑" pitchFamily="34" charset="-122"/>
                <a:ea typeface="微软雅黑" panose="020b0503020204020204" pitchFamily="34" charset="-122"/>
              </a:rPr>
              <a:t>辨析</a:t>
            </a:r>
            <a:endParaRPr lang="en-US" altLang="zh-CN" sz="3200" b="1">
              <a:solidFill>
                <a:srgbClr val="17ABD9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257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662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856" y="332656"/>
            <a:ext cx="2062652" cy="57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Object 7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6226335"/>
              </p:ext>
            </p:extLst>
          </p:nvPr>
        </p:nvGraphicFramePr>
        <p:xfrm>
          <a:off x="1775520" y="1124744"/>
          <a:ext cx="9433048" cy="387543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6" imgW="8279280" imgH="3875760" progId="Word.Document.8">
                  <p:embed/>
                </p:oleObj>
              </mc:Choice>
              <mc:Fallback>
                <p:oleObj r:id="rId6" imgW="8279280" imgH="38757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75520" y="1124744"/>
                        <a:ext cx="9433048" cy="387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41096" y="4869160"/>
            <a:ext cx="9967472" cy="159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(4)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铁遇冷的浓硫酸或浓硝酸，表面会形成一层致密的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氧化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膜而发生钝化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。</a:t>
            </a:r>
            <a:endParaRPr lang="en-US" altLang="zh-CN" sz="2400" b="1" smtClean="0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铝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遇冷的浓硝酸或浓硫酸也会发生钝化。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钝化可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阻止内部金属继续与浓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酸</a:t>
            </a:r>
            <a:endParaRPr lang="en-US" altLang="zh-CN" sz="2400" b="1" smtClean="0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发生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反应，从而表现出较强的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化学稳定性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和耐腐蚀性</a:t>
            </a:r>
            <a:r>
              <a:rPr lang="zh-CN" altLang="en-US" sz="2400" b="1" smtClean="0">
                <a:solidFill>
                  <a:srgbClr val="000000"/>
                </a:solidFill>
                <a:latin typeface="Arial" pitchFamily="34" charset="0"/>
                <a:ea typeface="仿宋_GB2312" pitchFamily="49" charset="-122"/>
              </a:rPr>
              <a:t>。</a:t>
            </a:r>
            <a:endParaRPr lang="zh-CN" altLang="en-US" sz="2400" b="1">
              <a:solidFill>
                <a:srgbClr val="000000"/>
              </a:solidFill>
              <a:latin typeface="Arial" pitchFamily="34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3016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583"/>
</p:tagLst>
</file>

<file path=ppt/tags/tag10.xml><?xml version="1.0" encoding="utf-8"?>
<p:tagLst xmlns:p="http://schemas.openxmlformats.org/presentationml/2006/main">
  <p:tag name="AS_UNIQUEID" val="2592"/>
</p:tagLst>
</file>

<file path=ppt/tags/tag100.xml><?xml version="1.0" encoding="utf-8"?>
<p:tagLst xmlns:p="http://schemas.openxmlformats.org/presentationml/2006/main">
  <p:tag name="AS_UNIQUEID" val="2682"/>
</p:tagLst>
</file>

<file path=ppt/tags/tag101.xml><?xml version="1.0" encoding="utf-8"?>
<p:tagLst xmlns:p="http://schemas.openxmlformats.org/presentationml/2006/main">
  <p:tag name="AS_UNIQUEID" val="2683"/>
</p:tagLst>
</file>

<file path=ppt/tags/tag102.xml><?xml version="1.0" encoding="utf-8"?>
<p:tagLst xmlns:p="http://schemas.openxmlformats.org/presentationml/2006/main">
  <p:tag name="AS_UNIQUEID" val="2684"/>
</p:tagLst>
</file>

<file path=ppt/tags/tag103.xml><?xml version="1.0" encoding="utf-8"?>
<p:tagLst xmlns:p="http://schemas.openxmlformats.org/presentationml/2006/main">
  <p:tag name="AS_UNIQUEID" val="2685"/>
</p:tagLst>
</file>

<file path=ppt/tags/tag104.xml><?xml version="1.0" encoding="utf-8"?>
<p:tagLst xmlns:p="http://schemas.openxmlformats.org/presentationml/2006/main">
  <p:tag name="AS_UNIQUEID" val="2686"/>
</p:tagLst>
</file>

<file path=ppt/tags/tag105.xml><?xml version="1.0" encoding="utf-8"?>
<p:tagLst xmlns:p="http://schemas.openxmlformats.org/presentationml/2006/main">
  <p:tag name="AS_UNIQUEID" val="2687"/>
</p:tagLst>
</file>

<file path=ppt/tags/tag106.xml><?xml version="1.0" encoding="utf-8"?>
<p:tagLst xmlns:p="http://schemas.openxmlformats.org/presentationml/2006/main">
  <p:tag name="AS_UNIQUEID" val="2688"/>
</p:tagLst>
</file>

<file path=ppt/tags/tag107.xml><?xml version="1.0" encoding="utf-8"?>
<p:tagLst xmlns:p="http://schemas.openxmlformats.org/presentationml/2006/main">
  <p:tag name="AS_UNIQUEID" val="2689"/>
</p:tagLst>
</file>

<file path=ppt/tags/tag108.xml><?xml version="1.0" encoding="utf-8"?>
<p:tagLst xmlns:p="http://schemas.openxmlformats.org/presentationml/2006/main">
  <p:tag name="AS_UNIQUEID" val="2690"/>
</p:tagLst>
</file>

<file path=ppt/tags/tag109.xml><?xml version="1.0" encoding="utf-8"?>
<p:tagLst xmlns:p="http://schemas.openxmlformats.org/presentationml/2006/main">
  <p:tag name="AS_UNIQUEID" val="2691"/>
</p:tagLst>
</file>

<file path=ppt/tags/tag11.xml><?xml version="1.0" encoding="utf-8"?>
<p:tagLst xmlns:p="http://schemas.openxmlformats.org/presentationml/2006/main">
  <p:tag name="AS_UNIQUEID" val="2593"/>
</p:tagLst>
</file>

<file path=ppt/tags/tag110.xml><?xml version="1.0" encoding="utf-8"?>
<p:tagLst xmlns:p="http://schemas.openxmlformats.org/presentationml/2006/main">
  <p:tag name="AS_UNIQUEID" val="2692"/>
</p:tagLst>
</file>

<file path=ppt/tags/tag111.xml><?xml version="1.0" encoding="utf-8"?>
<p:tagLst xmlns:p="http://schemas.openxmlformats.org/presentationml/2006/main">
  <p:tag name="AS_UNIQUEID" val="2693"/>
</p:tagLst>
</file>

<file path=ppt/tags/tag112.xml><?xml version="1.0" encoding="utf-8"?>
<p:tagLst xmlns:p="http://schemas.openxmlformats.org/presentationml/2006/main">
  <p:tag name="AS_UNIQUEID" val="2694"/>
</p:tagLst>
</file>

<file path=ppt/tags/tag113.xml><?xml version="1.0" encoding="utf-8"?>
<p:tagLst xmlns:p="http://schemas.openxmlformats.org/presentationml/2006/main">
  <p:tag name="AS_UNIQUEID" val="2695"/>
</p:tagLst>
</file>

<file path=ppt/tags/tag114.xml><?xml version="1.0" encoding="utf-8"?>
<p:tagLst xmlns:p="http://schemas.openxmlformats.org/presentationml/2006/main">
  <p:tag name="AS_UNIQUEID" val="2696"/>
</p:tagLst>
</file>

<file path=ppt/tags/tag115.xml><?xml version="1.0" encoding="utf-8"?>
<p:tagLst xmlns:p="http://schemas.openxmlformats.org/presentationml/2006/main">
  <p:tag name="AS_UNIQUEID" val="2697"/>
</p:tagLst>
</file>

<file path=ppt/tags/tag116.xml><?xml version="1.0" encoding="utf-8"?>
<p:tagLst xmlns:p="http://schemas.openxmlformats.org/presentationml/2006/main">
  <p:tag name="AS_UNIQUEID" val="2698"/>
</p:tagLst>
</file>

<file path=ppt/tags/tag117.xml><?xml version="1.0" encoding="utf-8"?>
<p:tagLst xmlns:p="http://schemas.openxmlformats.org/presentationml/2006/main">
  <p:tag name="AS_UNIQUEID" val="2699"/>
</p:tagLst>
</file>

<file path=ppt/tags/tag118.xml><?xml version="1.0" encoding="utf-8"?>
<p:tagLst xmlns:p="http://schemas.openxmlformats.org/presentationml/2006/main">
  <p:tag name="AS_UNIQUEID" val="2700"/>
</p:tagLst>
</file>

<file path=ppt/tags/tag119.xml><?xml version="1.0" encoding="utf-8"?>
<p:tagLst xmlns:p="http://schemas.openxmlformats.org/presentationml/2006/main">
  <p:tag name="AS_UNIQUEID" val="2701"/>
</p:tagLst>
</file>

<file path=ppt/tags/tag12.xml><?xml version="1.0" encoding="utf-8"?>
<p:tagLst xmlns:p="http://schemas.openxmlformats.org/presentationml/2006/main">
  <p:tag name="AS_UNIQUEID" val="2594"/>
</p:tagLst>
</file>

<file path=ppt/tags/tag120.xml><?xml version="1.0" encoding="utf-8"?>
<p:tagLst xmlns:p="http://schemas.openxmlformats.org/presentationml/2006/main">
  <p:tag name="AS_UNIQUEID" val="2702"/>
</p:tagLst>
</file>

<file path=ppt/tags/tag121.xml><?xml version="1.0" encoding="utf-8"?>
<p:tagLst xmlns:p="http://schemas.openxmlformats.org/presentationml/2006/main">
  <p:tag name="AS_UNIQUEID" val="2703"/>
</p:tagLst>
</file>

<file path=ppt/tags/tag122.xml><?xml version="1.0" encoding="utf-8"?>
<p:tagLst xmlns:p="http://schemas.openxmlformats.org/presentationml/2006/main">
  <p:tag name="AS_UNIQUEID" val="2704"/>
</p:tagLst>
</file>

<file path=ppt/tags/tag123.xml><?xml version="1.0" encoding="utf-8"?>
<p:tagLst xmlns:p="http://schemas.openxmlformats.org/presentationml/2006/main">
  <p:tag name="AS_UNIQUEID" val="2705"/>
</p:tagLst>
</file>

<file path=ppt/tags/tag124.xml><?xml version="1.0" encoding="utf-8"?>
<p:tagLst xmlns:p="http://schemas.openxmlformats.org/presentationml/2006/main">
  <p:tag name="AS_UNIQUEID" val="2706"/>
</p:tagLst>
</file>

<file path=ppt/tags/tag125.xml><?xml version="1.0" encoding="utf-8"?>
<p:tagLst xmlns:p="http://schemas.openxmlformats.org/presentationml/2006/main">
  <p:tag name="AS_UNIQUEID" val="2707"/>
</p:tagLst>
</file>

<file path=ppt/tags/tag126.xml><?xml version="1.0" encoding="utf-8"?>
<p:tagLst xmlns:p="http://schemas.openxmlformats.org/presentationml/2006/main">
  <p:tag name="AS_UNIQUEID" val="2708"/>
</p:tagLst>
</file>

<file path=ppt/tags/tag127.xml><?xml version="1.0" encoding="utf-8"?>
<p:tagLst xmlns:p="http://schemas.openxmlformats.org/presentationml/2006/main">
  <p:tag name="AS_UNIQUEID" val="2709"/>
</p:tagLst>
</file>

<file path=ppt/tags/tag128.xml><?xml version="1.0" encoding="utf-8"?>
<p:tagLst xmlns:p="http://schemas.openxmlformats.org/presentationml/2006/main">
  <p:tag name="AS_UNIQUEID" val="2710"/>
</p:tagLst>
</file>

<file path=ppt/tags/tag129.xml><?xml version="1.0" encoding="utf-8"?>
<p:tagLst xmlns:p="http://schemas.openxmlformats.org/presentationml/2006/main">
  <p:tag name="AS_UNIQUEID" val="2711"/>
</p:tagLst>
</file>

<file path=ppt/tags/tag13.xml><?xml version="1.0" encoding="utf-8"?>
<p:tagLst xmlns:p="http://schemas.openxmlformats.org/presentationml/2006/main">
  <p:tag name="AS_UNIQUEID" val="2595"/>
</p:tagLst>
</file>

<file path=ppt/tags/tag130.xml><?xml version="1.0" encoding="utf-8"?>
<p:tagLst xmlns:p="http://schemas.openxmlformats.org/presentationml/2006/main">
  <p:tag name="AS_UNIQUEID" val="2712"/>
</p:tagLst>
</file>

<file path=ppt/tags/tag131.xml><?xml version="1.0" encoding="utf-8"?>
<p:tagLst xmlns:p="http://schemas.openxmlformats.org/presentationml/2006/main">
  <p:tag name="AS_UNIQUEID" val="2713"/>
</p:tagLst>
</file>

<file path=ppt/tags/tag132.xml><?xml version="1.0" encoding="utf-8"?>
<p:tagLst xmlns:p="http://schemas.openxmlformats.org/presentationml/2006/main">
  <p:tag name="AS_UNIQUEID" val="2714"/>
</p:tagLst>
</file>

<file path=ppt/tags/tag133.xml><?xml version="1.0" encoding="utf-8"?>
<p:tagLst xmlns:p="http://schemas.openxmlformats.org/presentationml/2006/main">
  <p:tag name="AS_UNIQUEID" val="2715"/>
</p:tagLst>
</file>

<file path=ppt/tags/tag134.xml><?xml version="1.0" encoding="utf-8"?>
<p:tagLst xmlns:p="http://schemas.openxmlformats.org/presentationml/2006/main">
  <p:tag name="AS_UNIQUEID" val="2716"/>
</p:tagLst>
</file>

<file path=ppt/tags/tag135.xml><?xml version="1.0" encoding="utf-8"?>
<p:tagLst xmlns:p="http://schemas.openxmlformats.org/presentationml/2006/main">
  <p:tag name="AS_UNIQUEID" val="2717"/>
</p:tagLst>
</file>

<file path=ppt/tags/tag136.xml><?xml version="1.0" encoding="utf-8"?>
<p:tagLst xmlns:p="http://schemas.openxmlformats.org/presentationml/2006/main">
  <p:tag name="AS_UNIQUEID" val="2718"/>
</p:tagLst>
</file>

<file path=ppt/tags/tag137.xml><?xml version="1.0" encoding="utf-8"?>
<p:tagLst xmlns:p="http://schemas.openxmlformats.org/presentationml/2006/main">
  <p:tag name="AS_UNIQUEID" val="2719"/>
</p:tagLst>
</file>

<file path=ppt/tags/tag138.xml><?xml version="1.0" encoding="utf-8"?>
<p:tagLst xmlns:p="http://schemas.openxmlformats.org/presentationml/2006/main">
  <p:tag name="AS_UNIQUEID" val="2720"/>
</p:tagLst>
</file>

<file path=ppt/tags/tag139.xml><?xml version="1.0" encoding="utf-8"?>
<p:tagLst xmlns:p="http://schemas.openxmlformats.org/presentationml/2006/main">
  <p:tag name="AS_UNIQUEID" val="2721"/>
</p:tagLst>
</file>

<file path=ppt/tags/tag14.xml><?xml version="1.0" encoding="utf-8"?>
<p:tagLst xmlns:p="http://schemas.openxmlformats.org/presentationml/2006/main">
  <p:tag name="AS_UNIQUEID" val="2596"/>
</p:tagLst>
</file>

<file path=ppt/tags/tag140.xml><?xml version="1.0" encoding="utf-8"?>
<p:tagLst xmlns:p="http://schemas.openxmlformats.org/presentationml/2006/main">
  <p:tag name="AS_UNIQUEID" val="2722"/>
</p:tagLst>
</file>

<file path=ppt/tags/tag141.xml><?xml version="1.0" encoding="utf-8"?>
<p:tagLst xmlns:p="http://schemas.openxmlformats.org/presentationml/2006/main">
  <p:tag name="AS_UNIQUEID" val="2723"/>
</p:tagLst>
</file>

<file path=ppt/tags/tag142.xml><?xml version="1.0" encoding="utf-8"?>
<p:tagLst xmlns:p="http://schemas.openxmlformats.org/presentationml/2006/main">
  <p:tag name="AS_UNIQUEID" val="2724"/>
</p:tagLst>
</file>

<file path=ppt/tags/tag143.xml><?xml version="1.0" encoding="utf-8"?>
<p:tagLst xmlns:p="http://schemas.openxmlformats.org/presentationml/2006/main">
  <p:tag name="AS_UNIQUEID" val="2725"/>
</p:tagLst>
</file>

<file path=ppt/tags/tag144.xml><?xml version="1.0" encoding="utf-8"?>
<p:tagLst xmlns:p="http://schemas.openxmlformats.org/presentationml/2006/main">
  <p:tag name="AS_UNIQUEID" val="2726"/>
</p:tagLst>
</file>

<file path=ppt/tags/tag145.xml><?xml version="1.0" encoding="utf-8"?>
<p:tagLst xmlns:p="http://schemas.openxmlformats.org/presentationml/2006/main">
  <p:tag name="AS_UNIQUEID" val="2727"/>
</p:tagLst>
</file>

<file path=ppt/tags/tag146.xml><?xml version="1.0" encoding="utf-8"?>
<p:tagLst xmlns:p="http://schemas.openxmlformats.org/presentationml/2006/main">
  <p:tag name="AS_UNIQUEID" val="2728"/>
</p:tagLst>
</file>

<file path=ppt/tags/tag147.xml><?xml version="1.0" encoding="utf-8"?>
<p:tagLst xmlns:p="http://schemas.openxmlformats.org/presentationml/2006/main">
  <p:tag name="AS_UNIQUEID" val="2729"/>
</p:tagLst>
</file>

<file path=ppt/tags/tag148.xml><?xml version="1.0" encoding="utf-8"?>
<p:tagLst xmlns:p="http://schemas.openxmlformats.org/presentationml/2006/main">
  <p:tag name="AS_UNIQUEID" val="2730"/>
</p:tagLst>
</file>

<file path=ppt/tags/tag149.xml><?xml version="1.0" encoding="utf-8"?>
<p:tagLst xmlns:p="http://schemas.openxmlformats.org/presentationml/2006/main">
  <p:tag name="AS_UNIQUEID" val="2731"/>
</p:tagLst>
</file>

<file path=ppt/tags/tag15.xml><?xml version="1.0" encoding="utf-8"?>
<p:tagLst xmlns:p="http://schemas.openxmlformats.org/presentationml/2006/main">
  <p:tag name="AS_UNIQUEID" val="2597"/>
</p:tagLst>
</file>

<file path=ppt/tags/tag150.xml><?xml version="1.0" encoding="utf-8"?>
<p:tagLst xmlns:p="http://schemas.openxmlformats.org/presentationml/2006/main">
  <p:tag name="AS_UNIQUEID" val="2732"/>
</p:tagLst>
</file>

<file path=ppt/tags/tag151.xml><?xml version="1.0" encoding="utf-8"?>
<p:tagLst xmlns:p="http://schemas.openxmlformats.org/presentationml/2006/main">
  <p:tag name="AS_UNIQUEID" val="2733"/>
</p:tagLst>
</file>

<file path=ppt/tags/tag152.xml><?xml version="1.0" encoding="utf-8"?>
<p:tagLst xmlns:p="http://schemas.openxmlformats.org/presentationml/2006/main">
  <p:tag name="AS_UNIQUEID" val="2734"/>
</p:tagLst>
</file>

<file path=ppt/tags/tag153.xml><?xml version="1.0" encoding="utf-8"?>
<p:tagLst xmlns:p="http://schemas.openxmlformats.org/presentationml/2006/main">
  <p:tag name="AS_UNIQUEID" val="2735"/>
</p:tagLst>
</file>

<file path=ppt/tags/tag154.xml><?xml version="1.0" encoding="utf-8"?>
<p:tagLst xmlns:p="http://schemas.openxmlformats.org/presentationml/2006/main">
  <p:tag name="AS_UNIQUEID" val="2736"/>
</p:tagLst>
</file>

<file path=ppt/tags/tag155.xml><?xml version="1.0" encoding="utf-8"?>
<p:tagLst xmlns:p="http://schemas.openxmlformats.org/presentationml/2006/main">
  <p:tag name="AS_UNIQUEID" val="2737"/>
</p:tagLst>
</file>

<file path=ppt/tags/tag156.xml><?xml version="1.0" encoding="utf-8"?>
<p:tagLst xmlns:p="http://schemas.openxmlformats.org/presentationml/2006/main">
  <p:tag name="AS_UNIQUEID" val="2738"/>
</p:tagLst>
</file>

<file path=ppt/tags/tag157.xml><?xml version="1.0" encoding="utf-8"?>
<p:tagLst xmlns:p="http://schemas.openxmlformats.org/presentationml/2006/main">
  <p:tag name="AS_UNIQUEID" val="2739"/>
</p:tagLst>
</file>

<file path=ppt/tags/tag158.xml><?xml version="1.0" encoding="utf-8"?>
<p:tagLst xmlns:p="http://schemas.openxmlformats.org/presentationml/2006/main">
  <p:tag name="AS_UNIQUEID" val="2740"/>
</p:tagLst>
</file>

<file path=ppt/tags/tag159.xml><?xml version="1.0" encoding="utf-8"?>
<p:tagLst xmlns:p="http://schemas.openxmlformats.org/presentationml/2006/main">
  <p:tag name="AS_UNIQUEID" val="2741"/>
</p:tagLst>
</file>

<file path=ppt/tags/tag16.xml><?xml version="1.0" encoding="utf-8"?>
<p:tagLst xmlns:p="http://schemas.openxmlformats.org/presentationml/2006/main">
  <p:tag name="AS_UNIQUEID" val="2598"/>
</p:tagLst>
</file>

<file path=ppt/tags/tag160.xml><?xml version="1.0" encoding="utf-8"?>
<p:tagLst xmlns:p="http://schemas.openxmlformats.org/presentationml/2006/main">
  <p:tag name="AS_UNIQUEID" val="2742"/>
</p:tagLst>
</file>

<file path=ppt/tags/tag161.xml><?xml version="1.0" encoding="utf-8"?>
<p:tagLst xmlns:p="http://schemas.openxmlformats.org/presentationml/2006/main">
  <p:tag name="AS_UNIQUEID" val="2743"/>
</p:tagLst>
</file>

<file path=ppt/tags/tag162.xml><?xml version="1.0" encoding="utf-8"?>
<p:tagLst xmlns:p="http://schemas.openxmlformats.org/presentationml/2006/main">
  <p:tag name="AS_UNIQUEID" val="2744"/>
</p:tagLst>
</file>

<file path=ppt/tags/tag163.xml><?xml version="1.0" encoding="utf-8"?>
<p:tagLst xmlns:p="http://schemas.openxmlformats.org/presentationml/2006/main">
  <p:tag name="AS_UNIQUEID" val="2745"/>
</p:tagLst>
</file>

<file path=ppt/tags/tag164.xml><?xml version="1.0" encoding="utf-8"?>
<p:tagLst xmlns:p="http://schemas.openxmlformats.org/presentationml/2006/main">
  <p:tag name="AS_UNIQUEID" val="2746"/>
</p:tagLst>
</file>

<file path=ppt/tags/tag165.xml><?xml version="1.0" encoding="utf-8"?>
<p:tagLst xmlns:p="http://schemas.openxmlformats.org/presentationml/2006/main">
  <p:tag name="AS_UNIQUEID" val="2747"/>
</p:tagLst>
</file>

<file path=ppt/tags/tag166.xml><?xml version="1.0" encoding="utf-8"?>
<p:tagLst xmlns:p="http://schemas.openxmlformats.org/presentationml/2006/main">
  <p:tag name="AS_UNIQUEID" val="2748"/>
</p:tagLst>
</file>

<file path=ppt/tags/tag167.xml><?xml version="1.0" encoding="utf-8"?>
<p:tagLst xmlns:p="http://schemas.openxmlformats.org/presentationml/2006/main">
  <p:tag name="AS_UNIQUEID" val="2081"/>
</p:tagLst>
</file>

<file path=ppt/tags/tag168.xml><?xml version="1.0" encoding="utf-8"?>
<p:tagLst xmlns:p="http://schemas.openxmlformats.org/presentationml/2006/main">
  <p:tag name="AS_UNIQUEID" val="2567"/>
</p:tagLst>
</file>

<file path=ppt/tags/tag169.xml><?xml version="1.0" encoding="utf-8"?>
<p:tagLst xmlns:p="http://schemas.openxmlformats.org/presentationml/2006/main">
  <p:tag name="AS_UNIQUEID" val="2568"/>
</p:tagLst>
</file>

<file path=ppt/tags/tag17.xml><?xml version="1.0" encoding="utf-8"?>
<p:tagLst xmlns:p="http://schemas.openxmlformats.org/presentationml/2006/main">
  <p:tag name="AS_UNIQUEID" val="2599"/>
</p:tagLst>
</file>

<file path=ppt/tags/tag170.xml><?xml version="1.0" encoding="utf-8"?>
<p:tagLst xmlns:p="http://schemas.openxmlformats.org/presentationml/2006/main">
  <p:tag name="AS_UNIQUEID" val="2082"/>
</p:tagLst>
</file>

<file path=ppt/tags/tag171.xml><?xml version="1.0" encoding="utf-8"?>
<p:tagLst xmlns:p="http://schemas.openxmlformats.org/presentationml/2006/main">
  <p:tag name="AS_UNIQUEID" val="2083"/>
</p:tagLst>
</file>

<file path=ppt/tags/tag172.xml><?xml version="1.0" encoding="utf-8"?>
<p:tagLst xmlns:p="http://schemas.openxmlformats.org/presentationml/2006/main">
  <p:tag name="AS_UNIQUEID" val="2086"/>
</p:tagLst>
</file>

<file path=ppt/tags/tag173.xml><?xml version="1.0" encoding="utf-8"?>
<p:tagLst xmlns:p="http://schemas.openxmlformats.org/presentationml/2006/main">
  <p:tag name="AS_UNIQUEID" val="2095"/>
</p:tagLst>
</file>

<file path=ppt/tags/tag174.xml><?xml version="1.0" encoding="utf-8"?>
<p:tagLst xmlns:p="http://schemas.openxmlformats.org/presentationml/2006/main">
  <p:tag name="AS_UNIQUEID" val="2100"/>
</p:tagLst>
</file>

<file path=ppt/tags/tag175.xml><?xml version="1.0" encoding="utf-8"?>
<p:tagLst xmlns:p="http://schemas.openxmlformats.org/presentationml/2006/main">
  <p:tag name="AS_UNIQUEID" val="2575"/>
</p:tagLst>
</file>

<file path=ppt/tags/tag176.xml><?xml version="1.0" encoding="utf-8"?>
<p:tagLst xmlns:p="http://schemas.openxmlformats.org/presentationml/2006/main">
  <p:tag name="AS_UNIQUEID" val="2576"/>
</p:tagLst>
</file>

<file path=ppt/tags/tag177.xml><?xml version="1.0" encoding="utf-8"?>
<p:tagLst xmlns:p="http://schemas.openxmlformats.org/presentationml/2006/main">
  <p:tag name="AS_UNIQUEID" val="2101"/>
</p:tagLst>
</file>

<file path=ppt/tags/tag178.xml><?xml version="1.0" encoding="utf-8"?>
<p:tagLst xmlns:p="http://schemas.openxmlformats.org/presentationml/2006/main">
  <p:tag name="AS_UNIQUEID" val="2577"/>
</p:tagLst>
</file>

<file path=ppt/tags/tag179.xml><?xml version="1.0" encoding="utf-8"?>
<p:tagLst xmlns:p="http://schemas.openxmlformats.org/presentationml/2006/main">
  <p:tag name="AS_UNIQUEID" val="2578"/>
</p:tagLst>
</file>

<file path=ppt/tags/tag18.xml><?xml version="1.0" encoding="utf-8"?>
<p:tagLst xmlns:p="http://schemas.openxmlformats.org/presentationml/2006/main">
  <p:tag name="AS_UNIQUEID" val="2600"/>
</p:tagLst>
</file>

<file path=ppt/tags/tag180.xml><?xml version="1.0" encoding="utf-8"?>
<p:tagLst xmlns:p="http://schemas.openxmlformats.org/presentationml/2006/main">
  <p:tag name="AS_UNIQUEID" val="2102"/>
</p:tagLst>
</file>

<file path=ppt/tags/tag181.xml><?xml version="1.0" encoding="utf-8"?>
<p:tagLst xmlns:p="http://schemas.openxmlformats.org/presentationml/2006/main">
  <p:tag name="AS_UNIQUEID" val="2579"/>
</p:tagLst>
</file>

<file path=ppt/tags/tag182.xml><?xml version="1.0" encoding="utf-8"?>
<p:tagLst xmlns:p="http://schemas.openxmlformats.org/presentationml/2006/main">
  <p:tag name="AS_UNIQUEID" val="2580"/>
</p:tagLst>
</file>

<file path=ppt/tags/tag183.xml><?xml version="1.0" encoding="utf-8"?>
<p:tagLst xmlns:p="http://schemas.openxmlformats.org/presentationml/2006/main">
  <p:tag name="AS_UNIQUEID" val="2103"/>
</p:tagLst>
</file>

<file path=ppt/tags/tag184.xml><?xml version="1.0" encoding="utf-8"?>
<p:tagLst xmlns:p="http://schemas.openxmlformats.org/presentationml/2006/main">
  <p:tag name="AS_UNIQUEID" val="2581"/>
</p:tagLst>
</file>

<file path=ppt/tags/tag185.xml><?xml version="1.0" encoding="utf-8"?>
<p:tagLst xmlns:p="http://schemas.openxmlformats.org/presentationml/2006/main">
  <p:tag name="AS_UNIQUEID" val="2582"/>
</p:tagLst>
</file>

<file path=ppt/tags/tag186.xml><?xml version="1.0" encoding="utf-8"?>
<p:tagLst xmlns:p="http://schemas.openxmlformats.org/presentationml/2006/main">
  <p:tag name="AS_UNIQUEID" val="2087"/>
</p:tagLst>
</file>

<file path=ppt/tags/tag187.xml><?xml version="1.0" encoding="utf-8"?>
<p:tagLst xmlns:p="http://schemas.openxmlformats.org/presentationml/2006/main">
  <p:tag name="AS_UNIQUEID" val="2749"/>
</p:tagLst>
</file>

<file path=ppt/tags/tag188.xml><?xml version="1.0" encoding="utf-8"?>
<p:tagLst xmlns:p="http://schemas.openxmlformats.org/presentationml/2006/main">
  <p:tag name="AS_UNIQUEID" val="2750"/>
</p:tagLst>
</file>

<file path=ppt/tags/tag189.xml><?xml version="1.0" encoding="utf-8"?>
<p:tagLst xmlns:p="http://schemas.openxmlformats.org/presentationml/2006/main">
  <p:tag name="AS_UNIQUEID" val="2087"/>
</p:tagLst>
</file>

<file path=ppt/tags/tag19.xml><?xml version="1.0" encoding="utf-8"?>
<p:tagLst xmlns:p="http://schemas.openxmlformats.org/presentationml/2006/main">
  <p:tag name="AS_UNIQUEID" val="2601"/>
</p:tagLst>
</file>

<file path=ppt/tags/tag190.xml><?xml version="1.0" encoding="utf-8"?>
<p:tagLst xmlns:p="http://schemas.openxmlformats.org/presentationml/2006/main">
  <p:tag name="AS_UNIQUEID" val="2751"/>
</p:tagLst>
</file>

<file path=ppt/tags/tag191.xml><?xml version="1.0" encoding="utf-8"?>
<p:tagLst xmlns:p="http://schemas.openxmlformats.org/presentationml/2006/main">
  <p:tag name="AS_UNIQUEID" val="2752"/>
</p:tagLst>
</file>

<file path=ppt/tags/tag192.xml><?xml version="1.0" encoding="utf-8"?>
<p:tagLst xmlns:p="http://schemas.openxmlformats.org/presentationml/2006/main">
  <p:tag name="AS_UNIQUEID" val="2087"/>
</p:tagLst>
</file>

<file path=ppt/tags/tag193.xml><?xml version="1.0" encoding="utf-8"?>
<p:tagLst xmlns:p="http://schemas.openxmlformats.org/presentationml/2006/main">
  <p:tag name="AS_UNIQUEID" val="2753"/>
</p:tagLst>
</file>

<file path=ppt/tags/tag194.xml><?xml version="1.0" encoding="utf-8"?>
<p:tagLst xmlns:p="http://schemas.openxmlformats.org/presentationml/2006/main">
  <p:tag name="AS_UNIQUEID" val="2754"/>
</p:tagLst>
</file>

<file path=ppt/tags/tag195.xml><?xml version="1.0" encoding="utf-8"?>
<p:tagLst xmlns:p="http://schemas.openxmlformats.org/presentationml/2006/main">
  <p:tag name="AS_UNIQUEID" val="2755"/>
</p:tagLst>
</file>

<file path=ppt/tags/tag196.xml><?xml version="1.0" encoding="utf-8"?>
<p:tagLst xmlns:p="http://schemas.openxmlformats.org/presentationml/2006/main">
  <p:tag name="AS_UNIQUEID" val="2756"/>
</p:tagLst>
</file>

<file path=ppt/tags/tag197.xml><?xml version="1.0" encoding="utf-8"?>
<p:tagLst xmlns:p="http://schemas.openxmlformats.org/presentationml/2006/main">
  <p:tag name="AS_UNIQUEID" val="2757"/>
</p:tagLst>
</file>

<file path=ppt/tags/tag198.xml><?xml version="1.0" encoding="utf-8"?>
<p:tagLst xmlns:p="http://schemas.openxmlformats.org/presentationml/2006/main">
  <p:tag name="AS_UNIQUEID" val="2758"/>
</p:tagLst>
</file>

<file path=ppt/tags/tag199.xml><?xml version="1.0" encoding="utf-8"?>
<p:tagLst xmlns:p="http://schemas.openxmlformats.org/presentationml/2006/main">
  <p:tag name="AS_UNIQUEID" val="2759"/>
</p:tagLst>
</file>

<file path=ppt/tags/tag2.xml><?xml version="1.0" encoding="utf-8"?>
<p:tagLst xmlns:p="http://schemas.openxmlformats.org/presentationml/2006/main">
  <p:tag name="AS_UNIQUEID" val="2584"/>
</p:tagLst>
</file>

<file path=ppt/tags/tag20.xml><?xml version="1.0" encoding="utf-8"?>
<p:tagLst xmlns:p="http://schemas.openxmlformats.org/presentationml/2006/main">
  <p:tag name="AS_UNIQUEID" val="2602"/>
</p:tagLst>
</file>

<file path=ppt/tags/tag200.xml><?xml version="1.0" encoding="utf-8"?>
<p:tagLst xmlns:p="http://schemas.openxmlformats.org/presentationml/2006/main">
  <p:tag name="AS_UNIQUEID" val="2760"/>
</p:tagLst>
</file>

<file path=ppt/tags/tag201.xml><?xml version="1.0" encoding="utf-8"?>
<p:tagLst xmlns:p="http://schemas.openxmlformats.org/presentationml/2006/main">
  <p:tag name="AS_UNIQUEID" val="2087"/>
</p:tagLst>
</file>

<file path=ppt/tags/tag202.xml><?xml version="1.0" encoding="utf-8"?>
<p:tagLst xmlns:p="http://schemas.openxmlformats.org/presentationml/2006/main">
  <p:tag name="AS_UNIQUEID" val="2761"/>
</p:tagLst>
</file>

<file path=ppt/tags/tag203.xml><?xml version="1.0" encoding="utf-8"?>
<p:tagLst xmlns:p="http://schemas.openxmlformats.org/presentationml/2006/main">
  <p:tag name="AS_UNIQUEID" val="2762"/>
</p:tagLst>
</file>

<file path=ppt/tags/tag204.xml><?xml version="1.0" encoding="utf-8"?>
<p:tagLst xmlns:p="http://schemas.openxmlformats.org/presentationml/2006/main">
  <p:tag name="AS_UNIQUEID" val="2763"/>
</p:tagLst>
</file>

<file path=ppt/tags/tag205.xml><?xml version="1.0" encoding="utf-8"?>
<p:tagLst xmlns:p="http://schemas.openxmlformats.org/presentationml/2006/main">
  <p:tag name="AS_UNIQUEID" val="2764"/>
</p:tagLst>
</file>

<file path=ppt/tags/tag206.xml><?xml version="1.0" encoding="utf-8"?>
<p:tagLst xmlns:p="http://schemas.openxmlformats.org/presentationml/2006/main">
  <p:tag name="AS_UNIQUEID" val="2765"/>
</p:tagLst>
</file>

<file path=ppt/tags/tag207.xml><?xml version="1.0" encoding="utf-8"?>
<p:tagLst xmlns:p="http://schemas.openxmlformats.org/presentationml/2006/main">
  <p:tag name="AS_UNIQUEID" val="2766"/>
</p:tagLst>
</file>

<file path=ppt/tags/tag208.xml><?xml version="1.0" encoding="utf-8"?>
<p:tagLst xmlns:p="http://schemas.openxmlformats.org/presentationml/2006/main">
  <p:tag name="AS_UNIQUEID" val="2767"/>
</p:tagLst>
</file>

<file path=ppt/tags/tag209.xml><?xml version="1.0" encoding="utf-8"?>
<p:tagLst xmlns:p="http://schemas.openxmlformats.org/presentationml/2006/main">
  <p:tag name="AS_UNIQUEID" val="2768"/>
</p:tagLst>
</file>

<file path=ppt/tags/tag21.xml><?xml version="1.0" encoding="utf-8"?>
<p:tagLst xmlns:p="http://schemas.openxmlformats.org/presentationml/2006/main">
  <p:tag name="AS_UNIQUEID" val="2603"/>
</p:tagLst>
</file>

<file path=ppt/tags/tag210.xml><?xml version="1.0" encoding="utf-8"?>
<p:tagLst xmlns:p="http://schemas.openxmlformats.org/presentationml/2006/main">
  <p:tag name="AS_UNIQUEID" val="2769"/>
</p:tagLst>
</file>

<file path=ppt/tags/tag211.xml><?xml version="1.0" encoding="utf-8"?>
<p:tagLst xmlns:p="http://schemas.openxmlformats.org/presentationml/2006/main">
  <p:tag name="AS_UNIQUEID" val="2770"/>
</p:tagLst>
</file>

<file path=ppt/tags/tag212.xml><?xml version="1.0" encoding="utf-8"?>
<p:tagLst xmlns:p="http://schemas.openxmlformats.org/presentationml/2006/main">
  <p:tag name="AS_UNIQUEID" val="2771"/>
</p:tagLst>
</file>

<file path=ppt/tags/tag213.xml><?xml version="1.0" encoding="utf-8"?>
<p:tagLst xmlns:p="http://schemas.openxmlformats.org/presentationml/2006/main">
  <p:tag name="AS_UNIQUEID" val="2772"/>
</p:tagLst>
</file>

<file path=ppt/tags/tag214.xml><?xml version="1.0" encoding="utf-8"?>
<p:tagLst xmlns:p="http://schemas.openxmlformats.org/presentationml/2006/main">
  <p:tag name="AS_UNIQUEID" val="2773"/>
</p:tagLst>
</file>

<file path=ppt/tags/tag215.xml><?xml version="1.0" encoding="utf-8"?>
<p:tagLst xmlns:p="http://schemas.openxmlformats.org/presentationml/2006/main">
  <p:tag name="AS_UNIQUEID" val="2774"/>
</p:tagLst>
</file>

<file path=ppt/tags/tag216.xml><?xml version="1.0" encoding="utf-8"?>
<p:tagLst xmlns:p="http://schemas.openxmlformats.org/presentationml/2006/main">
  <p:tag name="AS_UNIQUEID" val="2775"/>
</p:tagLst>
</file>

<file path=ppt/tags/tag217.xml><?xml version="1.0" encoding="utf-8"?>
<p:tagLst xmlns:p="http://schemas.openxmlformats.org/presentationml/2006/main">
  <p:tag name="AS_UNIQUEID" val="2776"/>
</p:tagLst>
</file>

<file path=ppt/tags/tag218.xml><?xml version="1.0" encoding="utf-8"?>
<p:tagLst xmlns:p="http://schemas.openxmlformats.org/presentationml/2006/main">
  <p:tag name="AS_UNIQUEID" val="2777"/>
</p:tagLst>
</file>

<file path=ppt/tags/tag219.xml><?xml version="1.0" encoding="utf-8"?>
<p:tagLst xmlns:p="http://schemas.openxmlformats.org/presentationml/2006/main">
  <p:tag name="AS_UNIQUEID" val="2778"/>
</p:tagLst>
</file>

<file path=ppt/tags/tag22.xml><?xml version="1.0" encoding="utf-8"?>
<p:tagLst xmlns:p="http://schemas.openxmlformats.org/presentationml/2006/main">
  <p:tag name="AS_UNIQUEID" val="2604"/>
</p:tagLst>
</file>

<file path=ppt/tags/tag220.xml><?xml version="1.0" encoding="utf-8"?>
<p:tagLst xmlns:p="http://schemas.openxmlformats.org/presentationml/2006/main">
  <p:tag name="AS_UNIQUEID" val="2779"/>
</p:tagLst>
</file>

<file path=ppt/tags/tag221.xml><?xml version="1.0" encoding="utf-8"?>
<p:tagLst xmlns:p="http://schemas.openxmlformats.org/presentationml/2006/main">
  <p:tag name="AS_UNIQUEID" val="2780"/>
</p:tagLst>
</file>

<file path=ppt/tags/tag222.xml><?xml version="1.0" encoding="utf-8"?>
<p:tagLst xmlns:p="http://schemas.openxmlformats.org/presentationml/2006/main">
  <p:tag name="AS_UNIQUEID" val="2781"/>
</p:tagLst>
</file>

<file path=ppt/tags/tag223.xml><?xml version="1.0" encoding="utf-8"?>
<p:tagLst xmlns:p="http://schemas.openxmlformats.org/presentationml/2006/main">
  <p:tag name="AS_UNIQUEID" val="2782"/>
</p:tagLst>
</file>

<file path=ppt/tags/tag224.xml><?xml version="1.0" encoding="utf-8"?>
<p:tagLst xmlns:p="http://schemas.openxmlformats.org/presentationml/2006/main">
  <p:tag name="AS_UNIQUEID" val="2783"/>
</p:tagLst>
</file>

<file path=ppt/tags/tag225.xml><?xml version="1.0" encoding="utf-8"?>
<p:tagLst xmlns:p="http://schemas.openxmlformats.org/presentationml/2006/main">
  <p:tag name="AS_UNIQUEID" val="2784"/>
</p:tagLst>
</file>

<file path=ppt/tags/tag226.xml><?xml version="1.0" encoding="utf-8"?>
<p:tagLst xmlns:p="http://schemas.openxmlformats.org/presentationml/2006/main">
  <p:tag name="AS_UNIQUEID" val="2785"/>
</p:tagLst>
</file>

<file path=ppt/tags/tag227.xml><?xml version="1.0" encoding="utf-8"?>
<p:tagLst xmlns:p="http://schemas.openxmlformats.org/presentationml/2006/main">
  <p:tag name="AS_UNIQUEID" val="2786"/>
</p:tagLst>
</file>

<file path=ppt/tags/tag228.xml><?xml version="1.0" encoding="utf-8"?>
<p:tagLst xmlns:p="http://schemas.openxmlformats.org/presentationml/2006/main">
  <p:tag name="AS_UNIQUEID" val="2787"/>
</p:tagLst>
</file>

<file path=ppt/tags/tag229.xml><?xml version="1.0" encoding="utf-8"?>
<p:tagLst xmlns:p="http://schemas.openxmlformats.org/presentationml/2006/main">
  <p:tag name="AS_UNIQUEID" val="2788"/>
</p:tagLst>
</file>

<file path=ppt/tags/tag23.xml><?xml version="1.0" encoding="utf-8"?>
<p:tagLst xmlns:p="http://schemas.openxmlformats.org/presentationml/2006/main">
  <p:tag name="AS_UNIQUEID" val="2605"/>
</p:tagLst>
</file>

<file path=ppt/tags/tag230.xml><?xml version="1.0" encoding="utf-8"?>
<p:tagLst xmlns:p="http://schemas.openxmlformats.org/presentationml/2006/main">
  <p:tag name="AS_UNIQUEID" val="2789"/>
</p:tagLst>
</file>

<file path=ppt/tags/tag231.xml><?xml version="1.0" encoding="utf-8"?>
<p:tagLst xmlns:p="http://schemas.openxmlformats.org/presentationml/2006/main">
  <p:tag name="AS_UNIQUEID" val="2790"/>
</p:tagLst>
</file>

<file path=ppt/tags/tag232.xml><?xml version="1.0" encoding="utf-8"?>
<p:tagLst xmlns:p="http://schemas.openxmlformats.org/presentationml/2006/main">
  <p:tag name="AS_UNIQUEID" val="2791"/>
</p:tagLst>
</file>

<file path=ppt/tags/tag233.xml><?xml version="1.0" encoding="utf-8"?>
<p:tagLst xmlns:p="http://schemas.openxmlformats.org/presentationml/2006/main">
  <p:tag name="AS_UNIQUEID" val="2792"/>
</p:tagLst>
</file>

<file path=ppt/tags/tag234.xml><?xml version="1.0" encoding="utf-8"?>
<p:tagLst xmlns:p="http://schemas.openxmlformats.org/presentationml/2006/main">
  <p:tag name="AS_UNIQUEID" val="2793"/>
</p:tagLst>
</file>

<file path=ppt/tags/tag235.xml><?xml version="1.0" encoding="utf-8"?>
<p:tagLst xmlns:p="http://schemas.openxmlformats.org/presentationml/2006/main">
  <p:tag name="AS_UNIQUEID" val="2794"/>
</p:tagLst>
</file>

<file path=ppt/tags/tag236.xml><?xml version="1.0" encoding="utf-8"?>
<p:tagLst xmlns:p="http://schemas.openxmlformats.org/presentationml/2006/main">
  <p:tag name="AS_UNIQUEID" val="2795"/>
</p:tagLst>
</file>

<file path=ppt/tags/tag237.xml><?xml version="1.0" encoding="utf-8"?>
<p:tagLst xmlns:p="http://schemas.openxmlformats.org/presentationml/2006/main">
  <p:tag name="AS_UNIQUEID" val="2796"/>
</p:tagLst>
</file>

<file path=ppt/tags/tag238.xml><?xml version="1.0" encoding="utf-8"?>
<p:tagLst xmlns:p="http://schemas.openxmlformats.org/presentationml/2006/main">
  <p:tag name="AS_UNIQUEID" val="2797"/>
</p:tagLst>
</file>

<file path=ppt/tags/tag239.xml><?xml version="1.0" encoding="utf-8"?>
<p:tagLst xmlns:p="http://schemas.openxmlformats.org/presentationml/2006/main">
  <p:tag name="AS_UNIQUEID" val="2798"/>
</p:tagLst>
</file>

<file path=ppt/tags/tag24.xml><?xml version="1.0" encoding="utf-8"?>
<p:tagLst xmlns:p="http://schemas.openxmlformats.org/presentationml/2006/main">
  <p:tag name="AS_UNIQUEID" val="2606"/>
</p:tagLst>
</file>

<file path=ppt/tags/tag240.xml><?xml version="1.0" encoding="utf-8"?>
<p:tagLst xmlns:p="http://schemas.openxmlformats.org/presentationml/2006/main">
  <p:tag name="AS_UNIQUEID" val="2799"/>
</p:tagLst>
</file>

<file path=ppt/tags/tag241.xml><?xml version="1.0" encoding="utf-8"?>
<p:tagLst xmlns:p="http://schemas.openxmlformats.org/presentationml/2006/main">
  <p:tag name="AS_UNIQUEID" val="2800"/>
</p:tagLst>
</file>

<file path=ppt/tags/tag242.xml><?xml version="1.0" encoding="utf-8"?>
<p:tagLst xmlns:p="http://schemas.openxmlformats.org/presentationml/2006/main">
  <p:tag name="AS_UNIQUEID" val="2801"/>
</p:tagLst>
</file>

<file path=ppt/tags/tag243.xml><?xml version="1.0" encoding="utf-8"?>
<p:tagLst xmlns:p="http://schemas.openxmlformats.org/presentationml/2006/main">
  <p:tag name="AS_UNIQUEID" val="2802"/>
</p:tagLst>
</file>

<file path=ppt/tags/tag244.xml><?xml version="1.0" encoding="utf-8"?>
<p:tagLst xmlns:p="http://schemas.openxmlformats.org/presentationml/2006/main">
  <p:tag name="AS_UNIQUEID" val="2087"/>
</p:tagLst>
</file>

<file path=ppt/tags/tag245.xml><?xml version="1.0" encoding="utf-8"?>
<p:tagLst xmlns:p="http://schemas.openxmlformats.org/presentationml/2006/main">
  <p:tag name="AS_UNIQUEID" val="2803"/>
</p:tagLst>
</file>

<file path=ppt/tags/tag246.xml><?xml version="1.0" encoding="utf-8"?>
<p:tagLst xmlns:p="http://schemas.openxmlformats.org/presentationml/2006/main">
  <p:tag name="AS_UNIQUEID" val="2804"/>
</p:tagLst>
</file>

<file path=ppt/tags/tag247.xml><?xml version="1.0" encoding="utf-8"?>
<p:tagLst xmlns:p="http://schemas.openxmlformats.org/presentationml/2006/main">
  <p:tag name="AS_UNIQUEID" val="2805"/>
</p:tagLst>
</file>

<file path=ppt/tags/tag248.xml><?xml version="1.0" encoding="utf-8"?>
<p:tagLst xmlns:p="http://schemas.openxmlformats.org/presentationml/2006/main">
  <p:tag name="AS_UNIQUEID" val="2806"/>
</p:tagLst>
</file>

<file path=ppt/tags/tag249.xml><?xml version="1.0" encoding="utf-8"?>
<p:tagLst xmlns:p="http://schemas.openxmlformats.org/presentationml/2006/main">
  <p:tag name="AS_UNIQUEID" val="2807"/>
</p:tagLst>
</file>

<file path=ppt/tags/tag25.xml><?xml version="1.0" encoding="utf-8"?>
<p:tagLst xmlns:p="http://schemas.openxmlformats.org/presentationml/2006/main">
  <p:tag name="AS_UNIQUEID" val="2607"/>
</p:tagLst>
</file>

<file path=ppt/tags/tag250.xml><?xml version="1.0" encoding="utf-8"?>
<p:tagLst xmlns:p="http://schemas.openxmlformats.org/presentationml/2006/main">
  <p:tag name="AS_UNIQUEID" val="2808"/>
</p:tagLst>
</file>

<file path=ppt/tags/tag251.xml><?xml version="1.0" encoding="utf-8"?>
<p:tagLst xmlns:p="http://schemas.openxmlformats.org/presentationml/2006/main">
  <p:tag name="AS_UNIQUEID" val="2809"/>
</p:tagLst>
</file>

<file path=ppt/tags/tag252.xml><?xml version="1.0" encoding="utf-8"?>
<p:tagLst xmlns:p="http://schemas.openxmlformats.org/presentationml/2006/main">
  <p:tag name="AS_UNIQUEID" val="2087"/>
</p:tagLst>
</file>

<file path=ppt/tags/tag253.xml><?xml version="1.0" encoding="utf-8"?>
<p:tagLst xmlns:p="http://schemas.openxmlformats.org/presentationml/2006/main">
  <p:tag name="AS_UNIQUEID" val="2087"/>
</p:tagLst>
</file>

<file path=ppt/tags/tag254.xml><?xml version="1.0" encoding="utf-8"?>
<p:tagLst xmlns:p="http://schemas.openxmlformats.org/presentationml/2006/main">
  <p:tag name="AS_UNIQUEID" val="2810"/>
</p:tagLst>
</file>

<file path=ppt/tags/tag255.xml><?xml version="1.0" encoding="utf-8"?>
<p:tagLst xmlns:p="http://schemas.openxmlformats.org/presentationml/2006/main">
  <p:tag name="AS_UNIQUEID" val="2811"/>
</p:tagLst>
</file>

<file path=ppt/tags/tag256.xml><?xml version="1.0" encoding="utf-8"?>
<p:tagLst xmlns:p="http://schemas.openxmlformats.org/presentationml/2006/main">
  <p:tag name="AS_UNIQUEID" val="2812"/>
</p:tagLst>
</file>

<file path=ppt/tags/tag257.xml><?xml version="1.0" encoding="utf-8"?>
<p:tagLst xmlns:p="http://schemas.openxmlformats.org/presentationml/2006/main">
  <p:tag name="AS_UNIQUEID" val="2813"/>
</p:tagLst>
</file>

<file path=ppt/tags/tag258.xml><?xml version="1.0" encoding="utf-8"?>
<p:tagLst xmlns:p="http://schemas.openxmlformats.org/presentationml/2006/main">
  <p:tag name="AS_UNIQUEID" val="2814"/>
</p:tagLst>
</file>

<file path=ppt/tags/tag259.xml><?xml version="1.0" encoding="utf-8"?>
<p:tagLst xmlns:p="http://schemas.openxmlformats.org/presentationml/2006/main">
  <p:tag name="AS_UNIQUEID" val="2815"/>
</p:tagLst>
</file>

<file path=ppt/tags/tag26.xml><?xml version="1.0" encoding="utf-8"?>
<p:tagLst xmlns:p="http://schemas.openxmlformats.org/presentationml/2006/main">
  <p:tag name="AS_UNIQUEID" val="2608"/>
</p:tagLst>
</file>

<file path=ppt/tags/tag260.xml><?xml version="1.0" encoding="utf-8"?>
<p:tagLst xmlns:p="http://schemas.openxmlformats.org/presentationml/2006/main">
  <p:tag name="AS_UNIQUEID" val="2816"/>
</p:tagLst>
</file>

<file path=ppt/tags/tag261.xml><?xml version="1.0" encoding="utf-8"?>
<p:tagLst xmlns:p="http://schemas.openxmlformats.org/presentationml/2006/main">
  <p:tag name="AS_UNIQUEID" val="2087"/>
</p:tagLst>
</file>

<file path=ppt/tags/tag262.xml><?xml version="1.0" encoding="utf-8"?>
<p:tagLst xmlns:p="http://schemas.openxmlformats.org/presentationml/2006/main">
  <p:tag name="AS_UNIQUEID" val="2817"/>
</p:tagLst>
</file>

<file path=ppt/tags/tag263.xml><?xml version="1.0" encoding="utf-8"?>
<p:tagLst xmlns:p="http://schemas.openxmlformats.org/presentationml/2006/main">
  <p:tag name="AS_UNIQUEID" val="2818"/>
</p:tagLst>
</file>

<file path=ppt/tags/tag264.xml><?xml version="1.0" encoding="utf-8"?>
<p:tagLst xmlns:p="http://schemas.openxmlformats.org/presentationml/2006/main">
  <p:tag name="AS_UNIQUEID" val="2819"/>
</p:tagLst>
</file>

<file path=ppt/tags/tag265.xml><?xml version="1.0" encoding="utf-8"?>
<p:tagLst xmlns:p="http://schemas.openxmlformats.org/presentationml/2006/main">
  <p:tag name="AS_UNIQUEID" val="2820"/>
</p:tagLst>
</file>

<file path=ppt/tags/tag266.xml><?xml version="1.0" encoding="utf-8"?>
<p:tagLst xmlns:p="http://schemas.openxmlformats.org/presentationml/2006/main">
  <p:tag name="AS_UNIQUEID" val="2821"/>
</p:tagLst>
</file>

<file path=ppt/tags/tag267.xml><?xml version="1.0" encoding="utf-8"?>
<p:tagLst xmlns:p="http://schemas.openxmlformats.org/presentationml/2006/main">
  <p:tag name="AS_UNIQUEID" val="2822"/>
</p:tagLst>
</file>

<file path=ppt/tags/tag268.xml><?xml version="1.0" encoding="utf-8"?>
<p:tagLst xmlns:p="http://schemas.openxmlformats.org/presentationml/2006/main">
  <p:tag name="AS_UNIQUEID" val="2823"/>
</p:tagLst>
</file>

<file path=ppt/tags/tag269.xml><?xml version="1.0" encoding="utf-8"?>
<p:tagLst xmlns:p="http://schemas.openxmlformats.org/presentationml/2006/main">
  <p:tag name="AS_UNIQUEID" val="2824"/>
</p:tagLst>
</file>

<file path=ppt/tags/tag27.xml><?xml version="1.0" encoding="utf-8"?>
<p:tagLst xmlns:p="http://schemas.openxmlformats.org/presentationml/2006/main">
  <p:tag name="AS_UNIQUEID" val="2609"/>
</p:tagLst>
</file>

<file path=ppt/tags/tag270.xml><?xml version="1.0" encoding="utf-8"?>
<p:tagLst xmlns:p="http://schemas.openxmlformats.org/presentationml/2006/main">
  <p:tag name="AS_UNIQUEID" val="2087"/>
</p:tagLst>
</file>

<file path=ppt/tags/tag271.xml><?xml version="1.0" encoding="utf-8"?>
<p:tagLst xmlns:p="http://schemas.openxmlformats.org/presentationml/2006/main">
  <p:tag name="AS_UNIQUEID" val="2825"/>
</p:tagLst>
</file>

<file path=ppt/tags/tag272.xml><?xml version="1.0" encoding="utf-8"?>
<p:tagLst xmlns:p="http://schemas.openxmlformats.org/presentationml/2006/main">
  <p:tag name="AS_UNIQUEID" val="2826"/>
</p:tagLst>
</file>

<file path=ppt/tags/tag273.xml><?xml version="1.0" encoding="utf-8"?>
<p:tagLst xmlns:p="http://schemas.openxmlformats.org/presentationml/2006/main">
  <p:tag name="AS_UNIQUEID" val="2827"/>
</p:tagLst>
</file>

<file path=ppt/tags/tag274.xml><?xml version="1.0" encoding="utf-8"?>
<p:tagLst xmlns:p="http://schemas.openxmlformats.org/presentationml/2006/main">
  <p:tag name="AS_UNIQUEID" val="2828"/>
</p:tagLst>
</file>

<file path=ppt/tags/tag275.xml><?xml version="1.0" encoding="utf-8"?>
<p:tagLst xmlns:p="http://schemas.openxmlformats.org/presentationml/2006/main">
  <p:tag name="AS_UNIQUEID" val="2829"/>
</p:tagLst>
</file>

<file path=ppt/tags/tag276.xml><?xml version="1.0" encoding="utf-8"?>
<p:tagLst xmlns:p="http://schemas.openxmlformats.org/presentationml/2006/main">
  <p:tag name="AS_UNIQUEID" val="2830"/>
</p:tagLst>
</file>

<file path=ppt/tags/tag277.xml><?xml version="1.0" encoding="utf-8"?>
<p:tagLst xmlns:p="http://schemas.openxmlformats.org/presentationml/2006/main">
  <p:tag name="AS_UNIQUEID" val="2831"/>
</p:tagLst>
</file>

<file path=ppt/tags/tag278.xml><?xml version="1.0" encoding="utf-8"?>
<p:tagLst xmlns:p="http://schemas.openxmlformats.org/presentationml/2006/main">
  <p:tag name="AS_UNIQUEID" val="2832"/>
</p:tagLst>
</file>

<file path=ppt/tags/tag279.xml><?xml version="1.0" encoding="utf-8"?>
<p:tagLst xmlns:p="http://schemas.openxmlformats.org/presentationml/2006/main">
  <p:tag name="AS_UNIQUEID" val="2833"/>
</p:tagLst>
</file>

<file path=ppt/tags/tag28.xml><?xml version="1.0" encoding="utf-8"?>
<p:tagLst xmlns:p="http://schemas.openxmlformats.org/presentationml/2006/main">
  <p:tag name="AS_UNIQUEID" val="2610"/>
</p:tagLst>
</file>

<file path=ppt/tags/tag280.xml><?xml version="1.0" encoding="utf-8"?>
<p:tagLst xmlns:p="http://schemas.openxmlformats.org/presentationml/2006/main">
  <p:tag name="AS_UNIQUEID" val="2087"/>
</p:tagLst>
</file>

<file path=ppt/tags/tag281.xml><?xml version="1.0" encoding="utf-8"?>
<p:tagLst xmlns:p="http://schemas.openxmlformats.org/presentationml/2006/main">
  <p:tag name="AS_UNIQUEID" val="2834"/>
</p:tagLst>
</file>

<file path=ppt/tags/tag282.xml><?xml version="1.0" encoding="utf-8"?>
<p:tagLst xmlns:p="http://schemas.openxmlformats.org/presentationml/2006/main">
  <p:tag name="AS_UNIQUEID" val="2835"/>
</p:tagLst>
</file>

<file path=ppt/tags/tag283.xml><?xml version="1.0" encoding="utf-8"?>
<p:tagLst xmlns:p="http://schemas.openxmlformats.org/presentationml/2006/main">
  <p:tag name="AS_UNIQUEID" val="2836"/>
</p:tagLst>
</file>

<file path=ppt/tags/tag284.xml><?xml version="1.0" encoding="utf-8"?>
<p:tagLst xmlns:p="http://schemas.openxmlformats.org/presentationml/2006/main">
  <p:tag name="AS_UNIQUEID" val="2837"/>
</p:tagLst>
</file>

<file path=ppt/tags/tag285.xml><?xml version="1.0" encoding="utf-8"?>
<p:tagLst xmlns:p="http://schemas.openxmlformats.org/presentationml/2006/main">
  <p:tag name="AS_UNIQUEID" val="2838"/>
</p:tagLst>
</file>

<file path=ppt/tags/tag286.xml><?xml version="1.0" encoding="utf-8"?>
<p:tagLst xmlns:p="http://schemas.openxmlformats.org/presentationml/2006/main">
  <p:tag name="AS_UNIQUEID" val="2839"/>
</p:tagLst>
</file>

<file path=ppt/tags/tag287.xml><?xml version="1.0" encoding="utf-8"?>
<p:tagLst xmlns:p="http://schemas.openxmlformats.org/presentationml/2006/main">
  <p:tag name="AS_UNIQUEID" val="2840"/>
</p:tagLst>
</file>

<file path=ppt/tags/tag288.xml><?xml version="1.0" encoding="utf-8"?>
<p:tagLst xmlns:p="http://schemas.openxmlformats.org/presentationml/2006/main">
  <p:tag name="AS_UNIQUEID" val="2841"/>
</p:tagLst>
</file>

<file path=ppt/tags/tag289.xml><?xml version="1.0" encoding="utf-8"?>
<p:tagLst xmlns:p="http://schemas.openxmlformats.org/presentationml/2006/main">
  <p:tag name="AS_UNIQUEID" val="2842"/>
</p:tagLst>
</file>

<file path=ppt/tags/tag29.xml><?xml version="1.0" encoding="utf-8"?>
<p:tagLst xmlns:p="http://schemas.openxmlformats.org/presentationml/2006/main">
  <p:tag name="AS_UNIQUEID" val="2611"/>
</p:tagLst>
</file>

<file path=ppt/tags/tag290.xml><?xml version="1.0" encoding="utf-8"?>
<p:tagLst xmlns:p="http://schemas.openxmlformats.org/presentationml/2006/main">
  <p:tag name="AS_UNIQUEID" val="2843"/>
</p:tagLst>
</file>

<file path=ppt/tags/tag291.xml><?xml version="1.0" encoding="utf-8"?>
<p:tagLst xmlns:p="http://schemas.openxmlformats.org/presentationml/2006/main">
  <p:tag name="AS_UNIQUEID" val="2844"/>
</p:tagLst>
</file>

<file path=ppt/tags/tag292.xml><?xml version="1.0" encoding="utf-8"?>
<p:tagLst xmlns:p="http://schemas.openxmlformats.org/presentationml/2006/main">
  <p:tag name="AS_UNIQUEID" val="2845"/>
</p:tagLst>
</file>

<file path=ppt/tags/tag293.xml><?xml version="1.0" encoding="utf-8"?>
<p:tagLst xmlns:p="http://schemas.openxmlformats.org/presentationml/2006/main">
  <p:tag name="AS_UNIQUEID" val="2087"/>
</p:tagLst>
</file>

<file path=ppt/tags/tag294.xml><?xml version="1.0" encoding="utf-8"?>
<p:tagLst xmlns:p="http://schemas.openxmlformats.org/presentationml/2006/main">
  <p:tag name="AS_UNIQUEID" val="2846"/>
</p:tagLst>
</file>

<file path=ppt/tags/tag295.xml><?xml version="1.0" encoding="utf-8"?>
<p:tagLst xmlns:p="http://schemas.openxmlformats.org/presentationml/2006/main">
  <p:tag name="AS_UNIQUEID" val="2847"/>
</p:tagLst>
</file>

<file path=ppt/tags/tag296.xml><?xml version="1.0" encoding="utf-8"?>
<p:tagLst xmlns:p="http://schemas.openxmlformats.org/presentationml/2006/main">
  <p:tag name="AS_UNIQUEID" val="2848"/>
</p:tagLst>
</file>

<file path=ppt/tags/tag297.xml><?xml version="1.0" encoding="utf-8"?>
<p:tagLst xmlns:p="http://schemas.openxmlformats.org/presentationml/2006/main">
  <p:tag name="AS_UNIQUEID" val="2849"/>
</p:tagLst>
</file>

<file path=ppt/tags/tag298.xml><?xml version="1.0" encoding="utf-8"?>
<p:tagLst xmlns:p="http://schemas.openxmlformats.org/presentationml/2006/main">
  <p:tag name="AS_UNIQUEID" val="2087"/>
</p:tagLst>
</file>

<file path=ppt/tags/tag299.xml><?xml version="1.0" encoding="utf-8"?>
<p:tagLst xmlns:p="http://schemas.openxmlformats.org/presentationml/2006/main">
  <p:tag name="AS_UNIQUEID" val="2850"/>
</p:tagLst>
</file>

<file path=ppt/tags/tag3.xml><?xml version="1.0" encoding="utf-8"?>
<p:tagLst xmlns:p="http://schemas.openxmlformats.org/presentationml/2006/main">
  <p:tag name="AS_UNIQUEID" val="2585"/>
</p:tagLst>
</file>

<file path=ppt/tags/tag30.xml><?xml version="1.0" encoding="utf-8"?>
<p:tagLst xmlns:p="http://schemas.openxmlformats.org/presentationml/2006/main">
  <p:tag name="AS_UNIQUEID" val="2612"/>
</p:tagLst>
</file>

<file path=ppt/tags/tag300.xml><?xml version="1.0" encoding="utf-8"?>
<p:tagLst xmlns:p="http://schemas.openxmlformats.org/presentationml/2006/main">
  <p:tag name="AS_UNIQUEID" val="2851"/>
</p:tagLst>
</file>

<file path=ppt/tags/tag301.xml><?xml version="1.0" encoding="utf-8"?>
<p:tagLst xmlns:p="http://schemas.openxmlformats.org/presentationml/2006/main">
  <p:tag name="AS_UNIQUEID" val="2852"/>
</p:tagLst>
</file>

<file path=ppt/tags/tag302.xml><?xml version="1.0" encoding="utf-8"?>
<p:tagLst xmlns:p="http://schemas.openxmlformats.org/presentationml/2006/main">
  <p:tag name="AS_UNIQUEID" val="2087"/>
</p:tagLst>
</file>

<file path=ppt/tags/tag303.xml><?xml version="1.0" encoding="utf-8"?>
<p:tagLst xmlns:p="http://schemas.openxmlformats.org/presentationml/2006/main">
  <p:tag name="AS_UNIQUEID" val="2853"/>
</p:tagLst>
</file>

<file path=ppt/tags/tag304.xml><?xml version="1.0" encoding="utf-8"?>
<p:tagLst xmlns:p="http://schemas.openxmlformats.org/presentationml/2006/main">
  <p:tag name="AS_UNIQUEID" val="2854"/>
</p:tagLst>
</file>

<file path=ppt/tags/tag305.xml><?xml version="1.0" encoding="utf-8"?>
<p:tagLst xmlns:p="http://schemas.openxmlformats.org/presentationml/2006/main">
  <p:tag name="AS_UNIQUEID" val="2087"/>
</p:tagLst>
</file>

<file path=ppt/tags/tag306.xml><?xml version="1.0" encoding="utf-8"?>
<p:tagLst xmlns:p="http://schemas.openxmlformats.org/presentationml/2006/main">
  <p:tag name="AS_UNIQUEID" val="2855"/>
</p:tagLst>
</file>

<file path=ppt/tags/tag307.xml><?xml version="1.0" encoding="utf-8"?>
<p:tagLst xmlns:p="http://schemas.openxmlformats.org/presentationml/2006/main">
  <p:tag name="AS_UNIQUEID" val="2856"/>
</p:tagLst>
</file>

<file path=ppt/tags/tag308.xml><?xml version="1.0" encoding="utf-8"?>
<p:tagLst xmlns:p="http://schemas.openxmlformats.org/presentationml/2006/main">
  <p:tag name="AS_UNIQUEID" val="2857"/>
</p:tagLst>
</file>

<file path=ppt/tags/tag309.xml><?xml version="1.0" encoding="utf-8"?>
<p:tagLst xmlns:p="http://schemas.openxmlformats.org/presentationml/2006/main">
  <p:tag name="AS_UNIQUEID" val="2858"/>
</p:tagLst>
</file>

<file path=ppt/tags/tag31.xml><?xml version="1.0" encoding="utf-8"?>
<p:tagLst xmlns:p="http://schemas.openxmlformats.org/presentationml/2006/main">
  <p:tag name="AS_UNIQUEID" val="2613"/>
</p:tagLst>
</file>

<file path=ppt/tags/tag310.xml><?xml version="1.0" encoding="utf-8"?>
<p:tagLst xmlns:p="http://schemas.openxmlformats.org/presentationml/2006/main">
  <p:tag name="AS_UNIQUEID" val="2859"/>
</p:tagLst>
</file>

<file path=ppt/tags/tag311.xml><?xml version="1.0" encoding="utf-8"?>
<p:tagLst xmlns:p="http://schemas.openxmlformats.org/presentationml/2006/main">
  <p:tag name="AS_UNIQUEID" val="2860"/>
</p:tagLst>
</file>

<file path=ppt/tags/tag312.xml><?xml version="1.0" encoding="utf-8"?>
<p:tagLst xmlns:p="http://schemas.openxmlformats.org/presentationml/2006/main">
  <p:tag name="AS_UNIQUEID" val="2861"/>
</p:tagLst>
</file>

<file path=ppt/tags/tag313.xml><?xml version="1.0" encoding="utf-8"?>
<p:tagLst xmlns:p="http://schemas.openxmlformats.org/presentationml/2006/main">
  <p:tag name="AS_UNIQUEID" val="2862"/>
</p:tagLst>
</file>

<file path=ppt/tags/tag314.xml><?xml version="1.0" encoding="utf-8"?>
<p:tagLst xmlns:p="http://schemas.openxmlformats.org/presentationml/2006/main">
  <p:tag name="AS_UNIQUEID" val="2863"/>
</p:tagLst>
</file>

<file path=ppt/tags/tag315.xml><?xml version="1.0" encoding="utf-8"?>
<p:tagLst xmlns:p="http://schemas.openxmlformats.org/presentationml/2006/main">
  <p:tag name="AS_UNIQUEID" val="2864"/>
</p:tagLst>
</file>

<file path=ppt/tags/tag316.xml><?xml version="1.0" encoding="utf-8"?>
<p:tagLst xmlns:p="http://schemas.openxmlformats.org/presentationml/2006/main">
  <p:tag name="AS_UNIQUEID" val="2865"/>
</p:tagLst>
</file>

<file path=ppt/tags/tag317.xml><?xml version="1.0" encoding="utf-8"?>
<p:tagLst xmlns:p="http://schemas.openxmlformats.org/presentationml/2006/main">
  <p:tag name="AS_UNIQUEID" val="2866"/>
</p:tagLst>
</file>

<file path=ppt/tags/tag318.xml><?xml version="1.0" encoding="utf-8"?>
<p:tagLst xmlns:p="http://schemas.openxmlformats.org/presentationml/2006/main">
  <p:tag name="AS_UNIQUEID" val="2867"/>
</p:tagLst>
</file>

<file path=ppt/tags/tag319.xml><?xml version="1.0" encoding="utf-8"?>
<p:tagLst xmlns:p="http://schemas.openxmlformats.org/presentationml/2006/main">
  <p:tag name="AS_UNIQUEID" val="2868"/>
</p:tagLst>
</file>

<file path=ppt/tags/tag32.xml><?xml version="1.0" encoding="utf-8"?>
<p:tagLst xmlns:p="http://schemas.openxmlformats.org/presentationml/2006/main">
  <p:tag name="AS_UNIQUEID" val="2614"/>
</p:tagLst>
</file>

<file path=ppt/tags/tag320.xml><?xml version="1.0" encoding="utf-8"?>
<p:tagLst xmlns:p="http://schemas.openxmlformats.org/presentationml/2006/main">
  <p:tag name="AS_UNIQUEID" val="2869"/>
</p:tagLst>
</file>

<file path=ppt/tags/tag321.xml><?xml version="1.0" encoding="utf-8"?>
<p:tagLst xmlns:p="http://schemas.openxmlformats.org/presentationml/2006/main">
  <p:tag name="AS_UNIQUEID" val="2087"/>
</p:tagLst>
</file>

<file path=ppt/tags/tag322.xml><?xml version="1.0" encoding="utf-8"?>
<p:tagLst xmlns:p="http://schemas.openxmlformats.org/presentationml/2006/main">
  <p:tag name="AS_UNIQUEID" val="2870"/>
</p:tagLst>
</file>

<file path=ppt/tags/tag323.xml><?xml version="1.0" encoding="utf-8"?>
<p:tagLst xmlns:p="http://schemas.openxmlformats.org/presentationml/2006/main">
  <p:tag name="AS_UNIQUEID" val="2871"/>
</p:tagLst>
</file>

<file path=ppt/tags/tag324.xml><?xml version="1.0" encoding="utf-8"?>
<p:tagLst xmlns:p="http://schemas.openxmlformats.org/presentationml/2006/main">
  <p:tag name="AS_UNIQUEID" val="2872"/>
</p:tagLst>
</file>

<file path=ppt/tags/tag325.xml><?xml version="1.0" encoding="utf-8"?>
<p:tagLst xmlns:p="http://schemas.openxmlformats.org/presentationml/2006/main">
  <p:tag name="AS_UNIQUEID" val="2873"/>
</p:tagLst>
</file>

<file path=ppt/tags/tag326.xml><?xml version="1.0" encoding="utf-8"?>
<p:tagLst xmlns:p="http://schemas.openxmlformats.org/presentationml/2006/main">
  <p:tag name="AS_UNIQUEID" val="2874"/>
</p:tagLst>
</file>

<file path=ppt/tags/tag327.xml><?xml version="1.0" encoding="utf-8"?>
<p:tagLst xmlns:p="http://schemas.openxmlformats.org/presentationml/2006/main">
  <p:tag name="AS_UNIQUEID" val="2875"/>
</p:tagLst>
</file>

<file path=ppt/tags/tag328.xml><?xml version="1.0" encoding="utf-8"?>
<p:tagLst xmlns:p="http://schemas.openxmlformats.org/presentationml/2006/main">
  <p:tag name="AS_UNIQUEID" val="2876"/>
</p:tagLst>
</file>

<file path=ppt/tags/tag329.xml><?xml version="1.0" encoding="utf-8"?>
<p:tagLst xmlns:p="http://schemas.openxmlformats.org/presentationml/2006/main">
  <p:tag name="AS_UNIQUEID" val="2877"/>
</p:tagLst>
</file>

<file path=ppt/tags/tag33.xml><?xml version="1.0" encoding="utf-8"?>
<p:tagLst xmlns:p="http://schemas.openxmlformats.org/presentationml/2006/main">
  <p:tag name="AS_UNIQUEID" val="2615"/>
</p:tagLst>
</file>

<file path=ppt/tags/tag330.xml><?xml version="1.0" encoding="utf-8"?>
<p:tagLst xmlns:p="http://schemas.openxmlformats.org/presentationml/2006/main">
  <p:tag name="AS_UNIQUEID" val="2878"/>
</p:tagLst>
</file>

<file path=ppt/tags/tag331.xml><?xml version="1.0" encoding="utf-8"?>
<p:tagLst xmlns:p="http://schemas.openxmlformats.org/presentationml/2006/main">
  <p:tag name="AS_UNIQUEID" val="2879"/>
</p:tagLst>
</file>

<file path=ppt/tags/tag332.xml><?xml version="1.0" encoding="utf-8"?>
<p:tagLst xmlns:p="http://schemas.openxmlformats.org/presentationml/2006/main">
  <p:tag name="AS_UNIQUEID" val="2880"/>
</p:tagLst>
</file>

<file path=ppt/tags/tag333.xml><?xml version="1.0" encoding="utf-8"?>
<p:tagLst xmlns:p="http://schemas.openxmlformats.org/presentationml/2006/main">
  <p:tag name="AS_UNIQUEID" val="2881"/>
</p:tagLst>
</file>

<file path=ppt/tags/tag334.xml><?xml version="1.0" encoding="utf-8"?>
<p:tagLst xmlns:p="http://schemas.openxmlformats.org/presentationml/2006/main">
  <p:tag name="AS_UNIQUEID" val="2882"/>
</p:tagLst>
</file>

<file path=ppt/tags/tag335.xml><?xml version="1.0" encoding="utf-8"?>
<p:tagLst xmlns:p="http://schemas.openxmlformats.org/presentationml/2006/main">
  <p:tag name="AS_UNIQUEID" val="2883"/>
</p:tagLst>
</file>

<file path=ppt/tags/tag336.xml><?xml version="1.0" encoding="utf-8"?>
<p:tagLst xmlns:p="http://schemas.openxmlformats.org/presentationml/2006/main">
  <p:tag name="AS_UNIQUEID" val="2884"/>
</p:tagLst>
</file>

<file path=ppt/tags/tag337.xml><?xml version="1.0" encoding="utf-8"?>
<p:tagLst xmlns:p="http://schemas.openxmlformats.org/presentationml/2006/main">
  <p:tag name="AS_UNIQUEID" val="2885"/>
</p:tagLst>
</file>

<file path=ppt/tags/tag338.xml><?xml version="1.0" encoding="utf-8"?>
<p:tagLst xmlns:p="http://schemas.openxmlformats.org/presentationml/2006/main">
  <p:tag name="AS_UNIQUEID" val="2886"/>
</p:tagLst>
</file>

<file path=ppt/tags/tag339.xml><?xml version="1.0" encoding="utf-8"?>
<p:tagLst xmlns:p="http://schemas.openxmlformats.org/presentationml/2006/main">
  <p:tag name="AS_UNIQUEID" val="2887"/>
</p:tagLst>
</file>

<file path=ppt/tags/tag34.xml><?xml version="1.0" encoding="utf-8"?>
<p:tagLst xmlns:p="http://schemas.openxmlformats.org/presentationml/2006/main">
  <p:tag name="AS_UNIQUEID" val="2616"/>
</p:tagLst>
</file>

<file path=ppt/tags/tag340.xml><?xml version="1.0" encoding="utf-8"?>
<p:tagLst xmlns:p="http://schemas.openxmlformats.org/presentationml/2006/main">
  <p:tag name="AS_UNIQUEID" val="2888"/>
</p:tagLst>
</file>

<file path=ppt/tags/tag341.xml><?xml version="1.0" encoding="utf-8"?>
<p:tagLst xmlns:p="http://schemas.openxmlformats.org/presentationml/2006/main">
  <p:tag name="AS_UNIQUEID" val="2889"/>
</p:tagLst>
</file>

<file path=ppt/tags/tag342.xml><?xml version="1.0" encoding="utf-8"?>
<p:tagLst xmlns:p="http://schemas.openxmlformats.org/presentationml/2006/main">
  <p:tag name="AS_UNIQUEID" val="2890"/>
</p:tagLst>
</file>

<file path=ppt/tags/tag343.xml><?xml version="1.0" encoding="utf-8"?>
<p:tagLst xmlns:p="http://schemas.openxmlformats.org/presentationml/2006/main">
  <p:tag name="AS_UNIQUEID" val="2891"/>
</p:tagLst>
</file>

<file path=ppt/tags/tag344.xml><?xml version="1.0" encoding="utf-8"?>
<p:tagLst xmlns:p="http://schemas.openxmlformats.org/presentationml/2006/main">
  <p:tag name="AS_UNIQUEID" val="2892"/>
</p:tagLst>
</file>

<file path=ppt/tags/tag345.xml><?xml version="1.0" encoding="utf-8"?>
<p:tagLst xmlns:p="http://schemas.openxmlformats.org/presentationml/2006/main">
  <p:tag name="AS_UNIQUEID" val="2893"/>
</p:tagLst>
</file>

<file path=ppt/tags/tag346.xml><?xml version="1.0" encoding="utf-8"?>
<p:tagLst xmlns:p="http://schemas.openxmlformats.org/presentationml/2006/main">
  <p:tag name="AS_UNIQUEID" val="2894"/>
</p:tagLst>
</file>

<file path=ppt/tags/tag347.xml><?xml version="1.0" encoding="utf-8"?>
<p:tagLst xmlns:p="http://schemas.openxmlformats.org/presentationml/2006/main">
  <p:tag name="AS_UNIQUEID" val="2087"/>
</p:tagLst>
</file>

<file path=ppt/tags/tag348.xml><?xml version="1.0" encoding="utf-8"?>
<p:tagLst xmlns:p="http://schemas.openxmlformats.org/presentationml/2006/main">
  <p:tag name="AS_UNIQUEID" val="2895"/>
</p:tagLst>
</file>

<file path=ppt/tags/tag349.xml><?xml version="1.0" encoding="utf-8"?>
<p:tagLst xmlns:p="http://schemas.openxmlformats.org/presentationml/2006/main">
  <p:tag name="AS_UNIQUEID" val="2896"/>
</p:tagLst>
</file>

<file path=ppt/tags/tag35.xml><?xml version="1.0" encoding="utf-8"?>
<p:tagLst xmlns:p="http://schemas.openxmlformats.org/presentationml/2006/main">
  <p:tag name="AS_UNIQUEID" val="2617"/>
</p:tagLst>
</file>

<file path=ppt/tags/tag350.xml><?xml version="1.0" encoding="utf-8"?>
<p:tagLst xmlns:p="http://schemas.openxmlformats.org/presentationml/2006/main">
  <p:tag name="AS_UNIQUEID" val="2897"/>
</p:tagLst>
</file>

<file path=ppt/tags/tag351.xml><?xml version="1.0" encoding="utf-8"?>
<p:tagLst xmlns:p="http://schemas.openxmlformats.org/presentationml/2006/main">
  <p:tag name="AS_UNIQUEID" val="2898"/>
</p:tagLst>
</file>

<file path=ppt/tags/tag352.xml><?xml version="1.0" encoding="utf-8"?>
<p:tagLst xmlns:p="http://schemas.openxmlformats.org/presentationml/2006/main">
  <p:tag name="AS_UNIQUEID" val="2899"/>
</p:tagLst>
</file>

<file path=ppt/tags/tag353.xml><?xml version="1.0" encoding="utf-8"?>
<p:tagLst xmlns:p="http://schemas.openxmlformats.org/presentationml/2006/main">
  <p:tag name="AS_UNIQUEID" val="2900"/>
</p:tagLst>
</file>

<file path=ppt/tags/tag354.xml><?xml version="1.0" encoding="utf-8"?>
<p:tagLst xmlns:p="http://schemas.openxmlformats.org/presentationml/2006/main">
  <p:tag name="AS_UNIQUEID" val="2901"/>
</p:tagLst>
</file>

<file path=ppt/tags/tag355.xml><?xml version="1.0" encoding="utf-8"?>
<p:tagLst xmlns:p="http://schemas.openxmlformats.org/presentationml/2006/main">
  <p:tag name="AS_UNIQUEID" val="2902"/>
</p:tagLst>
</file>

<file path=ppt/tags/tag356.xml><?xml version="1.0" encoding="utf-8"?>
<p:tagLst xmlns:p="http://schemas.openxmlformats.org/presentationml/2006/main">
  <p:tag name="AS_UNIQUEID" val="2903"/>
</p:tagLst>
</file>

<file path=ppt/tags/tag357.xml><?xml version="1.0" encoding="utf-8"?>
<p:tagLst xmlns:p="http://schemas.openxmlformats.org/presentationml/2006/main">
  <p:tag name="AS_UNIQUEID" val="2904"/>
</p:tagLst>
</file>

<file path=ppt/tags/tag358.xml><?xml version="1.0" encoding="utf-8"?>
<p:tagLst xmlns:p="http://schemas.openxmlformats.org/presentationml/2006/main">
  <p:tag name="AS_UNIQUEID" val="2905"/>
</p:tagLst>
</file>

<file path=ppt/tags/tag359.xml><?xml version="1.0" encoding="utf-8"?>
<p:tagLst xmlns:p="http://schemas.openxmlformats.org/presentationml/2006/main">
  <p:tag name="AS_UNIQUEID" val="2906"/>
</p:tagLst>
</file>

<file path=ppt/tags/tag36.xml><?xml version="1.0" encoding="utf-8"?>
<p:tagLst xmlns:p="http://schemas.openxmlformats.org/presentationml/2006/main">
  <p:tag name="AS_UNIQUEID" val="2618"/>
</p:tagLst>
</file>

<file path=ppt/tags/tag360.xml><?xml version="1.0" encoding="utf-8"?>
<p:tagLst xmlns:p="http://schemas.openxmlformats.org/presentationml/2006/main">
  <p:tag name="AS_UNIQUEID" val="2907"/>
</p:tagLst>
</file>

<file path=ppt/tags/tag361.xml><?xml version="1.0" encoding="utf-8"?>
<p:tagLst xmlns:p="http://schemas.openxmlformats.org/presentationml/2006/main">
  <p:tag name="AS_UNIQUEID" val="2087"/>
</p:tagLst>
</file>

<file path=ppt/tags/tag362.xml><?xml version="1.0" encoding="utf-8"?>
<p:tagLst xmlns:p="http://schemas.openxmlformats.org/presentationml/2006/main">
  <p:tag name="AS_UNIQUEID" val="2087"/>
</p:tagLst>
</file>

<file path=ppt/tags/tag363.xml><?xml version="1.0" encoding="utf-8"?>
<p:tagLst xmlns:p="http://schemas.openxmlformats.org/presentationml/2006/main">
  <p:tag name="AS_UNIQUEID" val="2087"/>
</p:tagLst>
</file>

<file path=ppt/tags/tag364.xml><?xml version="1.0" encoding="utf-8"?>
<p:tagLst xmlns:p="http://schemas.openxmlformats.org/presentationml/2006/main">
  <p:tag name="AS_UNIQUEID" val="2908"/>
</p:tagLst>
</file>

<file path=ppt/tags/tag365.xml><?xml version="1.0" encoding="utf-8"?>
<p:tagLst xmlns:p="http://schemas.openxmlformats.org/presentationml/2006/main">
  <p:tag name="AS_UNIQUEID" val="2909"/>
</p:tagLst>
</file>

<file path=ppt/tags/tag366.xml><?xml version="1.0" encoding="utf-8"?>
<p:tagLst xmlns:p="http://schemas.openxmlformats.org/presentationml/2006/main">
  <p:tag name="AS_UNIQUEID" val="2910"/>
</p:tagLst>
</file>

<file path=ppt/tags/tag367.xml><?xml version="1.0" encoding="utf-8"?>
<p:tagLst xmlns:p="http://schemas.openxmlformats.org/presentationml/2006/main">
  <p:tag name="AS_UNIQUEID" val="2911"/>
</p:tagLst>
</file>

<file path=ppt/tags/tag368.xml><?xml version="1.0" encoding="utf-8"?>
<p:tagLst xmlns:p="http://schemas.openxmlformats.org/presentationml/2006/main">
  <p:tag name="AS_UNIQUEID" val="2912"/>
</p:tagLst>
</file>

<file path=ppt/tags/tag369.xml><?xml version="1.0" encoding="utf-8"?>
<p:tagLst xmlns:p="http://schemas.openxmlformats.org/presentationml/2006/main">
  <p:tag name="AS_UNIQUEID" val="2913"/>
</p:tagLst>
</file>

<file path=ppt/tags/tag37.xml><?xml version="1.0" encoding="utf-8"?>
<p:tagLst xmlns:p="http://schemas.openxmlformats.org/presentationml/2006/main">
  <p:tag name="AS_UNIQUEID" val="2619"/>
</p:tagLst>
</file>

<file path=ppt/tags/tag370.xml><?xml version="1.0" encoding="utf-8"?>
<p:tagLst xmlns:p="http://schemas.openxmlformats.org/presentationml/2006/main">
  <p:tag name="AS_UNIQUEID" val="2914"/>
</p:tagLst>
</file>

<file path=ppt/tags/tag371.xml><?xml version="1.0" encoding="utf-8"?>
<p:tagLst xmlns:p="http://schemas.openxmlformats.org/presentationml/2006/main">
  <p:tag name="AS_UNIQUEID" val="2915"/>
</p:tagLst>
</file>

<file path=ppt/tags/tag372.xml><?xml version="1.0" encoding="utf-8"?>
<p:tagLst xmlns:p="http://schemas.openxmlformats.org/presentationml/2006/main">
  <p:tag name="AS_UNIQUEID" val="2916"/>
</p:tagLst>
</file>

<file path=ppt/tags/tag373.xml><?xml version="1.0" encoding="utf-8"?>
<p:tagLst xmlns:p="http://schemas.openxmlformats.org/presentationml/2006/main">
  <p:tag name="AS_UNIQUEID" val="2917"/>
</p:tagLst>
</file>

<file path=ppt/tags/tag374.xml><?xml version="1.0" encoding="utf-8"?>
<p:tagLst xmlns:p="http://schemas.openxmlformats.org/presentationml/2006/main">
  <p:tag name="AS_UNIQUEID" val="2087"/>
</p:tagLst>
</file>

<file path=ppt/tags/tag375.xml><?xml version="1.0" encoding="utf-8"?>
<p:tagLst xmlns:p="http://schemas.openxmlformats.org/presentationml/2006/main">
  <p:tag name="AS_UNIQUEID" val="2918"/>
</p:tagLst>
</file>

<file path=ppt/tags/tag376.xml><?xml version="1.0" encoding="utf-8"?>
<p:tagLst xmlns:p="http://schemas.openxmlformats.org/presentationml/2006/main">
  <p:tag name="AS_UNIQUEID" val="2919"/>
</p:tagLst>
</file>

<file path=ppt/tags/tag377.xml><?xml version="1.0" encoding="utf-8"?>
<p:tagLst xmlns:p="http://schemas.openxmlformats.org/presentationml/2006/main">
  <p:tag name="AS_UNIQUEID" val="2920"/>
</p:tagLst>
</file>

<file path=ppt/tags/tag378.xml><?xml version="1.0" encoding="utf-8"?>
<p:tagLst xmlns:p="http://schemas.openxmlformats.org/presentationml/2006/main">
  <p:tag name="AS_UNIQUEID" val="2921"/>
</p:tagLst>
</file>

<file path=ppt/tags/tag379.xml><?xml version="1.0" encoding="utf-8"?>
<p:tagLst xmlns:p="http://schemas.openxmlformats.org/presentationml/2006/main">
  <p:tag name="AS_UNIQUEID" val="2922"/>
</p:tagLst>
</file>

<file path=ppt/tags/tag38.xml><?xml version="1.0" encoding="utf-8"?>
<p:tagLst xmlns:p="http://schemas.openxmlformats.org/presentationml/2006/main">
  <p:tag name="AS_UNIQUEID" val="2620"/>
</p:tagLst>
</file>

<file path=ppt/tags/tag380.xml><?xml version="1.0" encoding="utf-8"?>
<p:tagLst xmlns:p="http://schemas.openxmlformats.org/presentationml/2006/main">
  <p:tag name="AS_UNIQUEID" val="2923"/>
</p:tagLst>
</file>

<file path=ppt/tags/tag381.xml><?xml version="1.0" encoding="utf-8"?>
<p:tagLst xmlns:p="http://schemas.openxmlformats.org/presentationml/2006/main">
  <p:tag name="AS_UNIQUEID" val="2924"/>
</p:tagLst>
</file>

<file path=ppt/tags/tag382.xml><?xml version="1.0" encoding="utf-8"?>
<p:tagLst xmlns:p="http://schemas.openxmlformats.org/presentationml/2006/main">
  <p:tag name="AS_UNIQUEID" val="2925"/>
</p:tagLst>
</file>

<file path=ppt/tags/tag383.xml><?xml version="1.0" encoding="utf-8"?>
<p:tagLst xmlns:p="http://schemas.openxmlformats.org/presentationml/2006/main">
  <p:tag name="AS_UNIQUEID" val="2926"/>
</p:tagLst>
</file>

<file path=ppt/tags/tag384.xml><?xml version="1.0" encoding="utf-8"?>
<p:tagLst xmlns:p="http://schemas.openxmlformats.org/presentationml/2006/main">
  <p:tag name="AS_UNIQUEID" val="2927"/>
</p:tagLst>
</file>

<file path=ppt/tags/tag385.xml><?xml version="1.0" encoding="utf-8"?>
<p:tagLst xmlns:p="http://schemas.openxmlformats.org/presentationml/2006/main">
  <p:tag name="AS_UNIQUEID" val="2928"/>
</p:tagLst>
</file>

<file path=ppt/tags/tag386.xml><?xml version="1.0" encoding="utf-8"?>
<p:tagLst xmlns:p="http://schemas.openxmlformats.org/presentationml/2006/main">
  <p:tag name="AS_UNIQUEID" val="2929"/>
</p:tagLst>
</file>

<file path=ppt/tags/tag387.xml><?xml version="1.0" encoding="utf-8"?>
<p:tagLst xmlns:p="http://schemas.openxmlformats.org/presentationml/2006/main">
  <p:tag name="AS_UNIQUEID" val="2930"/>
</p:tagLst>
</file>

<file path=ppt/tags/tag388.xml><?xml version="1.0" encoding="utf-8"?>
<p:tagLst xmlns:p="http://schemas.openxmlformats.org/presentationml/2006/main">
  <p:tag name="AS_UNIQUEID" val="2931"/>
</p:tagLst>
</file>

<file path=ppt/tags/tag389.xml><?xml version="1.0" encoding="utf-8"?>
<p:tagLst xmlns:p="http://schemas.openxmlformats.org/presentationml/2006/main">
  <p:tag name="AS_UNIQUEID" val="2932"/>
</p:tagLst>
</file>

<file path=ppt/tags/tag39.xml><?xml version="1.0" encoding="utf-8"?>
<p:tagLst xmlns:p="http://schemas.openxmlformats.org/presentationml/2006/main">
  <p:tag name="AS_UNIQUEID" val="2621"/>
</p:tagLst>
</file>

<file path=ppt/tags/tag390.xml><?xml version="1.0" encoding="utf-8"?>
<p:tagLst xmlns:p="http://schemas.openxmlformats.org/presentationml/2006/main">
  <p:tag name="AS_UNIQUEID" val="2933"/>
</p:tagLst>
</file>

<file path=ppt/tags/tag391.xml><?xml version="1.0" encoding="utf-8"?>
<p:tagLst xmlns:p="http://schemas.openxmlformats.org/presentationml/2006/main">
  <p:tag name="AS_UNIQUEID" val="2934"/>
</p:tagLst>
</file>

<file path=ppt/tags/tag392.xml><?xml version="1.0" encoding="utf-8"?>
<p:tagLst xmlns:p="http://schemas.openxmlformats.org/presentationml/2006/main">
  <p:tag name="AS_UNIQUEID" val="2935"/>
</p:tagLst>
</file>

<file path=ppt/tags/tag393.xml><?xml version="1.0" encoding="utf-8"?>
<p:tagLst xmlns:p="http://schemas.openxmlformats.org/presentationml/2006/main">
  <p:tag name="AS_UNIQUEID" val="2087"/>
</p:tagLst>
</file>

<file path=ppt/tags/tag394.xml><?xml version="1.0" encoding="utf-8"?>
<p:tagLst xmlns:p="http://schemas.openxmlformats.org/presentationml/2006/main">
  <p:tag name="AS_UNIQUEID" val="2936"/>
</p:tagLst>
</file>

<file path=ppt/tags/tag395.xml><?xml version="1.0" encoding="utf-8"?>
<p:tagLst xmlns:p="http://schemas.openxmlformats.org/presentationml/2006/main">
  <p:tag name="AS_UNIQUEID" val="2937"/>
</p:tagLst>
</file>

<file path=ppt/tags/tag396.xml><?xml version="1.0" encoding="utf-8"?>
<p:tagLst xmlns:p="http://schemas.openxmlformats.org/presentationml/2006/main">
  <p:tag name="AS_UNIQUEID" val="2938"/>
</p:tagLst>
</file>

<file path=ppt/tags/tag397.xml><?xml version="1.0" encoding="utf-8"?>
<p:tagLst xmlns:p="http://schemas.openxmlformats.org/presentationml/2006/main">
  <p:tag name="AS_UNIQUEID" val="2939"/>
</p:tagLst>
</file>

<file path=ppt/tags/tag398.xml><?xml version="1.0" encoding="utf-8"?>
<p:tagLst xmlns:p="http://schemas.openxmlformats.org/presentationml/2006/main">
  <p:tag name="AS_UNIQUEID" val="2940"/>
</p:tagLst>
</file>

<file path=ppt/tags/tag399.xml><?xml version="1.0" encoding="utf-8"?>
<p:tagLst xmlns:p="http://schemas.openxmlformats.org/presentationml/2006/main">
  <p:tag name="AS_UNIQUEID" val="2941"/>
</p:tagLst>
</file>

<file path=ppt/tags/tag4.xml><?xml version="1.0" encoding="utf-8"?>
<p:tagLst xmlns:p="http://schemas.openxmlformats.org/presentationml/2006/main">
  <p:tag name="AS_UNIQUEID" val="2586"/>
</p:tagLst>
</file>

<file path=ppt/tags/tag40.xml><?xml version="1.0" encoding="utf-8"?>
<p:tagLst xmlns:p="http://schemas.openxmlformats.org/presentationml/2006/main">
  <p:tag name="AS_UNIQUEID" val="2622"/>
</p:tagLst>
</file>

<file path=ppt/tags/tag400.xml><?xml version="1.0" encoding="utf-8"?>
<p:tagLst xmlns:p="http://schemas.openxmlformats.org/presentationml/2006/main">
  <p:tag name="AS_UNIQUEID" val="2942"/>
</p:tagLst>
</file>

<file path=ppt/tags/tag401.xml><?xml version="1.0" encoding="utf-8"?>
<p:tagLst xmlns:p="http://schemas.openxmlformats.org/presentationml/2006/main">
  <p:tag name="AS_UNIQUEID" val="2943"/>
</p:tagLst>
</file>

<file path=ppt/tags/tag402.xml><?xml version="1.0" encoding="utf-8"?>
<p:tagLst xmlns:p="http://schemas.openxmlformats.org/presentationml/2006/main">
  <p:tag name="AS_UNIQUEID" val="2944"/>
</p:tagLst>
</file>

<file path=ppt/tags/tag403.xml><?xml version="1.0" encoding="utf-8"?>
<p:tagLst xmlns:p="http://schemas.openxmlformats.org/presentationml/2006/main">
  <p:tag name="AS_UNIQUEID" val="2945"/>
</p:tagLst>
</file>

<file path=ppt/tags/tag404.xml><?xml version="1.0" encoding="utf-8"?>
<p:tagLst xmlns:p="http://schemas.openxmlformats.org/presentationml/2006/main">
  <p:tag name="AS_UNIQUEID" val="2946"/>
</p:tagLst>
</file>

<file path=ppt/tags/tag405.xml><?xml version="1.0" encoding="utf-8"?>
<p:tagLst xmlns:p="http://schemas.openxmlformats.org/presentationml/2006/main">
  <p:tag name="AS_UNIQUEID" val="2947"/>
</p:tagLst>
</file>

<file path=ppt/tags/tag406.xml><?xml version="1.0" encoding="utf-8"?>
<p:tagLst xmlns:p="http://schemas.openxmlformats.org/presentationml/2006/main">
  <p:tag name="AS_UNIQUEID" val="2948"/>
</p:tagLst>
</file>

<file path=ppt/tags/tag407.xml><?xml version="1.0" encoding="utf-8"?>
<p:tagLst xmlns:p="http://schemas.openxmlformats.org/presentationml/2006/main">
  <p:tag name="AS_UNIQUEID" val="2949"/>
</p:tagLst>
</file>

<file path=ppt/tags/tag408.xml><?xml version="1.0" encoding="utf-8"?>
<p:tagLst xmlns:p="http://schemas.openxmlformats.org/presentationml/2006/main">
  <p:tag name="AS_UNIQUEID" val="2950"/>
</p:tagLst>
</file>

<file path=ppt/tags/tag409.xml><?xml version="1.0" encoding="utf-8"?>
<p:tagLst xmlns:p="http://schemas.openxmlformats.org/presentationml/2006/main">
  <p:tag name="AS_UNIQUEID" val="2951"/>
</p:tagLst>
</file>

<file path=ppt/tags/tag41.xml><?xml version="1.0" encoding="utf-8"?>
<p:tagLst xmlns:p="http://schemas.openxmlformats.org/presentationml/2006/main">
  <p:tag name="AS_UNIQUEID" val="2623"/>
</p:tagLst>
</file>

<file path=ppt/tags/tag410.xml><?xml version="1.0" encoding="utf-8"?>
<p:tagLst xmlns:p="http://schemas.openxmlformats.org/presentationml/2006/main">
  <p:tag name="AS_UNIQUEID" val="2952"/>
</p:tagLst>
</file>

<file path=ppt/tags/tag411.xml><?xml version="1.0" encoding="utf-8"?>
<p:tagLst xmlns:p="http://schemas.openxmlformats.org/presentationml/2006/main">
  <p:tag name="AS_UNIQUEID" val="2953"/>
</p:tagLst>
</file>

<file path=ppt/tags/tag412.xml><?xml version="1.0" encoding="utf-8"?>
<p:tagLst xmlns:p="http://schemas.openxmlformats.org/presentationml/2006/main">
  <p:tag name="AS_UNIQUEID" val="2954"/>
</p:tagLst>
</file>

<file path=ppt/tags/tag413.xml><?xml version="1.0" encoding="utf-8"?>
<p:tagLst xmlns:p="http://schemas.openxmlformats.org/presentationml/2006/main">
  <p:tag name="AS_UNIQUEID" val="2955"/>
</p:tagLst>
</file>

<file path=ppt/tags/tag414.xml><?xml version="1.0" encoding="utf-8"?>
<p:tagLst xmlns:p="http://schemas.openxmlformats.org/presentationml/2006/main">
  <p:tag name="AS_UNIQUEID" val="2956"/>
</p:tagLst>
</file>

<file path=ppt/tags/tag415.xml><?xml version="1.0" encoding="utf-8"?>
<p:tagLst xmlns:p="http://schemas.openxmlformats.org/presentationml/2006/main">
  <p:tag name="AS_UNIQUEID" val="2087"/>
</p:tagLst>
</file>

<file path=ppt/tags/tag416.xml><?xml version="1.0" encoding="utf-8"?>
<p:tagLst xmlns:p="http://schemas.openxmlformats.org/presentationml/2006/main">
  <p:tag name="AS_UNIQUEID" val="2957"/>
</p:tagLst>
</file>

<file path=ppt/tags/tag41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42.xml><?xml version="1.0" encoding="utf-8"?>
<p:tagLst xmlns:p="http://schemas.openxmlformats.org/presentationml/2006/main">
  <p:tag name="AS_UNIQUEID" val="2624"/>
</p:tagLst>
</file>

<file path=ppt/tags/tag43.xml><?xml version="1.0" encoding="utf-8"?>
<p:tagLst xmlns:p="http://schemas.openxmlformats.org/presentationml/2006/main">
  <p:tag name="AS_UNIQUEID" val="2625"/>
</p:tagLst>
</file>

<file path=ppt/tags/tag44.xml><?xml version="1.0" encoding="utf-8"?>
<p:tagLst xmlns:p="http://schemas.openxmlformats.org/presentationml/2006/main">
  <p:tag name="AS_UNIQUEID" val="2626"/>
</p:tagLst>
</file>

<file path=ppt/tags/tag45.xml><?xml version="1.0" encoding="utf-8"?>
<p:tagLst xmlns:p="http://schemas.openxmlformats.org/presentationml/2006/main">
  <p:tag name="AS_UNIQUEID" val="2627"/>
</p:tagLst>
</file>

<file path=ppt/tags/tag46.xml><?xml version="1.0" encoding="utf-8"?>
<p:tagLst xmlns:p="http://schemas.openxmlformats.org/presentationml/2006/main">
  <p:tag name="AS_UNIQUEID" val="2628"/>
</p:tagLst>
</file>

<file path=ppt/tags/tag47.xml><?xml version="1.0" encoding="utf-8"?>
<p:tagLst xmlns:p="http://schemas.openxmlformats.org/presentationml/2006/main">
  <p:tag name="AS_UNIQUEID" val="2629"/>
</p:tagLst>
</file>

<file path=ppt/tags/tag48.xml><?xml version="1.0" encoding="utf-8"?>
<p:tagLst xmlns:p="http://schemas.openxmlformats.org/presentationml/2006/main">
  <p:tag name="AS_UNIQUEID" val="2630"/>
</p:tagLst>
</file>

<file path=ppt/tags/tag49.xml><?xml version="1.0" encoding="utf-8"?>
<p:tagLst xmlns:p="http://schemas.openxmlformats.org/presentationml/2006/main">
  <p:tag name="AS_UNIQUEID" val="2631"/>
</p:tagLst>
</file>

<file path=ppt/tags/tag5.xml><?xml version="1.0" encoding="utf-8"?>
<p:tagLst xmlns:p="http://schemas.openxmlformats.org/presentationml/2006/main">
  <p:tag name="AS_UNIQUEID" val="2587"/>
</p:tagLst>
</file>

<file path=ppt/tags/tag50.xml><?xml version="1.0" encoding="utf-8"?>
<p:tagLst xmlns:p="http://schemas.openxmlformats.org/presentationml/2006/main">
  <p:tag name="AS_UNIQUEID" val="2632"/>
</p:tagLst>
</file>

<file path=ppt/tags/tag51.xml><?xml version="1.0" encoding="utf-8"?>
<p:tagLst xmlns:p="http://schemas.openxmlformats.org/presentationml/2006/main">
  <p:tag name="AS_UNIQUEID" val="2633"/>
</p:tagLst>
</file>

<file path=ppt/tags/tag52.xml><?xml version="1.0" encoding="utf-8"?>
<p:tagLst xmlns:p="http://schemas.openxmlformats.org/presentationml/2006/main">
  <p:tag name="AS_UNIQUEID" val="2634"/>
</p:tagLst>
</file>

<file path=ppt/tags/tag53.xml><?xml version="1.0" encoding="utf-8"?>
<p:tagLst xmlns:p="http://schemas.openxmlformats.org/presentationml/2006/main">
  <p:tag name="AS_UNIQUEID" val="2635"/>
</p:tagLst>
</file>

<file path=ppt/tags/tag54.xml><?xml version="1.0" encoding="utf-8"?>
<p:tagLst xmlns:p="http://schemas.openxmlformats.org/presentationml/2006/main">
  <p:tag name="AS_UNIQUEID" val="2636"/>
</p:tagLst>
</file>

<file path=ppt/tags/tag55.xml><?xml version="1.0" encoding="utf-8"?>
<p:tagLst xmlns:p="http://schemas.openxmlformats.org/presentationml/2006/main">
  <p:tag name="AS_UNIQUEID" val="2637"/>
</p:tagLst>
</file>

<file path=ppt/tags/tag56.xml><?xml version="1.0" encoding="utf-8"?>
<p:tagLst xmlns:p="http://schemas.openxmlformats.org/presentationml/2006/main">
  <p:tag name="AS_UNIQUEID" val="2638"/>
</p:tagLst>
</file>

<file path=ppt/tags/tag57.xml><?xml version="1.0" encoding="utf-8"?>
<p:tagLst xmlns:p="http://schemas.openxmlformats.org/presentationml/2006/main">
  <p:tag name="AS_UNIQUEID" val="2639"/>
</p:tagLst>
</file>

<file path=ppt/tags/tag58.xml><?xml version="1.0" encoding="utf-8"?>
<p:tagLst xmlns:p="http://schemas.openxmlformats.org/presentationml/2006/main">
  <p:tag name="AS_UNIQUEID" val="2640"/>
</p:tagLst>
</file>

<file path=ppt/tags/tag59.xml><?xml version="1.0" encoding="utf-8"?>
<p:tagLst xmlns:p="http://schemas.openxmlformats.org/presentationml/2006/main">
  <p:tag name="AS_UNIQUEID" val="2641"/>
</p:tagLst>
</file>

<file path=ppt/tags/tag6.xml><?xml version="1.0" encoding="utf-8"?>
<p:tagLst xmlns:p="http://schemas.openxmlformats.org/presentationml/2006/main">
  <p:tag name="AS_UNIQUEID" val="2588"/>
</p:tagLst>
</file>

<file path=ppt/tags/tag60.xml><?xml version="1.0" encoding="utf-8"?>
<p:tagLst xmlns:p="http://schemas.openxmlformats.org/presentationml/2006/main">
  <p:tag name="AS_UNIQUEID" val="2642"/>
</p:tagLst>
</file>

<file path=ppt/tags/tag61.xml><?xml version="1.0" encoding="utf-8"?>
<p:tagLst xmlns:p="http://schemas.openxmlformats.org/presentationml/2006/main">
  <p:tag name="AS_UNIQUEID" val="2643"/>
</p:tagLst>
</file>

<file path=ppt/tags/tag62.xml><?xml version="1.0" encoding="utf-8"?>
<p:tagLst xmlns:p="http://schemas.openxmlformats.org/presentationml/2006/main">
  <p:tag name="AS_UNIQUEID" val="2644"/>
</p:tagLst>
</file>

<file path=ppt/tags/tag63.xml><?xml version="1.0" encoding="utf-8"?>
<p:tagLst xmlns:p="http://schemas.openxmlformats.org/presentationml/2006/main">
  <p:tag name="AS_UNIQUEID" val="2645"/>
</p:tagLst>
</file>

<file path=ppt/tags/tag64.xml><?xml version="1.0" encoding="utf-8"?>
<p:tagLst xmlns:p="http://schemas.openxmlformats.org/presentationml/2006/main">
  <p:tag name="AS_UNIQUEID" val="2646"/>
</p:tagLst>
</file>

<file path=ppt/tags/tag65.xml><?xml version="1.0" encoding="utf-8"?>
<p:tagLst xmlns:p="http://schemas.openxmlformats.org/presentationml/2006/main">
  <p:tag name="AS_UNIQUEID" val="2647"/>
</p:tagLst>
</file>

<file path=ppt/tags/tag66.xml><?xml version="1.0" encoding="utf-8"?>
<p:tagLst xmlns:p="http://schemas.openxmlformats.org/presentationml/2006/main">
  <p:tag name="AS_UNIQUEID" val="2648"/>
</p:tagLst>
</file>

<file path=ppt/tags/tag67.xml><?xml version="1.0" encoding="utf-8"?>
<p:tagLst xmlns:p="http://schemas.openxmlformats.org/presentationml/2006/main">
  <p:tag name="AS_UNIQUEID" val="2649"/>
</p:tagLst>
</file>

<file path=ppt/tags/tag68.xml><?xml version="1.0" encoding="utf-8"?>
<p:tagLst xmlns:p="http://schemas.openxmlformats.org/presentationml/2006/main">
  <p:tag name="AS_UNIQUEID" val="2650"/>
</p:tagLst>
</file>

<file path=ppt/tags/tag69.xml><?xml version="1.0" encoding="utf-8"?>
<p:tagLst xmlns:p="http://schemas.openxmlformats.org/presentationml/2006/main">
  <p:tag name="AS_UNIQUEID" val="2651"/>
</p:tagLst>
</file>

<file path=ppt/tags/tag7.xml><?xml version="1.0" encoding="utf-8"?>
<p:tagLst xmlns:p="http://schemas.openxmlformats.org/presentationml/2006/main">
  <p:tag name="AS_UNIQUEID" val="2589"/>
</p:tagLst>
</file>

<file path=ppt/tags/tag70.xml><?xml version="1.0" encoding="utf-8"?>
<p:tagLst xmlns:p="http://schemas.openxmlformats.org/presentationml/2006/main">
  <p:tag name="AS_UNIQUEID" val="2652"/>
</p:tagLst>
</file>

<file path=ppt/tags/tag71.xml><?xml version="1.0" encoding="utf-8"?>
<p:tagLst xmlns:p="http://schemas.openxmlformats.org/presentationml/2006/main">
  <p:tag name="AS_UNIQUEID" val="2653"/>
</p:tagLst>
</file>

<file path=ppt/tags/tag72.xml><?xml version="1.0" encoding="utf-8"?>
<p:tagLst xmlns:p="http://schemas.openxmlformats.org/presentationml/2006/main">
  <p:tag name="AS_UNIQUEID" val="2654"/>
</p:tagLst>
</file>

<file path=ppt/tags/tag73.xml><?xml version="1.0" encoding="utf-8"?>
<p:tagLst xmlns:p="http://schemas.openxmlformats.org/presentationml/2006/main">
  <p:tag name="AS_UNIQUEID" val="2655"/>
</p:tagLst>
</file>

<file path=ppt/tags/tag74.xml><?xml version="1.0" encoding="utf-8"?>
<p:tagLst xmlns:p="http://schemas.openxmlformats.org/presentationml/2006/main">
  <p:tag name="AS_UNIQUEID" val="2656"/>
</p:tagLst>
</file>

<file path=ppt/tags/tag75.xml><?xml version="1.0" encoding="utf-8"?>
<p:tagLst xmlns:p="http://schemas.openxmlformats.org/presentationml/2006/main">
  <p:tag name="AS_UNIQUEID" val="2657"/>
</p:tagLst>
</file>

<file path=ppt/tags/tag76.xml><?xml version="1.0" encoding="utf-8"?>
<p:tagLst xmlns:p="http://schemas.openxmlformats.org/presentationml/2006/main">
  <p:tag name="AS_UNIQUEID" val="2658"/>
</p:tagLst>
</file>

<file path=ppt/tags/tag77.xml><?xml version="1.0" encoding="utf-8"?>
<p:tagLst xmlns:p="http://schemas.openxmlformats.org/presentationml/2006/main">
  <p:tag name="AS_UNIQUEID" val="2659"/>
</p:tagLst>
</file>

<file path=ppt/tags/tag78.xml><?xml version="1.0" encoding="utf-8"?>
<p:tagLst xmlns:p="http://schemas.openxmlformats.org/presentationml/2006/main">
  <p:tag name="AS_UNIQUEID" val="2660"/>
</p:tagLst>
</file>

<file path=ppt/tags/tag79.xml><?xml version="1.0" encoding="utf-8"?>
<p:tagLst xmlns:p="http://schemas.openxmlformats.org/presentationml/2006/main">
  <p:tag name="AS_UNIQUEID" val="2661"/>
</p:tagLst>
</file>

<file path=ppt/tags/tag8.xml><?xml version="1.0" encoding="utf-8"?>
<p:tagLst xmlns:p="http://schemas.openxmlformats.org/presentationml/2006/main">
  <p:tag name="AS_UNIQUEID" val="2590"/>
</p:tagLst>
</file>

<file path=ppt/tags/tag80.xml><?xml version="1.0" encoding="utf-8"?>
<p:tagLst xmlns:p="http://schemas.openxmlformats.org/presentationml/2006/main">
  <p:tag name="AS_UNIQUEID" val="2662"/>
</p:tagLst>
</file>

<file path=ppt/tags/tag81.xml><?xml version="1.0" encoding="utf-8"?>
<p:tagLst xmlns:p="http://schemas.openxmlformats.org/presentationml/2006/main">
  <p:tag name="AS_UNIQUEID" val="2663"/>
</p:tagLst>
</file>

<file path=ppt/tags/tag82.xml><?xml version="1.0" encoding="utf-8"?>
<p:tagLst xmlns:p="http://schemas.openxmlformats.org/presentationml/2006/main">
  <p:tag name="AS_UNIQUEID" val="2664"/>
</p:tagLst>
</file>

<file path=ppt/tags/tag83.xml><?xml version="1.0" encoding="utf-8"?>
<p:tagLst xmlns:p="http://schemas.openxmlformats.org/presentationml/2006/main">
  <p:tag name="AS_UNIQUEID" val="2665"/>
</p:tagLst>
</file>

<file path=ppt/tags/tag84.xml><?xml version="1.0" encoding="utf-8"?>
<p:tagLst xmlns:p="http://schemas.openxmlformats.org/presentationml/2006/main">
  <p:tag name="AS_UNIQUEID" val="2666"/>
</p:tagLst>
</file>

<file path=ppt/tags/tag85.xml><?xml version="1.0" encoding="utf-8"?>
<p:tagLst xmlns:p="http://schemas.openxmlformats.org/presentationml/2006/main">
  <p:tag name="AS_UNIQUEID" val="2667"/>
</p:tagLst>
</file>

<file path=ppt/tags/tag86.xml><?xml version="1.0" encoding="utf-8"?>
<p:tagLst xmlns:p="http://schemas.openxmlformats.org/presentationml/2006/main">
  <p:tag name="AS_UNIQUEID" val="2668"/>
</p:tagLst>
</file>

<file path=ppt/tags/tag87.xml><?xml version="1.0" encoding="utf-8"?>
<p:tagLst xmlns:p="http://schemas.openxmlformats.org/presentationml/2006/main">
  <p:tag name="AS_UNIQUEID" val="2669"/>
</p:tagLst>
</file>

<file path=ppt/tags/tag88.xml><?xml version="1.0" encoding="utf-8"?>
<p:tagLst xmlns:p="http://schemas.openxmlformats.org/presentationml/2006/main">
  <p:tag name="AS_UNIQUEID" val="2670"/>
</p:tagLst>
</file>

<file path=ppt/tags/tag89.xml><?xml version="1.0" encoding="utf-8"?>
<p:tagLst xmlns:p="http://schemas.openxmlformats.org/presentationml/2006/main">
  <p:tag name="AS_UNIQUEID" val="2671"/>
</p:tagLst>
</file>

<file path=ppt/tags/tag9.xml><?xml version="1.0" encoding="utf-8"?>
<p:tagLst xmlns:p="http://schemas.openxmlformats.org/presentationml/2006/main">
  <p:tag name="AS_UNIQUEID" val="2591"/>
</p:tagLst>
</file>

<file path=ppt/tags/tag90.xml><?xml version="1.0" encoding="utf-8"?>
<p:tagLst xmlns:p="http://schemas.openxmlformats.org/presentationml/2006/main">
  <p:tag name="AS_UNIQUEID" val="2672"/>
</p:tagLst>
</file>

<file path=ppt/tags/tag91.xml><?xml version="1.0" encoding="utf-8"?>
<p:tagLst xmlns:p="http://schemas.openxmlformats.org/presentationml/2006/main">
  <p:tag name="AS_UNIQUEID" val="2673"/>
</p:tagLst>
</file>

<file path=ppt/tags/tag92.xml><?xml version="1.0" encoding="utf-8"?>
<p:tagLst xmlns:p="http://schemas.openxmlformats.org/presentationml/2006/main">
  <p:tag name="AS_UNIQUEID" val="2674"/>
</p:tagLst>
</file>

<file path=ppt/tags/tag93.xml><?xml version="1.0" encoding="utf-8"?>
<p:tagLst xmlns:p="http://schemas.openxmlformats.org/presentationml/2006/main">
  <p:tag name="AS_UNIQUEID" val="2675"/>
</p:tagLst>
</file>

<file path=ppt/tags/tag94.xml><?xml version="1.0" encoding="utf-8"?>
<p:tagLst xmlns:p="http://schemas.openxmlformats.org/presentationml/2006/main">
  <p:tag name="AS_UNIQUEID" val="2676"/>
</p:tagLst>
</file>

<file path=ppt/tags/tag95.xml><?xml version="1.0" encoding="utf-8"?>
<p:tagLst xmlns:p="http://schemas.openxmlformats.org/presentationml/2006/main">
  <p:tag name="AS_UNIQUEID" val="2677"/>
</p:tagLst>
</file>

<file path=ppt/tags/tag96.xml><?xml version="1.0" encoding="utf-8"?>
<p:tagLst xmlns:p="http://schemas.openxmlformats.org/presentationml/2006/main">
  <p:tag name="AS_UNIQUEID" val="2678"/>
</p:tagLst>
</file>

<file path=ppt/tags/tag97.xml><?xml version="1.0" encoding="utf-8"?>
<p:tagLst xmlns:p="http://schemas.openxmlformats.org/presentationml/2006/main">
  <p:tag name="AS_UNIQUEID" val="2679"/>
</p:tagLst>
</file>

<file path=ppt/tags/tag98.xml><?xml version="1.0" encoding="utf-8"?>
<p:tagLst xmlns:p="http://schemas.openxmlformats.org/presentationml/2006/main">
  <p:tag name="AS_UNIQUEID" val="2680"/>
</p:tagLst>
</file>

<file path=ppt/tags/tag99.xml><?xml version="1.0" encoding="utf-8"?>
<p:tagLst xmlns:p="http://schemas.openxmlformats.org/presentationml/2006/main">
  <p:tag name="AS_UNIQUEID" val="2681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/Relationships>
</file>

<file path=ppt/theme/theme1.xml><?xml version="1.0" encoding="utf-8"?>
<a:theme xmlns:r="http://schemas.openxmlformats.org/officeDocument/2006/relationships" xmlns:a="http://schemas.openxmlformats.org/drawingml/2006/main" name="药剂师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Arial"/>
        <a:cs typeface="Arial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249</Paragraphs>
  <Slides>38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5">
      <vt:lpstr>Arial</vt:lpstr>
      <vt:lpstr>Book Antiqua</vt:lpstr>
      <vt:lpstr>Century Gothic</vt:lpstr>
      <vt:lpstr>方正粗圆简体</vt:lpstr>
      <vt:lpstr>Calibri Light</vt:lpstr>
      <vt:lpstr>Calibri</vt:lpstr>
      <vt:lpstr>等线</vt:lpstr>
      <vt:lpstr>微软雅黑</vt:lpstr>
      <vt:lpstr>宋体</vt:lpstr>
      <vt:lpstr>Times New Roman</vt:lpstr>
      <vt:lpstr>New Gulim</vt:lpstr>
      <vt:lpstr>黑体</vt:lpstr>
      <vt:lpstr>Courier New</vt:lpstr>
      <vt:lpstr>华文细黑</vt:lpstr>
      <vt:lpstr>仿宋_GB2312</vt:lpstr>
      <vt:lpstr>楷体_GB2312</vt:lpstr>
      <vt:lpstr>药剂师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2023-05-30T11:46:39.215</cp:lastPrinted>
  <dcterms:created xsi:type="dcterms:W3CDTF">2023-05-30T11:46:39Z</dcterms:created>
  <dcterms:modified xsi:type="dcterms:W3CDTF">2023-05-30T03:46:40Z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