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0" r:id="rId1"/>
  </p:sldMasterIdLst>
  <p:notesMasterIdLst>
    <p:notesMasterId r:id="rId2"/>
  </p:notesMasterIdLst>
  <p:sldIdLst>
    <p:sldId id="968" r:id="rId3"/>
    <p:sldId id="767" r:id="rId4"/>
    <p:sldId id="772" r:id="rId5"/>
    <p:sldId id="900" r:id="rId6"/>
    <p:sldId id="814" r:id="rId7"/>
    <p:sldId id="796" r:id="rId8"/>
    <p:sldId id="901" r:id="rId9"/>
    <p:sldId id="969" r:id="rId10"/>
    <p:sldId id="986" r:id="rId11"/>
    <p:sldId id="783" r:id="rId12"/>
    <p:sldId id="833" r:id="rId13"/>
    <p:sldId id="841" r:id="rId14"/>
    <p:sldId id="906" r:id="rId15"/>
    <p:sldId id="907" r:id="rId16"/>
    <p:sldId id="908" r:id="rId17"/>
    <p:sldId id="970" r:id="rId18"/>
    <p:sldId id="684" r:id="rId19"/>
    <p:sldId id="855" r:id="rId20"/>
    <p:sldId id="859" r:id="rId21"/>
    <p:sldId id="987" r:id="rId22"/>
    <p:sldId id="988" r:id="rId23"/>
    <p:sldId id="989" r:id="rId24"/>
    <p:sldId id="732" r:id="rId25"/>
    <p:sldId id="911" r:id="rId26"/>
    <p:sldId id="912" r:id="rId27"/>
    <p:sldId id="913" r:id="rId28"/>
    <p:sldId id="914" r:id="rId29"/>
    <p:sldId id="915" r:id="rId30"/>
    <p:sldId id="916" r:id="rId31"/>
    <p:sldId id="868" r:id="rId32"/>
    <p:sldId id="604" r:id="rId33"/>
    <p:sldId id="971" r:id="rId34"/>
    <p:sldId id="972" r:id="rId35"/>
    <p:sldId id="973" r:id="rId36"/>
    <p:sldId id="974" r:id="rId37"/>
    <p:sldId id="975" r:id="rId38"/>
    <p:sldId id="976" r:id="rId39"/>
    <p:sldId id="977" r:id="rId40"/>
    <p:sldId id="978" r:id="rId41"/>
    <p:sldId id="979" r:id="rId42"/>
    <p:sldId id="980" r:id="rId43"/>
    <p:sldId id="981" r:id="rId44"/>
    <p:sldId id="982" r:id="rId45"/>
    <p:sldId id="983" r:id="rId46"/>
    <p:sldId id="984" r:id="rId47"/>
    <p:sldId id="985" r:id="rId48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3A190B8-1D30-4E5D-95A0-C346F5C6DA3C}">
          <p14:sldIdLst>
            <p14:sldId id="968"/>
            <p14:sldId id="767"/>
            <p14:sldId id="772"/>
            <p14:sldId id="900"/>
            <p14:sldId id="814"/>
            <p14:sldId id="796"/>
            <p14:sldId id="901"/>
            <p14:sldId id="969"/>
            <p14:sldId id="986"/>
            <p14:sldId id="783"/>
            <p14:sldId id="833"/>
            <p14:sldId id="841"/>
            <p14:sldId id="906"/>
            <p14:sldId id="907"/>
            <p14:sldId id="908"/>
            <p14:sldId id="970"/>
            <p14:sldId id="684"/>
            <p14:sldId id="855"/>
            <p14:sldId id="859"/>
            <p14:sldId id="987"/>
            <p14:sldId id="988"/>
            <p14:sldId id="989"/>
            <p14:sldId id="732"/>
            <p14:sldId id="911"/>
            <p14:sldId id="912"/>
            <p14:sldId id="913"/>
            <p14:sldId id="914"/>
            <p14:sldId id="915"/>
            <p14:sldId id="916"/>
            <p14:sldId id="868"/>
            <p14:sldId id="604"/>
            <p14:sldId id="971"/>
            <p14:sldId id="972"/>
            <p14:sldId id="973"/>
            <p14:sldId id="974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3" autoAdjust="0"/>
    <p:restoredTop sz="96318" autoAdjust="0"/>
  </p:normalViewPr>
  <p:slideViewPr>
    <p:cSldViewPr showGuides="1">
      <p:cViewPr varScale="1">
        <p:scale>
          <a:sx n="67" d="100"/>
          <a:sy n="67" d="100"/>
        </p:scale>
        <p:origin x="-82" y="-610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tags" Target="tags/tag435.xml" /><Relationship Id="rId5" Type="http://schemas.openxmlformats.org/officeDocument/2006/relationships/slide" Target="slides/slide3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4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Relationship Id="rId2" Type="http://schemas.openxmlformats.org/officeDocument/2006/relationships/image" Target="../media/image3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Relationship Id="rId2" Type="http://schemas.openxmlformats.org/officeDocument/2006/relationships/image" Target="../media/image1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Relationship Id="rId2" Type="http://schemas.openxmlformats.org/officeDocument/2006/relationships/image" Target="../media/image25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9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10.xml" /><Relationship Id="rId11" Type="http://schemas.openxmlformats.org/officeDocument/2006/relationships/tags" Target="../tags/tag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tags" Target="../tags/tag96.xml" /><Relationship Id="rId8" Type="http://schemas.openxmlformats.org/officeDocument/2006/relationships/tags" Target="../tags/tag97.xml" /><Relationship Id="rId9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1.xml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2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6.xml" /><Relationship Id="rId2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9.xml" /><Relationship Id="rId2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1.xml" /><Relationship Id="rId2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2.xml" /><Relationship Id="rId2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3.xml" /><Relationship Id="rId2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tags" Target="../tags/tag30.xml" /><Relationship Id="rId11" Type="http://schemas.openxmlformats.org/officeDocument/2006/relationships/tags" Target="../tags/tag31.xml" /><Relationship Id="rId12" Type="http://schemas.openxmlformats.org/officeDocument/2006/relationships/tags" Target="../tags/tag32.xml" /><Relationship Id="rId13" Type="http://schemas.openxmlformats.org/officeDocument/2006/relationships/slideMaster" Target="../slideMasters/slideMaster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tags" Target="../tags/tag27.xml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2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2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8.xml" /><Relationship Id="rId2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2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0.xml" /><Relationship Id="rId2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1.xml" /><Relationship Id="rId2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2.xml" /><Relationship Id="rId2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3.xml" /><Relationship Id="rId2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2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5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2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7.xml" /><Relationship Id="rId2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2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9.xml" /><Relationship Id="rId2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0.xml" /><Relationship Id="rId2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2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6.xml" /><Relationship Id="rId2" Type="http://schemas.openxmlformats.org/officeDocument/2006/relationships/tags" Target="../tags/tag137.xml" /><Relationship Id="rId3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1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2.xml" /><Relationship Id="rId2" Type="http://schemas.openxmlformats.org/officeDocument/2006/relationships/tags" Target="../tags/tag143.xml" /><Relationship Id="rId3" Type="http://schemas.openxmlformats.org/officeDocument/2006/relationships/tags" Target="../tags/tag144.xml" /><Relationship Id="rId4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5.xml" /><Relationship Id="rId2" Type="http://schemas.openxmlformats.org/officeDocument/2006/relationships/tags" Target="../tags/tag146.xml" /><Relationship Id="rId3" Type="http://schemas.openxmlformats.org/officeDocument/2006/relationships/tags" Target="../tags/tag147.xml" /><Relationship Id="rId4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8.xml" /><Relationship Id="rId2" Type="http://schemas.openxmlformats.org/officeDocument/2006/relationships/tags" Target="../tags/tag149.xml" /><Relationship Id="rId3" Type="http://schemas.openxmlformats.org/officeDocument/2006/relationships/tags" Target="../tags/tag150.xml" /><Relationship Id="rId4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1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52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image" Target="../media/image1.png" /><Relationship Id="rId7" Type="http://schemas.microsoft.com/office/2007/relationships/hdphoto" Target="../media/image2.wdp" /><Relationship Id="rId8" Type="http://schemas.openxmlformats.org/officeDocument/2006/relationships/tags" Target="../tags/tag156.xml" /><Relationship Id="rId9" Type="http://schemas.openxmlformats.org/officeDocument/2006/relationships/tags" Target="../tags/tag157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4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1.xml" /><Relationship Id="rId10" Type="http://schemas.openxmlformats.org/officeDocument/2006/relationships/tags" Target="../tags/tag80.xml" /><Relationship Id="rId11" Type="http://schemas.openxmlformats.org/officeDocument/2006/relationships/tags" Target="../tags/tag81.xml" /><Relationship Id="rId12" Type="http://schemas.openxmlformats.org/officeDocument/2006/relationships/tags" Target="../tags/tag82.xml" /><Relationship Id="rId13" Type="http://schemas.openxmlformats.org/officeDocument/2006/relationships/tags" Target="../tags/tag83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Relationship Id="rId7" Type="http://schemas.openxmlformats.org/officeDocument/2006/relationships/tags" Target="../tags/tag77.xml" /><Relationship Id="rId8" Type="http://schemas.openxmlformats.org/officeDocument/2006/relationships/tags" Target="../tags/tag78.xml" /><Relationship Id="rId9" Type="http://schemas.openxmlformats.org/officeDocument/2006/relationships/tags" Target="../tags/tag7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t>5/30/2023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02237"/>
            <a:ext cx="12189600" cy="6368587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1076FDB-C1E7-0F49-9161-07C3C3E0B6E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/>
              </a:tabLst>
            </a:pPr>
            <a:r>
              <a:rPr lang="zh-CN" altLang="en-US" sz="3000" b="1">
                <a:solidFill>
                  <a:schemeClr val="bg1"/>
                </a:solidFill>
              </a:rPr>
              <a:t>必备知识整合</a:t>
            </a: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44109" cy="731452"/>
          </a:xfrm>
          <a:custGeom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易错辨析</a:t>
            </a: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115205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真题演练</a:t>
            </a: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6318"/>
              <a:gd name="adj2" fmla="val 0"/>
            </a:avLst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103109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>
            <a:fillRect/>
          </a:stretch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4304899" y="0"/>
            <a:ext cx="7887101" cy="6858000"/>
          </a:xfrm>
          <a:custGeom>
            <a:gdLst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9" fmla="*/ 0 w 12192000"/>
              <a:gd name="connsiteY9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t>5/30/2023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tags" Target="../tags/tag158.xml" /><Relationship Id="rId55" Type="http://schemas.openxmlformats.org/officeDocument/2006/relationships/tags" Target="../tags/tag159.xml" /><Relationship Id="rId56" Type="http://schemas.openxmlformats.org/officeDocument/2006/relationships/tags" Target="../tags/tag160.xml" /><Relationship Id="rId57" Type="http://schemas.openxmlformats.org/officeDocument/2006/relationships/tags" Target="../tags/tag161.xml" /><Relationship Id="rId58" Type="http://schemas.openxmlformats.org/officeDocument/2006/relationships/tags" Target="../tags/tag162.xml" /><Relationship Id="rId59" Type="http://schemas.openxmlformats.org/officeDocument/2006/relationships/tags" Target="../tags/tag163.xml" /><Relationship Id="rId6" Type="http://schemas.openxmlformats.org/officeDocument/2006/relationships/slideLayout" Target="../slideLayouts/slideLayout6.xml" /><Relationship Id="rId60" Type="http://schemas.openxmlformats.org/officeDocument/2006/relationships/tags" Target="../tags/tag164.xml" /><Relationship Id="rId61" Type="http://schemas.openxmlformats.org/officeDocument/2006/relationships/tags" Target="../tags/tag165.xml" /><Relationship Id="rId62" Type="http://schemas.openxmlformats.org/officeDocument/2006/relationships/tags" Target="../tags/tag166.xml" /><Relationship Id="rId63" Type="http://schemas.openxmlformats.org/officeDocument/2006/relationships/tags" Target="../tags/tag167.xml" /><Relationship Id="rId64" Type="http://schemas.openxmlformats.org/officeDocument/2006/relationships/image" Target="file:///D:\qq&#25991;&#20214;\712321467\Image\C2C\Image2\%7b75232B38-A165-1FB7-499C-2E1C792CACB5%7d.png" TargetMode="External" /><Relationship Id="rId65" Type="http://schemas.openxmlformats.org/officeDocument/2006/relationships/image" Target="../media/image3.png" /><Relationship Id="rId66" Type="http://schemas.openxmlformats.org/officeDocument/2006/relationships/tags" Target="../tags/tag168.xml" /><Relationship Id="rId67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>
          <p:custDataLst>
            <p:tags r:id="rId54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5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>
            <p:custDataLst>
              <p:tags r:id="rId56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7"/>
            </p:custDataLst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58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59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61"/>
            </p:custDataLst>
          </p:nvPr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>
            <p:custDataLst>
              <p:tags r:id="rId62"/>
            </p:custDataLst>
          </p:nvPr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63"/>
            </p:custDataLst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65" r:link="rId6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650" r:id="rId46"/>
    <p:sldLayoutId id="2147483654" r:id="rId47"/>
    <p:sldLayoutId id="2147483664" r:id="rId48"/>
    <p:sldLayoutId id="2147483665" r:id="rId49"/>
    <p:sldLayoutId id="2147483669" r:id="rId50"/>
    <p:sldLayoutId id="2147483663" r:id="rId51"/>
    <p:sldLayoutId id="2147483668" r:id="rId52"/>
    <p:sldLayoutId id="2147483666" r:id="rId5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11" Type="http://schemas.openxmlformats.org/officeDocument/2006/relationships/tags" Target="../tags/tag182.xml" /><Relationship Id="rId12" Type="http://schemas.openxmlformats.org/officeDocument/2006/relationships/image" Target="../media/image8.png" /><Relationship Id="rId13" Type="http://schemas.openxmlformats.org/officeDocument/2006/relationships/tags" Target="../tags/tag183.xml" /><Relationship Id="rId14" Type="http://schemas.openxmlformats.org/officeDocument/2006/relationships/tags" Target="../tags/tag184.xml" /><Relationship Id="rId15" Type="http://schemas.openxmlformats.org/officeDocument/2006/relationships/image" Target="../media/image9.png" /><Relationship Id="rId16" Type="http://schemas.openxmlformats.org/officeDocument/2006/relationships/tags" Target="../tags/tag185.xml" /><Relationship Id="rId17" Type="http://schemas.openxmlformats.org/officeDocument/2006/relationships/tags" Target="../tags/tag186.xml" /><Relationship Id="rId18" Type="http://schemas.openxmlformats.org/officeDocument/2006/relationships/tags" Target="../tags/tag187.xml" /><Relationship Id="rId19" Type="http://schemas.openxmlformats.org/officeDocument/2006/relationships/image" Target="../media/image10.png" /><Relationship Id="rId2" Type="http://schemas.openxmlformats.org/officeDocument/2006/relationships/tags" Target="../tags/tag176.xml" /><Relationship Id="rId20" Type="http://schemas.openxmlformats.org/officeDocument/2006/relationships/tags" Target="../tags/tag188.xml" /><Relationship Id="rId21" Type="http://schemas.openxmlformats.org/officeDocument/2006/relationships/tags" Target="../tags/tag189.xml" /><Relationship Id="rId22" Type="http://schemas.openxmlformats.org/officeDocument/2006/relationships/tags" Target="../tags/tag190.xml" /><Relationship Id="rId23" Type="http://schemas.openxmlformats.org/officeDocument/2006/relationships/image" Target="../media/image11.png" /><Relationship Id="rId24" Type="http://schemas.openxmlformats.org/officeDocument/2006/relationships/tags" Target="../tags/tag191.xml" /><Relationship Id="rId25" Type="http://schemas.openxmlformats.org/officeDocument/2006/relationships/tags" Target="../tags/tag192.xml" /><Relationship Id="rId26" Type="http://schemas.openxmlformats.org/officeDocument/2006/relationships/tags" Target="../tags/tag193.xml" /><Relationship Id="rId27" Type="http://schemas.openxmlformats.org/officeDocument/2006/relationships/image" Target="../media/image12.png" /><Relationship Id="rId28" Type="http://schemas.openxmlformats.org/officeDocument/2006/relationships/tags" Target="../tags/tag194.xml" /><Relationship Id="rId29" Type="http://schemas.openxmlformats.org/officeDocument/2006/relationships/tags" Target="../tags/tag195.xml" /><Relationship Id="rId3" Type="http://schemas.openxmlformats.org/officeDocument/2006/relationships/tags" Target="../tags/tag177.xml" /><Relationship Id="rId30" Type="http://schemas.openxmlformats.org/officeDocument/2006/relationships/tags" Target="../tags/tag196.xml" /><Relationship Id="rId4" Type="http://schemas.openxmlformats.org/officeDocument/2006/relationships/image" Target="../media/image5.png" /><Relationship Id="rId5" Type="http://schemas.openxmlformats.org/officeDocument/2006/relationships/tags" Target="../tags/tag178.xml" /><Relationship Id="rId6" Type="http://schemas.openxmlformats.org/officeDocument/2006/relationships/tags" Target="../tags/tag179.xml" /><Relationship Id="rId7" Type="http://schemas.openxmlformats.org/officeDocument/2006/relationships/tags" Target="../tags/tag180.xml" /><Relationship Id="rId8" Type="http://schemas.openxmlformats.org/officeDocument/2006/relationships/image" Target="../media/image6.png" /><Relationship Id="rId9" Type="http://schemas.openxmlformats.org/officeDocument/2006/relationships/tags" Target="../tags/tag18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vmlDrawing" Target="../drawings/vmlDrawing4.vml" /><Relationship Id="rId2" Type="http://schemas.openxmlformats.org/officeDocument/2006/relationships/tags" Target="../tags/tag255.xml" /><Relationship Id="rId3" Type="http://schemas.openxmlformats.org/officeDocument/2006/relationships/tags" Target="../tags/tag256.xml" /><Relationship Id="rId4" Type="http://schemas.openxmlformats.org/officeDocument/2006/relationships/oleObject" Target="../embeddings/oleObject6.bin" /><Relationship Id="rId5" Type="http://schemas.openxmlformats.org/officeDocument/2006/relationships/tags" Target="../tags/tag257.xml" /><Relationship Id="rId6" Type="http://schemas.openxmlformats.org/officeDocument/2006/relationships/package" Target="../embeddings/Microsoft_Word___6.docx" TargetMode="Internal" /><Relationship Id="rId7" Type="http://schemas.openxmlformats.org/officeDocument/2006/relationships/image" Target="../media/image21.emf" /><Relationship Id="rId8" Type="http://schemas.openxmlformats.org/officeDocument/2006/relationships/tags" Target="../tags/tag258.xml" /><Relationship Id="rId9" Type="http://schemas.openxmlformats.org/officeDocument/2006/relationships/tags" Target="../tags/tag25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60.xml" /><Relationship Id="rId3" Type="http://schemas.openxmlformats.org/officeDocument/2006/relationships/tags" Target="../tags/tag261.xml" /><Relationship Id="rId4" Type="http://schemas.openxmlformats.org/officeDocument/2006/relationships/oleObject" Target="../embeddings/oleObject7.bin" /><Relationship Id="rId5" Type="http://schemas.openxmlformats.org/officeDocument/2006/relationships/tags" Target="../tags/tag262.xml" /><Relationship Id="rId6" Type="http://schemas.openxmlformats.org/officeDocument/2006/relationships/package" Target="../embeddings/Microsoft_Word___7.docx" TargetMode="Internal" /><Relationship Id="rId7" Type="http://schemas.openxmlformats.org/officeDocument/2006/relationships/image" Target="../media/image22.emf" /><Relationship Id="rId8" Type="http://schemas.openxmlformats.org/officeDocument/2006/relationships/tags" Target="../tags/tag263.xml" /><Relationship Id="rId9" Type="http://schemas.openxmlformats.org/officeDocument/2006/relationships/vmlDrawing" Target="../drawings/vmlDrawing5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tags" Target="../tags/tag272.xml" /><Relationship Id="rId2" Type="http://schemas.openxmlformats.org/officeDocument/2006/relationships/tags" Target="../tags/tag264.xml" /><Relationship Id="rId3" Type="http://schemas.openxmlformats.org/officeDocument/2006/relationships/tags" Target="../tags/tag265.xml" /><Relationship Id="rId4" Type="http://schemas.openxmlformats.org/officeDocument/2006/relationships/tags" Target="../tags/tag266.xml" /><Relationship Id="rId5" Type="http://schemas.openxmlformats.org/officeDocument/2006/relationships/tags" Target="../tags/tag267.xml" /><Relationship Id="rId6" Type="http://schemas.openxmlformats.org/officeDocument/2006/relationships/tags" Target="../tags/tag268.xml" /><Relationship Id="rId7" Type="http://schemas.openxmlformats.org/officeDocument/2006/relationships/tags" Target="../tags/tag269.xml" /><Relationship Id="rId8" Type="http://schemas.openxmlformats.org/officeDocument/2006/relationships/tags" Target="../tags/tag270.xml" /><Relationship Id="rId9" Type="http://schemas.openxmlformats.org/officeDocument/2006/relationships/tags" Target="../tags/tag27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ags" Target="../tags/tag273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tags" Target="../tags/tag27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tags" Target="../tags/tag278.xml" /><Relationship Id="rId3" Type="http://schemas.openxmlformats.org/officeDocument/2006/relationships/tags" Target="../tags/tag279.xml" /><Relationship Id="rId4" Type="http://schemas.openxmlformats.org/officeDocument/2006/relationships/tags" Target="../tags/tag28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tags" Target="../tags/tag281.xml" /><Relationship Id="rId3" Type="http://schemas.openxmlformats.org/officeDocument/2006/relationships/tags" Target="../tags/tag282.xml" /><Relationship Id="rId4" Type="http://schemas.openxmlformats.org/officeDocument/2006/relationships/tags" Target="../tags/tag28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ags" Target="../tags/tag284.xml" /><Relationship Id="rId3" Type="http://schemas.openxmlformats.org/officeDocument/2006/relationships/tags" Target="../tags/tag285.xml" /><Relationship Id="rId4" Type="http://schemas.openxmlformats.org/officeDocument/2006/relationships/oleObject" Target="../embeddings/oleObject8.bin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oleObject" Target="../embeddings/Microsoft_Word_97_-_2003___1.doc" TargetMode="Internal" /><Relationship Id="rId8" Type="http://schemas.openxmlformats.org/officeDocument/2006/relationships/image" Target="../media/image23.emf" /><Relationship Id="rId9" Type="http://schemas.openxmlformats.org/officeDocument/2006/relationships/vmlDrawing" Target="../drawings/vmlDrawing6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8.xml" /><Relationship Id="rId3" Type="http://schemas.openxmlformats.org/officeDocument/2006/relationships/tags" Target="../tags/tag289.xml" /><Relationship Id="rId4" Type="http://schemas.openxmlformats.org/officeDocument/2006/relationships/tags" Target="../tags/tag29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4.emf" /><Relationship Id="rId11" Type="http://schemas.openxmlformats.org/officeDocument/2006/relationships/tags" Target="../tags/tag296.xml" /><Relationship Id="rId12" Type="http://schemas.openxmlformats.org/officeDocument/2006/relationships/tags" Target="../tags/tag297.xml" /><Relationship Id="rId13" Type="http://schemas.openxmlformats.org/officeDocument/2006/relationships/package" Target="../embeddings/Microsoft_Word___9.docx" TargetMode="Internal" /><Relationship Id="rId14" Type="http://schemas.openxmlformats.org/officeDocument/2006/relationships/image" Target="../media/image25.emf" /><Relationship Id="rId15" Type="http://schemas.openxmlformats.org/officeDocument/2006/relationships/tags" Target="../tags/tag298.xml" /><Relationship Id="rId16" Type="http://schemas.openxmlformats.org/officeDocument/2006/relationships/image" Target="../media/image26.png" /><Relationship Id="rId17" Type="http://schemas.openxmlformats.org/officeDocument/2006/relationships/tags" Target="../tags/tag299.xml" /><Relationship Id="rId18" Type="http://schemas.openxmlformats.org/officeDocument/2006/relationships/vmlDrawing" Target="../drawings/vmlDrawing7.vml" /><Relationship Id="rId2" Type="http://schemas.openxmlformats.org/officeDocument/2006/relationships/tags" Target="../tags/tag291.xml" /><Relationship Id="rId3" Type="http://schemas.openxmlformats.org/officeDocument/2006/relationships/tags" Target="../tags/tag292.xml" /><Relationship Id="rId4" Type="http://schemas.openxmlformats.org/officeDocument/2006/relationships/oleObject" Target="../embeddings/oleObject9.bin" /><Relationship Id="rId5" Type="http://schemas.openxmlformats.org/officeDocument/2006/relationships/tags" Target="../tags/tag293.xml" /><Relationship Id="rId6" Type="http://schemas.openxmlformats.org/officeDocument/2006/relationships/tags" Target="../tags/tag294.xml" /><Relationship Id="rId7" Type="http://schemas.openxmlformats.org/officeDocument/2006/relationships/oleObject" Target="../embeddings/oleObject10.bin" /><Relationship Id="rId8" Type="http://schemas.openxmlformats.org/officeDocument/2006/relationships/tags" Target="../tags/tag295.xml" /><Relationship Id="rId9" Type="http://schemas.openxmlformats.org/officeDocument/2006/relationships/package" Target="../embeddings/Microsoft_Word___8.docx" TargetMode="In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ags" Target="../tags/tag300.xml" /><Relationship Id="rId3" Type="http://schemas.openxmlformats.org/officeDocument/2006/relationships/tags" Target="../tags/tag301.xml" /><Relationship Id="rId4" Type="http://schemas.openxmlformats.org/officeDocument/2006/relationships/tags" Target="../tags/tag302.xml" /><Relationship Id="rId5" Type="http://schemas.openxmlformats.org/officeDocument/2006/relationships/tags" Target="../tags/tag303.xml" /><Relationship Id="rId6" Type="http://schemas.openxmlformats.org/officeDocument/2006/relationships/tags" Target="../tags/tag304.xml" /><Relationship Id="rId7" Type="http://schemas.openxmlformats.org/officeDocument/2006/relationships/image" Target="../media/image26.png" /><Relationship Id="rId8" Type="http://schemas.openxmlformats.org/officeDocument/2006/relationships/tags" Target="../tags/tag30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197.xml" /><Relationship Id="rId3" Type="http://schemas.openxmlformats.org/officeDocument/2006/relationships/tags" Target="../tags/tag198.xml" /><Relationship Id="rId4" Type="http://schemas.openxmlformats.org/officeDocument/2006/relationships/tags" Target="../tags/tag19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8.emf" /><Relationship Id="rId11" Type="http://schemas.openxmlformats.org/officeDocument/2006/relationships/vmlDrawing" Target="../drawings/vmlDrawing8.vml" /><Relationship Id="rId2" Type="http://schemas.openxmlformats.org/officeDocument/2006/relationships/tags" Target="../tags/tag306.xml" /><Relationship Id="rId3" Type="http://schemas.openxmlformats.org/officeDocument/2006/relationships/image" Target="../media/image27.jpeg" /><Relationship Id="rId4" Type="http://schemas.openxmlformats.org/officeDocument/2006/relationships/tags" Target="../tags/tag307.xml" /><Relationship Id="rId5" Type="http://schemas.openxmlformats.org/officeDocument/2006/relationships/tags" Target="../tags/tag308.xml" /><Relationship Id="rId6" Type="http://schemas.openxmlformats.org/officeDocument/2006/relationships/tags" Target="../tags/tag309.xml" /><Relationship Id="rId7" Type="http://schemas.openxmlformats.org/officeDocument/2006/relationships/tags" Target="../tags/tag310.xml" /><Relationship Id="rId8" Type="http://schemas.openxmlformats.org/officeDocument/2006/relationships/tags" Target="../tags/tag311.xml" /><Relationship Id="rId9" Type="http://schemas.openxmlformats.org/officeDocument/2006/relationships/oleObject" Target="../embeddings/oleObject11.bin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2.bin" TargetMode="Internal" /><Relationship Id="rId11" Type="http://schemas.openxmlformats.org/officeDocument/2006/relationships/image" Target="../media/image31.emf" /><Relationship Id="rId12" Type="http://schemas.openxmlformats.org/officeDocument/2006/relationships/vmlDrawing" Target="../drawings/vmlDrawing9.vml" /><Relationship Id="rId2" Type="http://schemas.openxmlformats.org/officeDocument/2006/relationships/tags" Target="../tags/tag312.xml" /><Relationship Id="rId3" Type="http://schemas.openxmlformats.org/officeDocument/2006/relationships/image" Target="../media/image29.jpeg" /><Relationship Id="rId4" Type="http://schemas.openxmlformats.org/officeDocument/2006/relationships/tags" Target="../tags/tag313.xml" /><Relationship Id="rId5" Type="http://schemas.openxmlformats.org/officeDocument/2006/relationships/image" Target="../media/image30.jpeg" /><Relationship Id="rId6" Type="http://schemas.openxmlformats.org/officeDocument/2006/relationships/tags" Target="../tags/tag314.xml" /><Relationship Id="rId7" Type="http://schemas.openxmlformats.org/officeDocument/2006/relationships/tags" Target="../tags/tag315.xml" /><Relationship Id="rId8" Type="http://schemas.openxmlformats.org/officeDocument/2006/relationships/tags" Target="../tags/tag316.xml" /><Relationship Id="rId9" Type="http://schemas.openxmlformats.org/officeDocument/2006/relationships/tags" Target="../tags/tag31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18.xml" /><Relationship Id="rId3" Type="http://schemas.openxmlformats.org/officeDocument/2006/relationships/oleObject" Target="../embeddings/oleObject13.bin" /><Relationship Id="rId4" Type="http://schemas.openxmlformats.org/officeDocument/2006/relationships/tags" Target="../tags/tag319.xml" /><Relationship Id="rId5" Type="http://schemas.openxmlformats.org/officeDocument/2006/relationships/package" Target="../embeddings/Microsoft_Word___10.docx" TargetMode="Internal" /><Relationship Id="rId6" Type="http://schemas.openxmlformats.org/officeDocument/2006/relationships/image" Target="../media/image32.emf" /><Relationship Id="rId7" Type="http://schemas.openxmlformats.org/officeDocument/2006/relationships/vmlDrawing" Target="../drawings/vmlDrawing1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ags" Target="../tags/tag320.xml" /><Relationship Id="rId3" Type="http://schemas.openxmlformats.org/officeDocument/2006/relationships/tags" Target="../tags/tag321.xml" /><Relationship Id="rId4" Type="http://schemas.openxmlformats.org/officeDocument/2006/relationships/tags" Target="../tags/tag3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ags" Target="../tags/tag323.xml" /><Relationship Id="rId3" Type="http://schemas.openxmlformats.org/officeDocument/2006/relationships/tags" Target="../tags/tag324.xml" /><Relationship Id="rId4" Type="http://schemas.openxmlformats.org/officeDocument/2006/relationships/tags" Target="../tags/tag325.xml" /><Relationship Id="rId5" Type="http://schemas.openxmlformats.org/officeDocument/2006/relationships/tags" Target="../tags/tag326.xml" /><Relationship Id="rId6" Type="http://schemas.openxmlformats.org/officeDocument/2006/relationships/tags" Target="../tags/tag327.xml" /><Relationship Id="rId7" Type="http://schemas.openxmlformats.org/officeDocument/2006/relationships/tags" Target="../tags/tag328.xml" /><Relationship Id="rId8" Type="http://schemas.openxmlformats.org/officeDocument/2006/relationships/tags" Target="../tags/tag32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10" Type="http://schemas.openxmlformats.org/officeDocument/2006/relationships/tags" Target="../tags/tag338.xml" /><Relationship Id="rId2" Type="http://schemas.openxmlformats.org/officeDocument/2006/relationships/tags" Target="../tags/tag330.xml" /><Relationship Id="rId3" Type="http://schemas.openxmlformats.org/officeDocument/2006/relationships/tags" Target="../tags/tag331.xml" /><Relationship Id="rId4" Type="http://schemas.openxmlformats.org/officeDocument/2006/relationships/tags" Target="../tags/tag332.xml" /><Relationship Id="rId5" Type="http://schemas.openxmlformats.org/officeDocument/2006/relationships/tags" Target="../tags/tag333.xml" /><Relationship Id="rId6" Type="http://schemas.openxmlformats.org/officeDocument/2006/relationships/tags" Target="../tags/tag334.xml" /><Relationship Id="rId7" Type="http://schemas.openxmlformats.org/officeDocument/2006/relationships/tags" Target="../tags/tag335.xml" /><Relationship Id="rId8" Type="http://schemas.openxmlformats.org/officeDocument/2006/relationships/tags" Target="../tags/tag336.xml" /><Relationship Id="rId9" Type="http://schemas.openxmlformats.org/officeDocument/2006/relationships/tags" Target="../tags/tag33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tags" Target="../tags/tag339.xml" /><Relationship Id="rId3" Type="http://schemas.openxmlformats.org/officeDocument/2006/relationships/tags" Target="../tags/tag340.xml" /><Relationship Id="rId4" Type="http://schemas.openxmlformats.org/officeDocument/2006/relationships/tags" Target="../tags/tag341.xml" /><Relationship Id="rId5" Type="http://schemas.openxmlformats.org/officeDocument/2006/relationships/tags" Target="../tags/tag342.xml" /><Relationship Id="rId6" Type="http://schemas.openxmlformats.org/officeDocument/2006/relationships/tags" Target="../tags/tag34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344.xml" /><Relationship Id="rId3" Type="http://schemas.openxmlformats.org/officeDocument/2006/relationships/tags" Target="../tags/tag345.xml" /><Relationship Id="rId4" Type="http://schemas.openxmlformats.org/officeDocument/2006/relationships/tags" Target="../tags/tag34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10" Type="http://schemas.openxmlformats.org/officeDocument/2006/relationships/tags" Target="../tags/tag351.xml" /><Relationship Id="rId11" Type="http://schemas.openxmlformats.org/officeDocument/2006/relationships/package" Target="../embeddings/Microsoft_Word___12.docx" TargetMode="Internal" /><Relationship Id="rId12" Type="http://schemas.openxmlformats.org/officeDocument/2006/relationships/image" Target="../media/image34.emf" /><Relationship Id="rId13" Type="http://schemas.openxmlformats.org/officeDocument/2006/relationships/tags" Target="../tags/tag352.xml" /><Relationship Id="rId14" Type="http://schemas.openxmlformats.org/officeDocument/2006/relationships/vmlDrawing" Target="../drawings/vmlDrawing11.vml" /><Relationship Id="rId2" Type="http://schemas.openxmlformats.org/officeDocument/2006/relationships/tags" Target="../tags/tag347.xml" /><Relationship Id="rId3" Type="http://schemas.openxmlformats.org/officeDocument/2006/relationships/tags" Target="../tags/tag348.xml" /><Relationship Id="rId4" Type="http://schemas.openxmlformats.org/officeDocument/2006/relationships/oleObject" Target="../embeddings/oleObject14.bin" /><Relationship Id="rId5" Type="http://schemas.openxmlformats.org/officeDocument/2006/relationships/tags" Target="../tags/tag349.xml" /><Relationship Id="rId6" Type="http://schemas.openxmlformats.org/officeDocument/2006/relationships/package" Target="../embeddings/Microsoft_Word___11.docx" TargetMode="Internal" /><Relationship Id="rId7" Type="http://schemas.openxmlformats.org/officeDocument/2006/relationships/oleObject" Target="../embeddings/oleObject15.bin" /><Relationship Id="rId8" Type="http://schemas.openxmlformats.org/officeDocument/2006/relationships/image" Target="../media/image33.emf" /><Relationship Id="rId9" Type="http://schemas.openxmlformats.org/officeDocument/2006/relationships/tags" Target="../tags/tag350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tags" Target="../tags/tag353.xml" /><Relationship Id="rId3" Type="http://schemas.openxmlformats.org/officeDocument/2006/relationships/tags" Target="../tags/tag354.xml" /><Relationship Id="rId4" Type="http://schemas.openxmlformats.org/officeDocument/2006/relationships/tags" Target="../tags/tag35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00.xml" /><Relationship Id="rId3" Type="http://schemas.openxmlformats.org/officeDocument/2006/relationships/tags" Target="../tags/tag201.xml" /><Relationship Id="rId4" Type="http://schemas.openxmlformats.org/officeDocument/2006/relationships/tags" Target="../tags/tag20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tags" Target="../tags/tag356.xml" /><Relationship Id="rId3" Type="http://schemas.openxmlformats.org/officeDocument/2006/relationships/tags" Target="../tags/tag357.xml" /><Relationship Id="rId4" Type="http://schemas.openxmlformats.org/officeDocument/2006/relationships/oleObject" Target="../embeddings/oleObject16.bin" /><Relationship Id="rId5" Type="http://schemas.openxmlformats.org/officeDocument/2006/relationships/package" Target="../embeddings/Microsoft_Word___13.docx" TargetMode="Internal" /><Relationship Id="rId6" Type="http://schemas.openxmlformats.org/officeDocument/2006/relationships/image" Target="../media/image35.emf" /><Relationship Id="rId7" Type="http://schemas.openxmlformats.org/officeDocument/2006/relationships/tags" Target="../tags/tag358.xml" /><Relationship Id="rId8" Type="http://schemas.openxmlformats.org/officeDocument/2006/relationships/vmlDrawing" Target="../drawings/vmlDrawing12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9.xml" /><Relationship Id="rId3" Type="http://schemas.openxmlformats.org/officeDocument/2006/relationships/tags" Target="../tags/tag360.xml" /><Relationship Id="rId4" Type="http://schemas.openxmlformats.org/officeDocument/2006/relationships/tags" Target="../tags/tag36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62.xml" /><Relationship Id="rId3" Type="http://schemas.openxmlformats.org/officeDocument/2006/relationships/tags" Target="../tags/tag363.xml" /><Relationship Id="rId4" Type="http://schemas.openxmlformats.org/officeDocument/2006/relationships/image" Target="../media/image36.png" /><Relationship Id="rId5" Type="http://schemas.openxmlformats.org/officeDocument/2006/relationships/tags" Target="../tags/tag364.xml" /><Relationship Id="rId6" Type="http://schemas.openxmlformats.org/officeDocument/2006/relationships/tags" Target="../tags/tag365.xml" /><Relationship Id="rId7" Type="http://schemas.openxmlformats.org/officeDocument/2006/relationships/tags" Target="../tags/tag366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67.xml" /><Relationship Id="rId3" Type="http://schemas.openxmlformats.org/officeDocument/2006/relationships/tags" Target="../tags/tag368.xml" /><Relationship Id="rId4" Type="http://schemas.openxmlformats.org/officeDocument/2006/relationships/image" Target="../media/image36.png" /><Relationship Id="rId5" Type="http://schemas.openxmlformats.org/officeDocument/2006/relationships/tags" Target="../tags/tag369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70.xml" /><Relationship Id="rId3" Type="http://schemas.openxmlformats.org/officeDocument/2006/relationships/tags" Target="../tags/tag371.xml" /><Relationship Id="rId4" Type="http://schemas.openxmlformats.org/officeDocument/2006/relationships/tags" Target="../tags/tag372.xml" /><Relationship Id="rId5" Type="http://schemas.openxmlformats.org/officeDocument/2006/relationships/image" Target="../media/image37.png" /><Relationship Id="rId6" Type="http://schemas.openxmlformats.org/officeDocument/2006/relationships/tags" Target="../tags/tag373.xml" /><Relationship Id="rId7" Type="http://schemas.openxmlformats.org/officeDocument/2006/relationships/tags" Target="../tags/tag374.xml" /><Relationship Id="rId8" Type="http://schemas.openxmlformats.org/officeDocument/2006/relationships/tags" Target="../tags/tag375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tags" Target="../tags/tag380.xml" /><Relationship Id="rId11" Type="http://schemas.openxmlformats.org/officeDocument/2006/relationships/vmlDrawing" Target="../drawings/vmlDrawing13.vml" /><Relationship Id="rId2" Type="http://schemas.openxmlformats.org/officeDocument/2006/relationships/tags" Target="../tags/tag376.xml" /><Relationship Id="rId3" Type="http://schemas.openxmlformats.org/officeDocument/2006/relationships/tags" Target="../tags/tag377.xml" /><Relationship Id="rId4" Type="http://schemas.openxmlformats.org/officeDocument/2006/relationships/oleObject" Target="../embeddings/oleObject17.bin" /><Relationship Id="rId5" Type="http://schemas.openxmlformats.org/officeDocument/2006/relationships/tags" Target="../tags/tag378.xml" /><Relationship Id="rId6" Type="http://schemas.openxmlformats.org/officeDocument/2006/relationships/package" Target="../embeddings/Microsoft_Word___14.docx" TargetMode="Internal" /><Relationship Id="rId7" Type="http://schemas.openxmlformats.org/officeDocument/2006/relationships/image" Target="../media/image38.emf" /><Relationship Id="rId8" Type="http://schemas.openxmlformats.org/officeDocument/2006/relationships/image" Target="../media/image39.png" /><Relationship Id="rId9" Type="http://schemas.openxmlformats.org/officeDocument/2006/relationships/tags" Target="../tags/tag379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tags" Target="../tags/tag381.xml" /><Relationship Id="rId3" Type="http://schemas.openxmlformats.org/officeDocument/2006/relationships/tags" Target="../tags/tag382.xml" /><Relationship Id="rId4" Type="http://schemas.openxmlformats.org/officeDocument/2006/relationships/tags" Target="../tags/tag383.xml" /><Relationship Id="rId5" Type="http://schemas.openxmlformats.org/officeDocument/2006/relationships/image" Target="../media/image40.png" /><Relationship Id="rId6" Type="http://schemas.openxmlformats.org/officeDocument/2006/relationships/tags" Target="../tags/tag384.xml" /><Relationship Id="rId7" Type="http://schemas.openxmlformats.org/officeDocument/2006/relationships/tags" Target="../tags/tag385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tags" Target="../tags/tag386.xml" /><Relationship Id="rId3" Type="http://schemas.openxmlformats.org/officeDocument/2006/relationships/tags" Target="../tags/tag387.xml" /><Relationship Id="rId4" Type="http://schemas.openxmlformats.org/officeDocument/2006/relationships/image" Target="../media/image40.png" /><Relationship Id="rId5" Type="http://schemas.openxmlformats.org/officeDocument/2006/relationships/tags" Target="../tags/tag388.xml" /><Relationship Id="rId6" Type="http://schemas.openxmlformats.org/officeDocument/2006/relationships/tags" Target="../tags/tag389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tags" Target="../tags/tag390.xml" /><Relationship Id="rId3" Type="http://schemas.openxmlformats.org/officeDocument/2006/relationships/tags" Target="../tags/tag391.xml" /><Relationship Id="rId4" Type="http://schemas.openxmlformats.org/officeDocument/2006/relationships/tags" Target="../tags/tag392.xml" /><Relationship Id="rId5" Type="http://schemas.openxmlformats.org/officeDocument/2006/relationships/image" Target="../media/image41.png" /><Relationship Id="rId6" Type="http://schemas.openxmlformats.org/officeDocument/2006/relationships/tags" Target="../tags/tag393.xml" /><Relationship Id="rId7" Type="http://schemas.openxmlformats.org/officeDocument/2006/relationships/tags" Target="../tags/tag394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tags" Target="../tags/tag395.xml" /><Relationship Id="rId3" Type="http://schemas.openxmlformats.org/officeDocument/2006/relationships/tags" Target="../tags/tag396.xml" /><Relationship Id="rId4" Type="http://schemas.openxmlformats.org/officeDocument/2006/relationships/image" Target="../media/image41.png" /><Relationship Id="rId5" Type="http://schemas.openxmlformats.org/officeDocument/2006/relationships/tags" Target="../tags/tag397.xml" /><Relationship Id="rId6" Type="http://schemas.openxmlformats.org/officeDocument/2006/relationships/tags" Target="../tags/tag39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package" Target="../embeddings/Microsoft_Word___2.docx" TargetMode="Internal" /><Relationship Id="rId14" Type="http://schemas.openxmlformats.org/officeDocument/2006/relationships/image" Target="../media/image14.emf" /><Relationship Id="rId15" Type="http://schemas.openxmlformats.org/officeDocument/2006/relationships/tags" Target="../tags/tag210.xml" /><Relationship Id="rId16" Type="http://schemas.openxmlformats.org/officeDocument/2006/relationships/tags" Target="../tags/tag211.xml" /><Relationship Id="rId17" Type="http://schemas.openxmlformats.org/officeDocument/2006/relationships/tags" Target="../tags/tag212.xml" /><Relationship Id="rId18" Type="http://schemas.openxmlformats.org/officeDocument/2006/relationships/tags" Target="../tags/tag213.xml" /><Relationship Id="rId19" Type="http://schemas.openxmlformats.org/officeDocument/2006/relationships/tags" Target="../tags/tag214.xml" /><Relationship Id="rId2" Type="http://schemas.openxmlformats.org/officeDocument/2006/relationships/tags" Target="../tags/tag203.xml" /><Relationship Id="rId20" Type="http://schemas.openxmlformats.org/officeDocument/2006/relationships/vmlDrawing" Target="../drawings/vmlDrawing1.vml" /><Relationship Id="rId3" Type="http://schemas.openxmlformats.org/officeDocument/2006/relationships/tags" Target="../tags/tag204.xml" /><Relationship Id="rId4" Type="http://schemas.openxmlformats.org/officeDocument/2006/relationships/oleObject" Target="../embeddings/oleObject1.bin" /><Relationship Id="rId5" Type="http://schemas.openxmlformats.org/officeDocument/2006/relationships/tags" Target="../tags/tag205.xml" /><Relationship Id="rId6" Type="http://schemas.openxmlformats.org/officeDocument/2006/relationships/tags" Target="../tags/tag206.xml" /><Relationship Id="rId7" Type="http://schemas.openxmlformats.org/officeDocument/2006/relationships/oleObject" Target="../embeddings/oleObject2.bin" /><Relationship Id="rId8" Type="http://schemas.openxmlformats.org/officeDocument/2006/relationships/package" Target="../embeddings/Microsoft_Word___1.docx" TargetMode="Internal" /><Relationship Id="rId9" Type="http://schemas.openxmlformats.org/officeDocument/2006/relationships/image" Target="../media/image13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10" Type="http://schemas.openxmlformats.org/officeDocument/2006/relationships/package" Target="../embeddings/Microsoft_Word___15.docx" TargetMode="Internal" /><Relationship Id="rId11" Type="http://schemas.openxmlformats.org/officeDocument/2006/relationships/image" Target="../media/image43.emf" /><Relationship Id="rId12" Type="http://schemas.openxmlformats.org/officeDocument/2006/relationships/vmlDrawing" Target="../drawings/vmlDrawing14.vml" /><Relationship Id="rId2" Type="http://schemas.openxmlformats.org/officeDocument/2006/relationships/tags" Target="../tags/tag399.xml" /><Relationship Id="rId3" Type="http://schemas.openxmlformats.org/officeDocument/2006/relationships/tags" Target="../tags/tag400.xml" /><Relationship Id="rId4" Type="http://schemas.openxmlformats.org/officeDocument/2006/relationships/oleObject" Target="../embeddings/oleObject18.bin" /><Relationship Id="rId5" Type="http://schemas.openxmlformats.org/officeDocument/2006/relationships/image" Target="../media/image42.png" /><Relationship Id="rId6" Type="http://schemas.openxmlformats.org/officeDocument/2006/relationships/tags" Target="../tags/tag401.xml" /><Relationship Id="rId7" Type="http://schemas.openxmlformats.org/officeDocument/2006/relationships/tags" Target="../tags/tag402.xml" /><Relationship Id="rId8" Type="http://schemas.openxmlformats.org/officeDocument/2006/relationships/tags" Target="../tags/tag403.xml" /><Relationship Id="rId9" Type="http://schemas.openxmlformats.org/officeDocument/2006/relationships/tags" Target="../tags/tag404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10" Type="http://schemas.openxmlformats.org/officeDocument/2006/relationships/tags" Target="../tags/tag409.xml" /><Relationship Id="rId11" Type="http://schemas.openxmlformats.org/officeDocument/2006/relationships/vmlDrawing" Target="../drawings/vmlDrawing15.vml" /><Relationship Id="rId2" Type="http://schemas.openxmlformats.org/officeDocument/2006/relationships/tags" Target="../tags/tag405.xml" /><Relationship Id="rId3" Type="http://schemas.openxmlformats.org/officeDocument/2006/relationships/tags" Target="../tags/tag406.xml" /><Relationship Id="rId4" Type="http://schemas.openxmlformats.org/officeDocument/2006/relationships/image" Target="../media/image42.png" /><Relationship Id="rId5" Type="http://schemas.openxmlformats.org/officeDocument/2006/relationships/oleObject" Target="../embeddings/oleObject19.bin" /><Relationship Id="rId6" Type="http://schemas.openxmlformats.org/officeDocument/2006/relationships/tags" Target="../tags/tag407.xml" /><Relationship Id="rId7" Type="http://schemas.openxmlformats.org/officeDocument/2006/relationships/tags" Target="../tags/tag408.xml" /><Relationship Id="rId8" Type="http://schemas.openxmlformats.org/officeDocument/2006/relationships/package" Target="../embeddings/Microsoft_Word___16.docx" TargetMode="Internal" /><Relationship Id="rId9" Type="http://schemas.openxmlformats.org/officeDocument/2006/relationships/image" Target="../media/image44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410.xml" /><Relationship Id="rId3" Type="http://schemas.openxmlformats.org/officeDocument/2006/relationships/tags" Target="../tags/tag411.xml" /><Relationship Id="rId4" Type="http://schemas.openxmlformats.org/officeDocument/2006/relationships/image" Target="../media/image42.png" /><Relationship Id="rId5" Type="http://schemas.openxmlformats.org/officeDocument/2006/relationships/tags" Target="../tags/tag412.xml" /><Relationship Id="rId6" Type="http://schemas.openxmlformats.org/officeDocument/2006/relationships/tags" Target="../tags/tag413.xml" /><Relationship Id="rId7" Type="http://schemas.openxmlformats.org/officeDocument/2006/relationships/tags" Target="../tags/tag414.xml" /><Relationship Id="rId8" Type="http://schemas.openxmlformats.org/officeDocument/2006/relationships/tags" Target="../tags/tag415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tags" Target="../tags/tag416.xml" /><Relationship Id="rId3" Type="http://schemas.openxmlformats.org/officeDocument/2006/relationships/tags" Target="../tags/tag417.xml" /><Relationship Id="rId4" Type="http://schemas.openxmlformats.org/officeDocument/2006/relationships/image" Target="../media/image42.png" /><Relationship Id="rId5" Type="http://schemas.openxmlformats.org/officeDocument/2006/relationships/tags" Target="../tags/tag418.xml" /><Relationship Id="rId6" Type="http://schemas.openxmlformats.org/officeDocument/2006/relationships/tags" Target="../tags/tag419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10" Type="http://schemas.openxmlformats.org/officeDocument/2006/relationships/tags" Target="../tags/tag424.xml" /><Relationship Id="rId11" Type="http://schemas.openxmlformats.org/officeDocument/2006/relationships/vmlDrawing" Target="../drawings/vmlDrawing16.vml" /><Relationship Id="rId2" Type="http://schemas.openxmlformats.org/officeDocument/2006/relationships/tags" Target="../tags/tag420.xml" /><Relationship Id="rId3" Type="http://schemas.openxmlformats.org/officeDocument/2006/relationships/tags" Target="../tags/tag421.xml" /><Relationship Id="rId4" Type="http://schemas.openxmlformats.org/officeDocument/2006/relationships/oleObject" Target="../embeddings/oleObject20.bin" /><Relationship Id="rId5" Type="http://schemas.openxmlformats.org/officeDocument/2006/relationships/image" Target="../media/image42.png" /><Relationship Id="rId6" Type="http://schemas.openxmlformats.org/officeDocument/2006/relationships/tags" Target="../tags/tag422.xml" /><Relationship Id="rId7" Type="http://schemas.openxmlformats.org/officeDocument/2006/relationships/tags" Target="../tags/tag423.xml" /><Relationship Id="rId8" Type="http://schemas.openxmlformats.org/officeDocument/2006/relationships/package" Target="../embeddings/Microsoft_Word___17.docx" TargetMode="Internal" /><Relationship Id="rId9" Type="http://schemas.openxmlformats.org/officeDocument/2006/relationships/image" Target="../media/image45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10" Type="http://schemas.openxmlformats.org/officeDocument/2006/relationships/vmlDrawing" Target="../drawings/vmlDrawing17.vml" /><Relationship Id="rId2" Type="http://schemas.openxmlformats.org/officeDocument/2006/relationships/tags" Target="../tags/tag425.xml" /><Relationship Id="rId3" Type="http://schemas.openxmlformats.org/officeDocument/2006/relationships/image" Target="../media/image42.png" /><Relationship Id="rId4" Type="http://schemas.openxmlformats.org/officeDocument/2006/relationships/tags" Target="../tags/tag426.xml" /><Relationship Id="rId5" Type="http://schemas.openxmlformats.org/officeDocument/2006/relationships/oleObject" Target="../embeddings/oleObject21.bin" /><Relationship Id="rId6" Type="http://schemas.openxmlformats.org/officeDocument/2006/relationships/tags" Target="../tags/tag427.xml" /><Relationship Id="rId7" Type="http://schemas.openxmlformats.org/officeDocument/2006/relationships/package" Target="../embeddings/Microsoft_Word___18.docx" TargetMode="Internal" /><Relationship Id="rId8" Type="http://schemas.openxmlformats.org/officeDocument/2006/relationships/image" Target="../media/image46.emf" /><Relationship Id="rId9" Type="http://schemas.openxmlformats.org/officeDocument/2006/relationships/tags" Target="../tags/tag428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tags" Target="../tags/tag429.xml" /><Relationship Id="rId3" Type="http://schemas.openxmlformats.org/officeDocument/2006/relationships/tags" Target="../tags/tag430.xml" /><Relationship Id="rId4" Type="http://schemas.openxmlformats.org/officeDocument/2006/relationships/image" Target="../media/image42.png" /><Relationship Id="rId5" Type="http://schemas.openxmlformats.org/officeDocument/2006/relationships/tags" Target="../tags/tag431.xml" /><Relationship Id="rId6" Type="http://schemas.openxmlformats.org/officeDocument/2006/relationships/tags" Target="../tags/tag432.xml" /><Relationship Id="rId7" Type="http://schemas.openxmlformats.org/officeDocument/2006/relationships/tags" Target="../tags/tag433.xml" /><Relationship Id="rId8" Type="http://schemas.openxmlformats.org/officeDocument/2006/relationships/image" Target="../media/image47.png" /><Relationship Id="rId9" Type="http://schemas.openxmlformats.org/officeDocument/2006/relationships/tags" Target="../tags/tag43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215.xml" /><Relationship Id="rId3" Type="http://schemas.openxmlformats.org/officeDocument/2006/relationships/tags" Target="../tags/tag21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tags" Target="../tags/tag224.xml" /><Relationship Id="rId11" Type="http://schemas.openxmlformats.org/officeDocument/2006/relationships/tags" Target="../tags/tag225.xml" /><Relationship Id="rId12" Type="http://schemas.openxmlformats.org/officeDocument/2006/relationships/image" Target="../media/image16.png" /><Relationship Id="rId13" Type="http://schemas.openxmlformats.org/officeDocument/2006/relationships/tags" Target="../tags/tag226.xml" /><Relationship Id="rId14" Type="http://schemas.openxmlformats.org/officeDocument/2006/relationships/tags" Target="../tags/tag227.xml" /><Relationship Id="rId15" Type="http://schemas.openxmlformats.org/officeDocument/2006/relationships/tags" Target="../tags/tag228.xml" /><Relationship Id="rId16" Type="http://schemas.openxmlformats.org/officeDocument/2006/relationships/tags" Target="../tags/tag229.xml" /><Relationship Id="rId2" Type="http://schemas.openxmlformats.org/officeDocument/2006/relationships/tags" Target="../tags/tag217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image" Target="../media/image15.png" /><Relationship Id="rId6" Type="http://schemas.openxmlformats.org/officeDocument/2006/relationships/tags" Target="../tags/tag220.xml" /><Relationship Id="rId7" Type="http://schemas.openxmlformats.org/officeDocument/2006/relationships/tags" Target="../tags/tag221.xml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tags" Target="../tags/tag234.xml" /><Relationship Id="rId11" Type="http://schemas.openxmlformats.org/officeDocument/2006/relationships/tags" Target="../tags/tag235.xml" /><Relationship Id="rId12" Type="http://schemas.openxmlformats.org/officeDocument/2006/relationships/tags" Target="../tags/tag236.xml" /><Relationship Id="rId13" Type="http://schemas.openxmlformats.org/officeDocument/2006/relationships/package" Target="../embeddings/Microsoft_Word___4.docx" TargetMode="Internal" /><Relationship Id="rId14" Type="http://schemas.openxmlformats.org/officeDocument/2006/relationships/image" Target="../media/image18.emf" /><Relationship Id="rId15" Type="http://schemas.openxmlformats.org/officeDocument/2006/relationships/tags" Target="../tags/tag237.xml" /><Relationship Id="rId16" Type="http://schemas.openxmlformats.org/officeDocument/2006/relationships/tags" Target="../tags/tag238.xml" /><Relationship Id="rId17" Type="http://schemas.openxmlformats.org/officeDocument/2006/relationships/tags" Target="../tags/tag239.xml" /><Relationship Id="rId18" Type="http://schemas.openxmlformats.org/officeDocument/2006/relationships/vmlDrawing" Target="../drawings/vmlDrawing2.vml" /><Relationship Id="rId2" Type="http://schemas.openxmlformats.org/officeDocument/2006/relationships/tags" Target="../tags/tag230.xml" /><Relationship Id="rId3" Type="http://schemas.openxmlformats.org/officeDocument/2006/relationships/oleObject" Target="../embeddings/oleObject3.bin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oleObject" Target="../embeddings/oleObject4.bin" /><Relationship Id="rId7" Type="http://schemas.openxmlformats.org/officeDocument/2006/relationships/tags" Target="../tags/tag233.xml" /><Relationship Id="rId8" Type="http://schemas.openxmlformats.org/officeDocument/2006/relationships/package" Target="../embeddings/Microsoft_Word___3.docx" TargetMode="Internal" /><Relationship Id="rId9" Type="http://schemas.openxmlformats.org/officeDocument/2006/relationships/image" Target="../media/image17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245.xml" /><Relationship Id="rId11" Type="http://schemas.openxmlformats.org/officeDocument/2006/relationships/tags" Target="../tags/tag246.xml" /><Relationship Id="rId12" Type="http://schemas.openxmlformats.org/officeDocument/2006/relationships/tags" Target="../tags/tag247.xml" /><Relationship Id="rId13" Type="http://schemas.openxmlformats.org/officeDocument/2006/relationships/tags" Target="../tags/tag248.xml" /><Relationship Id="rId14" Type="http://schemas.openxmlformats.org/officeDocument/2006/relationships/vmlDrawing" Target="../drawings/vmlDrawing3.vml" /><Relationship Id="rId2" Type="http://schemas.openxmlformats.org/officeDocument/2006/relationships/tags" Target="../tags/tag240.xml" /><Relationship Id="rId3" Type="http://schemas.openxmlformats.org/officeDocument/2006/relationships/tags" Target="../tags/tag241.xml" /><Relationship Id="rId4" Type="http://schemas.openxmlformats.org/officeDocument/2006/relationships/oleObject" Target="../embeddings/oleObject5.bin" /><Relationship Id="rId5" Type="http://schemas.openxmlformats.org/officeDocument/2006/relationships/tags" Target="../tags/tag242.xml" /><Relationship Id="rId6" Type="http://schemas.openxmlformats.org/officeDocument/2006/relationships/package" Target="../embeddings/Microsoft_Word___5.docx" TargetMode="Internal" /><Relationship Id="rId7" Type="http://schemas.openxmlformats.org/officeDocument/2006/relationships/image" Target="../media/image19.emf" /><Relationship Id="rId8" Type="http://schemas.openxmlformats.org/officeDocument/2006/relationships/tags" Target="../tags/tag243.xml" /><Relationship Id="rId9" Type="http://schemas.openxmlformats.org/officeDocument/2006/relationships/tags" Target="../tags/tag24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9.xml" /><Relationship Id="rId3" Type="http://schemas.openxmlformats.org/officeDocument/2006/relationships/image" Target="../media/image20.jpeg" /><Relationship Id="rId4" Type="http://schemas.openxmlformats.org/officeDocument/2006/relationships/tags" Target="../tags/tag250.xml" /><Relationship Id="rId5" Type="http://schemas.openxmlformats.org/officeDocument/2006/relationships/tags" Target="../tags/tag251.xml" /><Relationship Id="rId6" Type="http://schemas.openxmlformats.org/officeDocument/2006/relationships/tags" Target="../tags/tag252.xml" /><Relationship Id="rId7" Type="http://schemas.openxmlformats.org/officeDocument/2006/relationships/tags" Target="../tags/tag253.xml" /><Relationship Id="rId8" Type="http://schemas.openxmlformats.org/officeDocument/2006/relationships/tags" Target="../tags/tag25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40964" name="圆角矩形 60"/>
          <p:cNvGrpSpPr/>
          <p:nvPr>
            <p:custDataLst>
              <p:tags r:id="rId3"/>
            </p:custDataLst>
          </p:nvPr>
        </p:nvGrpSpPr>
        <p:grpSpPr>
          <a:xfrm>
            <a:off x="1743075" y="2964804"/>
            <a:ext cx="8457382" cy="1467120"/>
            <a:chOff x="1379" y="2374"/>
            <a:chExt cx="5364" cy="441"/>
          </a:xfrm>
        </p:grpSpPr>
        <p:pic>
          <p:nvPicPr>
            <p:cNvPr id="40962" name="圆角矩形 60"/>
            <p:cNvPicPr/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709" y="2374"/>
              <a:ext cx="5034" cy="441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63" name="矩形 40962"/>
            <p:cNvSpPr/>
            <p:nvPr>
              <p:custDataLst>
                <p:tags r:id="rId6"/>
              </p:custDataLst>
            </p:nvPr>
          </p:nvSpPr>
          <p:spPr>
            <a:xfrm>
              <a:off x="1379" y="2459"/>
              <a:ext cx="4927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17" tIns="45708" rIns="91417" bIns="45708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kern="0">
                <a:solidFill>
                  <a:srgbClr val="FFFFFF"/>
                </a:solidFill>
              </a:endParaRPr>
            </a:p>
          </p:txBody>
        </p:sp>
      </p:grpSp>
      <p:sp>
        <p:nvSpPr>
          <p:cNvPr id="40965" name="TextBox 187"/>
          <p:cNvSpPr/>
          <p:nvPr>
            <p:custDataLst>
              <p:tags r:id="rId7"/>
            </p:custDataLst>
          </p:nvPr>
        </p:nvSpPr>
        <p:spPr>
          <a:xfrm>
            <a:off x="3258678" y="3189014"/>
            <a:ext cx="6509730" cy="10771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17" tIns="45708" rIns="91417" bIns="45708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13</a:t>
            </a:r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讲</a:t>
            </a:r>
            <a:endParaRPr lang="en-US" altLang="zh-CN" sz="3200" b="1" kern="0" smtClean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铁</a:t>
            </a:r>
            <a:r>
              <a:rPr lang="zh-CN" altLang="en-US"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盐和亚铁盐及相互转化</a:t>
            </a:r>
            <a:endParaRPr sz="3200" b="1" kern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6" name="组合 80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63384" y="2957767"/>
            <a:ext cx="1047750" cy="15396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0967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35560" y="3880281"/>
            <a:ext cx="2957513" cy="28765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82" name="组合 108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1841" y="369658"/>
            <a:ext cx="1981543" cy="572658"/>
          </a:xfrm>
          <a:prstGeom prst="rect">
            <a:avLst/>
          </a:prstGeom>
          <a:noFill/>
          <a:ln>
            <a:miter lim="800000"/>
          </a:ln>
        </p:spPr>
      </p:pic>
      <p:grpSp>
        <p:nvGrpSpPr>
          <p:cNvPr id="40985" name="任意多边形 83"/>
          <p:cNvGrpSpPr/>
          <p:nvPr>
            <p:custDataLst>
              <p:tags r:id="rId14"/>
            </p:custDataLst>
          </p:nvPr>
        </p:nvGrpSpPr>
        <p:grpSpPr>
          <a:xfrm>
            <a:off x="11277600" y="85725"/>
            <a:ext cx="298450" cy="298450"/>
            <a:chOff x="7104" y="54"/>
            <a:chExt cx="188" cy="188"/>
          </a:xfrm>
        </p:grpSpPr>
        <p:pic>
          <p:nvPicPr>
            <p:cNvPr id="40983" name="任意多边形 83"/>
            <p:cNvPicPr/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104" y="54"/>
              <a:ext cx="188" cy="18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84" name="矩形 40983"/>
            <p:cNvSpPr/>
            <p:nvPr>
              <p:custDataLst>
                <p:tags r:id="rId17"/>
              </p:custDataLst>
            </p:nvPr>
          </p:nvSpPr>
          <p:spPr>
            <a:xfrm rot="5220000">
              <a:off x="7107" y="58"/>
              <a:ext cx="185" cy="1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88" name="任意多边形 83"/>
          <p:cNvGrpSpPr/>
          <p:nvPr>
            <p:custDataLst>
              <p:tags r:id="rId18"/>
            </p:custDataLst>
          </p:nvPr>
        </p:nvGrpSpPr>
        <p:grpSpPr>
          <a:xfrm>
            <a:off x="11606213" y="407988"/>
            <a:ext cx="347662" cy="354012"/>
            <a:chOff x="7311" y="257"/>
            <a:chExt cx="219" cy="223"/>
          </a:xfrm>
        </p:grpSpPr>
        <p:pic>
          <p:nvPicPr>
            <p:cNvPr id="40986" name="任意多边形 83"/>
            <p:cNvPicPr/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7311" y="257"/>
              <a:ext cx="219" cy="223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87" name="矩形 40986"/>
            <p:cNvSpPr/>
            <p:nvPr>
              <p:custDataLst>
                <p:tags r:id="rId21"/>
              </p:custDataLst>
            </p:nvPr>
          </p:nvSpPr>
          <p:spPr>
            <a:xfrm rot="16320000">
              <a:off x="7312" y="259"/>
              <a:ext cx="218" cy="2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91" name="任意多边形 83"/>
          <p:cNvGrpSpPr/>
          <p:nvPr>
            <p:custDataLst>
              <p:tags r:id="rId22"/>
            </p:custDataLst>
          </p:nvPr>
        </p:nvGrpSpPr>
        <p:grpSpPr>
          <a:xfrm>
            <a:off x="725488" y="6119813"/>
            <a:ext cx="512762" cy="530225"/>
            <a:chOff x="457" y="3855"/>
            <a:chExt cx="323" cy="334"/>
          </a:xfrm>
        </p:grpSpPr>
        <p:pic>
          <p:nvPicPr>
            <p:cNvPr id="40989" name="任意多边形 83"/>
            <p:cNvPicPr/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457" y="3855"/>
              <a:ext cx="323" cy="334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90" name="矩形 40989"/>
            <p:cNvSpPr/>
            <p:nvPr>
              <p:custDataLst>
                <p:tags r:id="rId25"/>
              </p:custDataLst>
            </p:nvPr>
          </p:nvSpPr>
          <p:spPr>
            <a:xfrm rot="5220000">
              <a:off x="452" y="3864"/>
              <a:ext cx="333" cy="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94" name="任意多边形 83"/>
          <p:cNvGrpSpPr/>
          <p:nvPr>
            <p:custDataLst>
              <p:tags r:id="rId26"/>
            </p:custDataLst>
          </p:nvPr>
        </p:nvGrpSpPr>
        <p:grpSpPr>
          <a:xfrm>
            <a:off x="103188" y="5467350"/>
            <a:ext cx="603250" cy="628650"/>
            <a:chOff x="65" y="3444"/>
            <a:chExt cx="380" cy="396"/>
          </a:xfrm>
        </p:grpSpPr>
        <p:pic>
          <p:nvPicPr>
            <p:cNvPr id="40992" name="任意多边形 83"/>
            <p:cNvPicPr/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5" y="3444"/>
              <a:ext cx="380" cy="396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93" name="矩形 40992"/>
            <p:cNvSpPr/>
            <p:nvPr>
              <p:custDataLst>
                <p:tags r:id="rId29"/>
              </p:custDataLst>
            </p:nvPr>
          </p:nvSpPr>
          <p:spPr>
            <a:xfrm rot="16320000">
              <a:off x="57" y="3454"/>
              <a:ext cx="393" cy="3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sp>
        <p:nvSpPr>
          <p:cNvPr id="22" name="文本框 96"/>
          <p:cNvSpPr/>
          <p:nvPr>
            <p:custDataLst>
              <p:tags r:id="rId30"/>
            </p:custDataLst>
          </p:nvPr>
        </p:nvSpPr>
        <p:spPr>
          <a:xfrm>
            <a:off x="1238251" y="1124744"/>
            <a:ext cx="9860193" cy="144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en-US" altLang="zh-CN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2024</a:t>
            </a:r>
          </a:p>
          <a:p>
            <a:pPr lvl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高考</a:t>
            </a:r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化学一轮复习高频考点</a:t>
            </a:r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精讲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8308437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5 -0.00463 L 0.56002 -0.00371" rAng="0" ptsTypes="AA"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4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96296E-06 L 0.52409 0.04375" rAng="0" ptsTypes="AA">
                                      <p:cBhvr>
                                        <p:cTn id="22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7368" y="1855001"/>
            <a:ext cx="11076375" cy="3527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一、铁盐、亚铁盐的性质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铁及其化合物是中学化学中一类重要的物质。下列关于铁元素的叙述正确的是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采用将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溶液直接蒸干的方法制备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溶液常常加一些铁粉，其目的是抑制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C.25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的溶液中，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D.FeSO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表现还原性</a:t>
            </a:r>
            <a:endParaRPr lang="zh-CN" altLang="zh-CN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34402783"/>
              </p:ext>
            </p:extLst>
          </p:nvPr>
        </p:nvGraphicFramePr>
        <p:xfrm>
          <a:off x="4449341" y="4149080"/>
          <a:ext cx="5700712" cy="714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6" imgW="5700826" imgH="715074" progId="Word.Document.12">
                  <p:embed/>
                </p:oleObj>
              </mc:Choice>
              <mc:Fallback>
                <p:oleObj name="文档" r:id="rId6" imgW="5700826" imgH="71507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9341" y="4149080"/>
                        <a:ext cx="570071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63352" y="46340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文本框 96"/>
          <p:cNvSpPr/>
          <p:nvPr>
            <p:custDataLst>
              <p:tags r:id="rId9"/>
            </p:custDataLst>
          </p:nvPr>
        </p:nvSpPr>
        <p:spPr>
          <a:xfrm>
            <a:off x="3647728" y="908720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75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704925" y="1437159"/>
            <a:ext cx="1069251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加热促进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的水解，且生成盐酸易挥发，采用将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溶液直接蒸干的方法不能制备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固体，故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亚铁离子易被氧化为铁离子，保存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溶液常常加一些铁粉，其目的是防止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被氧化，故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的溶液显酸性，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发生氧化还原</a:t>
            </a:r>
            <a:r>
              <a:rPr lang="zh-CN" altLang="zh-CN" sz="2400" kern="100" spc="-3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反应不能共存，故</a:t>
            </a:r>
            <a:r>
              <a:rPr lang="en-US" altLang="zh-CN" sz="2400" kern="100" spc="-3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3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 spc="-3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 spc="-3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亚铁离子可被过氧化氢氧化，发生反应：</a:t>
            </a:r>
            <a:r>
              <a:rPr lang="en-US" altLang="zh-CN" sz="2400" kern="100" spc="-3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spc="-3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3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3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3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3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3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spc="-3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spc="-2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spc="-2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2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表现还原性，故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54831272"/>
              </p:ext>
            </p:extLst>
          </p:nvPr>
        </p:nvGraphicFramePr>
        <p:xfrm>
          <a:off x="4386858" y="3788271"/>
          <a:ext cx="1120775" cy="476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6" imgW="1121121" imgH="476679" progId="Word.Document.12">
                  <p:embed/>
                </p:oleObj>
              </mc:Choice>
              <mc:Fallback>
                <p:oleObj name="文档" r:id="rId6" imgW="1121121" imgH="47667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6858" y="3788271"/>
                        <a:ext cx="11207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96"/>
          <p:cNvSpPr/>
          <p:nvPr>
            <p:custDataLst>
              <p:tags r:id="rId8"/>
            </p:custDataLst>
          </p:nvPr>
        </p:nvSpPr>
        <p:spPr>
          <a:xfrm>
            <a:off x="3143672" y="908720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381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93155" y="1374323"/>
            <a:ext cx="112379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混合溶液中，加入铁粉与铜粉的混合物。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若金属无剩余，则溶液中一定存在的金属阳离子有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，可能存在的有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若剩余固体中有铁和铜，则溶液中一定存在的金属阳离子有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，一定不存在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若剩余固体中只有铜，则溶液中一定存在的金属阳离子有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，可能存在的有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，一定不存在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843242" y="2018955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867991" y="255587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8886656" y="311572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79376" y="3627514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8555191" y="42120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79376" y="4761443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3287688" y="47637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4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37124" y="237281"/>
            <a:ext cx="11447508" cy="411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</a:t>
            </a:r>
            <a:r>
              <a:rPr lang="en-US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的检验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下列离子的检验方法合理的是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向某溶液中滴入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溶液呈红色，说明不含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向某溶液中通入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，然后再加入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溶液变红色，说明原溶液中含有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向某溶液中加入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溶液，得红褐色沉淀，说明溶液中含有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向某溶液中加入</a:t>
            </a:r>
            <a:r>
              <a:rPr lang="en-US" altLang="zh-CN" sz="2400" kern="100" spc="-5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溶液得白色沉淀，又观察到颜色逐渐变为红褐色，说明该溶液</a:t>
            </a:r>
            <a:endParaRPr lang="en-US" altLang="zh-CN" sz="2400" kern="100" spc="-5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中只含有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，不含有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9"/>
          <p:cNvSpPr txBox="1"/>
          <p:nvPr>
            <p:custDataLst>
              <p:tags r:id="rId4"/>
            </p:custDataLst>
          </p:nvPr>
        </p:nvSpPr>
        <p:spPr>
          <a:xfrm>
            <a:off x="166713" y="24379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676375" y="4562078"/>
            <a:ext cx="10692511" cy="17526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项中只能说明含有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，不能说明不含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项原溶液中也可能只有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而没有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项中氧化后生成的红褐色沉淀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也可能掩盖了生成的白色沉淀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文本框 96"/>
          <p:cNvSpPr/>
          <p:nvPr>
            <p:custDataLst>
              <p:tags r:id="rId6"/>
            </p:custDataLst>
          </p:nvPr>
        </p:nvSpPr>
        <p:spPr>
          <a:xfrm>
            <a:off x="3863752" y="4063191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0476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09132" y="1821253"/>
            <a:ext cx="10799436" cy="2894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以下实验能证明某溶液中不含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溶液，不显红色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滴加足量氯水，再加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溶液，显红色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溶液，不显红色，再加氯水，溶液变红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溶液，不显红色，再加足量高锰酸钾溶液，溶液变红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36957" y="343651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24017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51967" y="1187227"/>
            <a:ext cx="10799436" cy="4543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项，只滴加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溶液，根据溶液是否显红色，能检验出溶液中是否含有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，无法证明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是否存在，错误；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项，若原溶液中含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，滴加足量氯水后再滴加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溶液后也显红色，无法证明原溶液中含有的是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还是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，错误；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项，先滴加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溶液，不显红色，说明原溶液中不含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，再滴加氯水后显红色，说明滴加氯水后溶液中有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，证明原溶液中含有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项，滴入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溶液，不显红色，证明不含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，再加足量高锰酸钾溶液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高锰酸钾溶液是紫红色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，溶液变红无法证明原溶液中含有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文本框 96"/>
          <p:cNvSpPr/>
          <p:nvPr>
            <p:custDataLst>
              <p:tags r:id="rId4"/>
            </p:custDataLst>
          </p:nvPr>
        </p:nvSpPr>
        <p:spPr>
          <a:xfrm>
            <a:off x="3359696" y="602452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171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839416" y="773415"/>
            <a:ext cx="10421654" cy="23102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时不能先加氯水后加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溶液，也不能将加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后的混合溶液加入足量的新制氯水中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新制氯水能氧化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SCN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同时存在时不能用酸性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溶液检验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能还原酸性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，有干扰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96"/>
          <p:cNvSpPr/>
          <p:nvPr>
            <p:custDataLst>
              <p:tags r:id="rId5"/>
            </p:custDataLst>
          </p:nvPr>
        </p:nvSpPr>
        <p:spPr>
          <a:xfrm>
            <a:off x="4295800" y="188640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特别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提醒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71223229"/>
              </p:ext>
            </p:extLst>
          </p:nvPr>
        </p:nvGraphicFramePr>
        <p:xfrm>
          <a:off x="263352" y="3212976"/>
          <a:ext cx="10780713" cy="30432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Document" r:id="rId7" imgW="10806040" imgH="3062356" progId="Word.Document.8">
                  <p:embed/>
                </p:oleObj>
              </mc:Choice>
              <mc:Fallback>
                <p:oleObj name="Document" r:id="rId7" imgW="10806040" imgH="306235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352" y="3212976"/>
                        <a:ext cx="1078071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968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9541" y="2772454"/>
            <a:ext cx="893082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66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66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66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66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的相互转化</a:t>
            </a:r>
          </a:p>
        </p:txBody>
      </p:sp>
      <p:sp>
        <p:nvSpPr>
          <p:cNvPr id="12" name="文本框 96"/>
          <p:cNvSpPr/>
          <p:nvPr>
            <p:custDataLst>
              <p:tags r:id="rId4"/>
            </p:custDataLst>
          </p:nvPr>
        </p:nvSpPr>
        <p:spPr>
          <a:xfrm>
            <a:off x="4223792" y="1412776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考点二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25835" y="1249710"/>
            <a:ext cx="1138678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kern="100" baseline="300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的相互转化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用离子方程式实现下列转化：</a:t>
            </a:r>
            <a:endParaRPr lang="zh-CN" altLang="zh-CN" sz="240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25835" y="3828405"/>
            <a:ext cx="1135031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776933" y="3875186"/>
            <a:ext cx="387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45002"/>
              </p:ext>
            </p:extLst>
          </p:nvPr>
        </p:nvGraphicFramePr>
        <p:xfrm>
          <a:off x="848941" y="4374107"/>
          <a:ext cx="6415087" cy="6953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9" imgW="6415183" imgH="695972" progId="Word.Document.12">
                  <p:embed/>
                </p:oleObj>
              </mc:Choice>
              <mc:Fallback>
                <p:oleObj name="文档" r:id="rId9" imgW="6415183" imgH="69597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941" y="4374107"/>
                        <a:ext cx="6415087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776933" y="4973488"/>
            <a:ext cx="508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81983390"/>
              </p:ext>
            </p:extLst>
          </p:nvPr>
        </p:nvGraphicFramePr>
        <p:xfrm>
          <a:off x="848941" y="5485179"/>
          <a:ext cx="6519862" cy="628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13" imgW="6519908" imgH="629294" progId="Word.Document.12">
                  <p:embed/>
                </p:oleObj>
              </mc:Choice>
              <mc:Fallback>
                <p:oleObj name="文档" r:id="rId13" imgW="6519908" imgH="6292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8941" y="5485179"/>
                        <a:ext cx="6519862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96"/>
          <p:cNvSpPr/>
          <p:nvPr>
            <p:custDataLst>
              <p:tags r:id="rId15"/>
            </p:custDataLst>
          </p:nvPr>
        </p:nvSpPr>
        <p:spPr>
          <a:xfrm>
            <a:off x="4339932" y="333500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64" name="Picture 20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592" y="2391163"/>
            <a:ext cx="7576996" cy="143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0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54410" y="3140968"/>
            <a:ext cx="1135031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⑦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776933" y="3212560"/>
            <a:ext cx="2837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=3Fe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776933" y="3779099"/>
            <a:ext cx="386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776933" y="4288488"/>
            <a:ext cx="470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pic>
        <p:nvPicPr>
          <p:cNvPr id="8" name="Picture 2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1069" y="1668311"/>
            <a:ext cx="7576996" cy="143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64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748872" y="2451870"/>
            <a:ext cx="10694257" cy="24554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</a:t>
            </a:r>
            <a:r>
              <a:rPr lang="en-US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的检验方法。</a:t>
            </a:r>
            <a:endParaRPr lang="en-US" altLang="zh-CN" sz="3600" b="1" kern="100" spc="2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lang="zh-CN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掌握铁盐、亚铁盐的性质，能实现</a:t>
            </a:r>
            <a:r>
              <a:rPr lang="en-US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600" b="1" kern="100" spc="2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3600" b="1" kern="100" spc="2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的转化。</a:t>
            </a:r>
            <a:endParaRPr lang="zh-CN" altLang="zh-CN" sz="3600" b="1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2" name="文本框 96"/>
          <p:cNvSpPr/>
          <p:nvPr>
            <p:custDataLst>
              <p:tags r:id="rId4"/>
            </p:custDataLst>
          </p:nvPr>
        </p:nvSpPr>
        <p:spPr>
          <a:xfrm>
            <a:off x="4223792" y="980728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algn="ctr"/>
            <a:r>
              <a:rPr sz="4400" b="1" kern="0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复习</a:t>
            </a:r>
            <a:r>
              <a:rPr sz="4400" b="1" ker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目标</a:t>
            </a:r>
            <a:endParaRPr lang="en-US" altLang="zh-CN" sz="4400" b="1" kern="0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>
    <mc:Choice xmlns:p14="http://schemas.microsoft.com/office/powerpoint/2010/main" Requires="p14">
      <p:transition spd="slow" p14:dur="3250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475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847" y="1298707"/>
            <a:ext cx="5080236" cy="25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5729" y="530637"/>
            <a:ext cx="572913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800" b="1">
                <a:solidFill>
                  <a:srgbClr val="000000"/>
                </a:solidFill>
              </a:rPr>
              <a:t>[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归纳提升</a:t>
            </a: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]</a:t>
            </a:r>
            <a:r>
              <a:rPr lang="en-US" altLang="zh-CN" sz="2800" b="1">
                <a:solidFill>
                  <a:srgbClr val="000000"/>
                </a:solidFill>
              </a:rPr>
              <a:t>(1)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ea typeface="仿宋_GB2312" pitchFamily="49" charset="-122"/>
              </a:rPr>
              <a:t>铁三角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的转化关系</a:t>
            </a:r>
          </a:p>
        </p:txBody>
      </p:sp>
      <p:sp>
        <p:nvSpPr>
          <p:cNvPr id="74755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7184" y="4004346"/>
            <a:ext cx="2597066" cy="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1805">
                <a:solidFill>
                  <a:srgbClr val="000000"/>
                </a:solidFill>
              </a:rPr>
              <a:t>(2)</a:t>
            </a:r>
            <a:r>
              <a:rPr lang="en-US" altLang="zh-CN" sz="1805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1805">
                <a:solidFill>
                  <a:srgbClr val="000000"/>
                </a:solidFill>
                <a:ea typeface="仿宋_GB2312" pitchFamily="49" charset="-122"/>
              </a:rPr>
              <a:t>铁三角</a:t>
            </a:r>
            <a:r>
              <a:rPr lang="zh-CN" altLang="en-US" sz="1805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1805">
                <a:solidFill>
                  <a:srgbClr val="000000"/>
                </a:solidFill>
                <a:ea typeface="仿宋_GB2312" pitchFamily="49" charset="-122"/>
              </a:rPr>
              <a:t>的具体应用</a:t>
            </a:r>
          </a:p>
        </p:txBody>
      </p:sp>
      <p:sp>
        <p:nvSpPr>
          <p:cNvPr id="7475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57183" y="4647334"/>
            <a:ext cx="2082795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4"/>
              </a:lnSpc>
            </a:pPr>
            <a:r>
              <a:rPr lang="en-US" altLang="zh-CN" sz="1805">
                <a:solidFill>
                  <a:srgbClr val="000000"/>
                </a:solidFill>
              </a:rPr>
              <a:t>①</a:t>
            </a:r>
            <a:r>
              <a:rPr lang="zh-CN" altLang="en-US" sz="1805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判断离子能否共存</a:t>
            </a:r>
          </a:p>
        </p:txBody>
      </p:sp>
      <p:graphicFrame>
        <p:nvGraphicFramePr>
          <p:cNvPr id="74757" name="Object 10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946027" y="5131165"/>
          <a:ext cx="8299946" cy="118570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9" imgW="8279280" imgH="1185480" progId="Word.Document.8">
                  <p:embed/>
                </p:oleObj>
              </mc:Choice>
              <mc:Fallback>
                <p:oleObj r:id="rId9" imgW="8279280" imgH="1185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46027" y="5131165"/>
                        <a:ext cx="8299946" cy="118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57603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577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76" y="2495554"/>
            <a:ext cx="6671788" cy="13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76" y="4609136"/>
            <a:ext cx="6366210" cy="13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7474" y="1811384"/>
            <a:ext cx="30921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4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②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盐溶液的配制与保存</a:t>
            </a:r>
          </a:p>
        </p:txBody>
      </p:sp>
      <p:sp>
        <p:nvSpPr>
          <p:cNvPr id="75780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7474" y="4080034"/>
            <a:ext cx="1854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4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③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物质的制备</a:t>
            </a:r>
          </a:p>
        </p:txBody>
      </p:sp>
      <p:graphicFrame>
        <p:nvGraphicFramePr>
          <p:cNvPr id="75781" name="Object 9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83180055"/>
              </p:ext>
            </p:extLst>
          </p:nvPr>
        </p:nvGraphicFramePr>
        <p:xfrm>
          <a:off x="1847528" y="581030"/>
          <a:ext cx="8299946" cy="118570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10" imgW="8279280" imgH="1185480" progId="Word.Document.8">
                  <p:embed/>
                </p:oleObj>
              </mc:Choice>
              <mc:Fallback>
                <p:oleObj r:id="rId10" imgW="8279280" imgH="1185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47528" y="581030"/>
                        <a:ext cx="8299946" cy="118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33174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6801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65194426"/>
              </p:ext>
            </p:extLst>
          </p:nvPr>
        </p:nvGraphicFramePr>
        <p:xfrm>
          <a:off x="551384" y="908720"/>
          <a:ext cx="10585176" cy="39604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5" imgW="8297218" imgH="2973204" progId="Word.Document.12">
                  <p:embed/>
                </p:oleObj>
              </mc:Choice>
              <mc:Fallback>
                <p:oleObj name="文档" r:id="rId5" imgW="8297218" imgH="297320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908720"/>
                        <a:ext cx="10585176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69427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1751" y="1673788"/>
            <a:ext cx="11059518" cy="405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某班同学用如下实验探究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的转化，回答下列问题：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实验步骤及现象：甲组同学将少量铜粉加入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mL 0.1 mol·L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溶液中，观察到铜粉消失，溶液黄色变浅，加入蒸馏水后无明显现象；乙组同学将过量铜粉加入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mL 0.1 mol·L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溶液中，观察到铜粉有剩余，溶液黄色褪去，加入蒸馏水后出现白色沉淀；丙组同学将过量铜粉加入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mL 0.05 mol·L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溶液中，观察到铜粉有剩余，溶液黄色褪去，变成蓝色，加入蒸馏水后无白色沉淀。</a:t>
            </a:r>
            <a:endParaRPr lang="zh-CN" altLang="zh-CN" sz="240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文本框 96"/>
          <p:cNvSpPr/>
          <p:nvPr>
            <p:custDataLst>
              <p:tags r:id="rId4"/>
            </p:custDataLst>
          </p:nvPr>
        </p:nvSpPr>
        <p:spPr>
          <a:xfrm>
            <a:off x="4007768" y="908720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03077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49732" y="1297335"/>
            <a:ext cx="11540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分别取三组实验反应后的溶液于三支试管中，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填操作步骤及现象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，证明生成了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；分析三组实验结果，实验中均发生的反应的离子方程式为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809369" y="1349251"/>
            <a:ext cx="4836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加入几滴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[Fe(CN)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溶液，均出现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31751" y="19168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蓝色沉淀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3566195" y="2475597"/>
            <a:ext cx="386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666850" y="3534916"/>
            <a:ext cx="10692511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检验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的方法为取少量反应后的溶液于试管中，加入几滴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[Fe(CN)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溶液，若出现蓝色沉淀，则证明存在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；三组实验中铜粉均溶解，溶液黄色变浅或褪去，均发生反应：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=Cu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文本框 96"/>
          <p:cNvSpPr/>
          <p:nvPr>
            <p:custDataLst>
              <p:tags r:id="rId8"/>
            </p:custDataLst>
          </p:nvPr>
        </p:nvSpPr>
        <p:spPr>
          <a:xfrm>
            <a:off x="2639616" y="3000901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09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44885" y="870619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对比三组实验，说明加入蒸馏水后沉淀的产生与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206312" y="92860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铜粉的量、阴离子的种类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66850" y="1931689"/>
            <a:ext cx="10692511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对比三组实验发现乙组相比甲组铜粉过量，乙组相比丙组阴离子不同，乙组加入蒸馏水后出现白色沉淀，说明加入蒸馏水后沉淀的产生与铜粉的量和阴离子的种类有关。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344885" y="3970721"/>
            <a:ext cx="1133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向丙组实验后的溶液中加入饱和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溶液可能出现的现象为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8734975" y="402558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有白色沉淀生成</a:t>
            </a:r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666850" y="5036839"/>
            <a:ext cx="10692511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加入饱和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</a:rPr>
              <a:t>NaCl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溶液引入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，产生与乙组相同的阴离子，可能出现白色沉淀。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文本框 96"/>
          <p:cNvSpPr/>
          <p:nvPr>
            <p:custDataLst>
              <p:tags r:id="rId9"/>
            </p:custDataLst>
          </p:nvPr>
        </p:nvSpPr>
        <p:spPr>
          <a:xfrm>
            <a:off x="2639616" y="1431932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6"/>
          <p:cNvSpPr/>
          <p:nvPr>
            <p:custDataLst>
              <p:tags r:id="rId10"/>
            </p:custDataLst>
          </p:nvPr>
        </p:nvSpPr>
        <p:spPr>
          <a:xfrm>
            <a:off x="1885124" y="4617052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236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2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82402" y="1124744"/>
            <a:ext cx="114638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丙组在检验反应后的溶液中是否存在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时，取反应后的上层清液于试管中，滴加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溶液，结果出现白色沉淀，查阅资料：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.SCN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的化学性质与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相似，</a:t>
            </a:r>
            <a:r>
              <a:rPr lang="en-US" altLang="zh-CN" sz="2400" kern="100" spc="-5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CuSCN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为白色固体；</a:t>
            </a:r>
            <a:r>
              <a:rPr lang="en-US" altLang="zh-CN" sz="2400" kern="100" spc="-5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.2Cu</a:t>
            </a:r>
            <a:r>
              <a:rPr lang="en-US" altLang="zh-CN" sz="2400" kern="100" spc="-5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2CuI(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5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spc="-5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，写出该实验中出现白色沉淀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的离子方程式：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514650" y="2820141"/>
            <a:ext cx="621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4SCN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=2CuSCN(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(SCN)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57325" y="3856980"/>
            <a:ext cx="10692511" cy="1206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由已知信息，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SCN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的反应类比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的反应，可得离子方程式为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2Cu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4SCN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=2CuSCN(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白色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(SCN)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文本框 96"/>
          <p:cNvSpPr/>
          <p:nvPr>
            <p:custDataLst>
              <p:tags r:id="rId6"/>
            </p:custDataLst>
          </p:nvPr>
        </p:nvSpPr>
        <p:spPr>
          <a:xfrm>
            <a:off x="1686558" y="3352637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72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35943" y="1656323"/>
            <a:ext cx="1101650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实验步骤及现象：向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mL 0.1 mol·L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溶液中加入稍过量稀硝酸，溶液变为棕色，放置一段时间后，棕色消失，溶液变为黄色，已知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spc="-5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Fe(NO)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棕色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使用的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溶液中存在少量铁屑，其目的是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863705" y="391162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防止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被氧化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76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91034" y="1606947"/>
            <a:ext cx="1144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实验中产生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的原因为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用离子方程式表示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16984322"/>
              </p:ext>
            </p:extLst>
          </p:nvPr>
        </p:nvGraphicFramePr>
        <p:xfrm>
          <a:off x="4078300" y="1597422"/>
          <a:ext cx="6443662" cy="723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6" imgW="6443614" imgH="724445" progId="Word.Document.12">
                  <p:embed/>
                </p:oleObj>
              </mc:Choice>
              <mc:Fallback>
                <p:oleObj name="文档" r:id="rId6" imgW="6443614" imgH="7244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8300" y="1597422"/>
                        <a:ext cx="6443662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657325" y="3290441"/>
            <a:ext cx="10692511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被加入的稀硝酸氧化为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，稀硝酸被还原为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，反应的离子方程式为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        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=3Fe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19710673"/>
              </p:ext>
            </p:extLst>
          </p:nvPr>
        </p:nvGraphicFramePr>
        <p:xfrm>
          <a:off x="1847528" y="3999946"/>
          <a:ext cx="1158875" cy="533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11" imgW="1159271" imgH="534010" progId="Word.Document.12">
                  <p:embed/>
                </p:oleObj>
              </mc:Choice>
              <mc:Fallback>
                <p:oleObj name="文档" r:id="rId11" imgW="1159271" imgH="5340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7528" y="3999946"/>
                        <a:ext cx="11588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96"/>
          <p:cNvSpPr/>
          <p:nvPr>
            <p:custDataLst>
              <p:tags r:id="rId13"/>
            </p:custDataLst>
          </p:nvPr>
        </p:nvSpPr>
        <p:spPr>
          <a:xfrm>
            <a:off x="3006403" y="2616981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875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68170" y="1728943"/>
            <a:ext cx="11190913" cy="29241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相互转化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实验步骤及现象：将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通入足量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溶液中，溶液由棕黄色变为浅绿色，但立即又变为棕黄色，此时若滴入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溶液，则会产生白色沉淀。将产生的白色沉淀经过滤、洗涤、干燥后称量其质量为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6.99 g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，则整个实验中产生的气体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假设只生成一种气体，该气体遇空气变为红棕色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在标准状况下的体积为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832304" y="4009355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0.448 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98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7408" y="3068960"/>
            <a:ext cx="10488488" cy="14363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铁盐、亚铁</a:t>
            </a:r>
            <a:r>
              <a:rPr lang="zh-CN" altLang="zh-CN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盐的</a:t>
            </a:r>
            <a:r>
              <a:rPr lang="zh-CN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性质与检验</a:t>
            </a:r>
          </a:p>
        </p:txBody>
      </p:sp>
      <p:sp>
        <p:nvSpPr>
          <p:cNvPr id="11" name="文本框 96"/>
          <p:cNvSpPr/>
          <p:nvPr>
            <p:custDataLst>
              <p:tags r:id="rId4"/>
            </p:custDataLst>
          </p:nvPr>
        </p:nvSpPr>
        <p:spPr>
          <a:xfrm>
            <a:off x="4223792" y="1412776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考点一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65850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4473787"/>
              </p:ext>
            </p:extLst>
          </p:nvPr>
        </p:nvGraphicFramePr>
        <p:xfrm>
          <a:off x="742950" y="1879823"/>
          <a:ext cx="10620375" cy="3781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5" imgW="10631606" imgH="3775135" progId="Word.Document.12">
                  <p:embed/>
                </p:oleObj>
              </mc:Choice>
              <mc:Fallback>
                <p:oleObj name="文档" r:id="rId5" imgW="10631606" imgH="37751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" y="1879823"/>
                        <a:ext cx="10620375" cy="378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96"/>
          <p:cNvSpPr/>
          <p:nvPr>
            <p:custDataLst>
              <p:tags r:id="rId7"/>
            </p:custDataLst>
          </p:nvPr>
        </p:nvSpPr>
        <p:spPr>
          <a:xfrm>
            <a:off x="3143672" y="908720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262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439C5BC-78DD-0947-9E91-72FACC3841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63552" y="2924944"/>
            <a:ext cx="799288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zh-CN" sz="6000" b="1">
                <a:latin typeface="+mn-ea"/>
              </a:rPr>
              <a:t>含铁物质的转化与制备</a:t>
            </a:r>
          </a:p>
        </p:txBody>
      </p:sp>
      <p:sp>
        <p:nvSpPr>
          <p:cNvPr id="5" name="文本框 96"/>
          <p:cNvSpPr/>
          <p:nvPr>
            <p:custDataLst>
              <p:tags r:id="rId4"/>
            </p:custDataLst>
          </p:nvPr>
        </p:nvSpPr>
        <p:spPr>
          <a:xfrm>
            <a:off x="3863752" y="1772816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热点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强化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53477" y="1133453"/>
            <a:ext cx="1118713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从物质类别和物质所含核心元素的化合价两个角度总结、预测物质的性质是学习化学的重要方法之一。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070" y="2132856"/>
            <a:ext cx="5713546" cy="31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53477" y="2238405"/>
            <a:ext cx="5210475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横向变化体现了同价态、不同物质类别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氧化物、碱、盐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之间的转化。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碱性氧化物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都能溶于酸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转化为盐；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与碱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反应生成对应的碱；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453477" y="5525941"/>
            <a:ext cx="1118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kern="10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难溶性的碱易分解生成对应的氧化物，但难溶性的碱性氧化物一般不与水反应生成对应的碱。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7605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07369" y="1268760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纵向变化体现了不同价态、同物质类别之间的转化，主要体现物质的氧化性或还原性。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斜向变化体现了不同价态、不同物质类别之间的转化，主要体现物质的氧化性或还原性。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070" y="1196752"/>
            <a:ext cx="5713546" cy="31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63581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0475" y="1340768"/>
            <a:ext cx="114120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广东，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部分含铁物质的分类与相应化合价关系如图所示。下列推断不合理的是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D5EE1B0-1A18-D049-82AA-FB23E101FB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0475" y="2465512"/>
            <a:ext cx="1141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既可被氧化，也可被还原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加入浓碱液中制得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的胶体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可存在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的循环转化关系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080" y="2319513"/>
            <a:ext cx="4178821" cy="26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D02AD37-90F2-A642-B03C-24EBBE90CE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1197" y="3490160"/>
            <a:ext cx="7331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5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96"/>
          <p:cNvSpPr/>
          <p:nvPr>
            <p:custDataLst>
              <p:tags r:id="rId8"/>
            </p:custDataLst>
          </p:nvPr>
        </p:nvSpPr>
        <p:spPr>
          <a:xfrm>
            <a:off x="3791744" y="559008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45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23392" y="558943"/>
            <a:ext cx="10799436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图中所示铁元素不同化合价的物质：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</a:t>
            </a:r>
            <a:r>
              <a:rPr lang="en-US" altLang="zh-CN" sz="2400" kern="10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的盐类物质，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(SO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</a:t>
            </a:r>
            <a:r>
              <a:rPr lang="en-US" altLang="zh-CN" sz="2400" kern="10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的盐类物质，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</a:t>
            </a:r>
            <a:r>
              <a:rPr lang="en-US" altLang="zh-CN" sz="2400" kern="10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的盐类物质可发生反应生成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</a:t>
            </a:r>
            <a:r>
              <a:rPr lang="en-US" altLang="zh-CN" sz="2400" kern="10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的盐类物质，如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2FeCl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=3FeCl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不选；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</a:t>
            </a:r>
            <a:r>
              <a:rPr lang="en-US" altLang="zh-CN" sz="2400" kern="10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为铁元素的中间价态，既有还原性也有氧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化性，因此既可被氧化，也可被还原，故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不选；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</a:t>
            </a:r>
            <a:r>
              <a:rPr lang="en-US" altLang="zh-CN" sz="2400" kern="10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的盐类物质与浓碱液反应生成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沉淀，制备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胶体操作为向沸水中滴加饱和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溶液，继续煮沸至溶液呈红褐色，停止加热，故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选；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738020" y="4941168"/>
          <a:ext cx="10479087" cy="15351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6" imgW="10478318" imgH="1534694" progId="Word.Document.12">
                  <p:embed/>
                </p:oleObj>
              </mc:Choice>
              <mc:Fallback>
                <p:oleObj name="文档" r:id="rId6" imgW="10478318" imgH="15346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020" y="4941168"/>
                        <a:ext cx="10479087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494" y="2222554"/>
            <a:ext cx="2854191" cy="17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96"/>
          <p:cNvSpPr/>
          <p:nvPr>
            <p:custDataLst>
              <p:tags r:id="rId10"/>
            </p:custDataLst>
          </p:nvPr>
        </p:nvSpPr>
        <p:spPr>
          <a:xfrm>
            <a:off x="2927648" y="116632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67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3352" y="1118075"/>
            <a:ext cx="1152612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从某含有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的工业废液中回收铜并制备氯化铁晶体的流程如下，则下列说法正确的是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D5EE1B0-1A18-D049-82AA-FB23E101FB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3352" y="2294870"/>
            <a:ext cx="115261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试剂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是铁、试剂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是稀硫酸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、操作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、操作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所用仪器相同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试剂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是氯气，相应的反应为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pc="-8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用酸性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溶液可检验溶液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中是否还有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377" y="2009301"/>
            <a:ext cx="5614862" cy="21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D02AD37-90F2-A642-B03C-24EBBE90CE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5762" y="3329274"/>
            <a:ext cx="7331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5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7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23392" y="548680"/>
            <a:ext cx="1079943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试剂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是铁，加入过量的铁，可把铜全部置换出来，并把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还原为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，则通过操作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过滤得到的滤液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溶液，滤渣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为铜和过量的铁；由于最终得到的产品是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，故试剂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是稀盐酸，铜不与盐酸反应，铁与盐酸反应生成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，故通过操作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过滤可得到铜单质，滤液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溶液，在两次过滤得到的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溶液中通入氯气，发生反应：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，把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，然后通过操作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蒸发结晶并过滤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便可得到氯化铁晶体，蒸发结晶与过滤所使用的仪器不相同，故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中有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，酸性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溶液既可氧化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，又可氧化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，故用酸性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不可检验溶液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中是否还有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3014" y="4517084"/>
            <a:ext cx="4640382" cy="17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6"/>
          <p:cNvSpPr/>
          <p:nvPr>
            <p:custDataLst>
              <p:tags r:id="rId6"/>
            </p:custDataLst>
          </p:nvPr>
        </p:nvSpPr>
        <p:spPr>
          <a:xfrm>
            <a:off x="3575720" y="127963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704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0225" y="188640"/>
            <a:ext cx="1107637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若利用硫铁矿焙烧取硫后的废渣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主要成分为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SiO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，不考虑其他杂质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制取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·7H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，设计了如下流程：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D5EE1B0-1A18-D049-82AA-FB23E101FB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225" y="2676976"/>
            <a:ext cx="110763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溶解废渣选用的酸是稀硫酸，试剂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选用铁粉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中一定含有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SiO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，控制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是为了使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，进入固体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从溶液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·7H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产品的过程中，必须控制条件防止其被氧化和分解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若改变方案，在溶液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中直接加入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溶液至过量，得到的沉淀用硫酸溶解，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其溶液经结晶分离也可得到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·7H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974" y="1412776"/>
            <a:ext cx="6064053" cy="16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D02AD37-90F2-A642-B03C-24EBBE90CE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429" y="4797152"/>
            <a:ext cx="7331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5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6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95400" y="1868107"/>
            <a:ext cx="1058664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流程设计意图是用硫酸把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转化为硫酸盐，除去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SiO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，然后用试剂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X(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铁粉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还原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得到硫酸亚铁，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分离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采用的是调控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的方法，使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Al(OH)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沉淀从而与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分离，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容易被氧化，所以在制备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·7H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产品的过程中，要防止其被氧化和分解，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在溶液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中直接加过量的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得到的是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沉淀，沉淀经溶解、结晶分离得到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9613" y="491543"/>
            <a:ext cx="5512775" cy="149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6"/>
          <p:cNvSpPr/>
          <p:nvPr>
            <p:custDataLst>
              <p:tags r:id="rId6"/>
            </p:custDataLst>
          </p:nvPr>
        </p:nvSpPr>
        <p:spPr>
          <a:xfrm>
            <a:off x="361323" y="887438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9326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335360" y="798612"/>
            <a:ext cx="109037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b="1" kern="100">
                <a:latin typeface="+mj-ea"/>
                <a:ea typeface="+mj-ea"/>
              </a:rPr>
              <a:t>1.</a:t>
            </a:r>
            <a:r>
              <a:rPr lang="zh-CN" altLang="zh-CN" sz="2400" b="1" kern="100">
                <a:latin typeface="+mj-ea"/>
                <a:ea typeface="+mj-ea"/>
                <a:cs typeface="Times New Roman" panose="02020603050405020304" pitchFamily="18" charset="0"/>
              </a:rPr>
              <a:t>铁盐与亚铁盐</a:t>
            </a:r>
            <a:endParaRPr lang="zh-CN" altLang="zh-CN" sz="2400" kern="100">
              <a:effectLst/>
              <a:latin typeface="+mj-ea"/>
              <a:ea typeface="+mj-ea"/>
              <a:cs typeface="Courier New" panose="02070309020205020404" pitchFamily="49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7773110"/>
              </p:ext>
            </p:extLst>
          </p:nvPr>
        </p:nvGraphicFramePr>
        <p:xfrm>
          <a:off x="434585" y="1472143"/>
          <a:ext cx="11322830" cy="4937760"/>
        </p:xfrm>
        <a:graphic>
          <a:graphicData uri="http://schemas.openxmlformats.org/drawingml/2006/table">
            <a:tbl>
              <a:tblPr/>
              <a:tblGrid>
                <a:gridCol w="1547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1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50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亚铁盐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(Fe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铁盐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(Fe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13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浅绿色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黄色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586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氧化性与还原性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既有氧化性，又有还原性，以还原性为主，如在酸性条件下能被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氧化，反应的离子方程式分别为</a:t>
                      </a: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en-US" altLang="zh-CN" sz="2400" kern="100" baseline="300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一般表现为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性，如能溶解铜，反应的离子方程式为</a:t>
                      </a: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19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水解性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水解呈酸性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极易水解，只存在于酸性较强的溶液中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94562024"/>
              </p:ext>
            </p:extLst>
          </p:nvPr>
        </p:nvGraphicFramePr>
        <p:xfrm>
          <a:off x="5669285" y="3112393"/>
          <a:ext cx="1120775" cy="6873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8" imgW="1121121" imgH="686894" progId="Word.Document.12">
                  <p:embed/>
                </p:oleObj>
              </mc:Choice>
              <mc:Fallback>
                <p:oleObj name="文档" r:id="rId8" imgW="1121121" imgH="6868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9285" y="3112393"/>
                        <a:ext cx="112077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4868281" y="3668365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2063552" y="4191471"/>
            <a:ext cx="246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181413891"/>
              </p:ext>
            </p:extLst>
          </p:nvPr>
        </p:nvGraphicFramePr>
        <p:xfrm>
          <a:off x="4943872" y="4157389"/>
          <a:ext cx="3121025" cy="611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13" imgW="3120782" imgH="610452" progId="Word.Document.12">
                  <p:embed/>
                </p:oleObj>
              </mc:Choice>
              <mc:Fallback>
                <p:oleObj name="文档" r:id="rId13" imgW="3120782" imgH="61045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3872" y="4157389"/>
                        <a:ext cx="31210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>
            <p:custDataLst>
              <p:tags r:id="rId15"/>
            </p:custDataLst>
          </p:nvPr>
        </p:nvSpPr>
        <p:spPr>
          <a:xfrm>
            <a:off x="2063552" y="4748485"/>
            <a:ext cx="3524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=3Fe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6"/>
            </p:custDataLst>
          </p:nvPr>
        </p:nvSpPr>
        <p:spPr>
          <a:xfrm>
            <a:off x="9606736" y="284346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17"/>
            </p:custDataLst>
          </p:nvPr>
        </p:nvSpPr>
        <p:spPr>
          <a:xfrm>
            <a:off x="8760296" y="3972743"/>
            <a:ext cx="278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=Cu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8"/>
            </p:custDataLst>
          </p:nvPr>
        </p:nvSpPr>
        <p:spPr>
          <a:xfrm>
            <a:off x="8049741" y="452817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文本框 96"/>
          <p:cNvSpPr/>
          <p:nvPr>
            <p:custDataLst>
              <p:tags r:id="rId19"/>
            </p:custDataLst>
          </p:nvPr>
        </p:nvSpPr>
        <p:spPr>
          <a:xfrm>
            <a:off x="4367808" y="409774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204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9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877" y="188640"/>
            <a:ext cx="11299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高铁酸钠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为紫色固体，易溶于水，微溶于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溶液，具有强氧化性，可以杀菌消毒，是一种新型、高效、多功能的水处理剂。某化学实验小组利用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在碱性介质中与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溶液的反应制备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并探究其性质，实验装置如图所示。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790" y="2134379"/>
            <a:ext cx="5104420" cy="24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72877" y="4311094"/>
            <a:ext cx="110076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请回答下列问题：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橡胶管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，装置甲中反应的化学方程式为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3204744" y="491988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平衡气压，便于浓盐酸顺利流下</a:t>
            </a:r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775520" y="5281727"/>
          <a:ext cx="6521450" cy="904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10" imgW="6521787" imgH="905556" progId="Word.Document.12">
                  <p:embed/>
                </p:oleObj>
              </mc:Choice>
              <mc:Fallback>
                <p:oleObj name="文档" r:id="rId10" imgW="6521787" imgH="90555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5520" y="5281727"/>
                        <a:ext cx="6521450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43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85875" y="3429000"/>
            <a:ext cx="10586645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由实验装置图可知，装置甲中橡胶管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的作用是平衡气压，便于浓盐酸顺利流下；装置甲中二氧化锰与浓盐酸共热反应生成氯化锰、氯气和水，反应的化学方程式为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4HCl(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浓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)            MnCl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2H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790" y="908720"/>
            <a:ext cx="5104420" cy="24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4278110" y="4491014"/>
          <a:ext cx="1370013" cy="7953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8" imgW="1370089" imgH="794701" progId="Word.Document.12">
                  <p:embed/>
                </p:oleObj>
              </mc:Choice>
              <mc:Fallback>
                <p:oleObj name="文档" r:id="rId8" imgW="1370089" imgH="79470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8110" y="4491014"/>
                        <a:ext cx="1370013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96"/>
          <p:cNvSpPr/>
          <p:nvPr>
            <p:custDataLst>
              <p:tags r:id="rId10"/>
            </p:custDataLst>
          </p:nvPr>
        </p:nvSpPr>
        <p:spPr>
          <a:xfrm>
            <a:off x="839416" y="876938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0319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877" y="3906922"/>
            <a:ext cx="11299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若去掉装置乙，其不足之处为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当装置丁中出现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现象时，关闭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；此时向装置丙中加入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569" y="1025608"/>
            <a:ext cx="5614862" cy="26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4871864" y="3966764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挥发出的氯化氢与氢氧化钠溶液反应，干扰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416421" y="450957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的制备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845750" y="510389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溶液变为红色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7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85875" y="4026946"/>
            <a:ext cx="10586645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若装置甲中生成的氯气将装置中的空气完全排出后，过量的氯气将氯化亚铁氧化为氯化铁，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与溶液中的硫氰化钾反应生成硫氰化铁，使溶液变为红色。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790" y="1196752"/>
            <a:ext cx="5104420" cy="24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96"/>
          <p:cNvSpPr/>
          <p:nvPr>
            <p:custDataLst>
              <p:tags r:id="rId6"/>
            </p:custDataLst>
          </p:nvPr>
        </p:nvSpPr>
        <p:spPr>
          <a:xfrm>
            <a:off x="983432" y="764704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706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877" y="3956863"/>
            <a:ext cx="11299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装置丙中生成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569" y="1097616"/>
            <a:ext cx="5614862" cy="26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6151611" y="3965916"/>
          <a:ext cx="5561013" cy="698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8" imgW="5576232" imgH="697163" progId="Word.Document.12">
                  <p:embed/>
                </p:oleObj>
              </mc:Choice>
              <mc:Fallback>
                <p:oleObj name="文档" r:id="rId8" imgW="5576232" imgH="69716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51611" y="3965916"/>
                        <a:ext cx="5561013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407368" y="4559144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3Cl</a:t>
            </a:r>
            <a:r>
              <a:rPr lang="zh-CN" altLang="zh-CN" sz="24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5H</a:t>
            </a:r>
            <a:r>
              <a:rPr lang="en-US" altLang="zh-CN" sz="24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47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790" y="1196752"/>
            <a:ext cx="5104420" cy="24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899319" y="3717032"/>
          <a:ext cx="10393363" cy="1951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7" imgW="10393378" imgH="1950400" progId="Word.Document.12">
                  <p:embed/>
                </p:oleObj>
              </mc:Choice>
              <mc:Fallback>
                <p:oleObj name="文档" r:id="rId7" imgW="10393378" imgH="19504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319" y="3717032"/>
                        <a:ext cx="10393363" cy="19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96"/>
          <p:cNvSpPr/>
          <p:nvPr>
            <p:custDataLst>
              <p:tags r:id="rId9"/>
            </p:custDataLst>
          </p:nvPr>
        </p:nvSpPr>
        <p:spPr>
          <a:xfrm>
            <a:off x="1127448" y="764704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143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D5EE1B0-1A18-D049-82AA-FB23E101FB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877" y="3429000"/>
            <a:ext cx="112990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反应后，向装置丙中加入饱和的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溶液，析出紫色晶体，过滤、洗涤、干燥。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取少量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晶体加入浑浊的泥浆水中，泥浆水很快澄清，同时产生气体。请结合化学方程式分析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的净水原理：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569" y="620688"/>
            <a:ext cx="5614862" cy="26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5222851" y="3507603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283269" y="5013176"/>
            <a:ext cx="11288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                                Na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与水反应生成氢氧化铁胶体和氧气：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4Na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=4Fe(OH)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8NaOH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，氢氧化铁胶体能吸附水中的泥浆达到净水的作用</a:t>
            </a:r>
            <a:endParaRPr lang="zh-CN" altLang="en-US"/>
          </a:p>
        </p:txBody>
      </p:sp>
      <p:pic>
        <p:nvPicPr>
          <p:cNvPr id="6147" name="New picture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28400" y="10706100"/>
            <a:ext cx="3429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36982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07368" y="1424966"/>
            <a:ext cx="11126669" cy="40202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其他常见铁盐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绿矾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·7H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：一种重要的还原剂，可用作补血剂及植物的补铁剂。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铁铵矾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[NH</a:t>
            </a:r>
            <a:r>
              <a:rPr lang="en-US" altLang="zh-CN" sz="2400" kern="100" spc="-5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400" kern="100" spc="-5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5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·12H</a:t>
            </a:r>
            <a:r>
              <a:rPr lang="en-US" altLang="zh-CN" sz="2400" kern="100" spc="-5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O]</a:t>
            </a:r>
            <a:r>
              <a:rPr lang="zh-CN" altLang="zh-CN" sz="2400" kern="100" spc="-5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：无色晶体，易溶于水，常用作化学分析试剂、药物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和织物媒染剂。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赤血盐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{K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[Fe(CN)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]}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：红色晶体，能溶于水，常用于检验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，生成蓝色沉淀。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高铁酸钾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：暗紫色晶体，具有强氧化性，可用作水体的杀菌、消毒剂或高容量电池材料。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7754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28474" y="586780"/>
            <a:ext cx="29562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j-ea"/>
                <a:ea typeface="+mj-ea"/>
                <a:cs typeface="Courier New" panose="02070309020205020404" pitchFamily="49" charset="0"/>
              </a:rPr>
              <a:t>3.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的检验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28474" y="213658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7" y="1320336"/>
            <a:ext cx="8285182" cy="2377646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3606934" y="3112393"/>
            <a:ext cx="5575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[Fe(CN)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kern="100" baseline="30000">
                <a:solidFill>
                  <a:srgbClr val="C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=KFe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[Fe(CN)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z="2400" kern="100">
                <a:solidFill>
                  <a:srgbClr val="C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↓</a:t>
            </a:r>
            <a:endParaRPr lang="zh-CN" altLang="en-US">
              <a:solidFill>
                <a:srgbClr val="C00000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6117689" y="141277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</a:rPr>
              <a:t>溶液变红</a:t>
            </a: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441741" y="206513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</a:rPr>
              <a:t>灰绿色</a:t>
            </a: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089566" y="206513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</a:rPr>
              <a:t>红褐色</a:t>
            </a: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328474" y="4839637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endParaRPr lang="zh-CN" altLang="en-US"/>
          </a:p>
        </p:txBody>
      </p:sp>
      <p:pic>
        <p:nvPicPr>
          <p:cNvPr id="96274" name="Picture 1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47" y="3870667"/>
            <a:ext cx="4372338" cy="205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3581058" y="392353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</a:rPr>
              <a:t>溶液变红</a:t>
            </a: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3441229" y="478658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</a:rPr>
              <a:t>红褐色沉淀</a:t>
            </a:r>
          </a:p>
        </p:txBody>
      </p:sp>
      <p:sp>
        <p:nvSpPr>
          <p:cNvPr id="29" name="矩形 28"/>
          <p:cNvSpPr/>
          <p:nvPr>
            <p:custDataLst>
              <p:tags r:id="rId16"/>
            </p:custDataLst>
          </p:nvPr>
        </p:nvSpPr>
        <p:spPr>
          <a:xfrm>
            <a:off x="3710910" y="540608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</a:rPr>
              <a:t>显紫色</a:t>
            </a:r>
          </a:p>
        </p:txBody>
      </p:sp>
    </p:spTree>
    <p:extLst>
      <p:ext uri="{BB962C8B-B14F-4D97-AF65-F5344CB8AC3E}">
        <p14:creationId xmlns:p14="http://schemas.microsoft.com/office/powerpoint/2010/main" val="73746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76955" y="1791866"/>
            <a:ext cx="8113776" cy="6222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的混合溶液中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的检验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88318" y="2800002"/>
            <a:ext cx="1415772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66389989"/>
              </p:ext>
            </p:extLst>
          </p:nvPr>
        </p:nvGraphicFramePr>
        <p:xfrm>
          <a:off x="1798410" y="2498154"/>
          <a:ext cx="3006725" cy="868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8" imgW="3006691" imgH="867902" progId="Word.Document.12">
                  <p:embed/>
                </p:oleObj>
              </mc:Choice>
              <mc:Fallback>
                <p:oleObj name="文档" r:id="rId8" imgW="3006691" imgH="86790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8410" y="2498154"/>
                        <a:ext cx="300672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191367" y="275237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溶液变红色，说明含有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388318" y="3765928"/>
            <a:ext cx="1415772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07836780"/>
              </p:ext>
            </p:extLst>
          </p:nvPr>
        </p:nvGraphicFramePr>
        <p:xfrm>
          <a:off x="1798410" y="3489498"/>
          <a:ext cx="2501900" cy="1163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13" imgW="2501737" imgH="1163573" progId="Word.Document.12">
                  <p:embed/>
                </p:oleObj>
              </mc:Choice>
              <mc:Fallback>
                <p:oleObj name="文档" r:id="rId13" imgW="2501737" imgH="116357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98410" y="3489498"/>
                        <a:ext cx="250190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>
            <p:custDataLst>
              <p:tags r:id="rId15"/>
            </p:custDataLst>
          </p:nvPr>
        </p:nvSpPr>
        <p:spPr>
          <a:xfrm>
            <a:off x="3710211" y="3750649"/>
            <a:ext cx="6777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溶液紫红色褪去，说明含有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6"/>
            </p:custDataLst>
          </p:nvPr>
        </p:nvSpPr>
        <p:spPr>
          <a:xfrm>
            <a:off x="7384013" y="271427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9048328" y="37086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6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4564" y="1517007"/>
            <a:ext cx="11299010" cy="401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氢氧化铁与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HI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溶液仅能发生中和反应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中性溶液中可能大量存在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酸性条件下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样品溶于稀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后，滴加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溶液，溶液变红，则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晶体已氧化变质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用酸性高锰酸钾溶液检验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溶液中是否含有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6679224"/>
              </p:ext>
            </p:extLst>
          </p:nvPr>
        </p:nvGraphicFramePr>
        <p:xfrm>
          <a:off x="6403082" y="2132856"/>
          <a:ext cx="1254125" cy="7731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6" imgW="1254287" imgH="772710" progId="Word.Document.12">
                  <p:embed/>
                </p:oleObj>
              </mc:Choice>
              <mc:Fallback>
                <p:oleObj name="文档" r:id="rId6" imgW="1254287" imgH="772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3082" y="2132856"/>
                        <a:ext cx="1254125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5692527" y="155853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7176120" y="210428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10861314" y="321218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1775520" y="429309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7672392" y="48423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96"/>
          <p:cNvSpPr/>
          <p:nvPr>
            <p:custDataLst>
              <p:tags r:id="rId13"/>
            </p:custDataLst>
          </p:nvPr>
        </p:nvSpPr>
        <p:spPr>
          <a:xfrm>
            <a:off x="3863752" y="660608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辨析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288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427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519" y="474057"/>
            <a:ext cx="1871666" cy="5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545" y="1307229"/>
            <a:ext cx="11521280" cy="39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5" b="1">
                <a:latin typeface="Arial" pitchFamily="34" charset="0"/>
              </a:rPr>
              <a:t>	</a:t>
            </a:r>
            <a:r>
              <a:rPr lang="en-US" altLang="zh-CN" sz="2406" b="1">
                <a:solidFill>
                  <a:srgbClr val="000000"/>
                </a:solidFill>
              </a:rPr>
              <a:t>(1)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向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FeC</a:t>
            </a:r>
            <a:r>
              <a:rPr lang="en-US" altLang="zh-CN" sz="2406" b="1">
                <a:solidFill>
                  <a:srgbClr val="000000"/>
                </a:solidFill>
              </a:rPr>
              <a:t>l</a:t>
            </a:r>
            <a:r>
              <a:rPr lang="en-US" altLang="zh-CN" sz="2406" b="1" baseline="-25000">
                <a:solidFill>
                  <a:srgbClr val="000000"/>
                </a:solidFill>
              </a:rPr>
              <a:t>3</a:t>
            </a:r>
            <a:r>
              <a:rPr lang="en-US" altLang="zh-CN" sz="1604" b="1">
                <a:solidFill>
                  <a:srgbClr val="000000"/>
                </a:solidFill>
              </a:rPr>
              <a:t>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溶液中通入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H</a:t>
            </a:r>
            <a:r>
              <a:rPr lang="en-US" altLang="zh-CN" sz="2406" b="1" baseline="-25000">
                <a:solidFill>
                  <a:srgbClr val="000000"/>
                </a:solidFill>
              </a:rPr>
              <a:t>2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S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气体，生成淡黄色沉淀；向</a:t>
            </a:r>
            <a:r>
              <a:rPr lang="en-US" altLang="zh-CN" sz="2406" b="1" smtClean="0">
                <a:solidFill>
                  <a:srgbClr val="000000"/>
                </a:solidFill>
                <a:ea typeface="仿宋_GB2312" pitchFamily="49" charset="-122"/>
              </a:rPr>
              <a:t>FeCl</a:t>
            </a:r>
            <a:r>
              <a:rPr lang="en-US" altLang="zh-CN" sz="2406" b="1" baseline="-25000" smtClean="0">
                <a:solidFill>
                  <a:srgbClr val="000000"/>
                </a:solidFill>
              </a:rPr>
              <a:t>3</a:t>
            </a:r>
            <a:r>
              <a:rPr lang="zh-CN" altLang="en-US" sz="2406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中加入几滴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Na</a:t>
            </a:r>
            <a:r>
              <a:rPr lang="en-US" altLang="zh-CN" sz="2406" b="1" baseline="-25000">
                <a:solidFill>
                  <a:srgbClr val="000000"/>
                </a:solidFill>
              </a:rPr>
              <a:t>2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S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溶液，生成淡黄色沉淀，当加入的 </a:t>
            </a:r>
            <a:r>
              <a:rPr lang="en-US" altLang="zh-CN" sz="2406" b="1" smtClean="0">
                <a:solidFill>
                  <a:srgbClr val="000000"/>
                </a:solidFill>
                <a:ea typeface="仿宋_GB2312" pitchFamily="49" charset="-122"/>
              </a:rPr>
              <a:t>Na</a:t>
            </a:r>
            <a:r>
              <a:rPr lang="en-US" altLang="zh-CN" sz="2406" b="1" baseline="-25000" smtClean="0">
                <a:solidFill>
                  <a:srgbClr val="000000"/>
                </a:solidFill>
              </a:rPr>
              <a:t>2</a:t>
            </a:r>
            <a:r>
              <a:rPr lang="en-US" altLang="zh-CN" sz="2406" b="1" smtClean="0">
                <a:solidFill>
                  <a:srgbClr val="000000"/>
                </a:solidFill>
                <a:ea typeface="仿宋_GB2312" pitchFamily="49" charset="-122"/>
              </a:rPr>
              <a:t>S</a:t>
            </a:r>
            <a:r>
              <a:rPr lang="zh-CN" altLang="en-US" sz="2406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过量时，又生成黑色沉淀</a:t>
            </a:r>
            <a:r>
              <a:rPr lang="zh-CN" altLang="en-US" sz="2406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。</a:t>
            </a:r>
            <a:endParaRPr lang="en-US" altLang="zh-CN" sz="2406" b="1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6" b="1" smtClean="0">
                <a:solidFill>
                  <a:srgbClr val="000000"/>
                </a:solidFill>
                <a:ea typeface="仿宋_GB2312" pitchFamily="49" charset="-122"/>
              </a:rPr>
              <a:t>(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2)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将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FeCl</a:t>
            </a:r>
            <a:r>
              <a:rPr lang="en-US" altLang="zh-CN" sz="2406" b="1" baseline="-25000">
                <a:solidFill>
                  <a:srgbClr val="000000"/>
                </a:solidFill>
              </a:rPr>
              <a:t>3</a:t>
            </a:r>
            <a:r>
              <a:rPr lang="en-US" altLang="zh-CN" sz="1604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6" b="1">
                <a:solidFill>
                  <a:srgbClr val="000000"/>
                </a:solidFill>
                <a:ea typeface="仿宋_GB2312" pitchFamily="49" charset="-122"/>
              </a:rPr>
              <a:t>溶液滴入淀粉</a:t>
            </a:r>
            <a:r>
              <a:rPr lang="zh-CN" altLang="en-US" sz="2406" b="1" smtClean="0">
                <a:solidFill>
                  <a:srgbClr val="000000"/>
                </a:solidFill>
                <a:ea typeface="仿宋_GB2312" pitchFamily="49" charset="-122"/>
              </a:rPr>
              <a:t>碘化钾</a:t>
            </a:r>
            <a:r>
              <a:rPr lang="zh-CN" altLang="en-US" sz="2406" b="1">
                <a:solidFill>
                  <a:srgbClr val="000000"/>
                </a:solidFill>
                <a:ea typeface="仿宋_GB2312" pitchFamily="49" charset="-122"/>
              </a:rPr>
              <a:t>溶液中，溶液变成蓝色</a:t>
            </a:r>
            <a:r>
              <a:rPr lang="zh-CN" altLang="en-US" sz="2406" b="1" smtClean="0">
                <a:solidFill>
                  <a:srgbClr val="000000"/>
                </a:solidFill>
                <a:ea typeface="仿宋_GB2312" pitchFamily="49" charset="-122"/>
              </a:rPr>
              <a:t>。</a:t>
            </a:r>
            <a:endParaRPr lang="en-US" altLang="zh-CN" sz="2406" b="1" smtClean="0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6" b="1" smtClean="0">
                <a:solidFill>
                  <a:srgbClr val="000000"/>
                </a:solidFill>
              </a:rPr>
              <a:t>(</a:t>
            </a:r>
            <a:r>
              <a:rPr lang="en-US" altLang="zh-CN" sz="2406" b="1">
                <a:solidFill>
                  <a:srgbClr val="000000"/>
                </a:solidFill>
              </a:rPr>
              <a:t>3)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向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FeCl</a:t>
            </a:r>
            <a:r>
              <a:rPr lang="en-US" altLang="zh-CN" sz="2406" b="1" baseline="-25000">
                <a:solidFill>
                  <a:srgbClr val="000000"/>
                </a:solidFill>
              </a:rPr>
              <a:t>3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溶液中滴入苯酚溶液</a:t>
            </a:r>
            <a:r>
              <a:rPr lang="zh-CN" altLang="en-US" sz="2406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，溶液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变成紫色。将饱和</a:t>
            </a:r>
            <a:r>
              <a:rPr lang="en-US" altLang="zh-CN" sz="2406" b="1">
                <a:solidFill>
                  <a:srgbClr val="000000"/>
                </a:solidFill>
              </a:rPr>
              <a:t>FeCl</a:t>
            </a:r>
            <a:r>
              <a:rPr lang="en-US" altLang="zh-CN" sz="2406" b="1" baseline="-25000">
                <a:solidFill>
                  <a:srgbClr val="000000"/>
                </a:solidFill>
              </a:rPr>
              <a:t>3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溶液滴入沸水中，生成</a:t>
            </a:r>
            <a:r>
              <a:rPr lang="zh-CN" altLang="en-US" sz="2406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红褐色</a:t>
            </a:r>
            <a:r>
              <a:rPr lang="en-US" altLang="zh-CN" sz="2406" b="1" smtClean="0">
                <a:solidFill>
                  <a:srgbClr val="000000"/>
                </a:solidFill>
                <a:ea typeface="仿宋_GB2312" pitchFamily="49" charset="-122"/>
              </a:rPr>
              <a:t>Fe(OH)</a:t>
            </a:r>
            <a:r>
              <a:rPr lang="en-US" altLang="zh-CN" sz="2406" b="1" baseline="-25000" smtClean="0">
                <a:solidFill>
                  <a:srgbClr val="000000"/>
                </a:solidFill>
              </a:rPr>
              <a:t>3</a:t>
            </a:r>
            <a:r>
              <a:rPr lang="en-US" altLang="zh-CN" sz="1604" b="1" smtClean="0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胶体</a:t>
            </a:r>
            <a:r>
              <a:rPr lang="zh-CN" altLang="en-US" sz="2406" b="1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。</a:t>
            </a:r>
            <a:endParaRPr lang="en-US" altLang="zh-CN" sz="2406" b="1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6" b="1" smtClean="0">
                <a:solidFill>
                  <a:srgbClr val="000000"/>
                </a:solidFill>
                <a:ea typeface="仿宋_GB2312" pitchFamily="49" charset="-122"/>
              </a:rPr>
              <a:t>(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4)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向少量酸性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KMnO</a:t>
            </a:r>
            <a:r>
              <a:rPr lang="en-US" altLang="zh-CN" sz="2406" b="1" baseline="-25000">
                <a:solidFill>
                  <a:srgbClr val="000000"/>
                </a:solidFill>
              </a:rPr>
              <a:t>4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溶液中加入 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FeSO</a:t>
            </a:r>
            <a:r>
              <a:rPr lang="en-US" altLang="zh-CN" sz="2406" b="1" baseline="-25000">
                <a:solidFill>
                  <a:srgbClr val="000000"/>
                </a:solidFill>
              </a:rPr>
              <a:t>4</a:t>
            </a:r>
            <a:r>
              <a:rPr lang="en-US" altLang="zh-CN" sz="1604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6" b="1">
                <a:solidFill>
                  <a:srgbClr val="000000"/>
                </a:solidFill>
                <a:ea typeface="仿宋_GB2312" pitchFamily="49" charset="-122"/>
              </a:rPr>
              <a:t>溶液</a:t>
            </a:r>
            <a:r>
              <a:rPr lang="zh-CN" altLang="en-US" sz="2406" b="1" smtClean="0">
                <a:solidFill>
                  <a:srgbClr val="000000"/>
                </a:solidFill>
                <a:ea typeface="仿宋_GB2312" pitchFamily="49" charset="-122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若溶液紫红色褪去，证明</a:t>
            </a:r>
            <a:r>
              <a:rPr lang="en-US" altLang="zh-CN" sz="2800" b="1">
                <a:solidFill>
                  <a:srgbClr val="000000"/>
                </a:solidFill>
              </a:rPr>
              <a:t>Fe</a:t>
            </a:r>
            <a:r>
              <a:rPr lang="en-US" altLang="zh-CN" sz="2800" b="1" baseline="30000">
                <a:solidFill>
                  <a:srgbClr val="000000"/>
                </a:solidFill>
              </a:rPr>
              <a:t>2+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具有还原性。反应原理为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MnO</a:t>
            </a:r>
            <a:r>
              <a:rPr lang="en-US" altLang="zh-CN" sz="2800" b="1" baseline="-25000">
                <a:solidFill>
                  <a:srgbClr val="000000"/>
                </a:solidFill>
              </a:rPr>
              <a:t>4 </a:t>
            </a:r>
            <a:r>
              <a:rPr lang="zh-CN" altLang="en-US" sz="2800" b="1" smtClean="0">
                <a:solidFill>
                  <a:srgbClr val="000000"/>
                </a:solidFill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</a:rPr>
              <a:t> 5Fe</a:t>
            </a:r>
            <a:r>
              <a:rPr lang="en-US" altLang="zh-CN" sz="2800" b="1" baseline="30000">
                <a:solidFill>
                  <a:srgbClr val="000000"/>
                </a:solidFill>
              </a:rPr>
              <a:t>2</a:t>
            </a:r>
            <a:r>
              <a:rPr lang="zh-CN" altLang="en-US" sz="2800" b="1" baseline="30000">
                <a:solidFill>
                  <a:srgbClr val="000000"/>
                </a:solidFill>
              </a:rPr>
              <a:t>＋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8H</a:t>
            </a:r>
            <a:r>
              <a:rPr lang="zh-CN" altLang="en-US" sz="2800" b="1" baseline="30000">
                <a:solidFill>
                  <a:srgbClr val="000000"/>
                </a:solidFill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===5Fe</a:t>
            </a:r>
            <a:r>
              <a:rPr lang="en-US" altLang="zh-CN" sz="2800" b="1" baseline="30000">
                <a:solidFill>
                  <a:srgbClr val="000000"/>
                </a:solidFill>
              </a:rPr>
              <a:t>3</a:t>
            </a:r>
            <a:r>
              <a:rPr lang="zh-CN" altLang="en-US" sz="2800" b="1" baseline="30000">
                <a:solidFill>
                  <a:srgbClr val="000000"/>
                </a:solidFill>
              </a:rPr>
              <a:t>＋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Mn</a:t>
            </a:r>
            <a:r>
              <a:rPr lang="en-US" altLang="zh-CN" sz="2800" b="1" baseline="30000">
                <a:solidFill>
                  <a:srgbClr val="000000"/>
                </a:solidFill>
              </a:rPr>
              <a:t>2</a:t>
            </a:r>
            <a:r>
              <a:rPr lang="zh-CN" altLang="en-US" sz="2800" b="1" baseline="30000">
                <a:solidFill>
                  <a:srgbClr val="000000"/>
                </a:solidFill>
              </a:rPr>
              <a:t>＋</a:t>
            </a:r>
            <a:r>
              <a:rPr lang="zh-CN" altLang="en-US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4H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2800" b="1" smtClean="0">
                <a:solidFill>
                  <a:srgbClr val="000000"/>
                </a:solidFill>
                <a:ea typeface="仿宋_GB2312" pitchFamily="49" charset="-122"/>
              </a:rPr>
              <a:t>。</a:t>
            </a:r>
            <a:endParaRPr lang="zh-CN" altLang="en-US" sz="2800" b="1">
              <a:solidFill>
                <a:srgbClr val="000000"/>
              </a:solidFill>
              <a:ea typeface="仿宋_GB2312" pitchFamily="49" charset="-122"/>
            </a:endParaRPr>
          </a:p>
        </p:txBody>
      </p:sp>
      <p:grpSp>
        <p:nvGrpSpPr>
          <p:cNvPr id="54276" name="组合 6"/>
          <p:cNvGrpSpPr/>
          <p:nvPr>
            <p:custDataLst>
              <p:tags r:id="rId6"/>
            </p:custDataLst>
          </p:nvPr>
        </p:nvGrpSpPr>
        <p:grpSpPr>
          <a:xfrm>
            <a:off x="1991544" y="4119779"/>
            <a:ext cx="8552051" cy="1175016"/>
            <a:chOff x="405750" y="4109288"/>
            <a:chExt cx="8529519" cy="1172024"/>
          </a:xfrm>
        </p:grpSpPr>
        <p:sp>
          <p:nvSpPr>
            <p:cNvPr id="54277" name="Text Box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5750" y="4109288"/>
              <a:ext cx="65" cy="359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3158"/>
                </a:lnSpc>
              </a:pPr>
              <a:endParaRPr lang="zh-CN" altLang="en-US" sz="1805">
                <a:solidFill>
                  <a:srgbClr val="000000"/>
                </a:solidFill>
                <a:ea typeface="仿宋_GB2312" pitchFamily="49" charset="-122"/>
              </a:endParaRPr>
            </a:p>
          </p:txBody>
        </p:sp>
        <p:sp>
          <p:nvSpPr>
            <p:cNvPr id="54278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071669" y="5003800"/>
              <a:ext cx="863600" cy="27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5" baseline="30000"/>
                <a:t>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1302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583"/>
</p:tagLst>
</file>

<file path=ppt/tags/tag10.xml><?xml version="1.0" encoding="utf-8"?>
<p:tagLst xmlns:p="http://schemas.openxmlformats.org/presentationml/2006/main">
  <p:tag name="AS_UNIQUEID" val="2592"/>
</p:tagLst>
</file>

<file path=ppt/tags/tag100.xml><?xml version="1.0" encoding="utf-8"?>
<p:tagLst xmlns:p="http://schemas.openxmlformats.org/presentationml/2006/main">
  <p:tag name="AS_UNIQUEID" val="2682"/>
</p:tagLst>
</file>

<file path=ppt/tags/tag101.xml><?xml version="1.0" encoding="utf-8"?>
<p:tagLst xmlns:p="http://schemas.openxmlformats.org/presentationml/2006/main">
  <p:tag name="AS_UNIQUEID" val="2683"/>
</p:tagLst>
</file>

<file path=ppt/tags/tag102.xml><?xml version="1.0" encoding="utf-8"?>
<p:tagLst xmlns:p="http://schemas.openxmlformats.org/presentationml/2006/main">
  <p:tag name="AS_UNIQUEID" val="2684"/>
</p:tagLst>
</file>

<file path=ppt/tags/tag103.xml><?xml version="1.0" encoding="utf-8"?>
<p:tagLst xmlns:p="http://schemas.openxmlformats.org/presentationml/2006/main">
  <p:tag name="AS_UNIQUEID" val="2685"/>
</p:tagLst>
</file>

<file path=ppt/tags/tag104.xml><?xml version="1.0" encoding="utf-8"?>
<p:tagLst xmlns:p="http://schemas.openxmlformats.org/presentationml/2006/main">
  <p:tag name="AS_UNIQUEID" val="2686"/>
</p:tagLst>
</file>

<file path=ppt/tags/tag105.xml><?xml version="1.0" encoding="utf-8"?>
<p:tagLst xmlns:p="http://schemas.openxmlformats.org/presentationml/2006/main">
  <p:tag name="AS_UNIQUEID" val="2687"/>
</p:tagLst>
</file>

<file path=ppt/tags/tag106.xml><?xml version="1.0" encoding="utf-8"?>
<p:tagLst xmlns:p="http://schemas.openxmlformats.org/presentationml/2006/main">
  <p:tag name="AS_UNIQUEID" val="2688"/>
</p:tagLst>
</file>

<file path=ppt/tags/tag107.xml><?xml version="1.0" encoding="utf-8"?>
<p:tagLst xmlns:p="http://schemas.openxmlformats.org/presentationml/2006/main">
  <p:tag name="AS_UNIQUEID" val="2689"/>
</p:tagLst>
</file>

<file path=ppt/tags/tag108.xml><?xml version="1.0" encoding="utf-8"?>
<p:tagLst xmlns:p="http://schemas.openxmlformats.org/presentationml/2006/main">
  <p:tag name="AS_UNIQUEID" val="2690"/>
</p:tagLst>
</file>

<file path=ppt/tags/tag109.xml><?xml version="1.0" encoding="utf-8"?>
<p:tagLst xmlns:p="http://schemas.openxmlformats.org/presentationml/2006/main">
  <p:tag name="AS_UNIQUEID" val="2691"/>
</p:tagLst>
</file>

<file path=ppt/tags/tag11.xml><?xml version="1.0" encoding="utf-8"?>
<p:tagLst xmlns:p="http://schemas.openxmlformats.org/presentationml/2006/main">
  <p:tag name="AS_UNIQUEID" val="2593"/>
</p:tagLst>
</file>

<file path=ppt/tags/tag110.xml><?xml version="1.0" encoding="utf-8"?>
<p:tagLst xmlns:p="http://schemas.openxmlformats.org/presentationml/2006/main">
  <p:tag name="AS_UNIQUEID" val="2692"/>
</p:tagLst>
</file>

<file path=ppt/tags/tag111.xml><?xml version="1.0" encoding="utf-8"?>
<p:tagLst xmlns:p="http://schemas.openxmlformats.org/presentationml/2006/main">
  <p:tag name="AS_UNIQUEID" val="2693"/>
</p:tagLst>
</file>

<file path=ppt/tags/tag112.xml><?xml version="1.0" encoding="utf-8"?>
<p:tagLst xmlns:p="http://schemas.openxmlformats.org/presentationml/2006/main">
  <p:tag name="AS_UNIQUEID" val="2694"/>
</p:tagLst>
</file>

<file path=ppt/tags/tag113.xml><?xml version="1.0" encoding="utf-8"?>
<p:tagLst xmlns:p="http://schemas.openxmlformats.org/presentationml/2006/main">
  <p:tag name="AS_UNIQUEID" val="2695"/>
</p:tagLst>
</file>

<file path=ppt/tags/tag114.xml><?xml version="1.0" encoding="utf-8"?>
<p:tagLst xmlns:p="http://schemas.openxmlformats.org/presentationml/2006/main">
  <p:tag name="AS_UNIQUEID" val="2696"/>
</p:tagLst>
</file>

<file path=ppt/tags/tag115.xml><?xml version="1.0" encoding="utf-8"?>
<p:tagLst xmlns:p="http://schemas.openxmlformats.org/presentationml/2006/main">
  <p:tag name="AS_UNIQUEID" val="2697"/>
</p:tagLst>
</file>

<file path=ppt/tags/tag116.xml><?xml version="1.0" encoding="utf-8"?>
<p:tagLst xmlns:p="http://schemas.openxmlformats.org/presentationml/2006/main">
  <p:tag name="AS_UNIQUEID" val="2698"/>
</p:tagLst>
</file>

<file path=ppt/tags/tag117.xml><?xml version="1.0" encoding="utf-8"?>
<p:tagLst xmlns:p="http://schemas.openxmlformats.org/presentationml/2006/main">
  <p:tag name="AS_UNIQUEID" val="2699"/>
</p:tagLst>
</file>

<file path=ppt/tags/tag118.xml><?xml version="1.0" encoding="utf-8"?>
<p:tagLst xmlns:p="http://schemas.openxmlformats.org/presentationml/2006/main">
  <p:tag name="AS_UNIQUEID" val="2700"/>
</p:tagLst>
</file>

<file path=ppt/tags/tag119.xml><?xml version="1.0" encoding="utf-8"?>
<p:tagLst xmlns:p="http://schemas.openxmlformats.org/presentationml/2006/main">
  <p:tag name="AS_UNIQUEID" val="2701"/>
</p:tagLst>
</file>

<file path=ppt/tags/tag12.xml><?xml version="1.0" encoding="utf-8"?>
<p:tagLst xmlns:p="http://schemas.openxmlformats.org/presentationml/2006/main">
  <p:tag name="AS_UNIQUEID" val="2594"/>
</p:tagLst>
</file>

<file path=ppt/tags/tag120.xml><?xml version="1.0" encoding="utf-8"?>
<p:tagLst xmlns:p="http://schemas.openxmlformats.org/presentationml/2006/main">
  <p:tag name="AS_UNIQUEID" val="2702"/>
</p:tagLst>
</file>

<file path=ppt/tags/tag121.xml><?xml version="1.0" encoding="utf-8"?>
<p:tagLst xmlns:p="http://schemas.openxmlformats.org/presentationml/2006/main">
  <p:tag name="AS_UNIQUEID" val="2703"/>
</p:tagLst>
</file>

<file path=ppt/tags/tag122.xml><?xml version="1.0" encoding="utf-8"?>
<p:tagLst xmlns:p="http://schemas.openxmlformats.org/presentationml/2006/main">
  <p:tag name="AS_UNIQUEID" val="2704"/>
</p:tagLst>
</file>

<file path=ppt/tags/tag123.xml><?xml version="1.0" encoding="utf-8"?>
<p:tagLst xmlns:p="http://schemas.openxmlformats.org/presentationml/2006/main">
  <p:tag name="AS_UNIQUEID" val="2705"/>
</p:tagLst>
</file>

<file path=ppt/tags/tag124.xml><?xml version="1.0" encoding="utf-8"?>
<p:tagLst xmlns:p="http://schemas.openxmlformats.org/presentationml/2006/main">
  <p:tag name="AS_UNIQUEID" val="2706"/>
</p:tagLst>
</file>

<file path=ppt/tags/tag125.xml><?xml version="1.0" encoding="utf-8"?>
<p:tagLst xmlns:p="http://schemas.openxmlformats.org/presentationml/2006/main">
  <p:tag name="AS_UNIQUEID" val="2707"/>
</p:tagLst>
</file>

<file path=ppt/tags/tag126.xml><?xml version="1.0" encoding="utf-8"?>
<p:tagLst xmlns:p="http://schemas.openxmlformats.org/presentationml/2006/main">
  <p:tag name="AS_UNIQUEID" val="2708"/>
</p:tagLst>
</file>

<file path=ppt/tags/tag127.xml><?xml version="1.0" encoding="utf-8"?>
<p:tagLst xmlns:p="http://schemas.openxmlformats.org/presentationml/2006/main">
  <p:tag name="AS_UNIQUEID" val="2709"/>
</p:tagLst>
</file>

<file path=ppt/tags/tag128.xml><?xml version="1.0" encoding="utf-8"?>
<p:tagLst xmlns:p="http://schemas.openxmlformats.org/presentationml/2006/main">
  <p:tag name="AS_UNIQUEID" val="2710"/>
</p:tagLst>
</file>

<file path=ppt/tags/tag129.xml><?xml version="1.0" encoding="utf-8"?>
<p:tagLst xmlns:p="http://schemas.openxmlformats.org/presentationml/2006/main">
  <p:tag name="AS_UNIQUEID" val="2711"/>
</p:tagLst>
</file>

<file path=ppt/tags/tag13.xml><?xml version="1.0" encoding="utf-8"?>
<p:tagLst xmlns:p="http://schemas.openxmlformats.org/presentationml/2006/main">
  <p:tag name="AS_UNIQUEID" val="2595"/>
</p:tagLst>
</file>

<file path=ppt/tags/tag130.xml><?xml version="1.0" encoding="utf-8"?>
<p:tagLst xmlns:p="http://schemas.openxmlformats.org/presentationml/2006/main">
  <p:tag name="AS_UNIQUEID" val="2712"/>
</p:tagLst>
</file>

<file path=ppt/tags/tag131.xml><?xml version="1.0" encoding="utf-8"?>
<p:tagLst xmlns:p="http://schemas.openxmlformats.org/presentationml/2006/main">
  <p:tag name="AS_UNIQUEID" val="2713"/>
</p:tagLst>
</file>

<file path=ppt/tags/tag132.xml><?xml version="1.0" encoding="utf-8"?>
<p:tagLst xmlns:p="http://schemas.openxmlformats.org/presentationml/2006/main">
  <p:tag name="AS_UNIQUEID" val="2714"/>
</p:tagLst>
</file>

<file path=ppt/tags/tag133.xml><?xml version="1.0" encoding="utf-8"?>
<p:tagLst xmlns:p="http://schemas.openxmlformats.org/presentationml/2006/main">
  <p:tag name="AS_UNIQUEID" val="2715"/>
</p:tagLst>
</file>

<file path=ppt/tags/tag134.xml><?xml version="1.0" encoding="utf-8"?>
<p:tagLst xmlns:p="http://schemas.openxmlformats.org/presentationml/2006/main">
  <p:tag name="AS_UNIQUEID" val="2716"/>
</p:tagLst>
</file>

<file path=ppt/tags/tag135.xml><?xml version="1.0" encoding="utf-8"?>
<p:tagLst xmlns:p="http://schemas.openxmlformats.org/presentationml/2006/main">
  <p:tag name="AS_UNIQUEID" val="2717"/>
</p:tagLst>
</file>

<file path=ppt/tags/tag136.xml><?xml version="1.0" encoding="utf-8"?>
<p:tagLst xmlns:p="http://schemas.openxmlformats.org/presentationml/2006/main">
  <p:tag name="AS_UNIQUEID" val="2718"/>
</p:tagLst>
</file>

<file path=ppt/tags/tag137.xml><?xml version="1.0" encoding="utf-8"?>
<p:tagLst xmlns:p="http://schemas.openxmlformats.org/presentationml/2006/main">
  <p:tag name="AS_UNIQUEID" val="2719"/>
</p:tagLst>
</file>

<file path=ppt/tags/tag138.xml><?xml version="1.0" encoding="utf-8"?>
<p:tagLst xmlns:p="http://schemas.openxmlformats.org/presentationml/2006/main">
  <p:tag name="AS_UNIQUEID" val="2720"/>
</p:tagLst>
</file>

<file path=ppt/tags/tag139.xml><?xml version="1.0" encoding="utf-8"?>
<p:tagLst xmlns:p="http://schemas.openxmlformats.org/presentationml/2006/main">
  <p:tag name="AS_UNIQUEID" val="2721"/>
</p:tagLst>
</file>

<file path=ppt/tags/tag14.xml><?xml version="1.0" encoding="utf-8"?>
<p:tagLst xmlns:p="http://schemas.openxmlformats.org/presentationml/2006/main">
  <p:tag name="AS_UNIQUEID" val="2596"/>
</p:tagLst>
</file>

<file path=ppt/tags/tag140.xml><?xml version="1.0" encoding="utf-8"?>
<p:tagLst xmlns:p="http://schemas.openxmlformats.org/presentationml/2006/main">
  <p:tag name="AS_UNIQUEID" val="2722"/>
</p:tagLst>
</file>

<file path=ppt/tags/tag141.xml><?xml version="1.0" encoding="utf-8"?>
<p:tagLst xmlns:p="http://schemas.openxmlformats.org/presentationml/2006/main">
  <p:tag name="AS_UNIQUEID" val="2723"/>
</p:tagLst>
</file>

<file path=ppt/tags/tag142.xml><?xml version="1.0" encoding="utf-8"?>
<p:tagLst xmlns:p="http://schemas.openxmlformats.org/presentationml/2006/main">
  <p:tag name="AS_UNIQUEID" val="2724"/>
</p:tagLst>
</file>

<file path=ppt/tags/tag143.xml><?xml version="1.0" encoding="utf-8"?>
<p:tagLst xmlns:p="http://schemas.openxmlformats.org/presentationml/2006/main">
  <p:tag name="AS_UNIQUEID" val="2725"/>
</p:tagLst>
</file>

<file path=ppt/tags/tag144.xml><?xml version="1.0" encoding="utf-8"?>
<p:tagLst xmlns:p="http://schemas.openxmlformats.org/presentationml/2006/main">
  <p:tag name="AS_UNIQUEID" val="2726"/>
</p:tagLst>
</file>

<file path=ppt/tags/tag145.xml><?xml version="1.0" encoding="utf-8"?>
<p:tagLst xmlns:p="http://schemas.openxmlformats.org/presentationml/2006/main">
  <p:tag name="AS_UNIQUEID" val="2727"/>
</p:tagLst>
</file>

<file path=ppt/tags/tag146.xml><?xml version="1.0" encoding="utf-8"?>
<p:tagLst xmlns:p="http://schemas.openxmlformats.org/presentationml/2006/main">
  <p:tag name="AS_UNIQUEID" val="2728"/>
</p:tagLst>
</file>

<file path=ppt/tags/tag147.xml><?xml version="1.0" encoding="utf-8"?>
<p:tagLst xmlns:p="http://schemas.openxmlformats.org/presentationml/2006/main">
  <p:tag name="AS_UNIQUEID" val="2729"/>
</p:tagLst>
</file>

<file path=ppt/tags/tag148.xml><?xml version="1.0" encoding="utf-8"?>
<p:tagLst xmlns:p="http://schemas.openxmlformats.org/presentationml/2006/main">
  <p:tag name="AS_UNIQUEID" val="2730"/>
</p:tagLst>
</file>

<file path=ppt/tags/tag149.xml><?xml version="1.0" encoding="utf-8"?>
<p:tagLst xmlns:p="http://schemas.openxmlformats.org/presentationml/2006/main">
  <p:tag name="AS_UNIQUEID" val="2731"/>
</p:tagLst>
</file>

<file path=ppt/tags/tag15.xml><?xml version="1.0" encoding="utf-8"?>
<p:tagLst xmlns:p="http://schemas.openxmlformats.org/presentationml/2006/main">
  <p:tag name="AS_UNIQUEID" val="2597"/>
</p:tagLst>
</file>

<file path=ppt/tags/tag150.xml><?xml version="1.0" encoding="utf-8"?>
<p:tagLst xmlns:p="http://schemas.openxmlformats.org/presentationml/2006/main">
  <p:tag name="AS_UNIQUEID" val="2732"/>
</p:tagLst>
</file>

<file path=ppt/tags/tag151.xml><?xml version="1.0" encoding="utf-8"?>
<p:tagLst xmlns:p="http://schemas.openxmlformats.org/presentationml/2006/main">
  <p:tag name="AS_UNIQUEID" val="2733"/>
</p:tagLst>
</file>

<file path=ppt/tags/tag152.xml><?xml version="1.0" encoding="utf-8"?>
<p:tagLst xmlns:p="http://schemas.openxmlformats.org/presentationml/2006/main">
  <p:tag name="AS_UNIQUEID" val="2734"/>
</p:tagLst>
</file>

<file path=ppt/tags/tag153.xml><?xml version="1.0" encoding="utf-8"?>
<p:tagLst xmlns:p="http://schemas.openxmlformats.org/presentationml/2006/main">
  <p:tag name="AS_UNIQUEID" val="2735"/>
</p:tagLst>
</file>

<file path=ppt/tags/tag154.xml><?xml version="1.0" encoding="utf-8"?>
<p:tagLst xmlns:p="http://schemas.openxmlformats.org/presentationml/2006/main">
  <p:tag name="AS_UNIQUEID" val="2736"/>
</p:tagLst>
</file>

<file path=ppt/tags/tag155.xml><?xml version="1.0" encoding="utf-8"?>
<p:tagLst xmlns:p="http://schemas.openxmlformats.org/presentationml/2006/main">
  <p:tag name="AS_UNIQUEID" val="2737"/>
</p:tagLst>
</file>

<file path=ppt/tags/tag156.xml><?xml version="1.0" encoding="utf-8"?>
<p:tagLst xmlns:p="http://schemas.openxmlformats.org/presentationml/2006/main">
  <p:tag name="AS_UNIQUEID" val="2738"/>
</p:tagLst>
</file>

<file path=ppt/tags/tag157.xml><?xml version="1.0" encoding="utf-8"?>
<p:tagLst xmlns:p="http://schemas.openxmlformats.org/presentationml/2006/main">
  <p:tag name="AS_UNIQUEID" val="2739"/>
</p:tagLst>
</file>

<file path=ppt/tags/tag158.xml><?xml version="1.0" encoding="utf-8"?>
<p:tagLst xmlns:p="http://schemas.openxmlformats.org/presentationml/2006/main">
  <p:tag name="AS_UNIQUEID" val="2740"/>
</p:tagLst>
</file>

<file path=ppt/tags/tag159.xml><?xml version="1.0" encoding="utf-8"?>
<p:tagLst xmlns:p="http://schemas.openxmlformats.org/presentationml/2006/main">
  <p:tag name="AS_UNIQUEID" val="2741"/>
</p:tagLst>
</file>

<file path=ppt/tags/tag16.xml><?xml version="1.0" encoding="utf-8"?>
<p:tagLst xmlns:p="http://schemas.openxmlformats.org/presentationml/2006/main">
  <p:tag name="AS_UNIQUEID" val="2598"/>
</p:tagLst>
</file>

<file path=ppt/tags/tag160.xml><?xml version="1.0" encoding="utf-8"?>
<p:tagLst xmlns:p="http://schemas.openxmlformats.org/presentationml/2006/main">
  <p:tag name="AS_UNIQUEID" val="2742"/>
</p:tagLst>
</file>

<file path=ppt/tags/tag161.xml><?xml version="1.0" encoding="utf-8"?>
<p:tagLst xmlns:p="http://schemas.openxmlformats.org/presentationml/2006/main">
  <p:tag name="AS_UNIQUEID" val="2743"/>
</p:tagLst>
</file>

<file path=ppt/tags/tag162.xml><?xml version="1.0" encoding="utf-8"?>
<p:tagLst xmlns:p="http://schemas.openxmlformats.org/presentationml/2006/main">
  <p:tag name="AS_UNIQUEID" val="2744"/>
</p:tagLst>
</file>

<file path=ppt/tags/tag163.xml><?xml version="1.0" encoding="utf-8"?>
<p:tagLst xmlns:p="http://schemas.openxmlformats.org/presentationml/2006/main">
  <p:tag name="AS_UNIQUEID" val="2745"/>
</p:tagLst>
</file>

<file path=ppt/tags/tag164.xml><?xml version="1.0" encoding="utf-8"?>
<p:tagLst xmlns:p="http://schemas.openxmlformats.org/presentationml/2006/main">
  <p:tag name="AS_UNIQUEID" val="2746"/>
</p:tagLst>
</file>

<file path=ppt/tags/tag165.xml><?xml version="1.0" encoding="utf-8"?>
<p:tagLst xmlns:p="http://schemas.openxmlformats.org/presentationml/2006/main">
  <p:tag name="AS_UNIQUEID" val="2747"/>
</p:tagLst>
</file>

<file path=ppt/tags/tag166.xml><?xml version="1.0" encoding="utf-8"?>
<p:tagLst xmlns:p="http://schemas.openxmlformats.org/presentationml/2006/main">
  <p:tag name="AS_UNIQUEID" val="2748"/>
</p:tagLst>
</file>

<file path=ppt/tags/tag167.xml><?xml version="1.0" encoding="utf-8"?>
<p:tagLst xmlns:p="http://schemas.openxmlformats.org/presentationml/2006/main">
  <p:tag name="AS_UNIQUEID" val="2749"/>
</p:tagLst>
</file>

<file path=ppt/tags/tag168.xml><?xml version="1.0" encoding="utf-8"?>
<p:tagLst xmlns:p="http://schemas.openxmlformats.org/presentationml/2006/main">
  <p:tag name="AS_UNIQUEID" val="2750"/>
</p:tagLst>
</file>

<file path=ppt/tags/tag169.xml><?xml version="1.0" encoding="utf-8"?>
<p:tagLst xmlns:p="http://schemas.openxmlformats.org/presentationml/2006/main">
  <p:tag name="AS_UNIQUEID" val="2751"/>
</p:tagLst>
</file>

<file path=ppt/tags/tag17.xml><?xml version="1.0" encoding="utf-8"?>
<p:tagLst xmlns:p="http://schemas.openxmlformats.org/presentationml/2006/main">
  <p:tag name="AS_UNIQUEID" val="2599"/>
</p:tagLst>
</file>

<file path=ppt/tags/tag170.xml><?xml version="1.0" encoding="utf-8"?>
<p:tagLst xmlns:p="http://schemas.openxmlformats.org/presentationml/2006/main">
  <p:tag name="AS_UNIQUEID" val="2752"/>
</p:tagLst>
</file>

<file path=ppt/tags/tag171.xml><?xml version="1.0" encoding="utf-8"?>
<p:tagLst xmlns:p="http://schemas.openxmlformats.org/presentationml/2006/main">
  <p:tag name="AS_UNIQUEID" val="2753"/>
</p:tagLst>
</file>

<file path=ppt/tags/tag172.xml><?xml version="1.0" encoding="utf-8"?>
<p:tagLst xmlns:p="http://schemas.openxmlformats.org/presentationml/2006/main">
  <p:tag name="AS_UNIQUEID" val="2754"/>
</p:tagLst>
</file>

<file path=ppt/tags/tag173.xml><?xml version="1.0" encoding="utf-8"?>
<p:tagLst xmlns:p="http://schemas.openxmlformats.org/presentationml/2006/main">
  <p:tag name="AS_UNIQUEID" val="2755"/>
</p:tagLst>
</file>

<file path=ppt/tags/tag174.xml><?xml version="1.0" encoding="utf-8"?>
<p:tagLst xmlns:p="http://schemas.openxmlformats.org/presentationml/2006/main">
  <p:tag name="AS_UNIQUEID" val="2756"/>
</p:tagLst>
</file>

<file path=ppt/tags/tag175.xml><?xml version="1.0" encoding="utf-8"?>
<p:tagLst xmlns:p="http://schemas.openxmlformats.org/presentationml/2006/main">
  <p:tag name="AS_UNIQUEID" val="2757"/>
</p:tagLst>
</file>

<file path=ppt/tags/tag176.xml><?xml version="1.0" encoding="utf-8"?>
<p:tagLst xmlns:p="http://schemas.openxmlformats.org/presentationml/2006/main">
  <p:tag name="AS_UNIQUEID" val="2758"/>
</p:tagLst>
</file>

<file path=ppt/tags/tag177.xml><?xml version="1.0" encoding="utf-8"?>
<p:tagLst xmlns:p="http://schemas.openxmlformats.org/presentationml/2006/main">
  <p:tag name="AS_UNIQUEID" val="2081"/>
</p:tagLst>
</file>

<file path=ppt/tags/tag178.xml><?xml version="1.0" encoding="utf-8"?>
<p:tagLst xmlns:p="http://schemas.openxmlformats.org/presentationml/2006/main">
  <p:tag name="AS_UNIQUEID" val="2567"/>
</p:tagLst>
</file>

<file path=ppt/tags/tag179.xml><?xml version="1.0" encoding="utf-8"?>
<p:tagLst xmlns:p="http://schemas.openxmlformats.org/presentationml/2006/main">
  <p:tag name="AS_UNIQUEID" val="2568"/>
</p:tagLst>
</file>

<file path=ppt/tags/tag18.xml><?xml version="1.0" encoding="utf-8"?>
<p:tagLst xmlns:p="http://schemas.openxmlformats.org/presentationml/2006/main">
  <p:tag name="AS_UNIQUEID" val="2600"/>
</p:tagLst>
</file>

<file path=ppt/tags/tag180.xml><?xml version="1.0" encoding="utf-8"?>
<p:tagLst xmlns:p="http://schemas.openxmlformats.org/presentationml/2006/main">
  <p:tag name="AS_UNIQUEID" val="2082"/>
</p:tagLst>
</file>

<file path=ppt/tags/tag181.xml><?xml version="1.0" encoding="utf-8"?>
<p:tagLst xmlns:p="http://schemas.openxmlformats.org/presentationml/2006/main">
  <p:tag name="AS_UNIQUEID" val="2083"/>
</p:tagLst>
</file>

<file path=ppt/tags/tag182.xml><?xml version="1.0" encoding="utf-8"?>
<p:tagLst xmlns:p="http://schemas.openxmlformats.org/presentationml/2006/main">
  <p:tag name="AS_UNIQUEID" val="2086"/>
</p:tagLst>
</file>

<file path=ppt/tags/tag183.xml><?xml version="1.0" encoding="utf-8"?>
<p:tagLst xmlns:p="http://schemas.openxmlformats.org/presentationml/2006/main">
  <p:tag name="AS_UNIQUEID" val="2095"/>
</p:tagLst>
</file>

<file path=ppt/tags/tag184.xml><?xml version="1.0" encoding="utf-8"?>
<p:tagLst xmlns:p="http://schemas.openxmlformats.org/presentationml/2006/main">
  <p:tag name="AS_UNIQUEID" val="2100"/>
</p:tagLst>
</file>

<file path=ppt/tags/tag185.xml><?xml version="1.0" encoding="utf-8"?>
<p:tagLst xmlns:p="http://schemas.openxmlformats.org/presentationml/2006/main">
  <p:tag name="AS_UNIQUEID" val="2575"/>
</p:tagLst>
</file>

<file path=ppt/tags/tag186.xml><?xml version="1.0" encoding="utf-8"?>
<p:tagLst xmlns:p="http://schemas.openxmlformats.org/presentationml/2006/main">
  <p:tag name="AS_UNIQUEID" val="2576"/>
</p:tagLst>
</file>

<file path=ppt/tags/tag187.xml><?xml version="1.0" encoding="utf-8"?>
<p:tagLst xmlns:p="http://schemas.openxmlformats.org/presentationml/2006/main">
  <p:tag name="AS_UNIQUEID" val="2101"/>
</p:tagLst>
</file>

<file path=ppt/tags/tag188.xml><?xml version="1.0" encoding="utf-8"?>
<p:tagLst xmlns:p="http://schemas.openxmlformats.org/presentationml/2006/main">
  <p:tag name="AS_UNIQUEID" val="2577"/>
</p:tagLst>
</file>

<file path=ppt/tags/tag189.xml><?xml version="1.0" encoding="utf-8"?>
<p:tagLst xmlns:p="http://schemas.openxmlformats.org/presentationml/2006/main">
  <p:tag name="AS_UNIQUEID" val="2578"/>
</p:tagLst>
</file>

<file path=ppt/tags/tag19.xml><?xml version="1.0" encoding="utf-8"?>
<p:tagLst xmlns:p="http://schemas.openxmlformats.org/presentationml/2006/main">
  <p:tag name="AS_UNIQUEID" val="2601"/>
</p:tagLst>
</file>

<file path=ppt/tags/tag190.xml><?xml version="1.0" encoding="utf-8"?>
<p:tagLst xmlns:p="http://schemas.openxmlformats.org/presentationml/2006/main">
  <p:tag name="AS_UNIQUEID" val="2102"/>
</p:tagLst>
</file>

<file path=ppt/tags/tag191.xml><?xml version="1.0" encoding="utf-8"?>
<p:tagLst xmlns:p="http://schemas.openxmlformats.org/presentationml/2006/main">
  <p:tag name="AS_UNIQUEID" val="2579"/>
</p:tagLst>
</file>

<file path=ppt/tags/tag192.xml><?xml version="1.0" encoding="utf-8"?>
<p:tagLst xmlns:p="http://schemas.openxmlformats.org/presentationml/2006/main">
  <p:tag name="AS_UNIQUEID" val="2580"/>
</p:tagLst>
</file>

<file path=ppt/tags/tag193.xml><?xml version="1.0" encoding="utf-8"?>
<p:tagLst xmlns:p="http://schemas.openxmlformats.org/presentationml/2006/main">
  <p:tag name="AS_UNIQUEID" val="2103"/>
</p:tagLst>
</file>

<file path=ppt/tags/tag194.xml><?xml version="1.0" encoding="utf-8"?>
<p:tagLst xmlns:p="http://schemas.openxmlformats.org/presentationml/2006/main">
  <p:tag name="AS_UNIQUEID" val="2581"/>
</p:tagLst>
</file>

<file path=ppt/tags/tag195.xml><?xml version="1.0" encoding="utf-8"?>
<p:tagLst xmlns:p="http://schemas.openxmlformats.org/presentationml/2006/main">
  <p:tag name="AS_UNIQUEID" val="2582"/>
</p:tagLst>
</file>

<file path=ppt/tags/tag196.xml><?xml version="1.0" encoding="utf-8"?>
<p:tagLst xmlns:p="http://schemas.openxmlformats.org/presentationml/2006/main">
  <p:tag name="AS_UNIQUEID" val="2087"/>
</p:tagLst>
</file>

<file path=ppt/tags/tag197.xml><?xml version="1.0" encoding="utf-8"?>
<p:tagLst xmlns:p="http://schemas.openxmlformats.org/presentationml/2006/main">
  <p:tag name="AS_UNIQUEID" val="2759"/>
</p:tagLst>
</file>

<file path=ppt/tags/tag198.xml><?xml version="1.0" encoding="utf-8"?>
<p:tagLst xmlns:p="http://schemas.openxmlformats.org/presentationml/2006/main">
  <p:tag name="AS_UNIQUEID" val="2760"/>
</p:tagLst>
</file>

<file path=ppt/tags/tag199.xml><?xml version="1.0" encoding="utf-8"?>
<p:tagLst xmlns:p="http://schemas.openxmlformats.org/presentationml/2006/main">
  <p:tag name="AS_UNIQUEID" val="2087"/>
</p:tagLst>
</file>

<file path=ppt/tags/tag2.xml><?xml version="1.0" encoding="utf-8"?>
<p:tagLst xmlns:p="http://schemas.openxmlformats.org/presentationml/2006/main">
  <p:tag name="AS_UNIQUEID" val="2584"/>
</p:tagLst>
</file>

<file path=ppt/tags/tag20.xml><?xml version="1.0" encoding="utf-8"?>
<p:tagLst xmlns:p="http://schemas.openxmlformats.org/presentationml/2006/main">
  <p:tag name="AS_UNIQUEID" val="2602"/>
</p:tagLst>
</file>

<file path=ppt/tags/tag200.xml><?xml version="1.0" encoding="utf-8"?>
<p:tagLst xmlns:p="http://schemas.openxmlformats.org/presentationml/2006/main">
  <p:tag name="AS_UNIQUEID" val="2761"/>
</p:tagLst>
</file>

<file path=ppt/tags/tag201.xml><?xml version="1.0" encoding="utf-8"?>
<p:tagLst xmlns:p="http://schemas.openxmlformats.org/presentationml/2006/main">
  <p:tag name="AS_UNIQUEID" val="2762"/>
</p:tagLst>
</file>

<file path=ppt/tags/tag202.xml><?xml version="1.0" encoding="utf-8"?>
<p:tagLst xmlns:p="http://schemas.openxmlformats.org/presentationml/2006/main">
  <p:tag name="AS_UNIQUEID" val="2087"/>
</p:tagLst>
</file>

<file path=ppt/tags/tag203.xml><?xml version="1.0" encoding="utf-8"?>
<p:tagLst xmlns:p="http://schemas.openxmlformats.org/presentationml/2006/main">
  <p:tag name="AS_UNIQUEID" val="2763"/>
</p:tagLst>
</file>

<file path=ppt/tags/tag204.xml><?xml version="1.0" encoding="utf-8"?>
<p:tagLst xmlns:p="http://schemas.openxmlformats.org/presentationml/2006/main">
  <p:tag name="AS_UNIQUEID" val="2764"/>
</p:tagLst>
</file>

<file path=ppt/tags/tag205.xml><?xml version="1.0" encoding="utf-8"?>
<p:tagLst xmlns:p="http://schemas.openxmlformats.org/presentationml/2006/main">
  <p:tag name="AS_UNIQUEID" val="2765"/>
</p:tagLst>
</file>

<file path=ppt/tags/tag206.xml><?xml version="1.0" encoding="utf-8"?>
<p:tagLst xmlns:p="http://schemas.openxmlformats.org/presentationml/2006/main">
  <p:tag name="AS_UNIQUEID" val="2766"/>
</p:tagLst>
</file>

<file path=ppt/tags/tag207.xml><?xml version="1.0" encoding="utf-8"?>
<p:tagLst xmlns:p="http://schemas.openxmlformats.org/presentationml/2006/main">
  <p:tag name="AS_UNIQUEID" val="2767"/>
</p:tagLst>
</file>

<file path=ppt/tags/tag208.xml><?xml version="1.0" encoding="utf-8"?>
<p:tagLst xmlns:p="http://schemas.openxmlformats.org/presentationml/2006/main">
  <p:tag name="AS_UNIQUEID" val="2768"/>
</p:tagLst>
</file>

<file path=ppt/tags/tag209.xml><?xml version="1.0" encoding="utf-8"?>
<p:tagLst xmlns:p="http://schemas.openxmlformats.org/presentationml/2006/main">
  <p:tag name="AS_UNIQUEID" val="2769"/>
</p:tagLst>
</file>

<file path=ppt/tags/tag21.xml><?xml version="1.0" encoding="utf-8"?>
<p:tagLst xmlns:p="http://schemas.openxmlformats.org/presentationml/2006/main">
  <p:tag name="AS_UNIQUEID" val="2603"/>
</p:tagLst>
</file>

<file path=ppt/tags/tag210.xml><?xml version="1.0" encoding="utf-8"?>
<p:tagLst xmlns:p="http://schemas.openxmlformats.org/presentationml/2006/main">
  <p:tag name="AS_UNIQUEID" val="2770"/>
</p:tagLst>
</file>

<file path=ppt/tags/tag211.xml><?xml version="1.0" encoding="utf-8"?>
<p:tagLst xmlns:p="http://schemas.openxmlformats.org/presentationml/2006/main">
  <p:tag name="AS_UNIQUEID" val="2771"/>
</p:tagLst>
</file>

<file path=ppt/tags/tag212.xml><?xml version="1.0" encoding="utf-8"?>
<p:tagLst xmlns:p="http://schemas.openxmlformats.org/presentationml/2006/main">
  <p:tag name="AS_UNIQUEID" val="2772"/>
</p:tagLst>
</file>

<file path=ppt/tags/tag213.xml><?xml version="1.0" encoding="utf-8"?>
<p:tagLst xmlns:p="http://schemas.openxmlformats.org/presentationml/2006/main">
  <p:tag name="AS_UNIQUEID" val="2773"/>
</p:tagLst>
</file>

<file path=ppt/tags/tag214.xml><?xml version="1.0" encoding="utf-8"?>
<p:tagLst xmlns:p="http://schemas.openxmlformats.org/presentationml/2006/main">
  <p:tag name="AS_UNIQUEID" val="2087"/>
</p:tagLst>
</file>

<file path=ppt/tags/tag215.xml><?xml version="1.0" encoding="utf-8"?>
<p:tagLst xmlns:p="http://schemas.openxmlformats.org/presentationml/2006/main">
  <p:tag name="AS_UNIQUEID" val="2774"/>
</p:tagLst>
</file>

<file path=ppt/tags/tag216.xml><?xml version="1.0" encoding="utf-8"?>
<p:tagLst xmlns:p="http://schemas.openxmlformats.org/presentationml/2006/main">
  <p:tag name="AS_UNIQUEID" val="2775"/>
</p:tagLst>
</file>

<file path=ppt/tags/tag217.xml><?xml version="1.0" encoding="utf-8"?>
<p:tagLst xmlns:p="http://schemas.openxmlformats.org/presentationml/2006/main">
  <p:tag name="AS_UNIQUEID" val="2776"/>
</p:tagLst>
</file>

<file path=ppt/tags/tag218.xml><?xml version="1.0" encoding="utf-8"?>
<p:tagLst xmlns:p="http://schemas.openxmlformats.org/presentationml/2006/main">
  <p:tag name="AS_UNIQUEID" val="2777"/>
</p:tagLst>
</file>

<file path=ppt/tags/tag219.xml><?xml version="1.0" encoding="utf-8"?>
<p:tagLst xmlns:p="http://schemas.openxmlformats.org/presentationml/2006/main">
  <p:tag name="AS_UNIQUEID" val="2778"/>
</p:tagLst>
</file>

<file path=ppt/tags/tag22.xml><?xml version="1.0" encoding="utf-8"?>
<p:tagLst xmlns:p="http://schemas.openxmlformats.org/presentationml/2006/main">
  <p:tag name="AS_UNIQUEID" val="2604"/>
</p:tagLst>
</file>

<file path=ppt/tags/tag220.xml><?xml version="1.0" encoding="utf-8"?>
<p:tagLst xmlns:p="http://schemas.openxmlformats.org/presentationml/2006/main">
  <p:tag name="AS_UNIQUEID" val="2779"/>
</p:tagLst>
</file>

<file path=ppt/tags/tag221.xml><?xml version="1.0" encoding="utf-8"?>
<p:tagLst xmlns:p="http://schemas.openxmlformats.org/presentationml/2006/main">
  <p:tag name="AS_UNIQUEID" val="2780"/>
</p:tagLst>
</file>

<file path=ppt/tags/tag222.xml><?xml version="1.0" encoding="utf-8"?>
<p:tagLst xmlns:p="http://schemas.openxmlformats.org/presentationml/2006/main">
  <p:tag name="AS_UNIQUEID" val="2781"/>
</p:tagLst>
</file>

<file path=ppt/tags/tag223.xml><?xml version="1.0" encoding="utf-8"?>
<p:tagLst xmlns:p="http://schemas.openxmlformats.org/presentationml/2006/main">
  <p:tag name="AS_UNIQUEID" val="2782"/>
</p:tagLst>
</file>

<file path=ppt/tags/tag224.xml><?xml version="1.0" encoding="utf-8"?>
<p:tagLst xmlns:p="http://schemas.openxmlformats.org/presentationml/2006/main">
  <p:tag name="AS_UNIQUEID" val="2783"/>
</p:tagLst>
</file>

<file path=ppt/tags/tag225.xml><?xml version="1.0" encoding="utf-8"?>
<p:tagLst xmlns:p="http://schemas.openxmlformats.org/presentationml/2006/main">
  <p:tag name="AS_UNIQUEID" val="2784"/>
</p:tagLst>
</file>

<file path=ppt/tags/tag226.xml><?xml version="1.0" encoding="utf-8"?>
<p:tagLst xmlns:p="http://schemas.openxmlformats.org/presentationml/2006/main">
  <p:tag name="AS_UNIQUEID" val="2785"/>
</p:tagLst>
</file>

<file path=ppt/tags/tag227.xml><?xml version="1.0" encoding="utf-8"?>
<p:tagLst xmlns:p="http://schemas.openxmlformats.org/presentationml/2006/main">
  <p:tag name="AS_UNIQUEID" val="2786"/>
</p:tagLst>
</file>

<file path=ppt/tags/tag228.xml><?xml version="1.0" encoding="utf-8"?>
<p:tagLst xmlns:p="http://schemas.openxmlformats.org/presentationml/2006/main">
  <p:tag name="AS_UNIQUEID" val="2787"/>
</p:tagLst>
</file>

<file path=ppt/tags/tag229.xml><?xml version="1.0" encoding="utf-8"?>
<p:tagLst xmlns:p="http://schemas.openxmlformats.org/presentationml/2006/main">
  <p:tag name="AS_UNIQUEID" val="2788"/>
</p:tagLst>
</file>

<file path=ppt/tags/tag23.xml><?xml version="1.0" encoding="utf-8"?>
<p:tagLst xmlns:p="http://schemas.openxmlformats.org/presentationml/2006/main">
  <p:tag name="AS_UNIQUEID" val="2605"/>
</p:tagLst>
</file>

<file path=ppt/tags/tag230.xml><?xml version="1.0" encoding="utf-8"?>
<p:tagLst xmlns:p="http://schemas.openxmlformats.org/presentationml/2006/main">
  <p:tag name="AS_UNIQUEID" val="2789"/>
</p:tagLst>
</file>

<file path=ppt/tags/tag231.xml><?xml version="1.0" encoding="utf-8"?>
<p:tagLst xmlns:p="http://schemas.openxmlformats.org/presentationml/2006/main">
  <p:tag name="AS_UNIQUEID" val="2790"/>
</p:tagLst>
</file>

<file path=ppt/tags/tag232.xml><?xml version="1.0" encoding="utf-8"?>
<p:tagLst xmlns:p="http://schemas.openxmlformats.org/presentationml/2006/main">
  <p:tag name="AS_UNIQUEID" val="2791"/>
</p:tagLst>
</file>

<file path=ppt/tags/tag233.xml><?xml version="1.0" encoding="utf-8"?>
<p:tagLst xmlns:p="http://schemas.openxmlformats.org/presentationml/2006/main">
  <p:tag name="AS_UNIQUEID" val="2792"/>
</p:tagLst>
</file>

<file path=ppt/tags/tag234.xml><?xml version="1.0" encoding="utf-8"?>
<p:tagLst xmlns:p="http://schemas.openxmlformats.org/presentationml/2006/main">
  <p:tag name="AS_UNIQUEID" val="2793"/>
</p:tagLst>
</file>

<file path=ppt/tags/tag235.xml><?xml version="1.0" encoding="utf-8"?>
<p:tagLst xmlns:p="http://schemas.openxmlformats.org/presentationml/2006/main">
  <p:tag name="AS_UNIQUEID" val="2794"/>
</p:tagLst>
</file>

<file path=ppt/tags/tag236.xml><?xml version="1.0" encoding="utf-8"?>
<p:tagLst xmlns:p="http://schemas.openxmlformats.org/presentationml/2006/main">
  <p:tag name="AS_UNIQUEID" val="2795"/>
</p:tagLst>
</file>

<file path=ppt/tags/tag237.xml><?xml version="1.0" encoding="utf-8"?>
<p:tagLst xmlns:p="http://schemas.openxmlformats.org/presentationml/2006/main">
  <p:tag name="AS_UNIQUEID" val="2796"/>
</p:tagLst>
</file>

<file path=ppt/tags/tag238.xml><?xml version="1.0" encoding="utf-8"?>
<p:tagLst xmlns:p="http://schemas.openxmlformats.org/presentationml/2006/main">
  <p:tag name="AS_UNIQUEID" val="2797"/>
</p:tagLst>
</file>

<file path=ppt/tags/tag239.xml><?xml version="1.0" encoding="utf-8"?>
<p:tagLst xmlns:p="http://schemas.openxmlformats.org/presentationml/2006/main">
  <p:tag name="AS_UNIQUEID" val="2798"/>
</p:tagLst>
</file>

<file path=ppt/tags/tag24.xml><?xml version="1.0" encoding="utf-8"?>
<p:tagLst xmlns:p="http://schemas.openxmlformats.org/presentationml/2006/main">
  <p:tag name="AS_UNIQUEID" val="2606"/>
</p:tagLst>
</file>

<file path=ppt/tags/tag240.xml><?xml version="1.0" encoding="utf-8"?>
<p:tagLst xmlns:p="http://schemas.openxmlformats.org/presentationml/2006/main">
  <p:tag name="AS_UNIQUEID" val="2799"/>
</p:tagLst>
</file>

<file path=ppt/tags/tag241.xml><?xml version="1.0" encoding="utf-8"?>
<p:tagLst xmlns:p="http://schemas.openxmlformats.org/presentationml/2006/main">
  <p:tag name="AS_UNIQUEID" val="2800"/>
</p:tagLst>
</file>

<file path=ppt/tags/tag242.xml><?xml version="1.0" encoding="utf-8"?>
<p:tagLst xmlns:p="http://schemas.openxmlformats.org/presentationml/2006/main">
  <p:tag name="AS_UNIQUEID" val="2801"/>
</p:tagLst>
</file>

<file path=ppt/tags/tag243.xml><?xml version="1.0" encoding="utf-8"?>
<p:tagLst xmlns:p="http://schemas.openxmlformats.org/presentationml/2006/main">
  <p:tag name="AS_UNIQUEID" val="2802"/>
</p:tagLst>
</file>

<file path=ppt/tags/tag244.xml><?xml version="1.0" encoding="utf-8"?>
<p:tagLst xmlns:p="http://schemas.openxmlformats.org/presentationml/2006/main">
  <p:tag name="AS_UNIQUEID" val="2803"/>
</p:tagLst>
</file>

<file path=ppt/tags/tag245.xml><?xml version="1.0" encoding="utf-8"?>
<p:tagLst xmlns:p="http://schemas.openxmlformats.org/presentationml/2006/main">
  <p:tag name="AS_UNIQUEID" val="2804"/>
</p:tagLst>
</file>

<file path=ppt/tags/tag246.xml><?xml version="1.0" encoding="utf-8"?>
<p:tagLst xmlns:p="http://schemas.openxmlformats.org/presentationml/2006/main">
  <p:tag name="AS_UNIQUEID" val="2805"/>
</p:tagLst>
</file>

<file path=ppt/tags/tag247.xml><?xml version="1.0" encoding="utf-8"?>
<p:tagLst xmlns:p="http://schemas.openxmlformats.org/presentationml/2006/main">
  <p:tag name="AS_UNIQUEID" val="2806"/>
</p:tagLst>
</file>

<file path=ppt/tags/tag248.xml><?xml version="1.0" encoding="utf-8"?>
<p:tagLst xmlns:p="http://schemas.openxmlformats.org/presentationml/2006/main">
  <p:tag name="AS_UNIQUEID" val="2087"/>
</p:tagLst>
</file>

<file path=ppt/tags/tag249.xml><?xml version="1.0" encoding="utf-8"?>
<p:tagLst xmlns:p="http://schemas.openxmlformats.org/presentationml/2006/main">
  <p:tag name="AS_UNIQUEID" val="2807"/>
</p:tagLst>
</file>

<file path=ppt/tags/tag25.xml><?xml version="1.0" encoding="utf-8"?>
<p:tagLst xmlns:p="http://schemas.openxmlformats.org/presentationml/2006/main">
  <p:tag name="AS_UNIQUEID" val="2607"/>
</p:tagLst>
</file>

<file path=ppt/tags/tag250.xml><?xml version="1.0" encoding="utf-8"?>
<p:tagLst xmlns:p="http://schemas.openxmlformats.org/presentationml/2006/main">
  <p:tag name="AS_UNIQUEID" val="2808"/>
</p:tagLst>
</file>

<file path=ppt/tags/tag251.xml><?xml version="1.0" encoding="utf-8"?>
<p:tagLst xmlns:p="http://schemas.openxmlformats.org/presentationml/2006/main">
  <p:tag name="AS_UNIQUEID" val="2809"/>
</p:tagLst>
</file>

<file path=ppt/tags/tag252.xml><?xml version="1.0" encoding="utf-8"?>
<p:tagLst xmlns:p="http://schemas.openxmlformats.org/presentationml/2006/main">
  <p:tag name="AS_UNIQUEID" val="2810"/>
</p:tagLst>
</file>

<file path=ppt/tags/tag253.xml><?xml version="1.0" encoding="utf-8"?>
<p:tagLst xmlns:p="http://schemas.openxmlformats.org/presentationml/2006/main">
  <p:tag name="AS_UNIQUEID" val="2811"/>
</p:tagLst>
</file>

<file path=ppt/tags/tag254.xml><?xml version="1.0" encoding="utf-8"?>
<p:tagLst xmlns:p="http://schemas.openxmlformats.org/presentationml/2006/main">
  <p:tag name="AS_UNIQUEID" val="2812"/>
</p:tagLst>
</file>

<file path=ppt/tags/tag255.xml><?xml version="1.0" encoding="utf-8"?>
<p:tagLst xmlns:p="http://schemas.openxmlformats.org/presentationml/2006/main">
  <p:tag name="AS_UNIQUEID" val="2813"/>
</p:tagLst>
</file>

<file path=ppt/tags/tag256.xml><?xml version="1.0" encoding="utf-8"?>
<p:tagLst xmlns:p="http://schemas.openxmlformats.org/presentationml/2006/main">
  <p:tag name="AS_UNIQUEID" val="2814"/>
</p:tagLst>
</file>

<file path=ppt/tags/tag257.xml><?xml version="1.0" encoding="utf-8"?>
<p:tagLst xmlns:p="http://schemas.openxmlformats.org/presentationml/2006/main">
  <p:tag name="AS_UNIQUEID" val="2815"/>
</p:tagLst>
</file>

<file path=ppt/tags/tag258.xml><?xml version="1.0" encoding="utf-8"?>
<p:tagLst xmlns:p="http://schemas.openxmlformats.org/presentationml/2006/main">
  <p:tag name="AS_UNIQUEID" val="2816"/>
</p:tagLst>
</file>

<file path=ppt/tags/tag259.xml><?xml version="1.0" encoding="utf-8"?>
<p:tagLst xmlns:p="http://schemas.openxmlformats.org/presentationml/2006/main">
  <p:tag name="AS_UNIQUEID" val="2087"/>
</p:tagLst>
</file>

<file path=ppt/tags/tag26.xml><?xml version="1.0" encoding="utf-8"?>
<p:tagLst xmlns:p="http://schemas.openxmlformats.org/presentationml/2006/main">
  <p:tag name="AS_UNIQUEID" val="2608"/>
</p:tagLst>
</file>

<file path=ppt/tags/tag260.xml><?xml version="1.0" encoding="utf-8"?>
<p:tagLst xmlns:p="http://schemas.openxmlformats.org/presentationml/2006/main">
  <p:tag name="AS_UNIQUEID" val="2817"/>
</p:tagLst>
</file>

<file path=ppt/tags/tag261.xml><?xml version="1.0" encoding="utf-8"?>
<p:tagLst xmlns:p="http://schemas.openxmlformats.org/presentationml/2006/main">
  <p:tag name="AS_UNIQUEID" val="2818"/>
</p:tagLst>
</file>

<file path=ppt/tags/tag262.xml><?xml version="1.0" encoding="utf-8"?>
<p:tagLst xmlns:p="http://schemas.openxmlformats.org/presentationml/2006/main">
  <p:tag name="AS_UNIQUEID" val="2819"/>
</p:tagLst>
</file>

<file path=ppt/tags/tag263.xml><?xml version="1.0" encoding="utf-8"?>
<p:tagLst xmlns:p="http://schemas.openxmlformats.org/presentationml/2006/main">
  <p:tag name="AS_UNIQUEID" val="2087"/>
</p:tagLst>
</file>

<file path=ppt/tags/tag264.xml><?xml version="1.0" encoding="utf-8"?>
<p:tagLst xmlns:p="http://schemas.openxmlformats.org/presentationml/2006/main">
  <p:tag name="AS_UNIQUEID" val="2820"/>
</p:tagLst>
</file>

<file path=ppt/tags/tag265.xml><?xml version="1.0" encoding="utf-8"?>
<p:tagLst xmlns:p="http://schemas.openxmlformats.org/presentationml/2006/main">
  <p:tag name="AS_UNIQUEID" val="2821"/>
</p:tagLst>
</file>

<file path=ppt/tags/tag266.xml><?xml version="1.0" encoding="utf-8"?>
<p:tagLst xmlns:p="http://schemas.openxmlformats.org/presentationml/2006/main">
  <p:tag name="AS_UNIQUEID" val="2822"/>
</p:tagLst>
</file>

<file path=ppt/tags/tag267.xml><?xml version="1.0" encoding="utf-8"?>
<p:tagLst xmlns:p="http://schemas.openxmlformats.org/presentationml/2006/main">
  <p:tag name="AS_UNIQUEID" val="2823"/>
</p:tagLst>
</file>

<file path=ppt/tags/tag268.xml><?xml version="1.0" encoding="utf-8"?>
<p:tagLst xmlns:p="http://schemas.openxmlformats.org/presentationml/2006/main">
  <p:tag name="AS_UNIQUEID" val="2824"/>
</p:tagLst>
</file>

<file path=ppt/tags/tag269.xml><?xml version="1.0" encoding="utf-8"?>
<p:tagLst xmlns:p="http://schemas.openxmlformats.org/presentationml/2006/main">
  <p:tag name="AS_UNIQUEID" val="2825"/>
</p:tagLst>
</file>

<file path=ppt/tags/tag27.xml><?xml version="1.0" encoding="utf-8"?>
<p:tagLst xmlns:p="http://schemas.openxmlformats.org/presentationml/2006/main">
  <p:tag name="AS_UNIQUEID" val="2609"/>
</p:tagLst>
</file>

<file path=ppt/tags/tag270.xml><?xml version="1.0" encoding="utf-8"?>
<p:tagLst xmlns:p="http://schemas.openxmlformats.org/presentationml/2006/main">
  <p:tag name="AS_UNIQUEID" val="2826"/>
</p:tagLst>
</file>

<file path=ppt/tags/tag271.xml><?xml version="1.0" encoding="utf-8"?>
<p:tagLst xmlns:p="http://schemas.openxmlformats.org/presentationml/2006/main">
  <p:tag name="AS_UNIQUEID" val="2827"/>
</p:tagLst>
</file>

<file path=ppt/tags/tag272.xml><?xml version="1.0" encoding="utf-8"?>
<p:tagLst xmlns:p="http://schemas.openxmlformats.org/presentationml/2006/main">
  <p:tag name="AS_UNIQUEID" val="2828"/>
</p:tagLst>
</file>

<file path=ppt/tags/tag273.xml><?xml version="1.0" encoding="utf-8"?>
<p:tagLst xmlns:p="http://schemas.openxmlformats.org/presentationml/2006/main">
  <p:tag name="AS_UNIQUEID" val="2829"/>
</p:tagLst>
</file>

<file path=ppt/tags/tag274.xml><?xml version="1.0" encoding="utf-8"?>
<p:tagLst xmlns:p="http://schemas.openxmlformats.org/presentationml/2006/main">
  <p:tag name="AS_UNIQUEID" val="2830"/>
</p:tagLst>
</file>

<file path=ppt/tags/tag275.xml><?xml version="1.0" encoding="utf-8"?>
<p:tagLst xmlns:p="http://schemas.openxmlformats.org/presentationml/2006/main">
  <p:tag name="AS_UNIQUEID" val="2831"/>
</p:tagLst>
</file>

<file path=ppt/tags/tag276.xml><?xml version="1.0" encoding="utf-8"?>
<p:tagLst xmlns:p="http://schemas.openxmlformats.org/presentationml/2006/main">
  <p:tag name="AS_UNIQUEID" val="2832"/>
</p:tagLst>
</file>

<file path=ppt/tags/tag277.xml><?xml version="1.0" encoding="utf-8"?>
<p:tagLst xmlns:p="http://schemas.openxmlformats.org/presentationml/2006/main">
  <p:tag name="AS_UNIQUEID" val="2087"/>
</p:tagLst>
</file>

<file path=ppt/tags/tag278.xml><?xml version="1.0" encoding="utf-8"?>
<p:tagLst xmlns:p="http://schemas.openxmlformats.org/presentationml/2006/main">
  <p:tag name="AS_UNIQUEID" val="2833"/>
</p:tagLst>
</file>

<file path=ppt/tags/tag279.xml><?xml version="1.0" encoding="utf-8"?>
<p:tagLst xmlns:p="http://schemas.openxmlformats.org/presentationml/2006/main">
  <p:tag name="AS_UNIQUEID" val="2834"/>
</p:tagLst>
</file>

<file path=ppt/tags/tag28.xml><?xml version="1.0" encoding="utf-8"?>
<p:tagLst xmlns:p="http://schemas.openxmlformats.org/presentationml/2006/main">
  <p:tag name="AS_UNIQUEID" val="2610"/>
</p:tagLst>
</file>

<file path=ppt/tags/tag280.xml><?xml version="1.0" encoding="utf-8"?>
<p:tagLst xmlns:p="http://schemas.openxmlformats.org/presentationml/2006/main">
  <p:tag name="AS_UNIQUEID" val="2835"/>
</p:tagLst>
</file>

<file path=ppt/tags/tag281.xml><?xml version="1.0" encoding="utf-8"?>
<p:tagLst xmlns:p="http://schemas.openxmlformats.org/presentationml/2006/main">
  <p:tag name="AS_UNIQUEID" val="2836"/>
</p:tagLst>
</file>

<file path=ppt/tags/tag282.xml><?xml version="1.0" encoding="utf-8"?>
<p:tagLst xmlns:p="http://schemas.openxmlformats.org/presentationml/2006/main">
  <p:tag name="AS_UNIQUEID" val="2837"/>
</p:tagLst>
</file>

<file path=ppt/tags/tag283.xml><?xml version="1.0" encoding="utf-8"?>
<p:tagLst xmlns:p="http://schemas.openxmlformats.org/presentationml/2006/main">
  <p:tag name="AS_UNIQUEID" val="2087"/>
</p:tagLst>
</file>

<file path=ppt/tags/tag284.xml><?xml version="1.0" encoding="utf-8"?>
<p:tagLst xmlns:p="http://schemas.openxmlformats.org/presentationml/2006/main">
  <p:tag name="AS_UNIQUEID" val="2838"/>
</p:tagLst>
</file>

<file path=ppt/tags/tag285.xml><?xml version="1.0" encoding="utf-8"?>
<p:tagLst xmlns:p="http://schemas.openxmlformats.org/presentationml/2006/main">
  <p:tag name="AS_UNIQUEID" val="2839"/>
</p:tagLst>
</file>

<file path=ppt/tags/tag286.xml><?xml version="1.0" encoding="utf-8"?>
<p:tagLst xmlns:p="http://schemas.openxmlformats.org/presentationml/2006/main">
  <p:tag name="AS_UNIQUEID" val="2087"/>
</p:tagLst>
</file>

<file path=ppt/tags/tag287.xml><?xml version="1.0" encoding="utf-8"?>
<p:tagLst xmlns:p="http://schemas.openxmlformats.org/presentationml/2006/main">
  <p:tag name="AS_UNIQUEID" val="2840"/>
</p:tagLst>
</file>

<file path=ppt/tags/tag288.xml><?xml version="1.0" encoding="utf-8"?>
<p:tagLst xmlns:p="http://schemas.openxmlformats.org/presentationml/2006/main">
  <p:tag name="AS_UNIQUEID" val="2841"/>
</p:tagLst>
</file>

<file path=ppt/tags/tag289.xml><?xml version="1.0" encoding="utf-8"?>
<p:tagLst xmlns:p="http://schemas.openxmlformats.org/presentationml/2006/main">
  <p:tag name="AS_UNIQUEID" val="2842"/>
</p:tagLst>
</file>

<file path=ppt/tags/tag29.xml><?xml version="1.0" encoding="utf-8"?>
<p:tagLst xmlns:p="http://schemas.openxmlformats.org/presentationml/2006/main">
  <p:tag name="AS_UNIQUEID" val="2611"/>
</p:tagLst>
</file>

<file path=ppt/tags/tag290.xml><?xml version="1.0" encoding="utf-8"?>
<p:tagLst xmlns:p="http://schemas.openxmlformats.org/presentationml/2006/main">
  <p:tag name="AS_UNIQUEID" val="2087"/>
</p:tagLst>
</file>

<file path=ppt/tags/tag291.xml><?xml version="1.0" encoding="utf-8"?>
<p:tagLst xmlns:p="http://schemas.openxmlformats.org/presentationml/2006/main">
  <p:tag name="AS_UNIQUEID" val="2843"/>
</p:tagLst>
</file>

<file path=ppt/tags/tag292.xml><?xml version="1.0" encoding="utf-8"?>
<p:tagLst xmlns:p="http://schemas.openxmlformats.org/presentationml/2006/main">
  <p:tag name="AS_UNIQUEID" val="2844"/>
</p:tagLst>
</file>

<file path=ppt/tags/tag293.xml><?xml version="1.0" encoding="utf-8"?>
<p:tagLst xmlns:p="http://schemas.openxmlformats.org/presentationml/2006/main">
  <p:tag name="AS_UNIQUEID" val="2845"/>
</p:tagLst>
</file>

<file path=ppt/tags/tag294.xml><?xml version="1.0" encoding="utf-8"?>
<p:tagLst xmlns:p="http://schemas.openxmlformats.org/presentationml/2006/main">
  <p:tag name="AS_UNIQUEID" val="2846"/>
</p:tagLst>
</file>

<file path=ppt/tags/tag295.xml><?xml version="1.0" encoding="utf-8"?>
<p:tagLst xmlns:p="http://schemas.openxmlformats.org/presentationml/2006/main">
  <p:tag name="AS_UNIQUEID" val="2847"/>
</p:tagLst>
</file>

<file path=ppt/tags/tag296.xml><?xml version="1.0" encoding="utf-8"?>
<p:tagLst xmlns:p="http://schemas.openxmlformats.org/presentationml/2006/main">
  <p:tag name="AS_UNIQUEID" val="2848"/>
</p:tagLst>
</file>

<file path=ppt/tags/tag297.xml><?xml version="1.0" encoding="utf-8"?>
<p:tagLst xmlns:p="http://schemas.openxmlformats.org/presentationml/2006/main">
  <p:tag name="AS_UNIQUEID" val="2849"/>
</p:tagLst>
</file>

<file path=ppt/tags/tag298.xml><?xml version="1.0" encoding="utf-8"?>
<p:tagLst xmlns:p="http://schemas.openxmlformats.org/presentationml/2006/main">
  <p:tag name="AS_UNIQUEID" val="2087"/>
</p:tagLst>
</file>

<file path=ppt/tags/tag299.xml><?xml version="1.0" encoding="utf-8"?>
<p:tagLst xmlns:p="http://schemas.openxmlformats.org/presentationml/2006/main">
  <p:tag name="AS_UNIQUEID" val="2850"/>
</p:tagLst>
</file>

<file path=ppt/tags/tag3.xml><?xml version="1.0" encoding="utf-8"?>
<p:tagLst xmlns:p="http://schemas.openxmlformats.org/presentationml/2006/main">
  <p:tag name="AS_UNIQUEID" val="2585"/>
</p:tagLst>
</file>

<file path=ppt/tags/tag30.xml><?xml version="1.0" encoding="utf-8"?>
<p:tagLst xmlns:p="http://schemas.openxmlformats.org/presentationml/2006/main">
  <p:tag name="AS_UNIQUEID" val="2612"/>
</p:tagLst>
</file>

<file path=ppt/tags/tag300.xml><?xml version="1.0" encoding="utf-8"?>
<p:tagLst xmlns:p="http://schemas.openxmlformats.org/presentationml/2006/main">
  <p:tag name="AS_UNIQUEID" val="2851"/>
</p:tagLst>
</file>

<file path=ppt/tags/tag301.xml><?xml version="1.0" encoding="utf-8"?>
<p:tagLst xmlns:p="http://schemas.openxmlformats.org/presentationml/2006/main">
  <p:tag name="AS_UNIQUEID" val="2852"/>
</p:tagLst>
</file>

<file path=ppt/tags/tag302.xml><?xml version="1.0" encoding="utf-8"?>
<p:tagLst xmlns:p="http://schemas.openxmlformats.org/presentationml/2006/main">
  <p:tag name="AS_UNIQUEID" val="2853"/>
</p:tagLst>
</file>

<file path=ppt/tags/tag303.xml><?xml version="1.0" encoding="utf-8"?>
<p:tagLst xmlns:p="http://schemas.openxmlformats.org/presentationml/2006/main">
  <p:tag name="AS_UNIQUEID" val="2854"/>
</p:tagLst>
</file>

<file path=ppt/tags/tag304.xml><?xml version="1.0" encoding="utf-8"?>
<p:tagLst xmlns:p="http://schemas.openxmlformats.org/presentationml/2006/main">
  <p:tag name="AS_UNIQUEID" val="2855"/>
</p:tagLst>
</file>

<file path=ppt/tags/tag305.xml><?xml version="1.0" encoding="utf-8"?>
<p:tagLst xmlns:p="http://schemas.openxmlformats.org/presentationml/2006/main">
  <p:tag name="AS_UNIQUEID" val="2856"/>
</p:tagLst>
</file>

<file path=ppt/tags/tag306.xml><?xml version="1.0" encoding="utf-8"?>
<p:tagLst xmlns:p="http://schemas.openxmlformats.org/presentationml/2006/main">
  <p:tag name="AS_UNIQUEID" val="2857"/>
</p:tagLst>
</file>

<file path=ppt/tags/tag307.xml><?xml version="1.0" encoding="utf-8"?>
<p:tagLst xmlns:p="http://schemas.openxmlformats.org/presentationml/2006/main">
  <p:tag name="AS_UNIQUEID" val="2858"/>
</p:tagLst>
</file>

<file path=ppt/tags/tag308.xml><?xml version="1.0" encoding="utf-8"?>
<p:tagLst xmlns:p="http://schemas.openxmlformats.org/presentationml/2006/main">
  <p:tag name="AS_UNIQUEID" val="2859"/>
</p:tagLst>
</file>

<file path=ppt/tags/tag309.xml><?xml version="1.0" encoding="utf-8"?>
<p:tagLst xmlns:p="http://schemas.openxmlformats.org/presentationml/2006/main">
  <p:tag name="AS_UNIQUEID" val="2860"/>
</p:tagLst>
</file>

<file path=ppt/tags/tag31.xml><?xml version="1.0" encoding="utf-8"?>
<p:tagLst xmlns:p="http://schemas.openxmlformats.org/presentationml/2006/main">
  <p:tag name="AS_UNIQUEID" val="2613"/>
</p:tagLst>
</file>

<file path=ppt/tags/tag310.xml><?xml version="1.0" encoding="utf-8"?>
<p:tagLst xmlns:p="http://schemas.openxmlformats.org/presentationml/2006/main">
  <p:tag name="AS_UNIQUEID" val="2861"/>
</p:tagLst>
</file>

<file path=ppt/tags/tag311.xml><?xml version="1.0" encoding="utf-8"?>
<p:tagLst xmlns:p="http://schemas.openxmlformats.org/presentationml/2006/main">
  <p:tag name="AS_UNIQUEID" val="2862"/>
</p:tagLst>
</file>

<file path=ppt/tags/tag312.xml><?xml version="1.0" encoding="utf-8"?>
<p:tagLst xmlns:p="http://schemas.openxmlformats.org/presentationml/2006/main">
  <p:tag name="AS_UNIQUEID" val="2863"/>
</p:tagLst>
</file>

<file path=ppt/tags/tag313.xml><?xml version="1.0" encoding="utf-8"?>
<p:tagLst xmlns:p="http://schemas.openxmlformats.org/presentationml/2006/main">
  <p:tag name="AS_UNIQUEID" val="2864"/>
</p:tagLst>
</file>

<file path=ppt/tags/tag314.xml><?xml version="1.0" encoding="utf-8"?>
<p:tagLst xmlns:p="http://schemas.openxmlformats.org/presentationml/2006/main">
  <p:tag name="AS_UNIQUEID" val="2865"/>
</p:tagLst>
</file>

<file path=ppt/tags/tag315.xml><?xml version="1.0" encoding="utf-8"?>
<p:tagLst xmlns:p="http://schemas.openxmlformats.org/presentationml/2006/main">
  <p:tag name="AS_UNIQUEID" val="2866"/>
</p:tagLst>
</file>

<file path=ppt/tags/tag316.xml><?xml version="1.0" encoding="utf-8"?>
<p:tagLst xmlns:p="http://schemas.openxmlformats.org/presentationml/2006/main">
  <p:tag name="AS_UNIQUEID" val="2867"/>
</p:tagLst>
</file>

<file path=ppt/tags/tag317.xml><?xml version="1.0" encoding="utf-8"?>
<p:tagLst xmlns:p="http://schemas.openxmlformats.org/presentationml/2006/main">
  <p:tag name="AS_UNIQUEID" val="2868"/>
</p:tagLst>
</file>

<file path=ppt/tags/tag318.xml><?xml version="1.0" encoding="utf-8"?>
<p:tagLst xmlns:p="http://schemas.openxmlformats.org/presentationml/2006/main">
  <p:tag name="AS_UNIQUEID" val="2869"/>
</p:tagLst>
</file>

<file path=ppt/tags/tag319.xml><?xml version="1.0" encoding="utf-8"?>
<p:tagLst xmlns:p="http://schemas.openxmlformats.org/presentationml/2006/main">
  <p:tag name="AS_UNIQUEID" val="2870"/>
</p:tagLst>
</file>

<file path=ppt/tags/tag32.xml><?xml version="1.0" encoding="utf-8"?>
<p:tagLst xmlns:p="http://schemas.openxmlformats.org/presentationml/2006/main">
  <p:tag name="AS_UNIQUEID" val="2614"/>
</p:tagLst>
</file>

<file path=ppt/tags/tag320.xml><?xml version="1.0" encoding="utf-8"?>
<p:tagLst xmlns:p="http://schemas.openxmlformats.org/presentationml/2006/main">
  <p:tag name="AS_UNIQUEID" val="2871"/>
</p:tagLst>
</file>

<file path=ppt/tags/tag321.xml><?xml version="1.0" encoding="utf-8"?>
<p:tagLst xmlns:p="http://schemas.openxmlformats.org/presentationml/2006/main">
  <p:tag name="AS_UNIQUEID" val="2872"/>
</p:tagLst>
</file>

<file path=ppt/tags/tag322.xml><?xml version="1.0" encoding="utf-8"?>
<p:tagLst xmlns:p="http://schemas.openxmlformats.org/presentationml/2006/main">
  <p:tag name="AS_UNIQUEID" val="2087"/>
</p:tagLst>
</file>

<file path=ppt/tags/tag323.xml><?xml version="1.0" encoding="utf-8"?>
<p:tagLst xmlns:p="http://schemas.openxmlformats.org/presentationml/2006/main">
  <p:tag name="AS_UNIQUEID" val="2873"/>
</p:tagLst>
</file>

<file path=ppt/tags/tag324.xml><?xml version="1.0" encoding="utf-8"?>
<p:tagLst xmlns:p="http://schemas.openxmlformats.org/presentationml/2006/main">
  <p:tag name="AS_UNIQUEID" val="2874"/>
</p:tagLst>
</file>

<file path=ppt/tags/tag325.xml><?xml version="1.0" encoding="utf-8"?>
<p:tagLst xmlns:p="http://schemas.openxmlformats.org/presentationml/2006/main">
  <p:tag name="AS_UNIQUEID" val="2875"/>
</p:tagLst>
</file>

<file path=ppt/tags/tag326.xml><?xml version="1.0" encoding="utf-8"?>
<p:tagLst xmlns:p="http://schemas.openxmlformats.org/presentationml/2006/main">
  <p:tag name="AS_UNIQUEID" val="2876"/>
</p:tagLst>
</file>

<file path=ppt/tags/tag327.xml><?xml version="1.0" encoding="utf-8"?>
<p:tagLst xmlns:p="http://schemas.openxmlformats.org/presentationml/2006/main">
  <p:tag name="AS_UNIQUEID" val="2877"/>
</p:tagLst>
</file>

<file path=ppt/tags/tag328.xml><?xml version="1.0" encoding="utf-8"?>
<p:tagLst xmlns:p="http://schemas.openxmlformats.org/presentationml/2006/main">
  <p:tag name="AS_UNIQUEID" val="2878"/>
</p:tagLst>
</file>

<file path=ppt/tags/tag329.xml><?xml version="1.0" encoding="utf-8"?>
<p:tagLst xmlns:p="http://schemas.openxmlformats.org/presentationml/2006/main">
  <p:tag name="AS_UNIQUEID" val="2087"/>
</p:tagLst>
</file>

<file path=ppt/tags/tag33.xml><?xml version="1.0" encoding="utf-8"?>
<p:tagLst xmlns:p="http://schemas.openxmlformats.org/presentationml/2006/main">
  <p:tag name="AS_UNIQUEID" val="2615"/>
</p:tagLst>
</file>

<file path=ppt/tags/tag330.xml><?xml version="1.0" encoding="utf-8"?>
<p:tagLst xmlns:p="http://schemas.openxmlformats.org/presentationml/2006/main">
  <p:tag name="AS_UNIQUEID" val="2879"/>
</p:tagLst>
</file>

<file path=ppt/tags/tag331.xml><?xml version="1.0" encoding="utf-8"?>
<p:tagLst xmlns:p="http://schemas.openxmlformats.org/presentationml/2006/main">
  <p:tag name="AS_UNIQUEID" val="2880"/>
</p:tagLst>
</file>

<file path=ppt/tags/tag332.xml><?xml version="1.0" encoding="utf-8"?>
<p:tagLst xmlns:p="http://schemas.openxmlformats.org/presentationml/2006/main">
  <p:tag name="AS_UNIQUEID" val="2881"/>
</p:tagLst>
</file>

<file path=ppt/tags/tag333.xml><?xml version="1.0" encoding="utf-8"?>
<p:tagLst xmlns:p="http://schemas.openxmlformats.org/presentationml/2006/main">
  <p:tag name="AS_UNIQUEID" val="2882"/>
</p:tagLst>
</file>

<file path=ppt/tags/tag334.xml><?xml version="1.0" encoding="utf-8"?>
<p:tagLst xmlns:p="http://schemas.openxmlformats.org/presentationml/2006/main">
  <p:tag name="AS_UNIQUEID" val="2883"/>
</p:tagLst>
</file>

<file path=ppt/tags/tag335.xml><?xml version="1.0" encoding="utf-8"?>
<p:tagLst xmlns:p="http://schemas.openxmlformats.org/presentationml/2006/main">
  <p:tag name="AS_UNIQUEID" val="2884"/>
</p:tagLst>
</file>

<file path=ppt/tags/tag336.xml><?xml version="1.0" encoding="utf-8"?>
<p:tagLst xmlns:p="http://schemas.openxmlformats.org/presentationml/2006/main">
  <p:tag name="AS_UNIQUEID" val="2885"/>
</p:tagLst>
</file>

<file path=ppt/tags/tag337.xml><?xml version="1.0" encoding="utf-8"?>
<p:tagLst xmlns:p="http://schemas.openxmlformats.org/presentationml/2006/main">
  <p:tag name="AS_UNIQUEID" val="2087"/>
</p:tagLst>
</file>

<file path=ppt/tags/tag338.xml><?xml version="1.0" encoding="utf-8"?>
<p:tagLst xmlns:p="http://schemas.openxmlformats.org/presentationml/2006/main">
  <p:tag name="AS_UNIQUEID" val="2087"/>
</p:tagLst>
</file>

<file path=ppt/tags/tag339.xml><?xml version="1.0" encoding="utf-8"?>
<p:tagLst xmlns:p="http://schemas.openxmlformats.org/presentationml/2006/main">
  <p:tag name="AS_UNIQUEID" val="2886"/>
</p:tagLst>
</file>

<file path=ppt/tags/tag34.xml><?xml version="1.0" encoding="utf-8"?>
<p:tagLst xmlns:p="http://schemas.openxmlformats.org/presentationml/2006/main">
  <p:tag name="AS_UNIQUEID" val="2616"/>
</p:tagLst>
</file>

<file path=ppt/tags/tag340.xml><?xml version="1.0" encoding="utf-8"?>
<p:tagLst xmlns:p="http://schemas.openxmlformats.org/presentationml/2006/main">
  <p:tag name="AS_UNIQUEID" val="2887"/>
</p:tagLst>
</file>

<file path=ppt/tags/tag341.xml><?xml version="1.0" encoding="utf-8"?>
<p:tagLst xmlns:p="http://schemas.openxmlformats.org/presentationml/2006/main">
  <p:tag name="AS_UNIQUEID" val="2888"/>
</p:tagLst>
</file>

<file path=ppt/tags/tag342.xml><?xml version="1.0" encoding="utf-8"?>
<p:tagLst xmlns:p="http://schemas.openxmlformats.org/presentationml/2006/main">
  <p:tag name="AS_UNIQUEID" val="2889"/>
</p:tagLst>
</file>

<file path=ppt/tags/tag343.xml><?xml version="1.0" encoding="utf-8"?>
<p:tagLst xmlns:p="http://schemas.openxmlformats.org/presentationml/2006/main">
  <p:tag name="AS_UNIQUEID" val="2087"/>
</p:tagLst>
</file>

<file path=ppt/tags/tag344.xml><?xml version="1.0" encoding="utf-8"?>
<p:tagLst xmlns:p="http://schemas.openxmlformats.org/presentationml/2006/main">
  <p:tag name="AS_UNIQUEID" val="2890"/>
</p:tagLst>
</file>

<file path=ppt/tags/tag345.xml><?xml version="1.0" encoding="utf-8"?>
<p:tagLst xmlns:p="http://schemas.openxmlformats.org/presentationml/2006/main">
  <p:tag name="AS_UNIQUEID" val="2891"/>
</p:tagLst>
</file>

<file path=ppt/tags/tag346.xml><?xml version="1.0" encoding="utf-8"?>
<p:tagLst xmlns:p="http://schemas.openxmlformats.org/presentationml/2006/main">
  <p:tag name="AS_UNIQUEID" val="2892"/>
</p:tagLst>
</file>

<file path=ppt/tags/tag347.xml><?xml version="1.0" encoding="utf-8"?>
<p:tagLst xmlns:p="http://schemas.openxmlformats.org/presentationml/2006/main">
  <p:tag name="AS_UNIQUEID" val="2893"/>
</p:tagLst>
</file>

<file path=ppt/tags/tag348.xml><?xml version="1.0" encoding="utf-8"?>
<p:tagLst xmlns:p="http://schemas.openxmlformats.org/presentationml/2006/main">
  <p:tag name="AS_UNIQUEID" val="2894"/>
</p:tagLst>
</file>

<file path=ppt/tags/tag349.xml><?xml version="1.0" encoding="utf-8"?>
<p:tagLst xmlns:p="http://schemas.openxmlformats.org/presentationml/2006/main">
  <p:tag name="AS_UNIQUEID" val="2895"/>
</p:tagLst>
</file>

<file path=ppt/tags/tag35.xml><?xml version="1.0" encoding="utf-8"?>
<p:tagLst xmlns:p="http://schemas.openxmlformats.org/presentationml/2006/main">
  <p:tag name="AS_UNIQUEID" val="2617"/>
</p:tagLst>
</file>

<file path=ppt/tags/tag350.xml><?xml version="1.0" encoding="utf-8"?>
<p:tagLst xmlns:p="http://schemas.openxmlformats.org/presentationml/2006/main">
  <p:tag name="AS_UNIQUEID" val="2896"/>
</p:tagLst>
</file>

<file path=ppt/tags/tag351.xml><?xml version="1.0" encoding="utf-8"?>
<p:tagLst xmlns:p="http://schemas.openxmlformats.org/presentationml/2006/main">
  <p:tag name="AS_UNIQUEID" val="2897"/>
</p:tagLst>
</file>

<file path=ppt/tags/tag352.xml><?xml version="1.0" encoding="utf-8"?>
<p:tagLst xmlns:p="http://schemas.openxmlformats.org/presentationml/2006/main">
  <p:tag name="AS_UNIQUEID" val="2087"/>
</p:tagLst>
</file>

<file path=ppt/tags/tag353.xml><?xml version="1.0" encoding="utf-8"?>
<p:tagLst xmlns:p="http://schemas.openxmlformats.org/presentationml/2006/main">
  <p:tag name="AS_UNIQUEID" val="2898"/>
</p:tagLst>
</file>

<file path=ppt/tags/tag354.xml><?xml version="1.0" encoding="utf-8"?>
<p:tagLst xmlns:p="http://schemas.openxmlformats.org/presentationml/2006/main">
  <p:tag name="AS_UNIQUEID" val="2899"/>
</p:tagLst>
</file>

<file path=ppt/tags/tag355.xml><?xml version="1.0" encoding="utf-8"?>
<p:tagLst xmlns:p="http://schemas.openxmlformats.org/presentationml/2006/main">
  <p:tag name="AS_UNIQUEID" val="2900"/>
</p:tagLst>
</file>

<file path=ppt/tags/tag356.xml><?xml version="1.0" encoding="utf-8"?>
<p:tagLst xmlns:p="http://schemas.openxmlformats.org/presentationml/2006/main">
  <p:tag name="AS_UNIQUEID" val="2901"/>
</p:tagLst>
</file>

<file path=ppt/tags/tag357.xml><?xml version="1.0" encoding="utf-8"?>
<p:tagLst xmlns:p="http://schemas.openxmlformats.org/presentationml/2006/main">
  <p:tag name="AS_UNIQUEID" val="2902"/>
</p:tagLst>
</file>

<file path=ppt/tags/tag358.xml><?xml version="1.0" encoding="utf-8"?>
<p:tagLst xmlns:p="http://schemas.openxmlformats.org/presentationml/2006/main">
  <p:tag name="AS_UNIQUEID" val="2087"/>
</p:tagLst>
</file>

<file path=ppt/tags/tag359.xml><?xml version="1.0" encoding="utf-8"?>
<p:tagLst xmlns:p="http://schemas.openxmlformats.org/presentationml/2006/main">
  <p:tag name="AS_UNIQUEID" val="2903"/>
</p:tagLst>
</file>

<file path=ppt/tags/tag36.xml><?xml version="1.0" encoding="utf-8"?>
<p:tagLst xmlns:p="http://schemas.openxmlformats.org/presentationml/2006/main">
  <p:tag name="AS_UNIQUEID" val="2618"/>
</p:tagLst>
</file>

<file path=ppt/tags/tag360.xml><?xml version="1.0" encoding="utf-8"?>
<p:tagLst xmlns:p="http://schemas.openxmlformats.org/presentationml/2006/main">
  <p:tag name="AS_UNIQUEID" val="2904"/>
</p:tagLst>
</file>

<file path=ppt/tags/tag361.xml><?xml version="1.0" encoding="utf-8"?>
<p:tagLst xmlns:p="http://schemas.openxmlformats.org/presentationml/2006/main">
  <p:tag name="AS_UNIQUEID" val="2087"/>
</p:tagLst>
</file>

<file path=ppt/tags/tag362.xml><?xml version="1.0" encoding="utf-8"?>
<p:tagLst xmlns:p="http://schemas.openxmlformats.org/presentationml/2006/main">
  <p:tag name="AS_UNIQUEID" val="2905"/>
</p:tagLst>
</file>

<file path=ppt/tags/tag363.xml><?xml version="1.0" encoding="utf-8"?>
<p:tagLst xmlns:p="http://schemas.openxmlformats.org/presentationml/2006/main">
  <p:tag name="AS_UNIQUEID" val="2906"/>
</p:tagLst>
</file>

<file path=ppt/tags/tag364.xml><?xml version="1.0" encoding="utf-8"?>
<p:tagLst xmlns:p="http://schemas.openxmlformats.org/presentationml/2006/main">
  <p:tag name="AS_UNIQUEID" val="2907"/>
</p:tagLst>
</file>

<file path=ppt/tags/tag365.xml><?xml version="1.0" encoding="utf-8"?>
<p:tagLst xmlns:p="http://schemas.openxmlformats.org/presentationml/2006/main">
  <p:tag name="AS_UNIQUEID" val="2908"/>
</p:tagLst>
</file>

<file path=ppt/tags/tag366.xml><?xml version="1.0" encoding="utf-8"?>
<p:tagLst xmlns:p="http://schemas.openxmlformats.org/presentationml/2006/main">
  <p:tag name="AS_UNIQUEID" val="2909"/>
</p:tagLst>
</file>

<file path=ppt/tags/tag367.xml><?xml version="1.0" encoding="utf-8"?>
<p:tagLst xmlns:p="http://schemas.openxmlformats.org/presentationml/2006/main">
  <p:tag name="AS_UNIQUEID" val="2910"/>
</p:tagLst>
</file>

<file path=ppt/tags/tag368.xml><?xml version="1.0" encoding="utf-8"?>
<p:tagLst xmlns:p="http://schemas.openxmlformats.org/presentationml/2006/main">
  <p:tag name="AS_UNIQUEID" val="2911"/>
</p:tagLst>
</file>

<file path=ppt/tags/tag369.xml><?xml version="1.0" encoding="utf-8"?>
<p:tagLst xmlns:p="http://schemas.openxmlformats.org/presentationml/2006/main">
  <p:tag name="AS_UNIQUEID" val="2912"/>
</p:tagLst>
</file>

<file path=ppt/tags/tag37.xml><?xml version="1.0" encoding="utf-8"?>
<p:tagLst xmlns:p="http://schemas.openxmlformats.org/presentationml/2006/main">
  <p:tag name="AS_UNIQUEID" val="2619"/>
</p:tagLst>
</file>

<file path=ppt/tags/tag370.xml><?xml version="1.0" encoding="utf-8"?>
<p:tagLst xmlns:p="http://schemas.openxmlformats.org/presentationml/2006/main">
  <p:tag name="AS_UNIQUEID" val="2913"/>
</p:tagLst>
</file>

<file path=ppt/tags/tag371.xml><?xml version="1.0" encoding="utf-8"?>
<p:tagLst xmlns:p="http://schemas.openxmlformats.org/presentationml/2006/main">
  <p:tag name="AS_UNIQUEID" val="2914"/>
</p:tagLst>
</file>

<file path=ppt/tags/tag372.xml><?xml version="1.0" encoding="utf-8"?>
<p:tagLst xmlns:p="http://schemas.openxmlformats.org/presentationml/2006/main">
  <p:tag name="AS_UNIQUEID" val="2915"/>
</p:tagLst>
</file>

<file path=ppt/tags/tag373.xml><?xml version="1.0" encoding="utf-8"?>
<p:tagLst xmlns:p="http://schemas.openxmlformats.org/presentationml/2006/main">
  <p:tag name="AS_UNIQUEID" val="2916"/>
</p:tagLst>
</file>

<file path=ppt/tags/tag374.xml><?xml version="1.0" encoding="utf-8"?>
<p:tagLst xmlns:p="http://schemas.openxmlformats.org/presentationml/2006/main">
  <p:tag name="AS_UNIQUEID" val="2917"/>
</p:tagLst>
</file>

<file path=ppt/tags/tag375.xml><?xml version="1.0" encoding="utf-8"?>
<p:tagLst xmlns:p="http://schemas.openxmlformats.org/presentationml/2006/main">
  <p:tag name="AS_UNIQUEID" val="2087"/>
</p:tagLst>
</file>

<file path=ppt/tags/tag376.xml><?xml version="1.0" encoding="utf-8"?>
<p:tagLst xmlns:p="http://schemas.openxmlformats.org/presentationml/2006/main">
  <p:tag name="AS_UNIQUEID" val="2918"/>
</p:tagLst>
</file>

<file path=ppt/tags/tag377.xml><?xml version="1.0" encoding="utf-8"?>
<p:tagLst xmlns:p="http://schemas.openxmlformats.org/presentationml/2006/main">
  <p:tag name="AS_UNIQUEID" val="2919"/>
</p:tagLst>
</file>

<file path=ppt/tags/tag378.xml><?xml version="1.0" encoding="utf-8"?>
<p:tagLst xmlns:p="http://schemas.openxmlformats.org/presentationml/2006/main">
  <p:tag name="AS_UNIQUEID" val="2920"/>
</p:tagLst>
</file>

<file path=ppt/tags/tag379.xml><?xml version="1.0" encoding="utf-8"?>
<p:tagLst xmlns:p="http://schemas.openxmlformats.org/presentationml/2006/main">
  <p:tag name="AS_UNIQUEID" val="2921"/>
</p:tagLst>
</file>

<file path=ppt/tags/tag38.xml><?xml version="1.0" encoding="utf-8"?>
<p:tagLst xmlns:p="http://schemas.openxmlformats.org/presentationml/2006/main">
  <p:tag name="AS_UNIQUEID" val="2620"/>
</p:tagLst>
</file>

<file path=ppt/tags/tag380.xml><?xml version="1.0" encoding="utf-8"?>
<p:tagLst xmlns:p="http://schemas.openxmlformats.org/presentationml/2006/main">
  <p:tag name="AS_UNIQUEID" val="2087"/>
</p:tagLst>
</file>

<file path=ppt/tags/tag381.xml><?xml version="1.0" encoding="utf-8"?>
<p:tagLst xmlns:p="http://schemas.openxmlformats.org/presentationml/2006/main">
  <p:tag name="AS_UNIQUEID" val="2922"/>
</p:tagLst>
</file>

<file path=ppt/tags/tag382.xml><?xml version="1.0" encoding="utf-8"?>
<p:tagLst xmlns:p="http://schemas.openxmlformats.org/presentationml/2006/main">
  <p:tag name="AS_UNIQUEID" val="2923"/>
</p:tagLst>
</file>

<file path=ppt/tags/tag383.xml><?xml version="1.0" encoding="utf-8"?>
<p:tagLst xmlns:p="http://schemas.openxmlformats.org/presentationml/2006/main">
  <p:tag name="AS_UNIQUEID" val="2924"/>
</p:tagLst>
</file>

<file path=ppt/tags/tag384.xml><?xml version="1.0" encoding="utf-8"?>
<p:tagLst xmlns:p="http://schemas.openxmlformats.org/presentationml/2006/main">
  <p:tag name="AS_UNIQUEID" val="2925"/>
</p:tagLst>
</file>

<file path=ppt/tags/tag385.xml><?xml version="1.0" encoding="utf-8"?>
<p:tagLst xmlns:p="http://schemas.openxmlformats.org/presentationml/2006/main">
  <p:tag name="AS_UNIQUEID" val="2926"/>
</p:tagLst>
</file>

<file path=ppt/tags/tag386.xml><?xml version="1.0" encoding="utf-8"?>
<p:tagLst xmlns:p="http://schemas.openxmlformats.org/presentationml/2006/main">
  <p:tag name="AS_UNIQUEID" val="2927"/>
</p:tagLst>
</file>

<file path=ppt/tags/tag387.xml><?xml version="1.0" encoding="utf-8"?>
<p:tagLst xmlns:p="http://schemas.openxmlformats.org/presentationml/2006/main">
  <p:tag name="AS_UNIQUEID" val="2928"/>
</p:tagLst>
</file>

<file path=ppt/tags/tag388.xml><?xml version="1.0" encoding="utf-8"?>
<p:tagLst xmlns:p="http://schemas.openxmlformats.org/presentationml/2006/main">
  <p:tag name="AS_UNIQUEID" val="2929"/>
</p:tagLst>
</file>

<file path=ppt/tags/tag389.xml><?xml version="1.0" encoding="utf-8"?>
<p:tagLst xmlns:p="http://schemas.openxmlformats.org/presentationml/2006/main">
  <p:tag name="AS_UNIQUEID" val="2087"/>
</p:tagLst>
</file>

<file path=ppt/tags/tag39.xml><?xml version="1.0" encoding="utf-8"?>
<p:tagLst xmlns:p="http://schemas.openxmlformats.org/presentationml/2006/main">
  <p:tag name="AS_UNIQUEID" val="2621"/>
</p:tagLst>
</file>

<file path=ppt/tags/tag390.xml><?xml version="1.0" encoding="utf-8"?>
<p:tagLst xmlns:p="http://schemas.openxmlformats.org/presentationml/2006/main">
  <p:tag name="AS_UNIQUEID" val="2930"/>
</p:tagLst>
</file>

<file path=ppt/tags/tag391.xml><?xml version="1.0" encoding="utf-8"?>
<p:tagLst xmlns:p="http://schemas.openxmlformats.org/presentationml/2006/main">
  <p:tag name="AS_UNIQUEID" val="2931"/>
</p:tagLst>
</file>

<file path=ppt/tags/tag392.xml><?xml version="1.0" encoding="utf-8"?>
<p:tagLst xmlns:p="http://schemas.openxmlformats.org/presentationml/2006/main">
  <p:tag name="AS_UNIQUEID" val="2932"/>
</p:tagLst>
</file>

<file path=ppt/tags/tag393.xml><?xml version="1.0" encoding="utf-8"?>
<p:tagLst xmlns:p="http://schemas.openxmlformats.org/presentationml/2006/main">
  <p:tag name="AS_UNIQUEID" val="2933"/>
</p:tagLst>
</file>

<file path=ppt/tags/tag394.xml><?xml version="1.0" encoding="utf-8"?>
<p:tagLst xmlns:p="http://schemas.openxmlformats.org/presentationml/2006/main">
  <p:tag name="AS_UNIQUEID" val="2934"/>
</p:tagLst>
</file>

<file path=ppt/tags/tag395.xml><?xml version="1.0" encoding="utf-8"?>
<p:tagLst xmlns:p="http://schemas.openxmlformats.org/presentationml/2006/main">
  <p:tag name="AS_UNIQUEID" val="2935"/>
</p:tagLst>
</file>

<file path=ppt/tags/tag396.xml><?xml version="1.0" encoding="utf-8"?>
<p:tagLst xmlns:p="http://schemas.openxmlformats.org/presentationml/2006/main">
  <p:tag name="AS_UNIQUEID" val="2936"/>
</p:tagLst>
</file>

<file path=ppt/tags/tag397.xml><?xml version="1.0" encoding="utf-8"?>
<p:tagLst xmlns:p="http://schemas.openxmlformats.org/presentationml/2006/main">
  <p:tag name="AS_UNIQUEID" val="2937"/>
</p:tagLst>
</file>

<file path=ppt/tags/tag398.xml><?xml version="1.0" encoding="utf-8"?>
<p:tagLst xmlns:p="http://schemas.openxmlformats.org/presentationml/2006/main">
  <p:tag name="AS_UNIQUEID" val="2087"/>
</p:tagLst>
</file>

<file path=ppt/tags/tag399.xml><?xml version="1.0" encoding="utf-8"?>
<p:tagLst xmlns:p="http://schemas.openxmlformats.org/presentationml/2006/main">
  <p:tag name="AS_UNIQUEID" val="2938"/>
</p:tagLst>
</file>

<file path=ppt/tags/tag4.xml><?xml version="1.0" encoding="utf-8"?>
<p:tagLst xmlns:p="http://schemas.openxmlformats.org/presentationml/2006/main">
  <p:tag name="AS_UNIQUEID" val="2586"/>
</p:tagLst>
</file>

<file path=ppt/tags/tag40.xml><?xml version="1.0" encoding="utf-8"?>
<p:tagLst xmlns:p="http://schemas.openxmlformats.org/presentationml/2006/main">
  <p:tag name="AS_UNIQUEID" val="2622"/>
</p:tagLst>
</file>

<file path=ppt/tags/tag400.xml><?xml version="1.0" encoding="utf-8"?>
<p:tagLst xmlns:p="http://schemas.openxmlformats.org/presentationml/2006/main">
  <p:tag name="AS_UNIQUEID" val="2939"/>
</p:tagLst>
</file>

<file path=ppt/tags/tag401.xml><?xml version="1.0" encoding="utf-8"?>
<p:tagLst xmlns:p="http://schemas.openxmlformats.org/presentationml/2006/main">
  <p:tag name="AS_UNIQUEID" val="2940"/>
</p:tagLst>
</file>

<file path=ppt/tags/tag402.xml><?xml version="1.0" encoding="utf-8"?>
<p:tagLst xmlns:p="http://schemas.openxmlformats.org/presentationml/2006/main">
  <p:tag name="AS_UNIQUEID" val="2941"/>
</p:tagLst>
</file>

<file path=ppt/tags/tag403.xml><?xml version="1.0" encoding="utf-8"?>
<p:tagLst xmlns:p="http://schemas.openxmlformats.org/presentationml/2006/main">
  <p:tag name="AS_UNIQUEID" val="2942"/>
</p:tagLst>
</file>

<file path=ppt/tags/tag404.xml><?xml version="1.0" encoding="utf-8"?>
<p:tagLst xmlns:p="http://schemas.openxmlformats.org/presentationml/2006/main">
  <p:tag name="AS_UNIQUEID" val="2943"/>
</p:tagLst>
</file>

<file path=ppt/tags/tag405.xml><?xml version="1.0" encoding="utf-8"?>
<p:tagLst xmlns:p="http://schemas.openxmlformats.org/presentationml/2006/main">
  <p:tag name="AS_UNIQUEID" val="2944"/>
</p:tagLst>
</file>

<file path=ppt/tags/tag406.xml><?xml version="1.0" encoding="utf-8"?>
<p:tagLst xmlns:p="http://schemas.openxmlformats.org/presentationml/2006/main">
  <p:tag name="AS_UNIQUEID" val="2945"/>
</p:tagLst>
</file>

<file path=ppt/tags/tag407.xml><?xml version="1.0" encoding="utf-8"?>
<p:tagLst xmlns:p="http://schemas.openxmlformats.org/presentationml/2006/main">
  <p:tag name="AS_UNIQUEID" val="2946"/>
</p:tagLst>
</file>

<file path=ppt/tags/tag408.xml><?xml version="1.0" encoding="utf-8"?>
<p:tagLst xmlns:p="http://schemas.openxmlformats.org/presentationml/2006/main">
  <p:tag name="AS_UNIQUEID" val="2947"/>
</p:tagLst>
</file>

<file path=ppt/tags/tag409.xml><?xml version="1.0" encoding="utf-8"?>
<p:tagLst xmlns:p="http://schemas.openxmlformats.org/presentationml/2006/main">
  <p:tag name="AS_UNIQUEID" val="2087"/>
</p:tagLst>
</file>

<file path=ppt/tags/tag41.xml><?xml version="1.0" encoding="utf-8"?>
<p:tagLst xmlns:p="http://schemas.openxmlformats.org/presentationml/2006/main">
  <p:tag name="AS_UNIQUEID" val="2623"/>
</p:tagLst>
</file>

<file path=ppt/tags/tag410.xml><?xml version="1.0" encoding="utf-8"?>
<p:tagLst xmlns:p="http://schemas.openxmlformats.org/presentationml/2006/main">
  <p:tag name="AS_UNIQUEID" val="2948"/>
</p:tagLst>
</file>

<file path=ppt/tags/tag411.xml><?xml version="1.0" encoding="utf-8"?>
<p:tagLst xmlns:p="http://schemas.openxmlformats.org/presentationml/2006/main">
  <p:tag name="AS_UNIQUEID" val="2949"/>
</p:tagLst>
</file>

<file path=ppt/tags/tag412.xml><?xml version="1.0" encoding="utf-8"?>
<p:tagLst xmlns:p="http://schemas.openxmlformats.org/presentationml/2006/main">
  <p:tag name="AS_UNIQUEID" val="2950"/>
</p:tagLst>
</file>

<file path=ppt/tags/tag413.xml><?xml version="1.0" encoding="utf-8"?>
<p:tagLst xmlns:p="http://schemas.openxmlformats.org/presentationml/2006/main">
  <p:tag name="AS_UNIQUEID" val="2951"/>
</p:tagLst>
</file>

<file path=ppt/tags/tag414.xml><?xml version="1.0" encoding="utf-8"?>
<p:tagLst xmlns:p="http://schemas.openxmlformats.org/presentationml/2006/main">
  <p:tag name="AS_UNIQUEID" val="2952"/>
</p:tagLst>
</file>

<file path=ppt/tags/tag415.xml><?xml version="1.0" encoding="utf-8"?>
<p:tagLst xmlns:p="http://schemas.openxmlformats.org/presentationml/2006/main">
  <p:tag name="AS_UNIQUEID" val="2953"/>
</p:tagLst>
</file>

<file path=ppt/tags/tag416.xml><?xml version="1.0" encoding="utf-8"?>
<p:tagLst xmlns:p="http://schemas.openxmlformats.org/presentationml/2006/main">
  <p:tag name="AS_UNIQUEID" val="2954"/>
</p:tagLst>
</file>

<file path=ppt/tags/tag417.xml><?xml version="1.0" encoding="utf-8"?>
<p:tagLst xmlns:p="http://schemas.openxmlformats.org/presentationml/2006/main">
  <p:tag name="AS_UNIQUEID" val="2955"/>
</p:tagLst>
</file>

<file path=ppt/tags/tag418.xml><?xml version="1.0" encoding="utf-8"?>
<p:tagLst xmlns:p="http://schemas.openxmlformats.org/presentationml/2006/main">
  <p:tag name="AS_UNIQUEID" val="2956"/>
</p:tagLst>
</file>

<file path=ppt/tags/tag419.xml><?xml version="1.0" encoding="utf-8"?>
<p:tagLst xmlns:p="http://schemas.openxmlformats.org/presentationml/2006/main">
  <p:tag name="AS_UNIQUEID" val="2087"/>
</p:tagLst>
</file>

<file path=ppt/tags/tag42.xml><?xml version="1.0" encoding="utf-8"?>
<p:tagLst xmlns:p="http://schemas.openxmlformats.org/presentationml/2006/main">
  <p:tag name="AS_UNIQUEID" val="2624"/>
</p:tagLst>
</file>

<file path=ppt/tags/tag420.xml><?xml version="1.0" encoding="utf-8"?>
<p:tagLst xmlns:p="http://schemas.openxmlformats.org/presentationml/2006/main">
  <p:tag name="AS_UNIQUEID" val="2957"/>
</p:tagLst>
</file>

<file path=ppt/tags/tag421.xml><?xml version="1.0" encoding="utf-8"?>
<p:tagLst xmlns:p="http://schemas.openxmlformats.org/presentationml/2006/main">
  <p:tag name="AS_UNIQUEID" val="2958"/>
</p:tagLst>
</file>

<file path=ppt/tags/tag422.xml><?xml version="1.0" encoding="utf-8"?>
<p:tagLst xmlns:p="http://schemas.openxmlformats.org/presentationml/2006/main">
  <p:tag name="AS_UNIQUEID" val="2959"/>
</p:tagLst>
</file>

<file path=ppt/tags/tag423.xml><?xml version="1.0" encoding="utf-8"?>
<p:tagLst xmlns:p="http://schemas.openxmlformats.org/presentationml/2006/main">
  <p:tag name="AS_UNIQUEID" val="2960"/>
</p:tagLst>
</file>

<file path=ppt/tags/tag424.xml><?xml version="1.0" encoding="utf-8"?>
<p:tagLst xmlns:p="http://schemas.openxmlformats.org/presentationml/2006/main">
  <p:tag name="AS_UNIQUEID" val="2961"/>
</p:tagLst>
</file>

<file path=ppt/tags/tag425.xml><?xml version="1.0" encoding="utf-8"?>
<p:tagLst xmlns:p="http://schemas.openxmlformats.org/presentationml/2006/main">
  <p:tag name="AS_UNIQUEID" val="2962"/>
</p:tagLst>
</file>

<file path=ppt/tags/tag426.xml><?xml version="1.0" encoding="utf-8"?>
<p:tagLst xmlns:p="http://schemas.openxmlformats.org/presentationml/2006/main">
  <p:tag name="AS_UNIQUEID" val="2963"/>
</p:tagLst>
</file>

<file path=ppt/tags/tag427.xml><?xml version="1.0" encoding="utf-8"?>
<p:tagLst xmlns:p="http://schemas.openxmlformats.org/presentationml/2006/main">
  <p:tag name="AS_UNIQUEID" val="2964"/>
</p:tagLst>
</file>

<file path=ppt/tags/tag428.xml><?xml version="1.0" encoding="utf-8"?>
<p:tagLst xmlns:p="http://schemas.openxmlformats.org/presentationml/2006/main">
  <p:tag name="AS_UNIQUEID" val="2087"/>
</p:tagLst>
</file>

<file path=ppt/tags/tag429.xml><?xml version="1.0" encoding="utf-8"?>
<p:tagLst xmlns:p="http://schemas.openxmlformats.org/presentationml/2006/main">
  <p:tag name="AS_UNIQUEID" val="2965"/>
</p:tagLst>
</file>

<file path=ppt/tags/tag43.xml><?xml version="1.0" encoding="utf-8"?>
<p:tagLst xmlns:p="http://schemas.openxmlformats.org/presentationml/2006/main">
  <p:tag name="AS_UNIQUEID" val="2625"/>
</p:tagLst>
</file>

<file path=ppt/tags/tag430.xml><?xml version="1.0" encoding="utf-8"?>
<p:tagLst xmlns:p="http://schemas.openxmlformats.org/presentationml/2006/main">
  <p:tag name="AS_UNIQUEID" val="2966"/>
</p:tagLst>
</file>

<file path=ppt/tags/tag431.xml><?xml version="1.0" encoding="utf-8"?>
<p:tagLst xmlns:p="http://schemas.openxmlformats.org/presentationml/2006/main">
  <p:tag name="AS_UNIQUEID" val="2967"/>
</p:tagLst>
</file>

<file path=ppt/tags/tag432.xml><?xml version="1.0" encoding="utf-8"?>
<p:tagLst xmlns:p="http://schemas.openxmlformats.org/presentationml/2006/main">
  <p:tag name="AS_UNIQUEID" val="2968"/>
</p:tagLst>
</file>

<file path=ppt/tags/tag433.xml><?xml version="1.0" encoding="utf-8"?>
<p:tagLst xmlns:p="http://schemas.openxmlformats.org/presentationml/2006/main">
  <p:tag name="AS_UNIQUEID" val="2969"/>
</p:tagLst>
</file>

<file path=ppt/tags/tag434.xml><?xml version="1.0" encoding="utf-8"?>
<p:tagLst xmlns:p="http://schemas.openxmlformats.org/presentationml/2006/main">
  <p:tag name="AS_UNIQUEID" val="2970"/>
</p:tagLst>
</file>

<file path=ppt/tags/tag43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44.xml><?xml version="1.0" encoding="utf-8"?>
<p:tagLst xmlns:p="http://schemas.openxmlformats.org/presentationml/2006/main">
  <p:tag name="AS_UNIQUEID" val="2626"/>
</p:tagLst>
</file>

<file path=ppt/tags/tag45.xml><?xml version="1.0" encoding="utf-8"?>
<p:tagLst xmlns:p="http://schemas.openxmlformats.org/presentationml/2006/main">
  <p:tag name="AS_UNIQUEID" val="2627"/>
</p:tagLst>
</file>

<file path=ppt/tags/tag46.xml><?xml version="1.0" encoding="utf-8"?>
<p:tagLst xmlns:p="http://schemas.openxmlformats.org/presentationml/2006/main">
  <p:tag name="AS_UNIQUEID" val="2628"/>
</p:tagLst>
</file>

<file path=ppt/tags/tag47.xml><?xml version="1.0" encoding="utf-8"?>
<p:tagLst xmlns:p="http://schemas.openxmlformats.org/presentationml/2006/main">
  <p:tag name="AS_UNIQUEID" val="2629"/>
</p:tagLst>
</file>

<file path=ppt/tags/tag48.xml><?xml version="1.0" encoding="utf-8"?>
<p:tagLst xmlns:p="http://schemas.openxmlformats.org/presentationml/2006/main">
  <p:tag name="AS_UNIQUEID" val="2630"/>
</p:tagLst>
</file>

<file path=ppt/tags/tag49.xml><?xml version="1.0" encoding="utf-8"?>
<p:tagLst xmlns:p="http://schemas.openxmlformats.org/presentationml/2006/main">
  <p:tag name="AS_UNIQUEID" val="2631"/>
</p:tagLst>
</file>

<file path=ppt/tags/tag5.xml><?xml version="1.0" encoding="utf-8"?>
<p:tagLst xmlns:p="http://schemas.openxmlformats.org/presentationml/2006/main">
  <p:tag name="AS_UNIQUEID" val="2587"/>
</p:tagLst>
</file>

<file path=ppt/tags/tag50.xml><?xml version="1.0" encoding="utf-8"?>
<p:tagLst xmlns:p="http://schemas.openxmlformats.org/presentationml/2006/main">
  <p:tag name="AS_UNIQUEID" val="2632"/>
</p:tagLst>
</file>

<file path=ppt/tags/tag51.xml><?xml version="1.0" encoding="utf-8"?>
<p:tagLst xmlns:p="http://schemas.openxmlformats.org/presentationml/2006/main">
  <p:tag name="AS_UNIQUEID" val="2633"/>
</p:tagLst>
</file>

<file path=ppt/tags/tag52.xml><?xml version="1.0" encoding="utf-8"?>
<p:tagLst xmlns:p="http://schemas.openxmlformats.org/presentationml/2006/main">
  <p:tag name="AS_UNIQUEID" val="2634"/>
</p:tagLst>
</file>

<file path=ppt/tags/tag53.xml><?xml version="1.0" encoding="utf-8"?>
<p:tagLst xmlns:p="http://schemas.openxmlformats.org/presentationml/2006/main">
  <p:tag name="AS_UNIQUEID" val="2635"/>
</p:tagLst>
</file>

<file path=ppt/tags/tag54.xml><?xml version="1.0" encoding="utf-8"?>
<p:tagLst xmlns:p="http://schemas.openxmlformats.org/presentationml/2006/main">
  <p:tag name="AS_UNIQUEID" val="2636"/>
</p:tagLst>
</file>

<file path=ppt/tags/tag55.xml><?xml version="1.0" encoding="utf-8"?>
<p:tagLst xmlns:p="http://schemas.openxmlformats.org/presentationml/2006/main">
  <p:tag name="AS_UNIQUEID" val="2637"/>
</p:tagLst>
</file>

<file path=ppt/tags/tag56.xml><?xml version="1.0" encoding="utf-8"?>
<p:tagLst xmlns:p="http://schemas.openxmlformats.org/presentationml/2006/main">
  <p:tag name="AS_UNIQUEID" val="2638"/>
</p:tagLst>
</file>

<file path=ppt/tags/tag57.xml><?xml version="1.0" encoding="utf-8"?>
<p:tagLst xmlns:p="http://schemas.openxmlformats.org/presentationml/2006/main">
  <p:tag name="AS_UNIQUEID" val="2639"/>
</p:tagLst>
</file>

<file path=ppt/tags/tag58.xml><?xml version="1.0" encoding="utf-8"?>
<p:tagLst xmlns:p="http://schemas.openxmlformats.org/presentationml/2006/main">
  <p:tag name="AS_UNIQUEID" val="2640"/>
</p:tagLst>
</file>

<file path=ppt/tags/tag59.xml><?xml version="1.0" encoding="utf-8"?>
<p:tagLst xmlns:p="http://schemas.openxmlformats.org/presentationml/2006/main">
  <p:tag name="AS_UNIQUEID" val="2641"/>
</p:tagLst>
</file>

<file path=ppt/tags/tag6.xml><?xml version="1.0" encoding="utf-8"?>
<p:tagLst xmlns:p="http://schemas.openxmlformats.org/presentationml/2006/main">
  <p:tag name="AS_UNIQUEID" val="2588"/>
</p:tagLst>
</file>

<file path=ppt/tags/tag60.xml><?xml version="1.0" encoding="utf-8"?>
<p:tagLst xmlns:p="http://schemas.openxmlformats.org/presentationml/2006/main">
  <p:tag name="AS_UNIQUEID" val="2642"/>
</p:tagLst>
</file>

<file path=ppt/tags/tag61.xml><?xml version="1.0" encoding="utf-8"?>
<p:tagLst xmlns:p="http://schemas.openxmlformats.org/presentationml/2006/main">
  <p:tag name="AS_UNIQUEID" val="2643"/>
</p:tagLst>
</file>

<file path=ppt/tags/tag62.xml><?xml version="1.0" encoding="utf-8"?>
<p:tagLst xmlns:p="http://schemas.openxmlformats.org/presentationml/2006/main">
  <p:tag name="AS_UNIQUEID" val="2644"/>
</p:tagLst>
</file>

<file path=ppt/tags/tag63.xml><?xml version="1.0" encoding="utf-8"?>
<p:tagLst xmlns:p="http://schemas.openxmlformats.org/presentationml/2006/main">
  <p:tag name="AS_UNIQUEID" val="2645"/>
</p:tagLst>
</file>

<file path=ppt/tags/tag64.xml><?xml version="1.0" encoding="utf-8"?>
<p:tagLst xmlns:p="http://schemas.openxmlformats.org/presentationml/2006/main">
  <p:tag name="AS_UNIQUEID" val="2646"/>
</p:tagLst>
</file>

<file path=ppt/tags/tag65.xml><?xml version="1.0" encoding="utf-8"?>
<p:tagLst xmlns:p="http://schemas.openxmlformats.org/presentationml/2006/main">
  <p:tag name="AS_UNIQUEID" val="2647"/>
</p:tagLst>
</file>

<file path=ppt/tags/tag66.xml><?xml version="1.0" encoding="utf-8"?>
<p:tagLst xmlns:p="http://schemas.openxmlformats.org/presentationml/2006/main">
  <p:tag name="AS_UNIQUEID" val="2648"/>
</p:tagLst>
</file>

<file path=ppt/tags/tag67.xml><?xml version="1.0" encoding="utf-8"?>
<p:tagLst xmlns:p="http://schemas.openxmlformats.org/presentationml/2006/main">
  <p:tag name="AS_UNIQUEID" val="2649"/>
</p:tagLst>
</file>

<file path=ppt/tags/tag68.xml><?xml version="1.0" encoding="utf-8"?>
<p:tagLst xmlns:p="http://schemas.openxmlformats.org/presentationml/2006/main">
  <p:tag name="AS_UNIQUEID" val="2650"/>
</p:tagLst>
</file>

<file path=ppt/tags/tag69.xml><?xml version="1.0" encoding="utf-8"?>
<p:tagLst xmlns:p="http://schemas.openxmlformats.org/presentationml/2006/main">
  <p:tag name="AS_UNIQUEID" val="2651"/>
</p:tagLst>
</file>

<file path=ppt/tags/tag7.xml><?xml version="1.0" encoding="utf-8"?>
<p:tagLst xmlns:p="http://schemas.openxmlformats.org/presentationml/2006/main">
  <p:tag name="AS_UNIQUEID" val="2589"/>
</p:tagLst>
</file>

<file path=ppt/tags/tag70.xml><?xml version="1.0" encoding="utf-8"?>
<p:tagLst xmlns:p="http://schemas.openxmlformats.org/presentationml/2006/main">
  <p:tag name="AS_UNIQUEID" val="2652"/>
</p:tagLst>
</file>

<file path=ppt/tags/tag71.xml><?xml version="1.0" encoding="utf-8"?>
<p:tagLst xmlns:p="http://schemas.openxmlformats.org/presentationml/2006/main">
  <p:tag name="AS_UNIQUEID" val="2653"/>
</p:tagLst>
</file>

<file path=ppt/tags/tag72.xml><?xml version="1.0" encoding="utf-8"?>
<p:tagLst xmlns:p="http://schemas.openxmlformats.org/presentationml/2006/main">
  <p:tag name="AS_UNIQUEID" val="2654"/>
</p:tagLst>
</file>

<file path=ppt/tags/tag73.xml><?xml version="1.0" encoding="utf-8"?>
<p:tagLst xmlns:p="http://schemas.openxmlformats.org/presentationml/2006/main">
  <p:tag name="AS_UNIQUEID" val="2655"/>
</p:tagLst>
</file>

<file path=ppt/tags/tag74.xml><?xml version="1.0" encoding="utf-8"?>
<p:tagLst xmlns:p="http://schemas.openxmlformats.org/presentationml/2006/main">
  <p:tag name="AS_UNIQUEID" val="2656"/>
</p:tagLst>
</file>

<file path=ppt/tags/tag75.xml><?xml version="1.0" encoding="utf-8"?>
<p:tagLst xmlns:p="http://schemas.openxmlformats.org/presentationml/2006/main">
  <p:tag name="AS_UNIQUEID" val="2657"/>
</p:tagLst>
</file>

<file path=ppt/tags/tag76.xml><?xml version="1.0" encoding="utf-8"?>
<p:tagLst xmlns:p="http://schemas.openxmlformats.org/presentationml/2006/main">
  <p:tag name="AS_UNIQUEID" val="2658"/>
</p:tagLst>
</file>

<file path=ppt/tags/tag77.xml><?xml version="1.0" encoding="utf-8"?>
<p:tagLst xmlns:p="http://schemas.openxmlformats.org/presentationml/2006/main">
  <p:tag name="AS_UNIQUEID" val="2659"/>
</p:tagLst>
</file>

<file path=ppt/tags/tag78.xml><?xml version="1.0" encoding="utf-8"?>
<p:tagLst xmlns:p="http://schemas.openxmlformats.org/presentationml/2006/main">
  <p:tag name="AS_UNIQUEID" val="2660"/>
</p:tagLst>
</file>

<file path=ppt/tags/tag79.xml><?xml version="1.0" encoding="utf-8"?>
<p:tagLst xmlns:p="http://schemas.openxmlformats.org/presentationml/2006/main">
  <p:tag name="AS_UNIQUEID" val="2661"/>
</p:tagLst>
</file>

<file path=ppt/tags/tag8.xml><?xml version="1.0" encoding="utf-8"?>
<p:tagLst xmlns:p="http://schemas.openxmlformats.org/presentationml/2006/main">
  <p:tag name="AS_UNIQUEID" val="2590"/>
</p:tagLst>
</file>

<file path=ppt/tags/tag80.xml><?xml version="1.0" encoding="utf-8"?>
<p:tagLst xmlns:p="http://schemas.openxmlformats.org/presentationml/2006/main">
  <p:tag name="AS_UNIQUEID" val="2662"/>
</p:tagLst>
</file>

<file path=ppt/tags/tag81.xml><?xml version="1.0" encoding="utf-8"?>
<p:tagLst xmlns:p="http://schemas.openxmlformats.org/presentationml/2006/main">
  <p:tag name="AS_UNIQUEID" val="2663"/>
</p:tagLst>
</file>

<file path=ppt/tags/tag82.xml><?xml version="1.0" encoding="utf-8"?>
<p:tagLst xmlns:p="http://schemas.openxmlformats.org/presentationml/2006/main">
  <p:tag name="AS_UNIQUEID" val="2664"/>
</p:tagLst>
</file>

<file path=ppt/tags/tag83.xml><?xml version="1.0" encoding="utf-8"?>
<p:tagLst xmlns:p="http://schemas.openxmlformats.org/presentationml/2006/main">
  <p:tag name="AS_UNIQUEID" val="2665"/>
</p:tagLst>
</file>

<file path=ppt/tags/tag84.xml><?xml version="1.0" encoding="utf-8"?>
<p:tagLst xmlns:p="http://schemas.openxmlformats.org/presentationml/2006/main">
  <p:tag name="AS_UNIQUEID" val="2666"/>
</p:tagLst>
</file>

<file path=ppt/tags/tag85.xml><?xml version="1.0" encoding="utf-8"?>
<p:tagLst xmlns:p="http://schemas.openxmlformats.org/presentationml/2006/main">
  <p:tag name="AS_UNIQUEID" val="2667"/>
</p:tagLst>
</file>

<file path=ppt/tags/tag86.xml><?xml version="1.0" encoding="utf-8"?>
<p:tagLst xmlns:p="http://schemas.openxmlformats.org/presentationml/2006/main">
  <p:tag name="AS_UNIQUEID" val="2668"/>
</p:tagLst>
</file>

<file path=ppt/tags/tag87.xml><?xml version="1.0" encoding="utf-8"?>
<p:tagLst xmlns:p="http://schemas.openxmlformats.org/presentationml/2006/main">
  <p:tag name="AS_UNIQUEID" val="2669"/>
</p:tagLst>
</file>

<file path=ppt/tags/tag88.xml><?xml version="1.0" encoding="utf-8"?>
<p:tagLst xmlns:p="http://schemas.openxmlformats.org/presentationml/2006/main">
  <p:tag name="AS_UNIQUEID" val="2670"/>
</p:tagLst>
</file>

<file path=ppt/tags/tag89.xml><?xml version="1.0" encoding="utf-8"?>
<p:tagLst xmlns:p="http://schemas.openxmlformats.org/presentationml/2006/main">
  <p:tag name="AS_UNIQUEID" val="2671"/>
</p:tagLst>
</file>

<file path=ppt/tags/tag9.xml><?xml version="1.0" encoding="utf-8"?>
<p:tagLst xmlns:p="http://schemas.openxmlformats.org/presentationml/2006/main">
  <p:tag name="AS_UNIQUEID" val="2591"/>
</p:tagLst>
</file>

<file path=ppt/tags/tag90.xml><?xml version="1.0" encoding="utf-8"?>
<p:tagLst xmlns:p="http://schemas.openxmlformats.org/presentationml/2006/main">
  <p:tag name="AS_UNIQUEID" val="2672"/>
</p:tagLst>
</file>

<file path=ppt/tags/tag91.xml><?xml version="1.0" encoding="utf-8"?>
<p:tagLst xmlns:p="http://schemas.openxmlformats.org/presentationml/2006/main">
  <p:tag name="AS_UNIQUEID" val="2673"/>
</p:tagLst>
</file>

<file path=ppt/tags/tag92.xml><?xml version="1.0" encoding="utf-8"?>
<p:tagLst xmlns:p="http://schemas.openxmlformats.org/presentationml/2006/main">
  <p:tag name="AS_UNIQUEID" val="2674"/>
</p:tagLst>
</file>

<file path=ppt/tags/tag93.xml><?xml version="1.0" encoding="utf-8"?>
<p:tagLst xmlns:p="http://schemas.openxmlformats.org/presentationml/2006/main">
  <p:tag name="AS_UNIQUEID" val="2675"/>
</p:tagLst>
</file>

<file path=ppt/tags/tag94.xml><?xml version="1.0" encoding="utf-8"?>
<p:tagLst xmlns:p="http://schemas.openxmlformats.org/presentationml/2006/main">
  <p:tag name="AS_UNIQUEID" val="2676"/>
</p:tagLst>
</file>

<file path=ppt/tags/tag95.xml><?xml version="1.0" encoding="utf-8"?>
<p:tagLst xmlns:p="http://schemas.openxmlformats.org/presentationml/2006/main">
  <p:tag name="AS_UNIQUEID" val="2677"/>
</p:tagLst>
</file>

<file path=ppt/tags/tag96.xml><?xml version="1.0" encoding="utf-8"?>
<p:tagLst xmlns:p="http://schemas.openxmlformats.org/presentationml/2006/main">
  <p:tag name="AS_UNIQUEID" val="2678"/>
</p:tagLst>
</file>

<file path=ppt/tags/tag97.xml><?xml version="1.0" encoding="utf-8"?>
<p:tagLst xmlns:p="http://schemas.openxmlformats.org/presentationml/2006/main">
  <p:tag name="AS_UNIQUEID" val="2679"/>
</p:tagLst>
</file>

<file path=ppt/tags/tag98.xml><?xml version="1.0" encoding="utf-8"?>
<p:tagLst xmlns:p="http://schemas.openxmlformats.org/presentationml/2006/main">
  <p:tag name="AS_UNIQUEID" val="2680"/>
</p:tagLst>
</file>

<file path=ppt/tags/tag99.xml><?xml version="1.0" encoding="utf-8"?>
<p:tagLst xmlns:p="http://schemas.openxmlformats.org/presentationml/2006/main">
  <p:tag name="AS_UNIQUEID" val="2681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药剂师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药剂师">
      <a:majorFont>
        <a:latin typeface="Book Antiqua"/>
        <a:ea typeface="Arial"/>
        <a:cs typeface="Arial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232</Paragraphs>
  <Slides>46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baseType="lpstr" size="63">
      <vt:lpstr>Arial</vt:lpstr>
      <vt:lpstr>Book Antiqua</vt:lpstr>
      <vt:lpstr>Century Gothic</vt:lpstr>
      <vt:lpstr>方正粗圆简体</vt:lpstr>
      <vt:lpstr>Calibri Light</vt:lpstr>
      <vt:lpstr>Calibri</vt:lpstr>
      <vt:lpstr>等线</vt:lpstr>
      <vt:lpstr>微软雅黑</vt:lpstr>
      <vt:lpstr>宋体</vt:lpstr>
      <vt:lpstr>Times New Roman</vt:lpstr>
      <vt:lpstr>楷体</vt:lpstr>
      <vt:lpstr>Courier New</vt:lpstr>
      <vt:lpstr>华文细黑</vt:lpstr>
      <vt:lpstr>仿宋_GB2312</vt:lpstr>
      <vt:lpstr>黑体</vt:lpstr>
      <vt:lpstr>楷体_GB2312</vt:lpstr>
      <vt:lpstr>药剂师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2023-05-30T11:46:38.236</cp:lastPrinted>
  <dcterms:created xsi:type="dcterms:W3CDTF">2023-05-30T11:46:38Z</dcterms:created>
  <dcterms:modified xsi:type="dcterms:W3CDTF">2023-05-30T03:46:39Z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