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oleObject"/>
  <Default Extension="png" ContentType="image/png"/>
  <Default Extension="emf" ContentType="image/x-emf"/>
  <Default Extension="wdp" ContentType="image/vnd.ms-photo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3.3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70" r:id="rId1"/>
  </p:sldMasterIdLst>
  <p:notesMasterIdLst>
    <p:notesMasterId r:id="rId2"/>
  </p:notesMasterIdLst>
  <p:sldIdLst>
    <p:sldId id="881" r:id="rId3"/>
    <p:sldId id="767" r:id="rId4"/>
    <p:sldId id="772" r:id="rId5"/>
    <p:sldId id="880" r:id="rId6"/>
    <p:sldId id="854" r:id="rId7"/>
    <p:sldId id="855" r:id="rId8"/>
    <p:sldId id="892" r:id="rId9"/>
    <p:sldId id="856" r:id="rId10"/>
    <p:sldId id="893" r:id="rId11"/>
    <p:sldId id="857" r:id="rId12"/>
    <p:sldId id="882" r:id="rId13"/>
    <p:sldId id="783" r:id="rId14"/>
    <p:sldId id="859" r:id="rId15"/>
    <p:sldId id="860" r:id="rId16"/>
    <p:sldId id="794" r:id="rId17"/>
    <p:sldId id="824" r:id="rId18"/>
    <p:sldId id="826" r:id="rId19"/>
    <p:sldId id="894" r:id="rId20"/>
    <p:sldId id="895" r:id="rId21"/>
    <p:sldId id="684" r:id="rId22"/>
    <p:sldId id="779" r:id="rId23"/>
    <p:sldId id="831" r:id="rId24"/>
    <p:sldId id="832" r:id="rId25"/>
    <p:sldId id="883" r:id="rId26"/>
    <p:sldId id="732" r:id="rId27"/>
    <p:sldId id="836" r:id="rId28"/>
    <p:sldId id="861" r:id="rId29"/>
    <p:sldId id="837" r:id="rId30"/>
    <p:sldId id="862" r:id="rId31"/>
    <p:sldId id="863" r:id="rId32"/>
    <p:sldId id="864" r:id="rId33"/>
    <p:sldId id="866" r:id="rId34"/>
    <p:sldId id="604" r:id="rId35"/>
    <p:sldId id="884" r:id="rId36"/>
    <p:sldId id="885" r:id="rId37"/>
    <p:sldId id="886" r:id="rId38"/>
    <p:sldId id="887" r:id="rId39"/>
    <p:sldId id="888" r:id="rId40"/>
    <p:sldId id="889" r:id="rId41"/>
    <p:sldId id="890" r:id="rId42"/>
    <p:sldId id="891" r:id="rId43"/>
  </p:sldIdLst>
  <p:sldSz cx="12192000" cy="6858000"/>
  <p:notesSz cx="6858000" cy="9144000"/>
  <p:custDataLst>
    <p:tags r:id="rId4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38416C9-6764-4122-80D6-87F54A8A982A}">
          <p14:sldIdLst>
            <p14:sldId id="881"/>
            <p14:sldId id="767"/>
            <p14:sldId id="772"/>
            <p14:sldId id="880"/>
            <p14:sldId id="854"/>
            <p14:sldId id="855"/>
            <p14:sldId id="892"/>
            <p14:sldId id="856"/>
            <p14:sldId id="893"/>
            <p14:sldId id="857"/>
            <p14:sldId id="882"/>
            <p14:sldId id="783"/>
            <p14:sldId id="859"/>
            <p14:sldId id="860"/>
            <p14:sldId id="794"/>
            <p14:sldId id="824"/>
            <p14:sldId id="826"/>
            <p14:sldId id="894"/>
            <p14:sldId id="895"/>
            <p14:sldId id="684"/>
            <p14:sldId id="779"/>
            <p14:sldId id="831"/>
            <p14:sldId id="832"/>
            <p14:sldId id="883"/>
            <p14:sldId id="732"/>
            <p14:sldId id="836"/>
            <p14:sldId id="861"/>
            <p14:sldId id="837"/>
            <p14:sldId id="862"/>
            <p14:sldId id="863"/>
            <p14:sldId id="864"/>
            <p14:sldId id="866"/>
            <p14:sldId id="604"/>
            <p14:sldId id="884"/>
            <p14:sldId id="885"/>
            <p14:sldId id="886"/>
            <p14:sldId id="887"/>
            <p14:sldId id="888"/>
            <p14:sldId id="889"/>
            <p14:sldId id="890"/>
            <p14:sldId id="89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618" userDrawn="1">
          <p15:clr>
            <a:srgbClr val="A4A3A4"/>
          </p15:clr>
        </p15:guide>
        <p15:guide id="2" pos="4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85" autoAdjust="0"/>
    <p:restoredTop sz="96318" autoAdjust="0"/>
  </p:normalViewPr>
  <p:slideViewPr>
    <p:cSldViewPr showGuides="1">
      <p:cViewPr varScale="1">
        <p:scale>
          <a:sx n="87" d="100"/>
          <a:sy n="87" d="100"/>
        </p:scale>
        <p:origin x="-595" y="-82"/>
      </p:cViewPr>
      <p:guideLst>
        <p:guide orient="horz" pos="618"/>
        <p:guide pos="438"/>
      </p:guideLst>
    </p:cSldViewPr>
  </p:slideViewPr>
  <p:outlineViewPr>
    <p:cViewPr>
      <p:scale>
        <a:sx n="33" d="100"/>
        <a:sy n="33" d="100"/>
      </p:scale>
      <p:origin x="0" y="-157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slide" Target="slides/slide26.xml" /><Relationship Id="rId29" Type="http://schemas.openxmlformats.org/officeDocument/2006/relationships/slide" Target="slides/slide27.xml" /><Relationship Id="rId3" Type="http://schemas.openxmlformats.org/officeDocument/2006/relationships/slide" Target="slides/slide1.xml" /><Relationship Id="rId30" Type="http://schemas.openxmlformats.org/officeDocument/2006/relationships/slide" Target="slides/slide28.xml" /><Relationship Id="rId31" Type="http://schemas.openxmlformats.org/officeDocument/2006/relationships/slide" Target="slides/slide29.xml" /><Relationship Id="rId32" Type="http://schemas.openxmlformats.org/officeDocument/2006/relationships/slide" Target="slides/slide30.xml" /><Relationship Id="rId33" Type="http://schemas.openxmlformats.org/officeDocument/2006/relationships/slide" Target="slides/slide31.xml" /><Relationship Id="rId34" Type="http://schemas.openxmlformats.org/officeDocument/2006/relationships/slide" Target="slides/slide32.xml" /><Relationship Id="rId35" Type="http://schemas.openxmlformats.org/officeDocument/2006/relationships/slide" Target="slides/slide33.xml" /><Relationship Id="rId36" Type="http://schemas.openxmlformats.org/officeDocument/2006/relationships/slide" Target="slides/slide34.xml" /><Relationship Id="rId37" Type="http://schemas.openxmlformats.org/officeDocument/2006/relationships/slide" Target="slides/slide35.xml" /><Relationship Id="rId38" Type="http://schemas.openxmlformats.org/officeDocument/2006/relationships/slide" Target="slides/slide36.xml" /><Relationship Id="rId39" Type="http://schemas.openxmlformats.org/officeDocument/2006/relationships/slide" Target="slides/slide37.xml" /><Relationship Id="rId4" Type="http://schemas.openxmlformats.org/officeDocument/2006/relationships/slide" Target="slides/slide2.xml" /><Relationship Id="rId40" Type="http://schemas.openxmlformats.org/officeDocument/2006/relationships/slide" Target="slides/slide38.xml" /><Relationship Id="rId41" Type="http://schemas.openxmlformats.org/officeDocument/2006/relationships/slide" Target="slides/slide39.xml" /><Relationship Id="rId42" Type="http://schemas.openxmlformats.org/officeDocument/2006/relationships/slide" Target="slides/slide40.xml" /><Relationship Id="rId43" Type="http://schemas.openxmlformats.org/officeDocument/2006/relationships/slide" Target="slides/slide41.xml" /><Relationship Id="rId44" Type="http://schemas.openxmlformats.org/officeDocument/2006/relationships/tags" Target="tags/tag439.xml" /><Relationship Id="rId45" Type="http://schemas.openxmlformats.org/officeDocument/2006/relationships/presProps" Target="presProps.xml" /><Relationship Id="rId46" Type="http://schemas.openxmlformats.org/officeDocument/2006/relationships/viewProps" Target="viewProps.xml" /><Relationship Id="rId47" Type="http://schemas.openxmlformats.org/officeDocument/2006/relationships/theme" Target="theme/theme1.xml" /><Relationship Id="rId48" Type="http://schemas.openxmlformats.org/officeDocument/2006/relationships/tableStyles" Target="tableStyles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drawings/_rels/vmlDrawing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3.emf" /></Relationships>
</file>

<file path=ppt/drawings/_rels/vmlDrawing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5.emf" /><Relationship Id="rId2" Type="http://schemas.openxmlformats.org/officeDocument/2006/relationships/image" Target="../media/image16.emf" /></Relationships>
</file>

<file path=ppt/drawings/_rels/vmlDrawing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7.emf" /></Relationships>
</file>

<file path=ppt/drawings/_rels/vmlDrawing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1.emf" /><Relationship Id="rId2" Type="http://schemas.openxmlformats.org/officeDocument/2006/relationships/image" Target="../media/image22.emf" /></Relationships>
</file>

<file path=ppt/drawings/_rels/vmlDrawing5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4.emf" /></Relationships>
</file>

<file path=ppt/drawings/_rels/vmlDrawing6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9.emf" /><Relationship Id="rId2" Type="http://schemas.openxmlformats.org/officeDocument/2006/relationships/image" Target="../media/image40.emf" /></Relationships>
</file>

<file path=ppt/drawings/_rels/vmlDrawing7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9.emf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59.xml" /><Relationship Id="rId2" Type="http://schemas.openxmlformats.org/officeDocument/2006/relationships/tags" Target="../tags/tag160.xml" /><Relationship Id="rId3" Type="http://schemas.openxmlformats.org/officeDocument/2006/relationships/tags" Target="../tags/tag161.xml" /><Relationship Id="rId4" Type="http://schemas.openxmlformats.org/officeDocument/2006/relationships/tags" Target="../tags/tag162.xml" /><Relationship Id="rId5" Type="http://schemas.openxmlformats.org/officeDocument/2006/relationships/tags" Target="../tags/tag163.xml" /><Relationship Id="rId6" Type="http://schemas.openxmlformats.org/officeDocument/2006/relationships/tags" Target="../tags/tag164.xml" /><Relationship Id="rId7" Type="http://schemas.openxmlformats.org/officeDocument/2006/relationships/tags" Target="../tags/tag165.xml" /><Relationship Id="rId8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3CDE6-FEA2-46BB-8ABD-ECF77A4C3004}" type="datetimeFigureOut">
              <a:rPr lang="zh-CN" altLang="en-US" smtClean="0"/>
              <a:t>2023/6/14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EE56C-C3A4-4189-9343-1134C9305C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2414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10" Type="http://schemas.openxmlformats.org/officeDocument/2006/relationships/tags" Target="../tags/tag10.xml" /><Relationship Id="rId11" Type="http://schemas.openxmlformats.org/officeDocument/2006/relationships/tags" Target="../tags/tag11.xml" /><Relationship Id="rId12" Type="http://schemas.openxmlformats.org/officeDocument/2006/relationships/tags" Target="../tags/tag12.xml" /><Relationship Id="rId13" Type="http://schemas.openxmlformats.org/officeDocument/2006/relationships/tags" Target="../tags/tag13.xml" /><Relationship Id="rId14" Type="http://schemas.openxmlformats.org/officeDocument/2006/relationships/tags" Target="../tags/tag14.xml" /><Relationship Id="rId15" Type="http://schemas.openxmlformats.org/officeDocument/2006/relationships/slideMaster" Target="../slideMasters/slideMaster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tags" Target="../tags/tag6.xml" /><Relationship Id="rId7" Type="http://schemas.openxmlformats.org/officeDocument/2006/relationships/tags" Target="../tags/tag7.xml" /><Relationship Id="rId8" Type="http://schemas.openxmlformats.org/officeDocument/2006/relationships/tags" Target="../tags/tag8.xml" /><Relationship Id="rId9" Type="http://schemas.openxmlformats.org/officeDocument/2006/relationships/tags" Target="../tags/tag9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84.xml" /><Relationship Id="rId2" Type="http://schemas.openxmlformats.org/officeDocument/2006/relationships/tags" Target="../tags/tag85.xml" /><Relationship Id="rId3" Type="http://schemas.openxmlformats.org/officeDocument/2006/relationships/tags" Target="../tags/tag86.xml" /><Relationship Id="rId4" Type="http://schemas.openxmlformats.org/officeDocument/2006/relationships/tags" Target="../tags/tag87.xml" /><Relationship Id="rId5" Type="http://schemas.openxmlformats.org/officeDocument/2006/relationships/tags" Target="../tags/tag88.xml" /><Relationship Id="rId6" Type="http://schemas.openxmlformats.org/officeDocument/2006/relationships/tags" Target="../tags/tag89.xml" /><Relationship Id="rId7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90.xml" /><Relationship Id="rId2" Type="http://schemas.openxmlformats.org/officeDocument/2006/relationships/tags" Target="../tags/tag91.xml" /><Relationship Id="rId3" Type="http://schemas.openxmlformats.org/officeDocument/2006/relationships/tags" Target="../tags/tag92.xml" /><Relationship Id="rId4" Type="http://schemas.openxmlformats.org/officeDocument/2006/relationships/tags" Target="../tags/tag93.xml" /><Relationship Id="rId5" Type="http://schemas.openxmlformats.org/officeDocument/2006/relationships/tags" Target="../tags/tag94.xml" /><Relationship Id="rId6" Type="http://schemas.openxmlformats.org/officeDocument/2006/relationships/tags" Target="../tags/tag95.xml" /><Relationship Id="rId7" Type="http://schemas.openxmlformats.org/officeDocument/2006/relationships/tags" Target="../tags/tag96.xml" /><Relationship Id="rId8" Type="http://schemas.openxmlformats.org/officeDocument/2006/relationships/tags" Target="../tags/tag97.xml" /><Relationship Id="rId9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98.xml" /><Relationship Id="rId2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99.xml" /><Relationship Id="rId2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00.xml" /><Relationship Id="rId2" Type="http://schemas.openxmlformats.org/officeDocument/2006/relationships/slideMaster" Target="../slideMasters/slideMaster1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01.xml" /><Relationship Id="rId2" Type="http://schemas.openxmlformats.org/officeDocument/2006/relationships/slideMaster" Target="../slideMasters/slideMaster1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02.xml" /><Relationship Id="rId2" Type="http://schemas.openxmlformats.org/officeDocument/2006/relationships/slideMaster" Target="../slideMasters/slideMaster1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03.xml" /><Relationship Id="rId2" Type="http://schemas.openxmlformats.org/officeDocument/2006/relationships/slideMaster" Target="../slideMasters/slideMaster1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04.xml" /><Relationship Id="rId2" Type="http://schemas.openxmlformats.org/officeDocument/2006/relationships/slideMaster" Target="../slideMasters/slideMaster1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05.xml" /><Relationship Id="rId2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5.xml" /><Relationship Id="rId2" Type="http://schemas.openxmlformats.org/officeDocument/2006/relationships/tags" Target="../tags/tag16.xml" /><Relationship Id="rId3" Type="http://schemas.openxmlformats.org/officeDocument/2006/relationships/tags" Target="../tags/tag17.xml" /><Relationship Id="rId4" Type="http://schemas.openxmlformats.org/officeDocument/2006/relationships/tags" Target="../tags/tag18.xml" /><Relationship Id="rId5" Type="http://schemas.openxmlformats.org/officeDocument/2006/relationships/tags" Target="../tags/tag19.xml" /><Relationship Id="rId6" Type="http://schemas.openxmlformats.org/officeDocument/2006/relationships/tags" Target="../tags/tag20.xml" /><Relationship Id="rId7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06.xml" /><Relationship Id="rId2" Type="http://schemas.openxmlformats.org/officeDocument/2006/relationships/slideMaster" Target="../slideMasters/slideMaster1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07.xml" /><Relationship Id="rId2" Type="http://schemas.openxmlformats.org/officeDocument/2006/relationships/slideMaster" Target="../slideMasters/slideMaster1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08.xml" /><Relationship Id="rId2" Type="http://schemas.openxmlformats.org/officeDocument/2006/relationships/slideMaster" Target="../slideMasters/slideMaster1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09.xml" /><Relationship Id="rId2" Type="http://schemas.openxmlformats.org/officeDocument/2006/relationships/slideMaster" Target="../slideMasters/slideMaster1.xml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0.xml" /><Relationship Id="rId2" Type="http://schemas.openxmlformats.org/officeDocument/2006/relationships/slideMaster" Target="../slideMasters/slideMaster1.xml" /></Relationships>
</file>

<file path=ppt/slideLayouts/_rels/slideLayout2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1.xml" /><Relationship Id="rId2" Type="http://schemas.openxmlformats.org/officeDocument/2006/relationships/slideMaster" Target="../slideMasters/slideMaster1.xml" /></Relationships>
</file>

<file path=ppt/slideLayouts/_rels/slideLayout2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2.xml" /><Relationship Id="rId2" Type="http://schemas.openxmlformats.org/officeDocument/2006/relationships/slideMaster" Target="../slideMasters/slideMaster1.xml" /></Relationships>
</file>

<file path=ppt/slideLayouts/_rels/slideLayout2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3.xml" /><Relationship Id="rId2" Type="http://schemas.openxmlformats.org/officeDocument/2006/relationships/slideMaster" Target="../slideMasters/slideMaster1.xml" /></Relationships>
</file>

<file path=ppt/slideLayouts/_rels/slideLayout2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4.xml" /><Relationship Id="rId2" Type="http://schemas.openxmlformats.org/officeDocument/2006/relationships/slideMaster" Target="../slideMasters/slideMaster1.xml" /></Relationships>
</file>

<file path=ppt/slideLayouts/_rels/slideLayout2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5.xml" /><Relationship Id="rId2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1.xml" /><Relationship Id="rId10" Type="http://schemas.openxmlformats.org/officeDocument/2006/relationships/tags" Target="../tags/tag30.xml" /><Relationship Id="rId11" Type="http://schemas.openxmlformats.org/officeDocument/2006/relationships/tags" Target="../tags/tag31.xml" /><Relationship Id="rId12" Type="http://schemas.openxmlformats.org/officeDocument/2006/relationships/tags" Target="../tags/tag32.xml" /><Relationship Id="rId13" Type="http://schemas.openxmlformats.org/officeDocument/2006/relationships/slideMaster" Target="../slideMasters/slideMaster1.xml" /><Relationship Id="rId2" Type="http://schemas.openxmlformats.org/officeDocument/2006/relationships/tags" Target="../tags/tag22.xml" /><Relationship Id="rId3" Type="http://schemas.openxmlformats.org/officeDocument/2006/relationships/tags" Target="../tags/tag23.xml" /><Relationship Id="rId4" Type="http://schemas.openxmlformats.org/officeDocument/2006/relationships/tags" Target="../tags/tag24.xml" /><Relationship Id="rId5" Type="http://schemas.openxmlformats.org/officeDocument/2006/relationships/tags" Target="../tags/tag25.xml" /><Relationship Id="rId6" Type="http://schemas.openxmlformats.org/officeDocument/2006/relationships/tags" Target="../tags/tag26.xml" /><Relationship Id="rId7" Type="http://schemas.openxmlformats.org/officeDocument/2006/relationships/tags" Target="../tags/tag27.xml" /><Relationship Id="rId8" Type="http://schemas.openxmlformats.org/officeDocument/2006/relationships/tags" Target="../tags/tag28.xml" /><Relationship Id="rId9" Type="http://schemas.openxmlformats.org/officeDocument/2006/relationships/tags" Target="../tags/tag29.xml" /></Relationships>
</file>

<file path=ppt/slideLayouts/_rels/slideLayout3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6.xml" /><Relationship Id="rId2" Type="http://schemas.openxmlformats.org/officeDocument/2006/relationships/slideMaster" Target="../slideMasters/slideMaster1.xml" /></Relationships>
</file>

<file path=ppt/slideLayouts/_rels/slideLayout3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7.xml" /><Relationship Id="rId2" Type="http://schemas.openxmlformats.org/officeDocument/2006/relationships/slideMaster" Target="../slideMasters/slideMaster1.xml" /></Relationships>
</file>

<file path=ppt/slideLayouts/_rels/slideLayout3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8.xml" /><Relationship Id="rId2" Type="http://schemas.openxmlformats.org/officeDocument/2006/relationships/slideMaster" Target="../slideMasters/slideMaster1.xml" /></Relationships>
</file>

<file path=ppt/slideLayouts/_rels/slideLayout3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9.xml" /><Relationship Id="rId2" Type="http://schemas.openxmlformats.org/officeDocument/2006/relationships/slideMaster" Target="../slideMasters/slideMaster1.xml" /></Relationships>
</file>

<file path=ppt/slideLayouts/_rels/slideLayout3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20.xml" /><Relationship Id="rId2" Type="http://schemas.openxmlformats.org/officeDocument/2006/relationships/slideMaster" Target="../slideMasters/slideMaster1.xml" /></Relationships>
</file>

<file path=ppt/slideLayouts/_rels/slideLayout3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21.xml" /><Relationship Id="rId2" Type="http://schemas.openxmlformats.org/officeDocument/2006/relationships/slideMaster" Target="../slideMasters/slideMaster1.xml" /></Relationships>
</file>

<file path=ppt/slideLayouts/_rels/slideLayout3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22.xml" /><Relationship Id="rId2" Type="http://schemas.openxmlformats.org/officeDocument/2006/relationships/tags" Target="../tags/tag123.xml" /><Relationship Id="rId3" Type="http://schemas.openxmlformats.org/officeDocument/2006/relationships/tags" Target="../tags/tag124.xml" /><Relationship Id="rId4" Type="http://schemas.openxmlformats.org/officeDocument/2006/relationships/tags" Target="../tags/tag125.xml" /><Relationship Id="rId5" Type="http://schemas.openxmlformats.org/officeDocument/2006/relationships/slideMaster" Target="../slideMasters/slideMaster1.xml" /></Relationships>
</file>

<file path=ppt/slideLayouts/_rels/slideLayout3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26.xml" /><Relationship Id="rId2" Type="http://schemas.openxmlformats.org/officeDocument/2006/relationships/tags" Target="../tags/tag127.xml" /><Relationship Id="rId3" Type="http://schemas.openxmlformats.org/officeDocument/2006/relationships/slideMaster" Target="../slideMasters/slideMaster1.xml" /></Relationships>
</file>

<file path=ppt/slideLayouts/_rels/slideLayout3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28.xml" /><Relationship Id="rId2" Type="http://schemas.openxmlformats.org/officeDocument/2006/relationships/tags" Target="../tags/tag129.xml" /><Relationship Id="rId3" Type="http://schemas.openxmlformats.org/officeDocument/2006/relationships/tags" Target="../tags/tag130.xml" /><Relationship Id="rId4" Type="http://schemas.openxmlformats.org/officeDocument/2006/relationships/slideMaster" Target="../slideMasters/slideMaster1.xml" /></Relationships>
</file>

<file path=ppt/slideLayouts/_rels/slideLayout3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31.xml" /><Relationship Id="rId2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3.xml" /><Relationship Id="rId2" Type="http://schemas.openxmlformats.org/officeDocument/2006/relationships/tags" Target="../tags/tag34.xml" /><Relationship Id="rId3" Type="http://schemas.openxmlformats.org/officeDocument/2006/relationships/tags" Target="../tags/tag35.xml" /><Relationship Id="rId4" Type="http://schemas.openxmlformats.org/officeDocument/2006/relationships/tags" Target="../tags/tag36.xml" /><Relationship Id="rId5" Type="http://schemas.openxmlformats.org/officeDocument/2006/relationships/tags" Target="../tags/tag37.xml" /><Relationship Id="rId6" Type="http://schemas.openxmlformats.org/officeDocument/2006/relationships/tags" Target="../tags/tag38.xml" /><Relationship Id="rId7" Type="http://schemas.openxmlformats.org/officeDocument/2006/relationships/tags" Target="../tags/tag39.xml" /><Relationship Id="rId8" Type="http://schemas.openxmlformats.org/officeDocument/2006/relationships/slideMaster" Target="../slideMasters/slideMaster1.xml" /></Relationships>
</file>

<file path=ppt/slideLayouts/_rels/slideLayout4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32.xml" /><Relationship Id="rId2" Type="http://schemas.openxmlformats.org/officeDocument/2006/relationships/tags" Target="../tags/tag133.xml" /><Relationship Id="rId3" Type="http://schemas.openxmlformats.org/officeDocument/2006/relationships/tags" Target="../tags/tag134.xml" /><Relationship Id="rId4" Type="http://schemas.openxmlformats.org/officeDocument/2006/relationships/slideMaster" Target="../slideMasters/slideMaster1.xml" /></Relationships>
</file>

<file path=ppt/slideLayouts/_rels/slideLayout4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35.xml" /><Relationship Id="rId2" Type="http://schemas.openxmlformats.org/officeDocument/2006/relationships/tags" Target="../tags/tag136.xml" /><Relationship Id="rId3" Type="http://schemas.openxmlformats.org/officeDocument/2006/relationships/tags" Target="../tags/tag137.xml" /><Relationship Id="rId4" Type="http://schemas.openxmlformats.org/officeDocument/2006/relationships/slideMaster" Target="../slideMasters/slideMaster1.xml" /></Relationships>
</file>

<file path=ppt/slideLayouts/_rels/slideLayout4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38.xml" /><Relationship Id="rId2" Type="http://schemas.openxmlformats.org/officeDocument/2006/relationships/tags" Target="../tags/tag139.xml" /><Relationship Id="rId3" Type="http://schemas.openxmlformats.org/officeDocument/2006/relationships/tags" Target="../tags/tag140.xml" /><Relationship Id="rId4" Type="http://schemas.openxmlformats.org/officeDocument/2006/relationships/slideMaster" Target="../slideMasters/slideMaster1.xml" /></Relationships>
</file>

<file path=ppt/slideLayouts/_rels/slideLayout4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41.xml" /><Relationship Id="rId10" Type="http://schemas.openxmlformats.org/officeDocument/2006/relationships/slideMaster" Target="../slideMasters/slideMaster1.xml" /><Relationship Id="rId2" Type="http://schemas.openxmlformats.org/officeDocument/2006/relationships/tags" Target="../tags/tag142.xml" /><Relationship Id="rId3" Type="http://schemas.openxmlformats.org/officeDocument/2006/relationships/tags" Target="../tags/tag143.xml" /><Relationship Id="rId4" Type="http://schemas.openxmlformats.org/officeDocument/2006/relationships/tags" Target="../tags/tag144.xml" /><Relationship Id="rId5" Type="http://schemas.openxmlformats.org/officeDocument/2006/relationships/tags" Target="../tags/tag145.xml" /><Relationship Id="rId6" Type="http://schemas.openxmlformats.org/officeDocument/2006/relationships/image" Target="../media/image1.png" /><Relationship Id="rId7" Type="http://schemas.microsoft.com/office/2007/relationships/hdphoto" Target="../media/image2.wdp" /><Relationship Id="rId8" Type="http://schemas.openxmlformats.org/officeDocument/2006/relationships/tags" Target="../tags/tag146.xml" /><Relationship Id="rId9" Type="http://schemas.openxmlformats.org/officeDocument/2006/relationships/tags" Target="../tags/tag147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0.xml" /><Relationship Id="rId10" Type="http://schemas.openxmlformats.org/officeDocument/2006/relationships/slideMaster" Target="../slideMasters/slideMaster1.xml" /><Relationship Id="rId2" Type="http://schemas.openxmlformats.org/officeDocument/2006/relationships/tags" Target="../tags/tag41.xml" /><Relationship Id="rId3" Type="http://schemas.openxmlformats.org/officeDocument/2006/relationships/tags" Target="../tags/tag42.xml" /><Relationship Id="rId4" Type="http://schemas.openxmlformats.org/officeDocument/2006/relationships/tags" Target="../tags/tag43.xml" /><Relationship Id="rId5" Type="http://schemas.openxmlformats.org/officeDocument/2006/relationships/tags" Target="../tags/tag44.xml" /><Relationship Id="rId6" Type="http://schemas.openxmlformats.org/officeDocument/2006/relationships/tags" Target="../tags/tag45.xml" /><Relationship Id="rId7" Type="http://schemas.openxmlformats.org/officeDocument/2006/relationships/tags" Target="../tags/tag46.xml" /><Relationship Id="rId8" Type="http://schemas.openxmlformats.org/officeDocument/2006/relationships/tags" Target="../tags/tag47.xml" /><Relationship Id="rId9" Type="http://schemas.openxmlformats.org/officeDocument/2006/relationships/tags" Target="../tags/tag48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9.xml" /><Relationship Id="rId2" Type="http://schemas.openxmlformats.org/officeDocument/2006/relationships/tags" Target="../tags/tag50.xml" /><Relationship Id="rId3" Type="http://schemas.openxmlformats.org/officeDocument/2006/relationships/tags" Target="../tags/tag51.xml" /><Relationship Id="rId4" Type="http://schemas.openxmlformats.org/officeDocument/2006/relationships/tags" Target="../tags/tag52.xml" /><Relationship Id="rId5" Type="http://schemas.openxmlformats.org/officeDocument/2006/relationships/tags" Target="../tags/tag53.xml" /><Relationship Id="rId6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4.xml" /><Relationship Id="rId2" Type="http://schemas.openxmlformats.org/officeDocument/2006/relationships/tags" Target="../tags/tag55.xml" /><Relationship Id="rId3" Type="http://schemas.openxmlformats.org/officeDocument/2006/relationships/tags" Target="../tags/tag56.xml" /><Relationship Id="rId4" Type="http://schemas.openxmlformats.org/officeDocument/2006/relationships/tags" Target="../tags/tag57.xml" /><Relationship Id="rId5" Type="http://schemas.openxmlformats.org/officeDocument/2006/relationships/tags" Target="../tags/tag58.xml" /><Relationship Id="rId6" Type="http://schemas.openxmlformats.org/officeDocument/2006/relationships/tags" Target="../tags/tag59.xml" /><Relationship Id="rId7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0.xml" /><Relationship Id="rId10" Type="http://schemas.openxmlformats.org/officeDocument/2006/relationships/tags" Target="../tags/tag69.xml" /><Relationship Id="rId11" Type="http://schemas.openxmlformats.org/officeDocument/2006/relationships/tags" Target="../tags/tag70.xml" /><Relationship Id="rId12" Type="http://schemas.openxmlformats.org/officeDocument/2006/relationships/slideMaster" Target="../slideMasters/slideMaster1.xml" /><Relationship Id="rId2" Type="http://schemas.openxmlformats.org/officeDocument/2006/relationships/tags" Target="../tags/tag61.xml" /><Relationship Id="rId3" Type="http://schemas.openxmlformats.org/officeDocument/2006/relationships/tags" Target="../tags/tag62.xml" /><Relationship Id="rId4" Type="http://schemas.openxmlformats.org/officeDocument/2006/relationships/tags" Target="../tags/tag63.xml" /><Relationship Id="rId5" Type="http://schemas.openxmlformats.org/officeDocument/2006/relationships/tags" Target="../tags/tag64.xml" /><Relationship Id="rId6" Type="http://schemas.openxmlformats.org/officeDocument/2006/relationships/tags" Target="../tags/tag65.xml" /><Relationship Id="rId7" Type="http://schemas.openxmlformats.org/officeDocument/2006/relationships/tags" Target="../tags/tag66.xml" /><Relationship Id="rId8" Type="http://schemas.openxmlformats.org/officeDocument/2006/relationships/tags" Target="../tags/tag67.xml" /><Relationship Id="rId9" Type="http://schemas.openxmlformats.org/officeDocument/2006/relationships/tags" Target="../tags/tag68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1.xml" /><Relationship Id="rId10" Type="http://schemas.openxmlformats.org/officeDocument/2006/relationships/tags" Target="../tags/tag80.xml" /><Relationship Id="rId11" Type="http://schemas.openxmlformats.org/officeDocument/2006/relationships/tags" Target="../tags/tag81.xml" /><Relationship Id="rId12" Type="http://schemas.openxmlformats.org/officeDocument/2006/relationships/tags" Target="../tags/tag82.xml" /><Relationship Id="rId13" Type="http://schemas.openxmlformats.org/officeDocument/2006/relationships/tags" Target="../tags/tag83.xml" /><Relationship Id="rId14" Type="http://schemas.openxmlformats.org/officeDocument/2006/relationships/slideMaster" Target="../slideMasters/slideMaster1.xml" /><Relationship Id="rId2" Type="http://schemas.openxmlformats.org/officeDocument/2006/relationships/tags" Target="../tags/tag72.xml" /><Relationship Id="rId3" Type="http://schemas.openxmlformats.org/officeDocument/2006/relationships/tags" Target="../tags/tag73.xml" /><Relationship Id="rId4" Type="http://schemas.openxmlformats.org/officeDocument/2006/relationships/tags" Target="../tags/tag74.xml" /><Relationship Id="rId5" Type="http://schemas.openxmlformats.org/officeDocument/2006/relationships/tags" Target="../tags/tag75.xml" /><Relationship Id="rId6" Type="http://schemas.openxmlformats.org/officeDocument/2006/relationships/tags" Target="../tags/tag76.xml" /><Relationship Id="rId7" Type="http://schemas.openxmlformats.org/officeDocument/2006/relationships/tags" Target="../tags/tag77.xml" /><Relationship Id="rId8" Type="http://schemas.openxmlformats.org/officeDocument/2006/relationships/tags" Target="../tags/tag78.xml" /><Relationship Id="rId9" Type="http://schemas.openxmlformats.org/officeDocument/2006/relationships/tags" Target="../tags/tag79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title" preserve="1">
  <p:cSld name="标题幻灯片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7" name="Rectangle 6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>
            <p:custDataLst>
              <p:tags r:id="rId3"/>
            </p:custDataLst>
          </p:nvPr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6AD8D91A-A2EE-4B54-B3C6-F6C67903BA9C}" type="datetime1">
              <a:rPr lang="en-US" smtClean="0"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>
            <p:custDataLst>
              <p:tags r:id="rId6"/>
            </p:custDataLst>
          </p:nvPr>
        </p:nvSpPr>
        <p:spPr>
          <a:xfrm>
            <a:off x="460587" y="2942602"/>
            <a:ext cx="9530575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>
            <p:custDataLst>
              <p:tags r:id="rId7"/>
            </p:custDataLst>
          </p:nvPr>
        </p:nvSpPr>
        <p:spPr>
          <a:xfrm>
            <a:off x="10096869" y="2944634"/>
            <a:ext cx="1587131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>
            <p:custDataLst>
              <p:tags r:id="rId8"/>
            </p:custDataLst>
          </p:nvPr>
        </p:nvSpPr>
        <p:spPr>
          <a:xfrm>
            <a:off x="10283619" y="3136658"/>
            <a:ext cx="1213632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>
            <p:custDataLst>
              <p:tags r:id="rId9"/>
            </p:custDataLst>
          </p:nvPr>
        </p:nvSpPr>
        <p:spPr>
          <a:xfrm>
            <a:off x="593978" y="3055622"/>
            <a:ext cx="9263793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10382435" y="4625268"/>
            <a:ext cx="1016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A84A37A-AFC2-4A01-80A1-FC20F2C0D5B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>
            <p:custDataLst>
              <p:tags r:id="rId11"/>
            </p:custDataLst>
          </p:nvPr>
        </p:nvSpPr>
        <p:spPr>
          <a:xfrm>
            <a:off x="722429" y="4559277"/>
            <a:ext cx="9006888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>
            <p:custDataLst>
              <p:tags r:id="rId12"/>
            </p:custDataLst>
          </p:nvPr>
        </p:nvSpPr>
        <p:spPr>
          <a:xfrm>
            <a:off x="718628" y="3139440"/>
            <a:ext cx="9014491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13"/>
            </p:custDataLst>
          </p:nvPr>
        </p:nvSpPr>
        <p:spPr>
          <a:xfrm>
            <a:off x="857073" y="4648200"/>
            <a:ext cx="87376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  <p:custDataLst>
              <p:tags r:id="rId14"/>
            </p:custDataLst>
          </p:nvPr>
        </p:nvSpPr>
        <p:spPr>
          <a:xfrm>
            <a:off x="806273" y="3227034"/>
            <a:ext cx="88392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B19785C6-EBAF-49D5-AD4D-BABF4DFAAD59}" type="datetime1">
              <a:rPr lang="en-US" smtClean="0"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vertTitleAndTx" preserve="1">
  <p:cSld name="垂直排列标题与文本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7" name="Rectangle 6"/>
          <p:cNvSpPr/>
          <p:nvPr>
            <p:custDataLst>
              <p:tags r:id="rId2"/>
            </p:custDataLst>
          </p:nvPr>
        </p:nvSpPr>
        <p:spPr>
          <a:xfrm>
            <a:off x="9148936" y="228600"/>
            <a:ext cx="247904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>
            <p:custDataLst>
              <p:tags r:id="rId3"/>
            </p:custDataLst>
          </p:nvPr>
        </p:nvSpPr>
        <p:spPr>
          <a:xfrm>
            <a:off x="9273634" y="351410"/>
            <a:ext cx="2229647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4"/>
            </p:custDataLst>
          </p:nvPr>
        </p:nvSpPr>
        <p:spPr>
          <a:xfrm>
            <a:off x="9398103" y="395428"/>
            <a:ext cx="1980708" cy="578898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5"/>
            </p:custDataLst>
          </p:nvPr>
        </p:nvSpPr>
        <p:spPr>
          <a:xfrm>
            <a:off x="609600" y="381000"/>
            <a:ext cx="8229600" cy="579120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6A404122-9A3A-4FD8-98B8-22631F32846C}" type="datetime1">
              <a:rPr lang="en-US" smtClean="0"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_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3004129240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2_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3004129240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3_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3004129240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4_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3004129240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5_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3004129240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6_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3004129240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7_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3004129240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8_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3004129240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C259A7B8-0EC4-44C9-AFEF-25E144F11C06}" type="datetime1">
              <a:rPr lang="en-US" smtClean="0"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9_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3004129240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0_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3004129240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1_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3004129240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2_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3004129240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3_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3004129240"/>
      </p:ext>
    </p:extLst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4_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3004129240"/>
      </p:ext>
    </p:extLst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5_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3004129240"/>
      </p:ext>
    </p:extLst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6_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3004129240"/>
      </p:ext>
    </p:extLst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7_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3004129240"/>
      </p:ext>
    </p:extLst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8_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3004129240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secHead" preserve="1">
  <p:cSld name="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7" name="Rectangle 6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>
            <p:custDataLst>
              <p:tags r:id="rId3"/>
            </p:custDataLst>
          </p:nvPr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82BB47B5-C739-4DAE-AACD-CC58CA843AC4}" type="datetime1">
              <a:rPr lang="en-US" smtClean="0"/>
              <a:t>6/14/2023</a:t>
            </a:fld>
            <a:endParaRPr lang="en-US"/>
          </a:p>
        </p:txBody>
      </p:sp>
      <p:sp>
        <p:nvSpPr>
          <p:cNvPr id="13" name="Rectangle 12"/>
          <p:cNvSpPr/>
          <p:nvPr>
            <p:custDataLst>
              <p:tags r:id="rId5"/>
            </p:custDataLst>
          </p:nvPr>
        </p:nvSpPr>
        <p:spPr>
          <a:xfrm>
            <a:off x="602635" y="2946400"/>
            <a:ext cx="11020213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>
            <p:custDataLst>
              <p:tags r:id="rId6"/>
            </p:custDataLst>
          </p:nvPr>
        </p:nvSpPr>
        <p:spPr>
          <a:xfrm>
            <a:off x="756875" y="3048000"/>
            <a:ext cx="10711733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981941" y="3200400"/>
            <a:ext cx="102616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5" name="Rectangle 14"/>
          <p:cNvSpPr/>
          <p:nvPr>
            <p:custDataLst>
              <p:tags r:id="rId10"/>
            </p:custDataLst>
          </p:nvPr>
        </p:nvSpPr>
        <p:spPr>
          <a:xfrm>
            <a:off x="900661" y="4541521"/>
            <a:ext cx="1042416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1"/>
            </p:custDataLst>
          </p:nvPr>
        </p:nvSpPr>
        <p:spPr>
          <a:xfrm>
            <a:off x="981941" y="4607511"/>
            <a:ext cx="102616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4" name="Rectangle 13"/>
          <p:cNvSpPr/>
          <p:nvPr>
            <p:custDataLst>
              <p:tags r:id="rId12"/>
            </p:custDataLst>
          </p:nvPr>
        </p:nvSpPr>
        <p:spPr>
          <a:xfrm>
            <a:off x="901010" y="3124200"/>
            <a:ext cx="10423465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9_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3004129240"/>
      </p:ext>
    </p:extLst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20_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3004129240"/>
      </p:ext>
    </p:extLst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21_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3004129240"/>
      </p:ext>
    </p:extLst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22_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3004129240"/>
      </p:ext>
    </p:extLst>
  </p:cSld>
  <p:clrMapOvr>
    <a:masterClrMapping/>
  </p:clrMapOvr>
  <p:transition/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23_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3004129240"/>
      </p:ext>
    </p:extLst>
  </p:cSld>
  <p:clrMapOvr>
    <a:masterClrMapping/>
  </p:clrMapOvr>
  <p:transition/>
  <p:timing/>
</p:sldLayout>
</file>

<file path=ppt/slideLayouts/slideLayout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24_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3004129240"/>
      </p:ext>
    </p:extLst>
  </p:cSld>
  <p:clrMapOvr>
    <a:masterClrMapping/>
  </p:clrMapOvr>
  <p:transition/>
  <p:timing/>
</p:sldLayout>
</file>

<file path=ppt/slideLayouts/slideLayout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标题和内容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2" name="圆角矩形 21">
            <a:extLst>
              <a:ext uri="{FF2B5EF4-FFF2-40B4-BE49-F238E27FC236}">
                <a16:creationId xmlns:a16="http://schemas.microsoft.com/office/drawing/2014/main" xmlns="" id="{42F66117-1422-E04E-93A0-A3423E0F05D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502237"/>
            <a:ext cx="12189600" cy="6368587"/>
          </a:xfrm>
          <a:prstGeom prst="roundRect">
            <a:avLst>
              <a:gd name="adj" fmla="val 130"/>
            </a:avLst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A638AE13-E0C5-2A49-B6CA-01C49938226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2192000" cy="76470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xmlns="" id="{91076FDB-C1E7-0F49-9161-07C3C3E0B6EE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838200" y="173090"/>
            <a:ext cx="10515600" cy="66362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3316288"/>
              </a:tabLst>
            </a:pPr>
            <a:r>
              <a:rPr lang="zh-CN" altLang="en-US" sz="3000" b="1">
                <a:solidFill>
                  <a:schemeClr val="bg1"/>
                </a:solidFill>
              </a:rPr>
              <a:t>必备知识整合</a:t>
            </a:r>
          </a:p>
        </p:txBody>
      </p:sp>
    </p:spTree>
    <p:extLst>
      <p:ext uri="{BB962C8B-B14F-4D97-AF65-F5344CB8AC3E}">
        <p14:creationId xmlns:p14="http://schemas.microsoft.com/office/powerpoint/2010/main" val="889706093"/>
      </p:ext>
    </p:extLst>
  </p:cSld>
  <p:clrMapOvr>
    <a:masterClrMapping/>
  </p:clrMapOvr>
  <p:transition/>
  <p:timing/>
</p:sldLayout>
</file>

<file path=ppt/slideLayouts/slideLayout3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仅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矩形 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3111500"/>
      </p:ext>
    </p:extLst>
  </p:cSld>
  <p:clrMapOvr>
    <a:masterClrMapping/>
  </p:clrMapOvr>
  <p:transition/>
  <p:timing/>
</p:sldLayout>
</file>

<file path=ppt/slideLayouts/slideLayout3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金榜苑：专项突破">
    <p:bg>
      <p:bgPr>
        <a:pattFill prst="sm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4" name="任意形状 7">
            <a:extLst>
              <a:ext uri="{FF2B5EF4-FFF2-40B4-BE49-F238E27FC236}">
                <a16:creationId xmlns:a16="http://schemas.microsoft.com/office/drawing/2014/main" xmlns="" id="{405F08B0-CCAB-A745-BBD9-7EAA0D3441D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3044109" cy="731452"/>
          </a:xfrm>
          <a:custGeom>
            <a:gdLst>
              <a:gd name="connsiteX0" fmla="*/ 0 w 2725973"/>
              <a:gd name="connsiteY0" fmla="*/ 0 h 312235"/>
              <a:gd name="connsiteX1" fmla="*/ 2725973 w 2725973"/>
              <a:gd name="connsiteY1" fmla="*/ 0 h 312235"/>
              <a:gd name="connsiteX2" fmla="*/ 2593534 w 2725973"/>
              <a:gd name="connsiteY2" fmla="*/ 63799 h 312235"/>
              <a:gd name="connsiteX3" fmla="*/ 1362986 w 2725973"/>
              <a:gd name="connsiteY3" fmla="*/ 312235 h 312235"/>
              <a:gd name="connsiteX4" fmla="*/ 132438 w 2725973"/>
              <a:gd name="connsiteY4" fmla="*/ 63799 h 31223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5973" h="312235">
                <a:moveTo>
                  <a:pt x="0" y="0"/>
                </a:moveTo>
                <a:lnTo>
                  <a:pt x="2725973" y="0"/>
                </a:lnTo>
                <a:lnTo>
                  <a:pt x="2593534" y="63799"/>
                </a:lnTo>
                <a:cubicBezTo>
                  <a:pt x="2215313" y="223773"/>
                  <a:pt x="1799481" y="312235"/>
                  <a:pt x="1362986" y="312235"/>
                </a:cubicBezTo>
                <a:cubicBezTo>
                  <a:pt x="926492" y="312235"/>
                  <a:pt x="510659" y="223773"/>
                  <a:pt x="132438" y="637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 userDrawn="1">
            <p:custDataLst>
              <p:tags r:id="rId3"/>
            </p:custDataLst>
          </p:nvPr>
        </p:nvSpPr>
        <p:spPr>
          <a:xfrm>
            <a:off x="645490" y="70451"/>
            <a:ext cx="188705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200" b="1">
                <a:solidFill>
                  <a:schemeClr val="bg1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rPr>
              <a:t>关键能力提升</a:t>
            </a:r>
          </a:p>
        </p:txBody>
      </p:sp>
    </p:spTree>
    <p:extLst>
      <p:ext uri="{BB962C8B-B14F-4D97-AF65-F5344CB8AC3E}">
        <p14:creationId xmlns:p14="http://schemas.microsoft.com/office/powerpoint/2010/main" val="2921397622"/>
      </p:ext>
    </p:extLst>
  </p:cSld>
  <p:clrMapOvr>
    <a:masterClrMapping/>
  </p:clrMapOvr>
  <p:transition/>
  <p:timing/>
</p:sldLayout>
</file>

<file path=ppt/slideLayouts/slideLayout3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金榜苑：归纳总结">
    <p:bg>
      <p:bgPr>
        <a:pattFill prst="sm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2053472901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68171" y="408373"/>
            <a:ext cx="11014229" cy="103942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68171" y="1719071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97600" y="1719071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3E72AE48-94E6-46E0-BE32-5F0716DE9115}" type="datetime1">
              <a:rPr lang="en-US" smtClean="0"/>
              <a:t>6/14/2023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4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练习"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6" name="同侧圆角矩形 5">
            <a:extLst>
              <a:ext uri="{FF2B5EF4-FFF2-40B4-BE49-F238E27FC236}">
                <a16:creationId xmlns:a16="http://schemas.microsoft.com/office/drawing/2014/main" xmlns="" id="{DCF931F0-E024-3A42-B800-B9D38A749F17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 rot="5400000">
            <a:off x="578742" y="-303318"/>
            <a:ext cx="495047" cy="165253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 userDrawn="1">
            <p:custDataLst>
              <p:tags r:id="rId3"/>
            </p:custDataLst>
          </p:nvPr>
        </p:nvSpPr>
        <p:spPr>
          <a:xfrm>
            <a:off x="89804" y="289757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</a:rPr>
              <a:t>易错辨析</a:t>
            </a:r>
          </a:p>
        </p:txBody>
      </p:sp>
    </p:spTree>
    <p:extLst>
      <p:ext uri="{BB962C8B-B14F-4D97-AF65-F5344CB8AC3E}">
        <p14:creationId xmlns:p14="http://schemas.microsoft.com/office/powerpoint/2010/main" val="1902051967"/>
      </p:ext>
    </p:extLst>
  </p:cSld>
  <p:clrMapOvr>
    <a:masterClrMapping/>
  </p:clrMapOvr>
  <p:transition/>
  <p:timing/>
</p:sldLayout>
</file>

<file path=ppt/slideLayouts/slideLayout4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练习"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6" name="同侧圆角矩形 5">
            <a:extLst>
              <a:ext uri="{FF2B5EF4-FFF2-40B4-BE49-F238E27FC236}">
                <a16:creationId xmlns:a16="http://schemas.microsoft.com/office/drawing/2014/main" xmlns="" id="{DCF931F0-E024-3A42-B800-B9D38A749F17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 rot="5400000">
            <a:off x="578742" y="-303318"/>
            <a:ext cx="495047" cy="1652533"/>
          </a:xfrm>
          <a:prstGeom prst="round2SameRect">
            <a:avLst>
              <a:gd name="adj1" fmla="val 31187"/>
              <a:gd name="adj2" fmla="val 0"/>
            </a:avLst>
          </a:prstGeom>
          <a:solidFill>
            <a:srgbClr val="C89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 userDrawn="1">
            <p:custDataLst>
              <p:tags r:id="rId3"/>
            </p:custDataLst>
          </p:nvPr>
        </p:nvSpPr>
        <p:spPr>
          <a:xfrm>
            <a:off x="115205" y="289757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</a:rPr>
              <a:t>真题演练</a:t>
            </a:r>
          </a:p>
        </p:txBody>
      </p:sp>
    </p:spTree>
    <p:extLst>
      <p:ext uri="{BB962C8B-B14F-4D97-AF65-F5344CB8AC3E}">
        <p14:creationId xmlns:p14="http://schemas.microsoft.com/office/powerpoint/2010/main" val="1319421986"/>
      </p:ext>
    </p:extLst>
  </p:cSld>
  <p:clrMapOvr>
    <a:masterClrMapping/>
  </p:clrMapOvr>
  <p:transition/>
  <p:timing/>
</p:sldLayout>
</file>

<file path=ppt/slideLayouts/slideLayout4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自定义版式"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3" name="同侧圆角矩形 2">
            <a:extLst>
              <a:ext uri="{FF2B5EF4-FFF2-40B4-BE49-F238E27FC236}">
                <a16:creationId xmlns:a16="http://schemas.microsoft.com/office/drawing/2014/main" xmlns="" id="{DCF931F0-E024-3A42-B800-B9D38A749F17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 rot="5400000">
            <a:off x="578742" y="-303318"/>
            <a:ext cx="495047" cy="1652533"/>
          </a:xfrm>
          <a:prstGeom prst="round2SameRect">
            <a:avLst>
              <a:gd name="adj1" fmla="val 36318"/>
              <a:gd name="adj2" fmla="val 0"/>
            </a:avLst>
          </a:prstGeom>
          <a:solidFill>
            <a:srgbClr val="005E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 userDrawn="1">
            <p:custDataLst>
              <p:tags r:id="rId3"/>
            </p:custDataLst>
          </p:nvPr>
        </p:nvSpPr>
        <p:spPr>
          <a:xfrm>
            <a:off x="103109" y="289757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</a:rPr>
              <a:t>课时精练</a:t>
            </a:r>
          </a:p>
        </p:txBody>
      </p:sp>
    </p:spTree>
    <p:extLst>
      <p:ext uri="{BB962C8B-B14F-4D97-AF65-F5344CB8AC3E}">
        <p14:creationId xmlns:p14="http://schemas.microsoft.com/office/powerpoint/2010/main" val="2627148320"/>
      </p:ext>
    </p:extLst>
  </p:cSld>
  <p:clrMapOvr>
    <a:masterClrMapping/>
  </p:clrMapOvr>
  <p:transition/>
  <p:timing/>
</p:sldLayout>
</file>

<file path=ppt/slideLayouts/slideLayout4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E7A53B-05DE-4759-9CA8-7D302AF8BA84}" type="datetimeFigureOut">
              <a:rPr lang="zh-CN" altLang="en-US" smtClean="0"/>
              <a:t>2023/6/14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7D0A99-BDC0-40B7-B0BC-D5614213BA6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921BF0DE-FBB4-944B-B9DB-66F2BA19B848}"/>
              </a:ext>
            </a:extLst>
          </p:cNvPr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22" t="69" r="25422" b="69"/>
          <a:stretch>
            <a:fillRect/>
          </a:stretch>
        </p:blipFill>
        <p:spPr>
          <a:xfrm>
            <a:off x="0" y="0"/>
            <a:ext cx="5063724" cy="6858000"/>
          </a:xfrm>
          <a:prstGeom prst="rect">
            <a:avLst/>
          </a:prstGeom>
        </p:spPr>
      </p:pic>
      <p:sp>
        <p:nvSpPr>
          <p:cNvPr id="7" name="任意形状 56">
            <a:extLst>
              <a:ext uri="{FF2B5EF4-FFF2-40B4-BE49-F238E27FC236}">
                <a16:creationId xmlns:a16="http://schemas.microsoft.com/office/drawing/2014/main" xmlns="" id="{BC248BB9-25AE-CF48-A809-D0CF2A574466}"/>
              </a:ext>
            </a:extLst>
          </p:cNvPr>
          <p:cNvSpPr/>
          <p:nvPr userDrawn="1">
            <p:custDataLst>
              <p:tags r:id="rId9"/>
            </p:custDataLst>
          </p:nvPr>
        </p:nvSpPr>
        <p:spPr>
          <a:xfrm>
            <a:off x="4304899" y="0"/>
            <a:ext cx="7887101" cy="6858000"/>
          </a:xfrm>
          <a:custGeom>
            <a:gdLst>
              <a:gd name="connsiteX0" fmla="*/ 0 w 7887101"/>
              <a:gd name="connsiteY0" fmla="*/ 0 h 6858000"/>
              <a:gd name="connsiteX1" fmla="*/ 7887101 w 7887101"/>
              <a:gd name="connsiteY1" fmla="*/ 0 h 6858000"/>
              <a:gd name="connsiteX2" fmla="*/ 7887101 w 7887101"/>
              <a:gd name="connsiteY2" fmla="*/ 6858000 h 6858000"/>
              <a:gd name="connsiteX3" fmla="*/ 0 w 7887101"/>
              <a:gd name="connsiteY3" fmla="*/ 6858000 h 6858000"/>
              <a:gd name="connsiteX4" fmla="*/ 700856 w 7887101"/>
              <a:gd name="connsiteY4" fmla="*/ 3429000 h 6858000"/>
              <a:gd name="connsiteX5" fmla="*/ 0 w 7887101"/>
              <a:gd name="connsiteY5" fmla="*/ 0 h 6858000"/>
              <a:gd name="connsiteX6" fmla="*/ 0 w 12191999"/>
              <a:gd name="connsiteY6" fmla="*/ 6858000 h 6858000"/>
              <a:gd name="connsiteX7" fmla="*/ 0 w 12191999"/>
              <a:gd name="connsiteY7" fmla="*/ 0 h 6858000"/>
              <a:gd name="connsiteX8" fmla="*/ 0 w 12191999"/>
              <a:gd name="connsiteY8" fmla="*/ 6858000 h 6858000"/>
              <a:gd name="connsiteX9" fmla="*/ 0 w 12192000"/>
              <a:gd name="connsiteY9" fmla="*/ 6858000 h 6858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87101" h="6858000">
                <a:moveTo>
                  <a:pt x="0" y="0"/>
                </a:moveTo>
                <a:lnTo>
                  <a:pt x="7887101" y="0"/>
                </a:lnTo>
                <a:lnTo>
                  <a:pt x="7887101" y="6858000"/>
                </a:lnTo>
                <a:lnTo>
                  <a:pt x="0" y="6858000"/>
                </a:lnTo>
                <a:lnTo>
                  <a:pt x="700856" y="3429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19877018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68171" y="408373"/>
            <a:ext cx="11014229" cy="1039427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568171" y="1722438"/>
            <a:ext cx="5386917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68171" y="2438400"/>
            <a:ext cx="5386917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93368" y="1722438"/>
            <a:ext cx="5389033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93368" y="2438400"/>
            <a:ext cx="5389033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0884C285-8BCE-48FC-97D9-E2837AF38351}" type="datetime1">
              <a:rPr lang="en-US" smtClean="0"/>
              <a:t>6/14/2023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0E70D3E6-EF16-4488-94A4-211508FE4682}" type="datetime1">
              <a:rPr lang="en-US" smtClean="0"/>
              <a:t>6/14/2023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blank" preserve="1">
  <p:cSld name="空白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5" name="Rectangle 4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>
            <p:custDataLst>
              <p:tags r:id="rId3"/>
            </p:custDataLst>
          </p:nvPr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077FB3B-20DA-4D0E-BF16-8262B7156612}" type="datetime1">
              <a:rPr lang="en-US" smtClean="0"/>
              <a:t>6/14/2023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objTx" preserve="1">
  <p:cSld name="内容与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11" name="Rectangle 10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>
            <p:custDataLst>
              <p:tags r:id="rId3"/>
            </p:custDataLst>
          </p:nvPr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5181600" y="685800"/>
            <a:ext cx="6096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8C273C2C-6BD0-40EC-8D8D-4D51F089C5EB}" type="datetime1">
              <a:rPr lang="en-US" smtClean="0"/>
              <a:t>6/14/2023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>
            <p:custDataLst>
              <p:tags r:id="rId8"/>
            </p:custDataLst>
          </p:nvPr>
        </p:nvSpPr>
        <p:spPr>
          <a:xfrm>
            <a:off x="746712" y="1505712"/>
            <a:ext cx="3622088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>
            <p:custDataLst>
              <p:tags r:id="rId9"/>
            </p:custDataLst>
          </p:nvPr>
        </p:nvSpPr>
        <p:spPr>
          <a:xfrm>
            <a:off x="902254" y="1642472"/>
            <a:ext cx="3311005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10"/>
            </p:custDataLst>
          </p:nvPr>
        </p:nvSpPr>
        <p:spPr>
          <a:xfrm>
            <a:off x="1025334" y="2971800"/>
            <a:ext cx="3064845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1025334" y="1734312"/>
            <a:ext cx="3064845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picTx" preserve="1">
  <p:cSld name="图片与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8" name="Rectangle 7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>
            <p:custDataLst>
              <p:tags r:id="rId3"/>
            </p:custDataLst>
          </p:nvPr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4"/>
            </p:custDataLst>
          </p:nvPr>
        </p:nvSpPr>
        <p:spPr>
          <a:xfrm>
            <a:off x="914400" y="621437"/>
            <a:ext cx="103632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2D377F5C-EDA7-4864-9756-35769B0E62CF}" type="datetime1">
              <a:rPr lang="en-US" smtClean="0"/>
              <a:t>6/14/2023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>
            <p:custDataLst>
              <p:tags r:id="rId7"/>
            </p:custDataLst>
          </p:nvPr>
        </p:nvSpPr>
        <p:spPr>
          <a:xfrm>
            <a:off x="914400" y="4953000"/>
            <a:ext cx="103632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>
            <p:custDataLst>
              <p:tags r:id="rId8"/>
            </p:custDataLst>
          </p:nvPr>
        </p:nvSpPr>
        <p:spPr>
          <a:xfrm>
            <a:off x="1016000" y="5029200"/>
            <a:ext cx="10134353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>
            <p:custDataLst>
              <p:tags r:id="rId10"/>
            </p:custDataLst>
          </p:nvPr>
        </p:nvSpPr>
        <p:spPr>
          <a:xfrm>
            <a:off x="1219200" y="5638800"/>
            <a:ext cx="9771352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>
            <p:custDataLst>
              <p:tags r:id="rId11"/>
            </p:custDataLst>
          </p:nvPr>
        </p:nvSpPr>
        <p:spPr>
          <a:xfrm>
            <a:off x="807452" y="5074920"/>
            <a:ext cx="10594848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12"/>
            </p:custDataLst>
          </p:nvPr>
        </p:nvSpPr>
        <p:spPr>
          <a:xfrm>
            <a:off x="1275052" y="5656557"/>
            <a:ext cx="9659648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1219200" y="5105401"/>
            <a:ext cx="9771352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slideLayout" Target="../slideLayouts/slideLayout15.xml" /><Relationship Id="rId16" Type="http://schemas.openxmlformats.org/officeDocument/2006/relationships/slideLayout" Target="../slideLayouts/slideLayout16.xml" /><Relationship Id="rId17" Type="http://schemas.openxmlformats.org/officeDocument/2006/relationships/slideLayout" Target="../slideLayouts/slideLayout17.xml" /><Relationship Id="rId18" Type="http://schemas.openxmlformats.org/officeDocument/2006/relationships/slideLayout" Target="../slideLayouts/slideLayout18.xml" /><Relationship Id="rId19" Type="http://schemas.openxmlformats.org/officeDocument/2006/relationships/slideLayout" Target="../slideLayouts/slideLayout19.xml" /><Relationship Id="rId2" Type="http://schemas.openxmlformats.org/officeDocument/2006/relationships/slideLayout" Target="../slideLayouts/slideLayout2.xml" /><Relationship Id="rId20" Type="http://schemas.openxmlformats.org/officeDocument/2006/relationships/slideLayout" Target="../slideLayouts/slideLayout20.xml" /><Relationship Id="rId21" Type="http://schemas.openxmlformats.org/officeDocument/2006/relationships/slideLayout" Target="../slideLayouts/slideLayout21.xml" /><Relationship Id="rId22" Type="http://schemas.openxmlformats.org/officeDocument/2006/relationships/slideLayout" Target="../slideLayouts/slideLayout22.xml" /><Relationship Id="rId23" Type="http://schemas.openxmlformats.org/officeDocument/2006/relationships/slideLayout" Target="../slideLayouts/slideLayout23.xml" /><Relationship Id="rId24" Type="http://schemas.openxmlformats.org/officeDocument/2006/relationships/slideLayout" Target="../slideLayouts/slideLayout24.xml" /><Relationship Id="rId25" Type="http://schemas.openxmlformats.org/officeDocument/2006/relationships/slideLayout" Target="../slideLayouts/slideLayout25.xml" /><Relationship Id="rId26" Type="http://schemas.openxmlformats.org/officeDocument/2006/relationships/slideLayout" Target="../slideLayouts/slideLayout26.xml" /><Relationship Id="rId27" Type="http://schemas.openxmlformats.org/officeDocument/2006/relationships/slideLayout" Target="../slideLayouts/slideLayout27.xml" /><Relationship Id="rId28" Type="http://schemas.openxmlformats.org/officeDocument/2006/relationships/slideLayout" Target="../slideLayouts/slideLayout28.xml" /><Relationship Id="rId29" Type="http://schemas.openxmlformats.org/officeDocument/2006/relationships/slideLayout" Target="../slideLayouts/slideLayout29.xml" /><Relationship Id="rId3" Type="http://schemas.openxmlformats.org/officeDocument/2006/relationships/slideLayout" Target="../slideLayouts/slideLayout3.xml" /><Relationship Id="rId30" Type="http://schemas.openxmlformats.org/officeDocument/2006/relationships/slideLayout" Target="../slideLayouts/slideLayout30.xml" /><Relationship Id="rId31" Type="http://schemas.openxmlformats.org/officeDocument/2006/relationships/slideLayout" Target="../slideLayouts/slideLayout31.xml" /><Relationship Id="rId32" Type="http://schemas.openxmlformats.org/officeDocument/2006/relationships/slideLayout" Target="../slideLayouts/slideLayout32.xml" /><Relationship Id="rId33" Type="http://schemas.openxmlformats.org/officeDocument/2006/relationships/slideLayout" Target="../slideLayouts/slideLayout33.xml" /><Relationship Id="rId34" Type="http://schemas.openxmlformats.org/officeDocument/2006/relationships/slideLayout" Target="../slideLayouts/slideLayout34.xml" /><Relationship Id="rId35" Type="http://schemas.openxmlformats.org/officeDocument/2006/relationships/slideLayout" Target="../slideLayouts/slideLayout35.xml" /><Relationship Id="rId36" Type="http://schemas.openxmlformats.org/officeDocument/2006/relationships/slideLayout" Target="../slideLayouts/slideLayout36.xml" /><Relationship Id="rId37" Type="http://schemas.openxmlformats.org/officeDocument/2006/relationships/slideLayout" Target="../slideLayouts/slideLayout37.xml" /><Relationship Id="rId38" Type="http://schemas.openxmlformats.org/officeDocument/2006/relationships/slideLayout" Target="../slideLayouts/slideLayout38.xml" /><Relationship Id="rId39" Type="http://schemas.openxmlformats.org/officeDocument/2006/relationships/slideLayout" Target="../slideLayouts/slideLayout39.xml" /><Relationship Id="rId4" Type="http://schemas.openxmlformats.org/officeDocument/2006/relationships/slideLayout" Target="../slideLayouts/slideLayout4.xml" /><Relationship Id="rId40" Type="http://schemas.openxmlformats.org/officeDocument/2006/relationships/slideLayout" Target="../slideLayouts/slideLayout40.xml" /><Relationship Id="rId41" Type="http://schemas.openxmlformats.org/officeDocument/2006/relationships/slideLayout" Target="../slideLayouts/slideLayout41.xml" /><Relationship Id="rId42" Type="http://schemas.openxmlformats.org/officeDocument/2006/relationships/slideLayout" Target="../slideLayouts/slideLayout42.xml" /><Relationship Id="rId43" Type="http://schemas.openxmlformats.org/officeDocument/2006/relationships/slideLayout" Target="../slideLayouts/slideLayout43.xml" /><Relationship Id="rId44" Type="http://schemas.openxmlformats.org/officeDocument/2006/relationships/tags" Target="../tags/tag148.xml" /><Relationship Id="rId45" Type="http://schemas.openxmlformats.org/officeDocument/2006/relationships/tags" Target="../tags/tag149.xml" /><Relationship Id="rId46" Type="http://schemas.openxmlformats.org/officeDocument/2006/relationships/tags" Target="../tags/tag150.xml" /><Relationship Id="rId47" Type="http://schemas.openxmlformats.org/officeDocument/2006/relationships/tags" Target="../tags/tag151.xml" /><Relationship Id="rId48" Type="http://schemas.openxmlformats.org/officeDocument/2006/relationships/tags" Target="../tags/tag152.xml" /><Relationship Id="rId49" Type="http://schemas.openxmlformats.org/officeDocument/2006/relationships/tags" Target="../tags/tag153.xml" /><Relationship Id="rId5" Type="http://schemas.openxmlformats.org/officeDocument/2006/relationships/slideLayout" Target="../slideLayouts/slideLayout5.xml" /><Relationship Id="rId50" Type="http://schemas.openxmlformats.org/officeDocument/2006/relationships/tags" Target="../tags/tag154.xml" /><Relationship Id="rId51" Type="http://schemas.openxmlformats.org/officeDocument/2006/relationships/tags" Target="../tags/tag155.xml" /><Relationship Id="rId52" Type="http://schemas.openxmlformats.org/officeDocument/2006/relationships/tags" Target="../tags/tag156.xml" /><Relationship Id="rId53" Type="http://schemas.openxmlformats.org/officeDocument/2006/relationships/tags" Target="../tags/tag157.xml" /><Relationship Id="rId54" Type="http://schemas.openxmlformats.org/officeDocument/2006/relationships/image" Target="file:///D:\qq&#25991;&#20214;\712321467\Image\C2C\Image2\%7b75232B38-A165-1FB7-499C-2E1C792CACB5%7d.png" TargetMode="External" /><Relationship Id="rId55" Type="http://schemas.openxmlformats.org/officeDocument/2006/relationships/image" Target="../media/image3.png" /><Relationship Id="rId56" Type="http://schemas.openxmlformats.org/officeDocument/2006/relationships/tags" Target="../tags/tag158.xml" /><Relationship Id="rId57" Type="http://schemas.openxmlformats.org/officeDocument/2006/relationships/theme" Target="../theme/theme1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>
          <p:custDataLst>
            <p:tags r:id="rId44"/>
          </p:custDataLst>
        </p:nvPr>
      </p:nvGrpSpPr>
      <p:grpSpPr>
        <a:xfrm>
          <a:off x="0" y="0"/>
          <a:ext cx="0" cy="0"/>
        </a:xfrm>
      </p:grpSpPr>
      <p:sp>
        <p:nvSpPr>
          <p:cNvPr id="8" name="Rectangle 7"/>
          <p:cNvSpPr/>
          <p:nvPr>
            <p:custDataLst>
              <p:tags r:id="rId45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>
            <p:custDataLst>
              <p:tags r:id="rId46"/>
            </p:custDataLst>
          </p:nvPr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47"/>
            </p:custDataLst>
          </p:nvPr>
        </p:nvSpPr>
        <p:spPr>
          <a:xfrm>
            <a:off x="609600" y="1752601"/>
            <a:ext cx="109728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48"/>
            </p:custDataLst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8B99C93-F56F-46AB-9EB8-53614A95B15F}" type="datetime1">
              <a:rPr lang="en-US" smtClean="0"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49"/>
            </p:custDataLst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50"/>
            </p:custDataLst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A84A37A-AFC2-4A01-80A1-FC20F2C0D5B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>
            <p:custDataLst>
              <p:tags r:id="rId51"/>
            </p:custDataLst>
          </p:nvPr>
        </p:nvSpPr>
        <p:spPr>
          <a:xfrm>
            <a:off x="365760" y="278166"/>
            <a:ext cx="1146048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>
            <p:custDataLst>
              <p:tags r:id="rId52"/>
            </p:custDataLst>
          </p:nvPr>
        </p:nvSpPr>
        <p:spPr>
          <a:xfrm>
            <a:off x="497151" y="372862"/>
            <a:ext cx="11174027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53"/>
            </p:custDataLst>
          </p:nvPr>
        </p:nvSpPr>
        <p:spPr>
          <a:xfrm>
            <a:off x="568171" y="408373"/>
            <a:ext cx="11014229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pic>
        <p:nvPicPr>
          <p:cNvPr id="11" name="图片 1073743875" descr="学科网 zxxk.com" title=""/>
          <p:cNvPicPr>
            <a:picLocks noChangeAspect="1"/>
          </p:cNvPicPr>
          <p:nvPr>
            <p:custDataLst>
              <p:tags r:id="rId56"/>
            </p:custDataLst>
          </p:nvPr>
        </p:nvPicPr>
        <p:blipFill>
          <a:blip r:embed="rId55" r:link="rId54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4" r:id="rId24"/>
    <p:sldLayoutId id="2147483695" r:id="rId25"/>
    <p:sldLayoutId id="2147483696" r:id="rId26"/>
    <p:sldLayoutId id="2147483697" r:id="rId27"/>
    <p:sldLayoutId id="2147483698" r:id="rId28"/>
    <p:sldLayoutId id="2147483699" r:id="rId29"/>
    <p:sldLayoutId id="2147483700" r:id="rId30"/>
    <p:sldLayoutId id="2147483701" r:id="rId31"/>
    <p:sldLayoutId id="2147483702" r:id="rId32"/>
    <p:sldLayoutId id="2147483703" r:id="rId33"/>
    <p:sldLayoutId id="2147483704" r:id="rId34"/>
    <p:sldLayoutId id="2147483705" r:id="rId35"/>
    <p:sldLayoutId id="2147483650" r:id="rId36"/>
    <p:sldLayoutId id="2147483654" r:id="rId37"/>
    <p:sldLayoutId id="2147483664" r:id="rId38"/>
    <p:sldLayoutId id="2147483665" r:id="rId39"/>
    <p:sldLayoutId id="2147483669" r:id="rId40"/>
    <p:sldLayoutId id="2147483663" r:id="rId41"/>
    <p:sldLayoutId id="2147483668" r:id="rId42"/>
    <p:sldLayoutId id="2147483666" r:id="rId43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7.png" /><Relationship Id="rId11" Type="http://schemas.openxmlformats.org/officeDocument/2006/relationships/tags" Target="../tags/tag172.xml" /><Relationship Id="rId12" Type="http://schemas.openxmlformats.org/officeDocument/2006/relationships/image" Target="../media/image8.png" /><Relationship Id="rId13" Type="http://schemas.openxmlformats.org/officeDocument/2006/relationships/tags" Target="../tags/tag173.xml" /><Relationship Id="rId14" Type="http://schemas.openxmlformats.org/officeDocument/2006/relationships/tags" Target="../tags/tag174.xml" /><Relationship Id="rId15" Type="http://schemas.openxmlformats.org/officeDocument/2006/relationships/image" Target="../media/image9.png" /><Relationship Id="rId16" Type="http://schemas.openxmlformats.org/officeDocument/2006/relationships/tags" Target="../tags/tag175.xml" /><Relationship Id="rId17" Type="http://schemas.openxmlformats.org/officeDocument/2006/relationships/tags" Target="../tags/tag176.xml" /><Relationship Id="rId18" Type="http://schemas.openxmlformats.org/officeDocument/2006/relationships/tags" Target="../tags/tag177.xml" /><Relationship Id="rId19" Type="http://schemas.openxmlformats.org/officeDocument/2006/relationships/image" Target="../media/image10.png" /><Relationship Id="rId2" Type="http://schemas.openxmlformats.org/officeDocument/2006/relationships/tags" Target="../tags/tag166.xml" /><Relationship Id="rId20" Type="http://schemas.openxmlformats.org/officeDocument/2006/relationships/tags" Target="../tags/tag178.xml" /><Relationship Id="rId21" Type="http://schemas.openxmlformats.org/officeDocument/2006/relationships/tags" Target="../tags/tag179.xml" /><Relationship Id="rId22" Type="http://schemas.openxmlformats.org/officeDocument/2006/relationships/tags" Target="../tags/tag180.xml" /><Relationship Id="rId23" Type="http://schemas.openxmlformats.org/officeDocument/2006/relationships/image" Target="../media/image11.png" /><Relationship Id="rId24" Type="http://schemas.openxmlformats.org/officeDocument/2006/relationships/tags" Target="../tags/tag181.xml" /><Relationship Id="rId25" Type="http://schemas.openxmlformats.org/officeDocument/2006/relationships/tags" Target="../tags/tag182.xml" /><Relationship Id="rId26" Type="http://schemas.openxmlformats.org/officeDocument/2006/relationships/tags" Target="../tags/tag183.xml" /><Relationship Id="rId27" Type="http://schemas.openxmlformats.org/officeDocument/2006/relationships/image" Target="../media/image12.png" /><Relationship Id="rId28" Type="http://schemas.openxmlformats.org/officeDocument/2006/relationships/tags" Target="../tags/tag184.xml" /><Relationship Id="rId29" Type="http://schemas.openxmlformats.org/officeDocument/2006/relationships/tags" Target="../tags/tag185.xml" /><Relationship Id="rId3" Type="http://schemas.openxmlformats.org/officeDocument/2006/relationships/tags" Target="../tags/tag167.xml" /><Relationship Id="rId30" Type="http://schemas.openxmlformats.org/officeDocument/2006/relationships/tags" Target="../tags/tag186.xml" /><Relationship Id="rId4" Type="http://schemas.openxmlformats.org/officeDocument/2006/relationships/image" Target="../media/image5.png" /><Relationship Id="rId5" Type="http://schemas.openxmlformats.org/officeDocument/2006/relationships/tags" Target="../tags/tag168.xml" /><Relationship Id="rId6" Type="http://schemas.openxmlformats.org/officeDocument/2006/relationships/tags" Target="../tags/tag169.xml" /><Relationship Id="rId7" Type="http://schemas.openxmlformats.org/officeDocument/2006/relationships/tags" Target="../tags/tag170.xml" /><Relationship Id="rId8" Type="http://schemas.openxmlformats.org/officeDocument/2006/relationships/image" Target="../media/image6.png" /><Relationship Id="rId9" Type="http://schemas.openxmlformats.org/officeDocument/2006/relationships/tags" Target="../tags/tag17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 /><Relationship Id="rId10" Type="http://schemas.openxmlformats.org/officeDocument/2006/relationships/tags" Target="../tags/tag251.xml" /><Relationship Id="rId11" Type="http://schemas.openxmlformats.org/officeDocument/2006/relationships/tags" Target="../tags/tag252.xml" /><Relationship Id="rId12" Type="http://schemas.openxmlformats.org/officeDocument/2006/relationships/vmlDrawing" Target="../drawings/vmlDrawing3.vml" /><Relationship Id="rId2" Type="http://schemas.openxmlformats.org/officeDocument/2006/relationships/tags" Target="../tags/tag246.xml" /><Relationship Id="rId3" Type="http://schemas.openxmlformats.org/officeDocument/2006/relationships/oleObject" Target="../embeddings/oleObject4.bin" /><Relationship Id="rId4" Type="http://schemas.openxmlformats.org/officeDocument/2006/relationships/tags" Target="../tags/tag247.xml" /><Relationship Id="rId5" Type="http://schemas.openxmlformats.org/officeDocument/2006/relationships/tags" Target="../tags/tag248.xml" /><Relationship Id="rId6" Type="http://schemas.openxmlformats.org/officeDocument/2006/relationships/package" Target="../embeddings/Microsoft_Word___4.docx" TargetMode="Internal" /><Relationship Id="rId7" Type="http://schemas.openxmlformats.org/officeDocument/2006/relationships/image" Target="../media/image17.emf" /><Relationship Id="rId8" Type="http://schemas.openxmlformats.org/officeDocument/2006/relationships/tags" Target="../tags/tag249.xml" /><Relationship Id="rId9" Type="http://schemas.openxmlformats.org/officeDocument/2006/relationships/tags" Target="../tags/tag250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10" Type="http://schemas.openxmlformats.org/officeDocument/2006/relationships/tags" Target="../tags/tag261.xml" /><Relationship Id="rId11" Type="http://schemas.openxmlformats.org/officeDocument/2006/relationships/tags" Target="../tags/tag262.xml" /><Relationship Id="rId2" Type="http://schemas.openxmlformats.org/officeDocument/2006/relationships/tags" Target="../tags/tag253.xml" /><Relationship Id="rId3" Type="http://schemas.openxmlformats.org/officeDocument/2006/relationships/tags" Target="../tags/tag254.xml" /><Relationship Id="rId4" Type="http://schemas.openxmlformats.org/officeDocument/2006/relationships/tags" Target="../tags/tag255.xml" /><Relationship Id="rId5" Type="http://schemas.openxmlformats.org/officeDocument/2006/relationships/tags" Target="../tags/tag256.xml" /><Relationship Id="rId6" Type="http://schemas.openxmlformats.org/officeDocument/2006/relationships/tags" Target="../tags/tag257.xml" /><Relationship Id="rId7" Type="http://schemas.openxmlformats.org/officeDocument/2006/relationships/tags" Target="../tags/tag258.xml" /><Relationship Id="rId8" Type="http://schemas.openxmlformats.org/officeDocument/2006/relationships/tags" Target="../tags/tag259.xml" /><Relationship Id="rId9" Type="http://schemas.openxmlformats.org/officeDocument/2006/relationships/tags" Target="../tags/tag260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 /><Relationship Id="rId10" Type="http://schemas.openxmlformats.org/officeDocument/2006/relationships/tags" Target="../tags/tag269.xml" /><Relationship Id="rId2" Type="http://schemas.openxmlformats.org/officeDocument/2006/relationships/tags" Target="../tags/tag263.xml" /><Relationship Id="rId3" Type="http://schemas.openxmlformats.org/officeDocument/2006/relationships/tags" Target="../tags/tag264.xml" /><Relationship Id="rId4" Type="http://schemas.openxmlformats.org/officeDocument/2006/relationships/tags" Target="../tags/tag265.xml" /><Relationship Id="rId5" Type="http://schemas.openxmlformats.org/officeDocument/2006/relationships/image" Target="../media/image18.png" /><Relationship Id="rId6" Type="http://schemas.openxmlformats.org/officeDocument/2006/relationships/tags" Target="../tags/tag266.xml" /><Relationship Id="rId7" Type="http://schemas.openxmlformats.org/officeDocument/2006/relationships/tags" Target="../tags/tag267.xml" /><Relationship Id="rId8" Type="http://schemas.openxmlformats.org/officeDocument/2006/relationships/image" Target="../media/image19.png" /><Relationship Id="rId9" Type="http://schemas.openxmlformats.org/officeDocument/2006/relationships/tags" Target="../tags/tag268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 /><Relationship Id="rId2" Type="http://schemas.openxmlformats.org/officeDocument/2006/relationships/tags" Target="../tags/tag270.xml" /><Relationship Id="rId3" Type="http://schemas.openxmlformats.org/officeDocument/2006/relationships/tags" Target="../tags/tag271.xml" /><Relationship Id="rId4" Type="http://schemas.openxmlformats.org/officeDocument/2006/relationships/image" Target="../media/image18.png" /><Relationship Id="rId5" Type="http://schemas.openxmlformats.org/officeDocument/2006/relationships/tags" Target="../tags/tag272.xml" /><Relationship Id="rId6" Type="http://schemas.openxmlformats.org/officeDocument/2006/relationships/tags" Target="../tags/tag273.xml" /><Relationship Id="rId7" Type="http://schemas.openxmlformats.org/officeDocument/2006/relationships/tags" Target="../tags/tag274.xml" /><Relationship Id="rId8" Type="http://schemas.openxmlformats.org/officeDocument/2006/relationships/tags" Target="../tags/tag275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1.xml" /><Relationship Id="rId2" Type="http://schemas.openxmlformats.org/officeDocument/2006/relationships/tags" Target="../tags/tag276.xml" /><Relationship Id="rId3" Type="http://schemas.openxmlformats.org/officeDocument/2006/relationships/tags" Target="../tags/tag277.xml" /><Relationship Id="rId4" Type="http://schemas.openxmlformats.org/officeDocument/2006/relationships/image" Target="../media/image18.png" /><Relationship Id="rId5" Type="http://schemas.openxmlformats.org/officeDocument/2006/relationships/tags" Target="../tags/tag278.xml" /><Relationship Id="rId6" Type="http://schemas.openxmlformats.org/officeDocument/2006/relationships/tags" Target="../tags/tag279.xml" /><Relationship Id="rId7" Type="http://schemas.openxmlformats.org/officeDocument/2006/relationships/tags" Target="../tags/tag280.xml" /><Relationship Id="rId8" Type="http://schemas.openxmlformats.org/officeDocument/2006/relationships/tags" Target="../tags/tag281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.xml" /><Relationship Id="rId2" Type="http://schemas.openxmlformats.org/officeDocument/2006/relationships/tags" Target="../tags/tag282.xml" /><Relationship Id="rId3" Type="http://schemas.openxmlformats.org/officeDocument/2006/relationships/tags" Target="../tags/tag283.xml" /><Relationship Id="rId4" Type="http://schemas.openxmlformats.org/officeDocument/2006/relationships/image" Target="../media/image18.png" /><Relationship Id="rId5" Type="http://schemas.openxmlformats.org/officeDocument/2006/relationships/tags" Target="../tags/tag284.xml" /><Relationship Id="rId6" Type="http://schemas.openxmlformats.org/officeDocument/2006/relationships/tags" Target="../tags/tag285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3.xml" /><Relationship Id="rId10" Type="http://schemas.openxmlformats.org/officeDocument/2006/relationships/tags" Target="../tags/tag293.xml" /><Relationship Id="rId2" Type="http://schemas.openxmlformats.org/officeDocument/2006/relationships/tags" Target="../tags/tag286.xml" /><Relationship Id="rId3" Type="http://schemas.openxmlformats.org/officeDocument/2006/relationships/tags" Target="../tags/tag287.xml" /><Relationship Id="rId4" Type="http://schemas.openxmlformats.org/officeDocument/2006/relationships/tags" Target="../tags/tag288.xml" /><Relationship Id="rId5" Type="http://schemas.openxmlformats.org/officeDocument/2006/relationships/image" Target="../media/image20.png" /><Relationship Id="rId6" Type="http://schemas.openxmlformats.org/officeDocument/2006/relationships/tags" Target="../tags/tag289.xml" /><Relationship Id="rId7" Type="http://schemas.openxmlformats.org/officeDocument/2006/relationships/tags" Target="../tags/tag290.xml" /><Relationship Id="rId8" Type="http://schemas.openxmlformats.org/officeDocument/2006/relationships/tags" Target="../tags/tag291.xml" /><Relationship Id="rId9" Type="http://schemas.openxmlformats.org/officeDocument/2006/relationships/tags" Target="../tags/tag292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Relationship Id="rId2" Type="http://schemas.openxmlformats.org/officeDocument/2006/relationships/tags" Target="../tags/tag294.xml" /><Relationship Id="rId3" Type="http://schemas.openxmlformats.org/officeDocument/2006/relationships/tags" Target="../tags/tag295.xml" /><Relationship Id="rId4" Type="http://schemas.openxmlformats.org/officeDocument/2006/relationships/tags" Target="../tags/tag296.xml" /><Relationship Id="rId5" Type="http://schemas.openxmlformats.org/officeDocument/2006/relationships/tags" Target="../tags/tag297.xml" /><Relationship Id="rId6" Type="http://schemas.openxmlformats.org/officeDocument/2006/relationships/tags" Target="../tags/tag298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299.xml" /><Relationship Id="rId3" Type="http://schemas.openxmlformats.org/officeDocument/2006/relationships/tags" Target="../tags/tag300.xml" /><Relationship Id="rId4" Type="http://schemas.openxmlformats.org/officeDocument/2006/relationships/tags" Target="../tags/tag301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302.xml" /><Relationship Id="rId3" Type="http://schemas.openxmlformats.org/officeDocument/2006/relationships/tags" Target="../tags/tag303.xml" /><Relationship Id="rId4" Type="http://schemas.openxmlformats.org/officeDocument/2006/relationships/tags" Target="../tags/tag304.xml" /><Relationship Id="rId5" Type="http://schemas.openxmlformats.org/officeDocument/2006/relationships/tags" Target="../tags/tag305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tags" Target="../tags/tag187.xml" /><Relationship Id="rId3" Type="http://schemas.openxmlformats.org/officeDocument/2006/relationships/tags" Target="../tags/tag188.xml" /><Relationship Id="rId4" Type="http://schemas.openxmlformats.org/officeDocument/2006/relationships/tags" Target="../tags/tag189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306.xml" /><Relationship Id="rId3" Type="http://schemas.openxmlformats.org/officeDocument/2006/relationships/tags" Target="../tags/tag307.xml" /><Relationship Id="rId4" Type="http://schemas.openxmlformats.org/officeDocument/2006/relationships/tags" Target="../tags/tag308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313.xml" /><Relationship Id="rId11" Type="http://schemas.openxmlformats.org/officeDocument/2006/relationships/tags" Target="../tags/tag314.xml" /><Relationship Id="rId12" Type="http://schemas.openxmlformats.org/officeDocument/2006/relationships/tags" Target="../tags/tag315.xml" /><Relationship Id="rId13" Type="http://schemas.openxmlformats.org/officeDocument/2006/relationships/tags" Target="../tags/tag316.xml" /><Relationship Id="rId14" Type="http://schemas.openxmlformats.org/officeDocument/2006/relationships/tags" Target="../tags/tag317.xml" /><Relationship Id="rId15" Type="http://schemas.openxmlformats.org/officeDocument/2006/relationships/package" Target="../embeddings/Microsoft_Word___6.docx" TargetMode="Internal" /><Relationship Id="rId16" Type="http://schemas.openxmlformats.org/officeDocument/2006/relationships/image" Target="../media/image22.emf" /><Relationship Id="rId17" Type="http://schemas.openxmlformats.org/officeDocument/2006/relationships/tags" Target="../tags/tag318.xml" /><Relationship Id="rId18" Type="http://schemas.openxmlformats.org/officeDocument/2006/relationships/vmlDrawing" Target="../drawings/vmlDrawing4.vml" /><Relationship Id="rId2" Type="http://schemas.openxmlformats.org/officeDocument/2006/relationships/tags" Target="../tags/tag309.xml" /><Relationship Id="rId3" Type="http://schemas.openxmlformats.org/officeDocument/2006/relationships/tags" Target="../tags/tag310.xml" /><Relationship Id="rId4" Type="http://schemas.openxmlformats.org/officeDocument/2006/relationships/oleObject" Target="../embeddings/oleObject5.bin" /><Relationship Id="rId5" Type="http://schemas.openxmlformats.org/officeDocument/2006/relationships/tags" Target="../tags/tag311.xml" /><Relationship Id="rId6" Type="http://schemas.openxmlformats.org/officeDocument/2006/relationships/package" Target="../embeddings/Microsoft_Word___5.docx" TargetMode="Internal" /><Relationship Id="rId7" Type="http://schemas.openxmlformats.org/officeDocument/2006/relationships/oleObject" Target="../embeddings/oleObject6.bin" /><Relationship Id="rId8" Type="http://schemas.openxmlformats.org/officeDocument/2006/relationships/image" Target="../media/image21.emf" /><Relationship Id="rId9" Type="http://schemas.openxmlformats.org/officeDocument/2006/relationships/tags" Target="../tags/tag312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 /><Relationship Id="rId2" Type="http://schemas.openxmlformats.org/officeDocument/2006/relationships/tags" Target="../tags/tag319.xml" /><Relationship Id="rId3" Type="http://schemas.openxmlformats.org/officeDocument/2006/relationships/tags" Target="../tags/tag320.xml" /><Relationship Id="rId4" Type="http://schemas.openxmlformats.org/officeDocument/2006/relationships/tags" Target="../tags/tag321.xml" /><Relationship Id="rId5" Type="http://schemas.openxmlformats.org/officeDocument/2006/relationships/image" Target="../media/image23.png" /><Relationship Id="rId6" Type="http://schemas.openxmlformats.org/officeDocument/2006/relationships/tags" Target="../tags/tag322.xml" /><Relationship Id="rId7" Type="http://schemas.openxmlformats.org/officeDocument/2006/relationships/tags" Target="../tags/tag323.xml" /><Relationship Id="rId8" Type="http://schemas.openxmlformats.org/officeDocument/2006/relationships/tags" Target="../tags/tag324.xml" /><Relationship Id="rId9" Type="http://schemas.openxmlformats.org/officeDocument/2006/relationships/tags" Target="../tags/tag325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tags" Target="../tags/tag326.xml" /><Relationship Id="rId3" Type="http://schemas.openxmlformats.org/officeDocument/2006/relationships/tags" Target="../tags/tag327.xml" /><Relationship Id="rId4" Type="http://schemas.openxmlformats.org/officeDocument/2006/relationships/image" Target="../media/image24.png" /><Relationship Id="rId5" Type="http://schemas.openxmlformats.org/officeDocument/2006/relationships/tags" Target="../tags/tag328.xml" /><Relationship Id="rId6" Type="http://schemas.openxmlformats.org/officeDocument/2006/relationships/tags" Target="../tags/tag329.xml" /><Relationship Id="rId7" Type="http://schemas.openxmlformats.org/officeDocument/2006/relationships/tags" Target="../tags/tag330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7.xml" /><Relationship Id="rId2" Type="http://schemas.openxmlformats.org/officeDocument/2006/relationships/tags" Target="../tags/tag331.xml" /><Relationship Id="rId3" Type="http://schemas.openxmlformats.org/officeDocument/2006/relationships/tags" Target="../tags/tag332.xml" /><Relationship Id="rId4" Type="http://schemas.openxmlformats.org/officeDocument/2006/relationships/tags" Target="../tags/tag333.xml" /><Relationship Id="rId5" Type="http://schemas.openxmlformats.org/officeDocument/2006/relationships/tags" Target="../tags/tag334.xml" /><Relationship Id="rId6" Type="http://schemas.openxmlformats.org/officeDocument/2006/relationships/tags" Target="../tags/tag335.xml" /><Relationship Id="rId7" Type="http://schemas.openxmlformats.org/officeDocument/2006/relationships/tags" Target="../tags/tag336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.xml" /><Relationship Id="rId10" Type="http://schemas.openxmlformats.org/officeDocument/2006/relationships/image" Target="../media/image27.png" /><Relationship Id="rId11" Type="http://schemas.openxmlformats.org/officeDocument/2006/relationships/tags" Target="../tags/tag343.xml" /><Relationship Id="rId12" Type="http://schemas.openxmlformats.org/officeDocument/2006/relationships/image" Target="../media/image28.png" /><Relationship Id="rId13" Type="http://schemas.openxmlformats.org/officeDocument/2006/relationships/tags" Target="../tags/tag344.xml" /><Relationship Id="rId14" Type="http://schemas.openxmlformats.org/officeDocument/2006/relationships/tags" Target="../tags/tag345.xml" /><Relationship Id="rId15" Type="http://schemas.openxmlformats.org/officeDocument/2006/relationships/tags" Target="../tags/tag346.xml" /><Relationship Id="rId16" Type="http://schemas.openxmlformats.org/officeDocument/2006/relationships/tags" Target="../tags/tag347.xml" /><Relationship Id="rId17" Type="http://schemas.openxmlformats.org/officeDocument/2006/relationships/tags" Target="../tags/tag348.xml" /><Relationship Id="rId18" Type="http://schemas.openxmlformats.org/officeDocument/2006/relationships/tags" Target="../tags/tag349.xml" /><Relationship Id="rId19" Type="http://schemas.openxmlformats.org/officeDocument/2006/relationships/tags" Target="../tags/tag350.xml" /><Relationship Id="rId2" Type="http://schemas.openxmlformats.org/officeDocument/2006/relationships/tags" Target="../tags/tag337.xml" /><Relationship Id="rId20" Type="http://schemas.openxmlformats.org/officeDocument/2006/relationships/tags" Target="../tags/tag351.xml" /><Relationship Id="rId3" Type="http://schemas.openxmlformats.org/officeDocument/2006/relationships/tags" Target="../tags/tag338.xml" /><Relationship Id="rId4" Type="http://schemas.openxmlformats.org/officeDocument/2006/relationships/tags" Target="../tags/tag339.xml" /><Relationship Id="rId5" Type="http://schemas.openxmlformats.org/officeDocument/2006/relationships/tags" Target="../tags/tag340.xml" /><Relationship Id="rId6" Type="http://schemas.openxmlformats.org/officeDocument/2006/relationships/image" Target="../media/image25.png" /><Relationship Id="rId7" Type="http://schemas.openxmlformats.org/officeDocument/2006/relationships/tags" Target="../tags/tag341.xml" /><Relationship Id="rId8" Type="http://schemas.openxmlformats.org/officeDocument/2006/relationships/image" Target="../media/image26.png" /><Relationship Id="rId9" Type="http://schemas.openxmlformats.org/officeDocument/2006/relationships/tags" Target="../tags/tag342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9.xml" /><Relationship Id="rId2" Type="http://schemas.openxmlformats.org/officeDocument/2006/relationships/tags" Target="../tags/tag352.xml" /><Relationship Id="rId3" Type="http://schemas.openxmlformats.org/officeDocument/2006/relationships/tags" Target="../tags/tag353.xml" /><Relationship Id="rId4" Type="http://schemas.openxmlformats.org/officeDocument/2006/relationships/image" Target="../media/image29.png" /><Relationship Id="rId5" Type="http://schemas.openxmlformats.org/officeDocument/2006/relationships/tags" Target="../tags/tag354.xml" /><Relationship Id="rId6" Type="http://schemas.openxmlformats.org/officeDocument/2006/relationships/image" Target="../media/image30.png" /><Relationship Id="rId7" Type="http://schemas.openxmlformats.org/officeDocument/2006/relationships/tags" Target="../tags/tag355.xml" /><Relationship Id="rId8" Type="http://schemas.openxmlformats.org/officeDocument/2006/relationships/tags" Target="../tags/tag356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0.xml" /><Relationship Id="rId2" Type="http://schemas.openxmlformats.org/officeDocument/2006/relationships/tags" Target="../tags/tag357.xml" /><Relationship Id="rId3" Type="http://schemas.openxmlformats.org/officeDocument/2006/relationships/tags" Target="../tags/tag358.xml" /><Relationship Id="rId4" Type="http://schemas.openxmlformats.org/officeDocument/2006/relationships/image" Target="../media/image29.png" /><Relationship Id="rId5" Type="http://schemas.openxmlformats.org/officeDocument/2006/relationships/tags" Target="../tags/tag359.xml" /><Relationship Id="rId6" Type="http://schemas.openxmlformats.org/officeDocument/2006/relationships/image" Target="../media/image30.png" /><Relationship Id="rId7" Type="http://schemas.openxmlformats.org/officeDocument/2006/relationships/tags" Target="../tags/tag360.xml" /><Relationship Id="rId8" Type="http://schemas.openxmlformats.org/officeDocument/2006/relationships/tags" Target="../tags/tag361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.xml" /><Relationship Id="rId2" Type="http://schemas.openxmlformats.org/officeDocument/2006/relationships/tags" Target="../tags/tag362.xml" /><Relationship Id="rId3" Type="http://schemas.openxmlformats.org/officeDocument/2006/relationships/tags" Target="../tags/tag363.xml" /><Relationship Id="rId4" Type="http://schemas.openxmlformats.org/officeDocument/2006/relationships/image" Target="../media/image29.png" /><Relationship Id="rId5" Type="http://schemas.openxmlformats.org/officeDocument/2006/relationships/tags" Target="../tags/tag364.xml" /><Relationship Id="rId6" Type="http://schemas.openxmlformats.org/officeDocument/2006/relationships/image" Target="../media/image30.png" /><Relationship Id="rId7" Type="http://schemas.openxmlformats.org/officeDocument/2006/relationships/tags" Target="../tags/tag365.xml" /><Relationship Id="rId8" Type="http://schemas.openxmlformats.org/officeDocument/2006/relationships/tags" Target="../tags/tag366.x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2.xml" /><Relationship Id="rId2" Type="http://schemas.openxmlformats.org/officeDocument/2006/relationships/tags" Target="../tags/tag367.xml" /><Relationship Id="rId3" Type="http://schemas.openxmlformats.org/officeDocument/2006/relationships/tags" Target="../tags/tag368.xml" /><Relationship Id="rId4" Type="http://schemas.openxmlformats.org/officeDocument/2006/relationships/tags" Target="../tags/tag369.xml" /><Relationship Id="rId5" Type="http://schemas.openxmlformats.org/officeDocument/2006/relationships/image" Target="../media/image31.png" /><Relationship Id="rId6" Type="http://schemas.openxmlformats.org/officeDocument/2006/relationships/tags" Target="../tags/tag370.xml" /><Relationship Id="rId7" Type="http://schemas.openxmlformats.org/officeDocument/2006/relationships/tags" Target="../tags/tag371.xml" /><Relationship Id="rId8" Type="http://schemas.openxmlformats.org/officeDocument/2006/relationships/tags" Target="../tags/tag372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190.xml" /><Relationship Id="rId3" Type="http://schemas.openxmlformats.org/officeDocument/2006/relationships/tags" Target="../tags/tag191.xml" /><Relationship Id="rId4" Type="http://schemas.openxmlformats.org/officeDocument/2006/relationships/tags" Target="../tags/tag192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.xml" /><Relationship Id="rId2" Type="http://schemas.openxmlformats.org/officeDocument/2006/relationships/tags" Target="../tags/tag373.xml" /><Relationship Id="rId3" Type="http://schemas.openxmlformats.org/officeDocument/2006/relationships/tags" Target="../tags/tag374.xml" /><Relationship Id="rId4" Type="http://schemas.openxmlformats.org/officeDocument/2006/relationships/image" Target="../media/image31.png" /><Relationship Id="rId5" Type="http://schemas.openxmlformats.org/officeDocument/2006/relationships/tags" Target="../tags/tag375.xml" /><Relationship Id="rId6" Type="http://schemas.openxmlformats.org/officeDocument/2006/relationships/tags" Target="../tags/tag376.xml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4.xml" /><Relationship Id="rId2" Type="http://schemas.openxmlformats.org/officeDocument/2006/relationships/tags" Target="../tags/tag377.xml" /><Relationship Id="rId3" Type="http://schemas.openxmlformats.org/officeDocument/2006/relationships/tags" Target="../tags/tag378.xml" /><Relationship Id="rId4" Type="http://schemas.openxmlformats.org/officeDocument/2006/relationships/tags" Target="../tags/tag379.xml" /><Relationship Id="rId5" Type="http://schemas.openxmlformats.org/officeDocument/2006/relationships/image" Target="../media/image32.png" /><Relationship Id="rId6" Type="http://schemas.openxmlformats.org/officeDocument/2006/relationships/tags" Target="../tags/tag380.xml" /><Relationship Id="rId7" Type="http://schemas.openxmlformats.org/officeDocument/2006/relationships/tags" Target="../tags/tag381.xml" /><Relationship Id="rId8" Type="http://schemas.openxmlformats.org/officeDocument/2006/relationships/tags" Target="../tags/tag382.xml" /><Relationship Id="rId9" Type="http://schemas.openxmlformats.org/officeDocument/2006/relationships/tags" Target="../tags/tag383.xml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.xml" /><Relationship Id="rId10" Type="http://schemas.openxmlformats.org/officeDocument/2006/relationships/image" Target="../media/image34.emf" /><Relationship Id="rId11" Type="http://schemas.openxmlformats.org/officeDocument/2006/relationships/tags" Target="../tags/tag389.xml" /><Relationship Id="rId12" Type="http://schemas.openxmlformats.org/officeDocument/2006/relationships/vmlDrawing" Target="../drawings/vmlDrawing5.vml" /><Relationship Id="rId2" Type="http://schemas.openxmlformats.org/officeDocument/2006/relationships/tags" Target="../tags/tag384.xml" /><Relationship Id="rId3" Type="http://schemas.openxmlformats.org/officeDocument/2006/relationships/tags" Target="../tags/tag385.xml" /><Relationship Id="rId4" Type="http://schemas.openxmlformats.org/officeDocument/2006/relationships/oleObject" Target="../embeddings/oleObject7.bin" /><Relationship Id="rId5" Type="http://schemas.openxmlformats.org/officeDocument/2006/relationships/image" Target="../media/image33.png" /><Relationship Id="rId6" Type="http://schemas.openxmlformats.org/officeDocument/2006/relationships/tags" Target="../tags/tag386.xml" /><Relationship Id="rId7" Type="http://schemas.openxmlformats.org/officeDocument/2006/relationships/tags" Target="../tags/tag387.xml" /><Relationship Id="rId8" Type="http://schemas.openxmlformats.org/officeDocument/2006/relationships/tags" Target="../tags/tag388.xml" /><Relationship Id="rId9" Type="http://schemas.openxmlformats.org/officeDocument/2006/relationships/package" Target="../embeddings/Microsoft_Word___7.docx" TargetMode="Internal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390.xml" /><Relationship Id="rId3" Type="http://schemas.openxmlformats.org/officeDocument/2006/relationships/tags" Target="../tags/tag391.xml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392.xml" /><Relationship Id="rId3" Type="http://schemas.openxmlformats.org/officeDocument/2006/relationships/tags" Target="../tags/tag393.xml" /><Relationship Id="rId4" Type="http://schemas.openxmlformats.org/officeDocument/2006/relationships/image" Target="../media/image35.png" /><Relationship Id="rId5" Type="http://schemas.openxmlformats.org/officeDocument/2006/relationships/tags" Target="../tags/tag394.xml" /><Relationship Id="rId6" Type="http://schemas.openxmlformats.org/officeDocument/2006/relationships/image" Target="../media/image36.png" /><Relationship Id="rId7" Type="http://schemas.openxmlformats.org/officeDocument/2006/relationships/tags" Target="../tags/tag395.xml" /><Relationship Id="rId8" Type="http://schemas.openxmlformats.org/officeDocument/2006/relationships/tags" Target="../tags/tag396.xml" /><Relationship Id="rId9" Type="http://schemas.openxmlformats.org/officeDocument/2006/relationships/tags" Target="../tags/tag397.xml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398.xml" /><Relationship Id="rId3" Type="http://schemas.openxmlformats.org/officeDocument/2006/relationships/image" Target="../media/image35.png" /><Relationship Id="rId4" Type="http://schemas.openxmlformats.org/officeDocument/2006/relationships/tags" Target="../tags/tag399.xml" /><Relationship Id="rId5" Type="http://schemas.openxmlformats.org/officeDocument/2006/relationships/image" Target="../media/image36.png" /><Relationship Id="rId6" Type="http://schemas.openxmlformats.org/officeDocument/2006/relationships/tags" Target="../tags/tag400.xml" /><Relationship Id="rId7" Type="http://schemas.openxmlformats.org/officeDocument/2006/relationships/tags" Target="../tags/tag401.xml" /><Relationship Id="rId8" Type="http://schemas.openxmlformats.org/officeDocument/2006/relationships/tags" Target="../tags/tag402.xml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403.xml" /><Relationship Id="rId3" Type="http://schemas.openxmlformats.org/officeDocument/2006/relationships/tags" Target="../tags/tag404.xml" /><Relationship Id="rId4" Type="http://schemas.openxmlformats.org/officeDocument/2006/relationships/image" Target="../media/image37.png" /><Relationship Id="rId5" Type="http://schemas.openxmlformats.org/officeDocument/2006/relationships/tags" Target="../tags/tag405.xml" /><Relationship Id="rId6" Type="http://schemas.openxmlformats.org/officeDocument/2006/relationships/tags" Target="../tags/tag406.xml" /><Relationship Id="rId7" Type="http://schemas.openxmlformats.org/officeDocument/2006/relationships/tags" Target="../tags/tag407.xml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408.xml" /><Relationship Id="rId3" Type="http://schemas.openxmlformats.org/officeDocument/2006/relationships/tags" Target="../tags/tag409.xml" /><Relationship Id="rId4" Type="http://schemas.openxmlformats.org/officeDocument/2006/relationships/image" Target="../media/image37.png" /><Relationship Id="rId5" Type="http://schemas.openxmlformats.org/officeDocument/2006/relationships/tags" Target="../tags/tag410.xml" /><Relationship Id="rId6" Type="http://schemas.openxmlformats.org/officeDocument/2006/relationships/tags" Target="../tags/tag411.xml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412.xml" /><Relationship Id="rId3" Type="http://schemas.openxmlformats.org/officeDocument/2006/relationships/tags" Target="../tags/tag413.xml" /><Relationship Id="rId4" Type="http://schemas.openxmlformats.org/officeDocument/2006/relationships/image" Target="../media/image38.png" /><Relationship Id="rId5" Type="http://schemas.openxmlformats.org/officeDocument/2006/relationships/tags" Target="../tags/tag414.xml" /><Relationship Id="rId6" Type="http://schemas.openxmlformats.org/officeDocument/2006/relationships/tags" Target="../tags/tag415.xml" /><Relationship Id="rId7" Type="http://schemas.openxmlformats.org/officeDocument/2006/relationships/tags" Target="../tags/tag416.xml" /><Relationship Id="rId8" Type="http://schemas.openxmlformats.org/officeDocument/2006/relationships/tags" Target="../tags/tag417.xml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418.xml" /><Relationship Id="rId3" Type="http://schemas.openxmlformats.org/officeDocument/2006/relationships/image" Target="../media/image38.png" /><Relationship Id="rId4" Type="http://schemas.openxmlformats.org/officeDocument/2006/relationships/tags" Target="../tags/tag419.xml" /><Relationship Id="rId5" Type="http://schemas.openxmlformats.org/officeDocument/2006/relationships/tags" Target="../tags/tag420.xml" /><Relationship Id="rId6" Type="http://schemas.openxmlformats.org/officeDocument/2006/relationships/tags" Target="../tags/tag421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10" Type="http://schemas.openxmlformats.org/officeDocument/2006/relationships/tags" Target="../tags/tag201.xml" /><Relationship Id="rId11" Type="http://schemas.openxmlformats.org/officeDocument/2006/relationships/tags" Target="../tags/tag202.xml" /><Relationship Id="rId12" Type="http://schemas.openxmlformats.org/officeDocument/2006/relationships/tags" Target="../tags/tag203.xml" /><Relationship Id="rId2" Type="http://schemas.openxmlformats.org/officeDocument/2006/relationships/tags" Target="../tags/tag193.xml" /><Relationship Id="rId3" Type="http://schemas.openxmlformats.org/officeDocument/2006/relationships/tags" Target="../tags/tag194.xml" /><Relationship Id="rId4" Type="http://schemas.openxmlformats.org/officeDocument/2006/relationships/tags" Target="../tags/tag195.xml" /><Relationship Id="rId5" Type="http://schemas.openxmlformats.org/officeDocument/2006/relationships/tags" Target="../tags/tag196.xml" /><Relationship Id="rId6" Type="http://schemas.openxmlformats.org/officeDocument/2006/relationships/tags" Target="../tags/tag197.xml" /><Relationship Id="rId7" Type="http://schemas.openxmlformats.org/officeDocument/2006/relationships/tags" Target="../tags/tag198.xml" /><Relationship Id="rId8" Type="http://schemas.openxmlformats.org/officeDocument/2006/relationships/tags" Target="../tags/tag199.xml" /><Relationship Id="rId9" Type="http://schemas.openxmlformats.org/officeDocument/2006/relationships/tags" Target="../tags/tag200.xml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427.xml" /><Relationship Id="rId11" Type="http://schemas.openxmlformats.org/officeDocument/2006/relationships/tags" Target="../tags/tag428.xml" /><Relationship Id="rId12" Type="http://schemas.openxmlformats.org/officeDocument/2006/relationships/package" Target="../embeddings/Microsoft_Word___8.docx" TargetMode="Internal" /><Relationship Id="rId13" Type="http://schemas.openxmlformats.org/officeDocument/2006/relationships/image" Target="../media/image39.emf" /><Relationship Id="rId14" Type="http://schemas.openxmlformats.org/officeDocument/2006/relationships/tags" Target="../tags/tag429.xml" /><Relationship Id="rId15" Type="http://schemas.openxmlformats.org/officeDocument/2006/relationships/tags" Target="../tags/tag430.xml" /><Relationship Id="rId16" Type="http://schemas.openxmlformats.org/officeDocument/2006/relationships/package" Target="../embeddings/Microsoft_Word___9.docx" TargetMode="Internal" /><Relationship Id="rId17" Type="http://schemas.openxmlformats.org/officeDocument/2006/relationships/image" Target="../media/image40.emf" /><Relationship Id="rId18" Type="http://schemas.openxmlformats.org/officeDocument/2006/relationships/tags" Target="../tags/tag431.xml" /><Relationship Id="rId19" Type="http://schemas.openxmlformats.org/officeDocument/2006/relationships/vmlDrawing" Target="../drawings/vmlDrawing6.vml" /><Relationship Id="rId2" Type="http://schemas.openxmlformats.org/officeDocument/2006/relationships/tags" Target="../tags/tag422.xml" /><Relationship Id="rId3" Type="http://schemas.openxmlformats.org/officeDocument/2006/relationships/image" Target="../media/image38.png" /><Relationship Id="rId4" Type="http://schemas.openxmlformats.org/officeDocument/2006/relationships/oleObject" Target="../embeddings/oleObject8.bin" /><Relationship Id="rId5" Type="http://schemas.openxmlformats.org/officeDocument/2006/relationships/tags" Target="../tags/tag423.xml" /><Relationship Id="rId6" Type="http://schemas.openxmlformats.org/officeDocument/2006/relationships/tags" Target="../tags/tag424.xml" /><Relationship Id="rId7" Type="http://schemas.openxmlformats.org/officeDocument/2006/relationships/oleObject" Target="../embeddings/oleObject9.bin" /><Relationship Id="rId8" Type="http://schemas.openxmlformats.org/officeDocument/2006/relationships/tags" Target="../tags/tag425.xml" /><Relationship Id="rId9" Type="http://schemas.openxmlformats.org/officeDocument/2006/relationships/tags" Target="../tags/tag426.xml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39.emf" /><Relationship Id="rId11" Type="http://schemas.openxmlformats.org/officeDocument/2006/relationships/tags" Target="../tags/tag436.xml" /><Relationship Id="rId12" Type="http://schemas.openxmlformats.org/officeDocument/2006/relationships/package" Target="../embeddings/Microsoft_Word___11.docx" TargetMode="Internal" /><Relationship Id="rId13" Type="http://schemas.openxmlformats.org/officeDocument/2006/relationships/tags" Target="../tags/tag437.xml" /><Relationship Id="rId14" Type="http://schemas.openxmlformats.org/officeDocument/2006/relationships/image" Target="../media/image41.png" /><Relationship Id="rId15" Type="http://schemas.openxmlformats.org/officeDocument/2006/relationships/tags" Target="../tags/tag438.xml" /><Relationship Id="rId16" Type="http://schemas.openxmlformats.org/officeDocument/2006/relationships/vmlDrawing" Target="../drawings/vmlDrawing7.vml" /><Relationship Id="rId2" Type="http://schemas.openxmlformats.org/officeDocument/2006/relationships/tags" Target="../tags/tag432.xml" /><Relationship Id="rId3" Type="http://schemas.openxmlformats.org/officeDocument/2006/relationships/image" Target="../media/image38.png" /><Relationship Id="rId4" Type="http://schemas.openxmlformats.org/officeDocument/2006/relationships/tags" Target="../tags/tag433.xml" /><Relationship Id="rId5" Type="http://schemas.openxmlformats.org/officeDocument/2006/relationships/oleObject" Target="../embeddings/oleObject10.bin" /><Relationship Id="rId6" Type="http://schemas.openxmlformats.org/officeDocument/2006/relationships/tags" Target="../tags/tag434.xml" /><Relationship Id="rId7" Type="http://schemas.openxmlformats.org/officeDocument/2006/relationships/tags" Target="../tags/tag435.xml" /><Relationship Id="rId8" Type="http://schemas.openxmlformats.org/officeDocument/2006/relationships/oleObject" Target="../embeddings/oleObject11.bin" /><Relationship Id="rId9" Type="http://schemas.openxmlformats.org/officeDocument/2006/relationships/package" Target="../embeddings/Microsoft_Word___10.docx" TargetMode="Interna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10" Type="http://schemas.openxmlformats.org/officeDocument/2006/relationships/tags" Target="../tags/tag209.xml" /><Relationship Id="rId11" Type="http://schemas.openxmlformats.org/officeDocument/2006/relationships/tags" Target="../tags/tag210.xml" /><Relationship Id="rId12" Type="http://schemas.openxmlformats.org/officeDocument/2006/relationships/tags" Target="../tags/tag211.xml" /><Relationship Id="rId13" Type="http://schemas.openxmlformats.org/officeDocument/2006/relationships/tags" Target="../tags/tag212.xml" /><Relationship Id="rId14" Type="http://schemas.openxmlformats.org/officeDocument/2006/relationships/tags" Target="../tags/tag213.xml" /><Relationship Id="rId15" Type="http://schemas.openxmlformats.org/officeDocument/2006/relationships/tags" Target="../tags/tag214.xml" /><Relationship Id="rId16" Type="http://schemas.openxmlformats.org/officeDocument/2006/relationships/tags" Target="../tags/tag215.xml" /><Relationship Id="rId17" Type="http://schemas.openxmlformats.org/officeDocument/2006/relationships/tags" Target="../tags/tag216.xml" /><Relationship Id="rId18" Type="http://schemas.openxmlformats.org/officeDocument/2006/relationships/tags" Target="../tags/tag217.xml" /><Relationship Id="rId19" Type="http://schemas.openxmlformats.org/officeDocument/2006/relationships/vmlDrawing" Target="../drawings/vmlDrawing1.vml" /><Relationship Id="rId2" Type="http://schemas.openxmlformats.org/officeDocument/2006/relationships/tags" Target="../tags/tag204.xml" /><Relationship Id="rId3" Type="http://schemas.openxmlformats.org/officeDocument/2006/relationships/oleObject" Target="../embeddings/oleObject1.bin" /><Relationship Id="rId4" Type="http://schemas.openxmlformats.org/officeDocument/2006/relationships/tags" Target="../tags/tag205.xml" /><Relationship Id="rId5" Type="http://schemas.openxmlformats.org/officeDocument/2006/relationships/tags" Target="../tags/tag206.xml" /><Relationship Id="rId6" Type="http://schemas.openxmlformats.org/officeDocument/2006/relationships/tags" Target="../tags/tag207.xml" /><Relationship Id="rId7" Type="http://schemas.openxmlformats.org/officeDocument/2006/relationships/package" Target="../embeddings/Microsoft_Word___1.docx" TargetMode="Internal" /><Relationship Id="rId8" Type="http://schemas.openxmlformats.org/officeDocument/2006/relationships/image" Target="../media/image13.emf" /><Relationship Id="rId9" Type="http://schemas.openxmlformats.org/officeDocument/2006/relationships/tags" Target="../tags/tag208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tags" Target="../tags/tag218.xml" /><Relationship Id="rId3" Type="http://schemas.openxmlformats.org/officeDocument/2006/relationships/tags" Target="../tags/tag219.xml" /><Relationship Id="rId4" Type="http://schemas.openxmlformats.org/officeDocument/2006/relationships/tags" Target="../tags/tag220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221.xml" /><Relationship Id="rId3" Type="http://schemas.openxmlformats.org/officeDocument/2006/relationships/image" Target="../media/image14.jpeg" /><Relationship Id="rId4" Type="http://schemas.openxmlformats.org/officeDocument/2006/relationships/tags" Target="../tags/tag222.xml" /><Relationship Id="rId5" Type="http://schemas.openxmlformats.org/officeDocument/2006/relationships/tags" Target="../tags/tag223.xml" /><Relationship Id="rId6" Type="http://schemas.openxmlformats.org/officeDocument/2006/relationships/tags" Target="../tags/tag224.xml" /><Relationship Id="rId7" Type="http://schemas.openxmlformats.org/officeDocument/2006/relationships/tags" Target="../tags/tag225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 /><Relationship Id="rId10" Type="http://schemas.openxmlformats.org/officeDocument/2006/relationships/tags" Target="../tags/tag230.xml" /><Relationship Id="rId11" Type="http://schemas.openxmlformats.org/officeDocument/2006/relationships/tags" Target="../tags/tag231.xml" /><Relationship Id="rId12" Type="http://schemas.openxmlformats.org/officeDocument/2006/relationships/tags" Target="../tags/tag232.xml" /><Relationship Id="rId13" Type="http://schemas.openxmlformats.org/officeDocument/2006/relationships/tags" Target="../tags/tag233.xml" /><Relationship Id="rId14" Type="http://schemas.openxmlformats.org/officeDocument/2006/relationships/tags" Target="../tags/tag234.xml" /><Relationship Id="rId15" Type="http://schemas.openxmlformats.org/officeDocument/2006/relationships/tags" Target="../tags/tag235.xml" /><Relationship Id="rId16" Type="http://schemas.openxmlformats.org/officeDocument/2006/relationships/package" Target="../embeddings/Microsoft_Word___3.docx" TargetMode="Internal" /><Relationship Id="rId17" Type="http://schemas.openxmlformats.org/officeDocument/2006/relationships/image" Target="../media/image16.emf" /><Relationship Id="rId18" Type="http://schemas.openxmlformats.org/officeDocument/2006/relationships/tags" Target="../tags/tag236.xml" /><Relationship Id="rId19" Type="http://schemas.openxmlformats.org/officeDocument/2006/relationships/tags" Target="../tags/tag237.xml" /><Relationship Id="rId2" Type="http://schemas.openxmlformats.org/officeDocument/2006/relationships/tags" Target="../tags/tag226.xml" /><Relationship Id="rId20" Type="http://schemas.openxmlformats.org/officeDocument/2006/relationships/tags" Target="../tags/tag238.xml" /><Relationship Id="rId21" Type="http://schemas.openxmlformats.org/officeDocument/2006/relationships/tags" Target="../tags/tag239.xml" /><Relationship Id="rId22" Type="http://schemas.openxmlformats.org/officeDocument/2006/relationships/tags" Target="../tags/tag240.xml" /><Relationship Id="rId23" Type="http://schemas.openxmlformats.org/officeDocument/2006/relationships/vmlDrawing" Target="../drawings/vmlDrawing2.vml" /><Relationship Id="rId3" Type="http://schemas.openxmlformats.org/officeDocument/2006/relationships/oleObject" Target="../embeddings/oleObject2.bin" /><Relationship Id="rId4" Type="http://schemas.openxmlformats.org/officeDocument/2006/relationships/tags" Target="../tags/tag227.xml" /><Relationship Id="rId5" Type="http://schemas.openxmlformats.org/officeDocument/2006/relationships/tags" Target="../tags/tag228.xml" /><Relationship Id="rId6" Type="http://schemas.openxmlformats.org/officeDocument/2006/relationships/oleObject" Target="../embeddings/oleObject3.bin" /><Relationship Id="rId7" Type="http://schemas.openxmlformats.org/officeDocument/2006/relationships/package" Target="../embeddings/Microsoft_Word___2.docx" TargetMode="Internal" /><Relationship Id="rId8" Type="http://schemas.openxmlformats.org/officeDocument/2006/relationships/image" Target="../media/image15.emf" /><Relationship Id="rId9" Type="http://schemas.openxmlformats.org/officeDocument/2006/relationships/tags" Target="../tags/tag229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241.xml" /><Relationship Id="rId3" Type="http://schemas.openxmlformats.org/officeDocument/2006/relationships/tags" Target="../tags/tag242.xml" /><Relationship Id="rId4" Type="http://schemas.openxmlformats.org/officeDocument/2006/relationships/tags" Target="../tags/tag243.xml" /><Relationship Id="rId5" Type="http://schemas.openxmlformats.org/officeDocument/2006/relationships/tags" Target="../tags/tag244.xml" /><Relationship Id="rId6" Type="http://schemas.openxmlformats.org/officeDocument/2006/relationships/image" Target="../media/image14.jpeg" /><Relationship Id="rId7" Type="http://schemas.openxmlformats.org/officeDocument/2006/relationships/tags" Target="../tags/tag24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grpSp>
        <p:nvGrpSpPr>
          <p:cNvPr id="40964" name="圆角矩形 60" title=""/>
          <p:cNvGrpSpPr/>
          <p:nvPr>
            <p:custDataLst>
              <p:tags r:id="rId3"/>
            </p:custDataLst>
          </p:nvPr>
        </p:nvGrpSpPr>
        <p:grpSpPr>
          <a:xfrm>
            <a:off x="1743075" y="2964804"/>
            <a:ext cx="8457382" cy="1467120"/>
            <a:chOff x="1379" y="2374"/>
            <a:chExt cx="5364" cy="441"/>
          </a:xfrm>
        </p:grpSpPr>
        <p:pic>
          <p:nvPicPr>
            <p:cNvPr id="40962" name="圆角矩形 60"/>
            <p:cNvPicPr/>
            <p:nvPr>
              <p:custDataLst>
                <p:tags r:id="rId5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709" y="2374"/>
              <a:ext cx="5034" cy="441"/>
            </a:xfrm>
            <a:prstGeom prst="rect">
              <a:avLst/>
            </a:prstGeom>
            <a:noFill/>
            <a:ln>
              <a:miter lim="800000"/>
            </a:ln>
          </p:spPr>
        </p:pic>
        <p:sp>
          <p:nvSpPr>
            <p:cNvPr id="40963" name="矩形 40962"/>
            <p:cNvSpPr/>
            <p:nvPr>
              <p:custDataLst>
                <p:tags r:id="rId6"/>
              </p:custDataLst>
            </p:nvPr>
          </p:nvSpPr>
          <p:spPr>
            <a:xfrm>
              <a:off x="1379" y="2459"/>
              <a:ext cx="4927" cy="33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lIns="91417" tIns="45708" rIns="91417" bIns="45708" anchor="ctr" anchorCtr="0">
              <a:no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等线" pitchFamily="2" charset="-122"/>
                  <a:ea typeface="等线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等线" pitchFamily="2" charset="-122"/>
                  <a:ea typeface="等线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等线" pitchFamily="2" charset="-122"/>
                  <a:ea typeface="等线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等线" pitchFamily="2" charset="-122"/>
                  <a:ea typeface="等线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等线" pitchFamily="2" charset="-122"/>
                  <a:ea typeface="等线" pitchFamily="2" charset="-122"/>
                </a:defRPr>
              </a:lvl5pPr>
            </a:lstStyle>
            <a:p>
              <a:pPr algn="ctr"/>
              <a:endParaRPr kern="0">
                <a:solidFill>
                  <a:srgbClr val="FFFFFF"/>
                </a:solidFill>
              </a:endParaRPr>
            </a:p>
          </p:txBody>
        </p:sp>
      </p:grpSp>
      <p:sp>
        <p:nvSpPr>
          <p:cNvPr id="40965" name="TextBox 187" title=""/>
          <p:cNvSpPr/>
          <p:nvPr>
            <p:custDataLst>
              <p:tags r:id="rId7"/>
            </p:custDataLst>
          </p:nvPr>
        </p:nvSpPr>
        <p:spPr>
          <a:xfrm>
            <a:off x="3258678" y="3189014"/>
            <a:ext cx="6509730" cy="107719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17" tIns="45708" rIns="91417" bIns="45708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5pPr>
          </a:lstStyle>
          <a:p>
            <a:pPr algn="ctr"/>
            <a:r>
              <a:rPr sz="3200" b="1" kern="0" smtClean="0">
                <a:solidFill>
                  <a:prstClr val="black"/>
                </a:solidFill>
                <a:latin typeface="微软雅黑" pitchFamily="34" charset="-122"/>
                <a:ea typeface="微软雅黑" panose="020b0503020204020204" pitchFamily="34" charset="-122"/>
              </a:rPr>
              <a:t>第</a:t>
            </a:r>
            <a:r>
              <a:rPr lang="en-US" sz="3200" b="1" kern="0" smtClean="0">
                <a:solidFill>
                  <a:prstClr val="black"/>
                </a:solidFill>
                <a:latin typeface="微软雅黑" pitchFamily="34" charset="-122"/>
                <a:ea typeface="微软雅黑" panose="020b0503020204020204" pitchFamily="34" charset="-122"/>
              </a:rPr>
              <a:t>19</a:t>
            </a:r>
            <a:r>
              <a:rPr sz="3200" b="1" kern="0" smtClean="0">
                <a:solidFill>
                  <a:prstClr val="black"/>
                </a:solidFill>
                <a:latin typeface="微软雅黑" pitchFamily="34" charset="-122"/>
                <a:ea typeface="微软雅黑" panose="020b0503020204020204" pitchFamily="34" charset="-122"/>
              </a:rPr>
              <a:t>讲</a:t>
            </a:r>
            <a:endParaRPr lang="en-US" altLang="zh-CN" sz="3200" b="1" kern="0" smtClean="0">
              <a:solidFill>
                <a:prstClr val="black"/>
              </a:solidFill>
              <a:latin typeface="微软雅黑" pitchFamily="34" charset="-122"/>
              <a:ea typeface="微软雅黑" panose="020b0503020204020204" pitchFamily="34" charset="-122"/>
            </a:endParaRPr>
          </a:p>
          <a:p>
            <a:pPr algn="ctr"/>
            <a:r>
              <a:rPr sz="3200" b="1" kern="0" smtClean="0">
                <a:solidFill>
                  <a:prstClr val="black"/>
                </a:solidFill>
                <a:latin typeface="微软雅黑" pitchFamily="34" charset="-122"/>
                <a:ea typeface="微软雅黑" panose="020b0503020204020204" pitchFamily="34" charset="-122"/>
              </a:rPr>
              <a:t>卤族元素   溴和碘单质的提取</a:t>
            </a:r>
            <a:endParaRPr sz="3200" b="1" kern="0">
              <a:solidFill>
                <a:prstClr val="black"/>
              </a:solidFill>
              <a:latin typeface="微软雅黑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966" name="组合 80" title=""/>
          <p:cNvPicPr/>
          <p:nvPr>
            <p:custDataLst>
              <p:tags r:id="rId9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263384" y="2957767"/>
            <a:ext cx="1047750" cy="1539688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40967" name="Picture 2" title="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135560" y="3880281"/>
            <a:ext cx="2957513" cy="287655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40982" name="组合 108" title=""/>
          <p:cNvPicPr/>
          <p:nvPr>
            <p:custDataLst>
              <p:tags r:id="rId1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281841" y="369658"/>
            <a:ext cx="1981543" cy="572658"/>
          </a:xfrm>
          <a:prstGeom prst="rect">
            <a:avLst/>
          </a:prstGeom>
          <a:noFill/>
          <a:ln>
            <a:miter lim="800000"/>
          </a:ln>
        </p:spPr>
      </p:pic>
      <p:grpSp>
        <p:nvGrpSpPr>
          <p:cNvPr id="40985" name="任意多边形 83" title=""/>
          <p:cNvGrpSpPr/>
          <p:nvPr>
            <p:custDataLst>
              <p:tags r:id="rId14"/>
            </p:custDataLst>
          </p:nvPr>
        </p:nvGrpSpPr>
        <p:grpSpPr>
          <a:xfrm>
            <a:off x="11277600" y="85725"/>
            <a:ext cx="298450" cy="298450"/>
            <a:chOff x="7104" y="54"/>
            <a:chExt cx="188" cy="188"/>
          </a:xfrm>
        </p:grpSpPr>
        <p:pic>
          <p:nvPicPr>
            <p:cNvPr id="40983" name="任意多边形 83"/>
            <p:cNvPicPr/>
            <p:nvPr>
              <p:custDataLst>
                <p:tags r:id="rId16"/>
              </p:custDataLst>
            </p:nvPr>
          </p:nvPicPr>
          <p:blipFill>
            <a:blip r:embed="rId15"/>
            <a:stretch>
              <a:fillRect/>
            </a:stretch>
          </p:blipFill>
          <p:spPr>
            <a:xfrm>
              <a:off x="7104" y="54"/>
              <a:ext cx="188" cy="188"/>
            </a:xfrm>
            <a:prstGeom prst="rect">
              <a:avLst/>
            </a:prstGeom>
            <a:noFill/>
            <a:ln>
              <a:miter lim="800000"/>
            </a:ln>
          </p:spPr>
        </p:pic>
        <p:sp>
          <p:nvSpPr>
            <p:cNvPr id="40984" name="矩形 40983"/>
            <p:cNvSpPr/>
            <p:nvPr>
              <p:custDataLst>
                <p:tags r:id="rId17"/>
              </p:custDataLst>
            </p:nvPr>
          </p:nvSpPr>
          <p:spPr>
            <a:xfrm rot="5220000">
              <a:off x="7107" y="58"/>
              <a:ext cx="185" cy="18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ctr" anchorCtr="0">
              <a:no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等线" pitchFamily="2" charset="-122"/>
                  <a:ea typeface="等线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等线" pitchFamily="2" charset="-122"/>
                  <a:ea typeface="等线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等线" pitchFamily="2" charset="-122"/>
                  <a:ea typeface="等线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等线" pitchFamily="2" charset="-122"/>
                  <a:ea typeface="等线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等线" pitchFamily="2" charset="-122"/>
                  <a:ea typeface="等线" pitchFamily="2" charset="-122"/>
                </a:defRPr>
              </a:lvl5pPr>
            </a:lstStyle>
            <a:p>
              <a:pPr algn="ctr"/>
              <a:endParaRPr sz="1000" kern="0">
                <a:solidFill>
                  <a:srgbClr val="FFFFFF"/>
                </a:solidFill>
                <a:latin typeface="Arial"/>
                <a:ea typeface="宋体" pitchFamily="2" charset="-122"/>
              </a:endParaRPr>
            </a:p>
          </p:txBody>
        </p:sp>
      </p:grpSp>
      <p:grpSp>
        <p:nvGrpSpPr>
          <p:cNvPr id="40988" name="任意多边形 83" title=""/>
          <p:cNvGrpSpPr/>
          <p:nvPr>
            <p:custDataLst>
              <p:tags r:id="rId18"/>
            </p:custDataLst>
          </p:nvPr>
        </p:nvGrpSpPr>
        <p:grpSpPr>
          <a:xfrm>
            <a:off x="11606213" y="407988"/>
            <a:ext cx="347662" cy="354012"/>
            <a:chOff x="7311" y="257"/>
            <a:chExt cx="219" cy="223"/>
          </a:xfrm>
        </p:grpSpPr>
        <p:pic>
          <p:nvPicPr>
            <p:cNvPr id="40986" name="任意多边形 83"/>
            <p:cNvPicPr/>
            <p:nvPr>
              <p:custDataLst>
                <p:tags r:id="rId20"/>
              </p:custDataLst>
            </p:nvPr>
          </p:nvPicPr>
          <p:blipFill>
            <a:blip r:embed="rId19"/>
            <a:stretch>
              <a:fillRect/>
            </a:stretch>
          </p:blipFill>
          <p:spPr>
            <a:xfrm>
              <a:off x="7311" y="257"/>
              <a:ext cx="219" cy="223"/>
            </a:xfrm>
            <a:prstGeom prst="rect">
              <a:avLst/>
            </a:prstGeom>
            <a:noFill/>
            <a:ln>
              <a:miter lim="800000"/>
            </a:ln>
          </p:spPr>
        </p:pic>
        <p:sp>
          <p:nvSpPr>
            <p:cNvPr id="40987" name="矩形 40986"/>
            <p:cNvSpPr/>
            <p:nvPr>
              <p:custDataLst>
                <p:tags r:id="rId21"/>
              </p:custDataLst>
            </p:nvPr>
          </p:nvSpPr>
          <p:spPr>
            <a:xfrm rot="16320000">
              <a:off x="7312" y="259"/>
              <a:ext cx="218" cy="218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ctr" anchorCtr="0">
              <a:no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等线" pitchFamily="2" charset="-122"/>
                  <a:ea typeface="等线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等线" pitchFamily="2" charset="-122"/>
                  <a:ea typeface="等线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等线" pitchFamily="2" charset="-122"/>
                  <a:ea typeface="等线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等线" pitchFamily="2" charset="-122"/>
                  <a:ea typeface="等线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等线" pitchFamily="2" charset="-122"/>
                  <a:ea typeface="等线" pitchFamily="2" charset="-122"/>
                </a:defRPr>
              </a:lvl5pPr>
            </a:lstStyle>
            <a:p>
              <a:pPr algn="ctr"/>
              <a:endParaRPr sz="1000" kern="0">
                <a:solidFill>
                  <a:srgbClr val="FFFFFF"/>
                </a:solidFill>
                <a:latin typeface="Arial"/>
                <a:ea typeface="宋体" pitchFamily="2" charset="-122"/>
              </a:endParaRPr>
            </a:p>
          </p:txBody>
        </p:sp>
      </p:grpSp>
      <p:grpSp>
        <p:nvGrpSpPr>
          <p:cNvPr id="40991" name="任意多边形 83" title=""/>
          <p:cNvGrpSpPr/>
          <p:nvPr>
            <p:custDataLst>
              <p:tags r:id="rId22"/>
            </p:custDataLst>
          </p:nvPr>
        </p:nvGrpSpPr>
        <p:grpSpPr>
          <a:xfrm>
            <a:off x="725488" y="6119813"/>
            <a:ext cx="512762" cy="530225"/>
            <a:chOff x="457" y="3855"/>
            <a:chExt cx="323" cy="334"/>
          </a:xfrm>
        </p:grpSpPr>
        <p:pic>
          <p:nvPicPr>
            <p:cNvPr id="40989" name="任意多边形 83"/>
            <p:cNvPicPr/>
            <p:nvPr>
              <p:custDataLst>
                <p:tags r:id="rId24"/>
              </p:custDataLst>
            </p:nvPr>
          </p:nvPicPr>
          <p:blipFill>
            <a:blip r:embed="rId23"/>
            <a:stretch>
              <a:fillRect/>
            </a:stretch>
          </p:blipFill>
          <p:spPr>
            <a:xfrm>
              <a:off x="457" y="3855"/>
              <a:ext cx="323" cy="334"/>
            </a:xfrm>
            <a:prstGeom prst="rect">
              <a:avLst/>
            </a:prstGeom>
            <a:noFill/>
            <a:ln>
              <a:miter lim="800000"/>
            </a:ln>
          </p:spPr>
        </p:pic>
        <p:sp>
          <p:nvSpPr>
            <p:cNvPr id="40990" name="矩形 40989"/>
            <p:cNvSpPr/>
            <p:nvPr>
              <p:custDataLst>
                <p:tags r:id="rId25"/>
              </p:custDataLst>
            </p:nvPr>
          </p:nvSpPr>
          <p:spPr>
            <a:xfrm rot="5220000">
              <a:off x="452" y="3864"/>
              <a:ext cx="333" cy="318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ctr" anchorCtr="0">
              <a:no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等线" pitchFamily="2" charset="-122"/>
                  <a:ea typeface="等线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等线" pitchFamily="2" charset="-122"/>
                  <a:ea typeface="等线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等线" pitchFamily="2" charset="-122"/>
                  <a:ea typeface="等线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等线" pitchFamily="2" charset="-122"/>
                  <a:ea typeface="等线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等线" pitchFamily="2" charset="-122"/>
                  <a:ea typeface="等线" pitchFamily="2" charset="-122"/>
                </a:defRPr>
              </a:lvl5pPr>
            </a:lstStyle>
            <a:p>
              <a:pPr algn="ctr"/>
              <a:endParaRPr sz="1000" kern="0">
                <a:solidFill>
                  <a:srgbClr val="FFFFFF"/>
                </a:solidFill>
                <a:latin typeface="Arial"/>
                <a:ea typeface="宋体" pitchFamily="2" charset="-122"/>
              </a:endParaRPr>
            </a:p>
          </p:txBody>
        </p:sp>
      </p:grpSp>
      <p:grpSp>
        <p:nvGrpSpPr>
          <p:cNvPr id="40994" name="任意多边形 83" title=""/>
          <p:cNvGrpSpPr/>
          <p:nvPr>
            <p:custDataLst>
              <p:tags r:id="rId26"/>
            </p:custDataLst>
          </p:nvPr>
        </p:nvGrpSpPr>
        <p:grpSpPr>
          <a:xfrm>
            <a:off x="103188" y="5467350"/>
            <a:ext cx="603250" cy="628650"/>
            <a:chOff x="65" y="3444"/>
            <a:chExt cx="380" cy="396"/>
          </a:xfrm>
        </p:grpSpPr>
        <p:pic>
          <p:nvPicPr>
            <p:cNvPr id="40992" name="任意多边形 83"/>
            <p:cNvPicPr/>
            <p:nvPr>
              <p:custDataLst>
                <p:tags r:id="rId28"/>
              </p:custDataLst>
            </p:nvPr>
          </p:nvPicPr>
          <p:blipFill>
            <a:blip r:embed="rId27"/>
            <a:stretch>
              <a:fillRect/>
            </a:stretch>
          </p:blipFill>
          <p:spPr>
            <a:xfrm>
              <a:off x="65" y="3444"/>
              <a:ext cx="380" cy="396"/>
            </a:xfrm>
            <a:prstGeom prst="rect">
              <a:avLst/>
            </a:prstGeom>
            <a:noFill/>
            <a:ln>
              <a:miter lim="800000"/>
            </a:ln>
          </p:spPr>
        </p:pic>
        <p:sp>
          <p:nvSpPr>
            <p:cNvPr id="40993" name="矩形 40992"/>
            <p:cNvSpPr/>
            <p:nvPr>
              <p:custDataLst>
                <p:tags r:id="rId29"/>
              </p:custDataLst>
            </p:nvPr>
          </p:nvSpPr>
          <p:spPr>
            <a:xfrm rot="16320000">
              <a:off x="57" y="3454"/>
              <a:ext cx="393" cy="37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ctr" anchorCtr="0">
              <a:no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等线" pitchFamily="2" charset="-122"/>
                  <a:ea typeface="等线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等线" pitchFamily="2" charset="-122"/>
                  <a:ea typeface="等线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等线" pitchFamily="2" charset="-122"/>
                  <a:ea typeface="等线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等线" pitchFamily="2" charset="-122"/>
                  <a:ea typeface="等线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等线" pitchFamily="2" charset="-122"/>
                  <a:ea typeface="等线" pitchFamily="2" charset="-122"/>
                </a:defRPr>
              </a:lvl5pPr>
            </a:lstStyle>
            <a:p>
              <a:pPr algn="ctr"/>
              <a:endParaRPr sz="1000" kern="0">
                <a:solidFill>
                  <a:srgbClr val="FFFFFF"/>
                </a:solidFill>
                <a:latin typeface="Arial"/>
                <a:ea typeface="宋体" pitchFamily="2" charset="-122"/>
              </a:endParaRPr>
            </a:p>
          </p:txBody>
        </p:sp>
      </p:grpSp>
      <p:sp>
        <p:nvSpPr>
          <p:cNvPr id="22" name="文本框 96" title=""/>
          <p:cNvSpPr/>
          <p:nvPr>
            <p:custDataLst>
              <p:tags r:id="rId30"/>
            </p:custDataLst>
          </p:nvPr>
        </p:nvSpPr>
        <p:spPr>
          <a:xfrm>
            <a:off x="1238251" y="1124744"/>
            <a:ext cx="9860193" cy="14465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5pPr>
          </a:lstStyle>
          <a:p>
            <a:pPr marL="0" lvl="0" indent="0" algn="ctr"/>
            <a:r>
              <a:rPr lang="en-US" altLang="zh-CN" sz="4400" b="1" smtClean="0">
                <a:solidFill>
                  <a:srgbClr val="17ABD9"/>
                </a:solidFill>
                <a:latin typeface="微软雅黑" pitchFamily="34" charset="-122"/>
                <a:ea typeface="微软雅黑" panose="020b0503020204020204" pitchFamily="34" charset="-122"/>
              </a:rPr>
              <a:t>2024</a:t>
            </a:r>
          </a:p>
          <a:p>
            <a:pPr lvl="0" algn="ctr"/>
            <a:r>
              <a:rPr lang="zh-CN" altLang="en-US" sz="4400" b="1" smtClean="0">
                <a:solidFill>
                  <a:srgbClr val="17ABD9"/>
                </a:solidFill>
                <a:latin typeface="微软雅黑" pitchFamily="34" charset="-122"/>
                <a:ea typeface="微软雅黑" panose="020b0503020204020204" pitchFamily="34" charset="-122"/>
              </a:rPr>
              <a:t>高考</a:t>
            </a:r>
            <a:r>
              <a:rPr lang="zh-CN" altLang="en-US" sz="4400" b="1">
                <a:solidFill>
                  <a:srgbClr val="17ABD9"/>
                </a:solidFill>
                <a:latin typeface="微软雅黑" pitchFamily="34" charset="-122"/>
                <a:ea typeface="微软雅黑" panose="020b0503020204020204" pitchFamily="34" charset="-122"/>
              </a:rPr>
              <a:t>化学一轮复习高频考点</a:t>
            </a:r>
            <a:r>
              <a:rPr lang="zh-CN" altLang="en-US" sz="4400" b="1" smtClean="0">
                <a:solidFill>
                  <a:srgbClr val="17ABD9"/>
                </a:solidFill>
                <a:latin typeface="微软雅黑" pitchFamily="34" charset="-122"/>
                <a:ea typeface="微软雅黑" panose="020b0503020204020204" pitchFamily="34" charset="-122"/>
              </a:rPr>
              <a:t>精讲</a:t>
            </a:r>
            <a:endParaRPr lang="en-US" altLang="zh-CN" sz="4400" b="1">
              <a:solidFill>
                <a:srgbClr val="17ABD9"/>
              </a:solidFill>
              <a:latin typeface="微软雅黑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65141912"/>
      </p:ext>
    </p:extLst>
  </p:cSld>
  <p:clrMapOvr>
    <a:masterClrMapping/>
  </p:clrMapOvr>
  <mc:AlternateContent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925 -0.00463 L 0.56002 -0.00371" rAng="0" ptsTypes="AA">
                                      <p:cBhvr>
                                        <p:cTn id="15" dur="2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64" y="4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06 -2.96296E-06 L 0.52409 0.04375" rAng="0" ptsTypes="AA">
                                      <p:cBhvr>
                                        <p:cTn id="22" dur="2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98" y="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9" name="文本框 18" title="">
            <a:extLst>
              <a:ext uri="{FF2B5EF4-FFF2-40B4-BE49-F238E27FC236}">
                <a16:creationId xmlns:a16="http://schemas.microsoft.com/office/drawing/2014/main" xmlns="" id="{1D5EE1B0-1A18-D049-82AA-FB23E101FBC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77838" y="701771"/>
            <a:ext cx="11412000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(3)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氧化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——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淀粉法检验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I</a:t>
            </a:r>
            <a:r>
              <a:rPr lang="zh-CN" altLang="zh-CN" sz="2400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endParaRPr lang="zh-CN" altLang="zh-CN" sz="1050" kern="100">
              <a:effectLst/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 title="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657952"/>
              </p:ext>
            </p:extLst>
          </p:nvPr>
        </p:nvGraphicFramePr>
        <p:xfrm>
          <a:off x="477838" y="1484471"/>
          <a:ext cx="8358187" cy="151923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1" name="文档" r:id="rId6" imgW="8558511" imgH="1545852" progId="Word.Document.12">
                  <p:embed/>
                </p:oleObj>
              </mc:Choice>
              <mc:Fallback>
                <p:oleObj name="文档" r:id="rId6" imgW="8558511" imgH="1545852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7838" y="1484471"/>
                        <a:ext cx="8358187" cy="1519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本框 9" title="">
            <a:extLst>
              <a:ext uri="{FF2B5EF4-FFF2-40B4-BE49-F238E27FC236}">
                <a16:creationId xmlns:a16="http://schemas.microsoft.com/office/drawing/2014/main" xmlns="" id="{1D5EE1B0-1A18-D049-82AA-FB23E101FBC8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7896200" y="1622971"/>
            <a:ext cx="31857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u="sng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色溶液，表明有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I</a:t>
            </a:r>
            <a:r>
              <a:rPr lang="zh-CN" altLang="zh-CN" sz="2400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endParaRPr lang="zh-CN" altLang="zh-CN" sz="1050" kern="100">
              <a:effectLst/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矩形 6" title=""/>
          <p:cNvSpPr/>
          <p:nvPr>
            <p:custDataLst>
              <p:tags r:id="rId9"/>
            </p:custDataLst>
          </p:nvPr>
        </p:nvSpPr>
        <p:spPr>
          <a:xfrm>
            <a:off x="7896200" y="1622971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蓝</a:t>
            </a:r>
            <a:endParaRPr lang="zh-CN" altLang="en-US" sz="2400" kern="10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矩形 5" title="">
            <a:extLst>
              <a:ext uri="{FF2B5EF4-FFF2-40B4-BE49-F238E27FC236}">
                <a16:creationId xmlns:a16="http://schemas.microsoft.com/office/drawing/2014/main" xmlns="" id="{41DDD9BB-F2BC-5A45-850A-47A78FA0F22A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263352" y="3347827"/>
            <a:ext cx="11412000" cy="178508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[</a:t>
            </a:r>
            <a:r>
              <a:rPr lang="zh-CN" altLang="en-US" kern="10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例</a:t>
            </a:r>
            <a:r>
              <a:rPr lang="en-US" altLang="zh-CN" kern="10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]</a:t>
            </a:r>
            <a:r>
              <a:rPr lang="zh-CN" altLang="zh-CN" kern="10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鉴别</a:t>
            </a:r>
            <a:r>
              <a:rPr lang="en-US" altLang="zh-CN" kern="10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NaCl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溶液、</a:t>
            </a:r>
            <a:r>
              <a:rPr lang="en-US" altLang="zh-CN" kern="10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NaBr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溶液、</a:t>
            </a:r>
            <a:r>
              <a:rPr lang="en-US" altLang="zh-CN" kern="10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NaI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溶液可以选用的试剂是</a:t>
            </a:r>
            <a:r>
              <a:rPr lang="en-US" altLang="zh-CN" u="sng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 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填序号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碘水、淀粉溶液　</a:t>
            </a:r>
            <a:r>
              <a:rPr lang="en-US" altLang="zh-CN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氯水、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CCl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③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溴水、苯　</a:t>
            </a:r>
            <a:r>
              <a:rPr lang="en-US" altLang="zh-CN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④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硝酸、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AgNO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　</a:t>
            </a:r>
            <a:r>
              <a:rPr lang="en-US" altLang="zh-CN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⑤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氯水、苯　</a:t>
            </a:r>
            <a:r>
              <a:rPr lang="en-US" altLang="zh-CN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⑥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CCl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、淀粉溶液</a:t>
            </a:r>
            <a:endParaRPr lang="zh-CN" altLang="zh-CN" sz="1050" kern="100">
              <a:effectLst/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矩形 7" title=""/>
          <p:cNvSpPr/>
          <p:nvPr>
            <p:custDataLst>
              <p:tags r:id="rId11"/>
            </p:custDataLst>
          </p:nvPr>
        </p:nvSpPr>
        <p:spPr>
          <a:xfrm>
            <a:off x="8132406" y="3209327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②④⑤</a:t>
            </a:r>
            <a:endParaRPr lang="zh-CN" altLang="en-US" sz="24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0629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矩形 1" title="">
            <a:extLst>
              <a:ext uri="{FF2B5EF4-FFF2-40B4-BE49-F238E27FC236}">
                <a16:creationId xmlns:a16="http://schemas.microsoft.com/office/drawing/2014/main" xmlns="" id="{318CE0B2-849C-2B4D-B715-7B2A33B87A7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94564" y="1225327"/>
            <a:ext cx="1129901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卤素气态氢化物的水溶液都是强酸溶液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2.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浓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SO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能干燥</a:t>
            </a:r>
            <a:r>
              <a:rPr lang="en-US" altLang="zh-CN" sz="2400" kern="10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HCl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，所以浓硫酸也能干燥</a:t>
            </a:r>
            <a:r>
              <a:rPr lang="en-US" altLang="zh-CN" sz="2400" kern="10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HBr(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3.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加碘盐能使淀粉变蓝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4.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清洗碘升华实验所用试管的操作是先用酒精清洗，再用水清洗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5.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液溴易挥发，在存放液溴的试剂瓶中应加水封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6.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用加热的方法可将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NaHCO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中混有的少量碘除去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7.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可用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</a:t>
            </a:r>
            <a:r>
              <a:rPr lang="en-US" altLang="zh-CN" sz="2400" kern="10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NaCl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溶液反应产生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，检证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的氧化性大于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>
              <a:effectLst/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 title=""/>
          <p:cNvSpPr/>
          <p:nvPr>
            <p:custDataLst>
              <p:tags r:id="rId4"/>
            </p:custDataLst>
          </p:nvPr>
        </p:nvSpPr>
        <p:spPr>
          <a:xfrm>
            <a:off x="5941351" y="1225327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40">
              <a:defRPr/>
            </a:pPr>
            <a:r>
              <a:rPr lang="en-US" altLang="zh-CN" sz="3600" b="1" kern="10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 3" title=""/>
          <p:cNvSpPr/>
          <p:nvPr>
            <p:custDataLst>
              <p:tags r:id="rId5"/>
            </p:custDataLst>
          </p:nvPr>
        </p:nvSpPr>
        <p:spPr>
          <a:xfrm>
            <a:off x="6913018" y="1774557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40">
              <a:defRPr/>
            </a:pPr>
            <a:r>
              <a:rPr lang="en-US" altLang="zh-CN" sz="3600" b="1" kern="10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4" title=""/>
          <p:cNvSpPr/>
          <p:nvPr>
            <p:custDataLst>
              <p:tags r:id="rId6"/>
            </p:custDataLst>
          </p:nvPr>
        </p:nvSpPr>
        <p:spPr>
          <a:xfrm>
            <a:off x="3524978" y="2348880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40">
              <a:defRPr/>
            </a:pPr>
            <a:r>
              <a:rPr lang="en-US" altLang="zh-CN" sz="3600" b="1" kern="10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 title=""/>
          <p:cNvSpPr/>
          <p:nvPr>
            <p:custDataLst>
              <p:tags r:id="rId7"/>
            </p:custDataLst>
          </p:nvPr>
        </p:nvSpPr>
        <p:spPr>
          <a:xfrm>
            <a:off x="8996080" y="2924944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40">
              <a:defRPr/>
            </a:pPr>
            <a:r>
              <a:rPr lang="en-US" altLang="zh-CN" sz="3600" b="1" kern="10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600" b="1" kern="10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矩形 6" title=""/>
          <p:cNvSpPr/>
          <p:nvPr>
            <p:custDataLst>
              <p:tags r:id="rId8"/>
            </p:custDataLst>
          </p:nvPr>
        </p:nvSpPr>
        <p:spPr>
          <a:xfrm>
            <a:off x="6891751" y="3468403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40">
              <a:defRPr/>
            </a:pPr>
            <a:r>
              <a:rPr lang="en-US" altLang="zh-CN" sz="3600" b="1" kern="10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600" b="1" kern="10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矩形 7" title=""/>
          <p:cNvSpPr/>
          <p:nvPr>
            <p:custDataLst>
              <p:tags r:id="rId9"/>
            </p:custDataLst>
          </p:nvPr>
        </p:nvSpPr>
        <p:spPr>
          <a:xfrm>
            <a:off x="7104112" y="4005064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40">
              <a:defRPr/>
            </a:pPr>
            <a:r>
              <a:rPr lang="en-US" altLang="zh-CN" sz="3600" b="1" kern="10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矩形 8" title=""/>
          <p:cNvSpPr/>
          <p:nvPr>
            <p:custDataLst>
              <p:tags r:id="rId10"/>
            </p:custDataLst>
          </p:nvPr>
        </p:nvSpPr>
        <p:spPr>
          <a:xfrm>
            <a:off x="8245607" y="4517415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40">
              <a:defRPr/>
            </a:pPr>
            <a:r>
              <a:rPr lang="en-US" altLang="zh-CN" sz="3600" b="1" kern="10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6" title=""/>
          <p:cNvSpPr/>
          <p:nvPr>
            <p:custDataLst>
              <p:tags r:id="rId11"/>
            </p:custDataLst>
          </p:nvPr>
        </p:nvSpPr>
        <p:spPr>
          <a:xfrm>
            <a:off x="4295800" y="621909"/>
            <a:ext cx="3096344" cy="584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5pPr>
          </a:lstStyle>
          <a:p>
            <a:pPr marL="0" lvl="0" indent="0" algn="ctr"/>
            <a:r>
              <a:rPr lang="zh-CN" altLang="en-US" sz="3200" b="1">
                <a:solidFill>
                  <a:srgbClr val="17ABD9"/>
                </a:solidFill>
                <a:latin typeface="微软雅黑" pitchFamily="34" charset="-122"/>
                <a:ea typeface="微软雅黑" panose="020b0503020204020204" pitchFamily="34" charset="-122"/>
              </a:rPr>
              <a:t>易</a:t>
            </a:r>
            <a:r>
              <a:rPr lang="zh-CN" altLang="en-US" sz="3200" b="1" smtClean="0">
                <a:solidFill>
                  <a:srgbClr val="17ABD9"/>
                </a:solidFill>
                <a:latin typeface="微软雅黑" pitchFamily="34" charset="-122"/>
                <a:ea typeface="微软雅黑" panose="020b0503020204020204" pitchFamily="34" charset="-122"/>
              </a:rPr>
              <a:t>错</a:t>
            </a:r>
            <a:r>
              <a:rPr lang="zh-CN" altLang="en-US" sz="3200" b="1">
                <a:solidFill>
                  <a:srgbClr val="17ABD9"/>
                </a:solidFill>
                <a:latin typeface="微软雅黑" pitchFamily="34" charset="-122"/>
                <a:ea typeface="微软雅黑" panose="020b0503020204020204" pitchFamily="34" charset="-122"/>
              </a:rPr>
              <a:t>辨析</a:t>
            </a:r>
            <a:endParaRPr lang="en-US" altLang="zh-CN" sz="3200" b="1">
              <a:solidFill>
                <a:srgbClr val="17ABD9"/>
              </a:solidFill>
              <a:latin typeface="微软雅黑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244763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7" name="矩形 16" title="">
            <a:extLst>
              <a:ext uri="{FF2B5EF4-FFF2-40B4-BE49-F238E27FC236}">
                <a16:creationId xmlns:a16="http://schemas.microsoft.com/office/drawing/2014/main" xmlns="" id="{7E4F18EA-82C7-9143-98A4-D4840597F59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90000" y="1691104"/>
            <a:ext cx="11412000" cy="116183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某小组用如图所示装置比较氯、溴、碘单质的氧化性强弱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夹持仪器已略去，气密性已检查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effectLst/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</p:txBody>
      </p:sp>
      <p:sp>
        <p:nvSpPr>
          <p:cNvPr id="18" name="文本框 17" title="">
            <a:extLst>
              <a:ext uri="{FF2B5EF4-FFF2-40B4-BE49-F238E27FC236}">
                <a16:creationId xmlns:a16="http://schemas.microsoft.com/office/drawing/2014/main" xmlns="" id="{1639F706-5A08-E441-9E43-476613981402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90000" y="949657"/>
            <a:ext cx="642608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solidFill>
                  <a:srgbClr val="BC5D22"/>
                </a:solidFill>
                <a:latin typeface="+mn-ea"/>
                <a:cs typeface="Times New Roman" panose="02020603050405020304" pitchFamily="18" charset="0"/>
              </a:rPr>
              <a:t>一、</a:t>
            </a:r>
            <a:r>
              <a:rPr lang="en-US" altLang="zh-CN" sz="2800" b="1" kern="100">
                <a:solidFill>
                  <a:srgbClr val="BC5D2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</a:t>
            </a:r>
            <a:r>
              <a:rPr lang="en-US" altLang="zh-CN" sz="2800" b="1" kern="100" baseline="-25000">
                <a:solidFill>
                  <a:srgbClr val="BC5D2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800" b="1" kern="100">
                <a:solidFill>
                  <a:srgbClr val="BC5D2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800" b="1" kern="100">
                <a:solidFill>
                  <a:srgbClr val="BC5D2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Br</a:t>
            </a:r>
            <a:r>
              <a:rPr lang="en-US" altLang="zh-CN" sz="2800" b="1" kern="100" baseline="-25000">
                <a:solidFill>
                  <a:srgbClr val="BC5D2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800" b="1" kern="100">
                <a:solidFill>
                  <a:srgbClr val="BC5D2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800" b="1" kern="100">
                <a:solidFill>
                  <a:srgbClr val="BC5D2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I</a:t>
            </a:r>
            <a:r>
              <a:rPr lang="en-US" altLang="zh-CN" sz="2800" b="1" kern="100" baseline="-25000">
                <a:solidFill>
                  <a:srgbClr val="BC5D2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600" b="1" kern="100">
                <a:solidFill>
                  <a:srgbClr val="BC5D22"/>
                </a:solidFill>
                <a:latin typeface="+mn-ea"/>
                <a:cs typeface="Times New Roman" panose="02020603050405020304" pitchFamily="18" charset="0"/>
              </a:rPr>
              <a:t>氧化性强弱的实验探究</a:t>
            </a:r>
          </a:p>
        </p:txBody>
      </p:sp>
      <p:pic>
        <p:nvPicPr>
          <p:cNvPr id="160770" name="Picture 2" title="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0165" y="2420888"/>
            <a:ext cx="5364284" cy="2450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 title="">
            <a:extLst>
              <a:ext uri="{FF2B5EF4-FFF2-40B4-BE49-F238E27FC236}">
                <a16:creationId xmlns:a16="http://schemas.microsoft.com/office/drawing/2014/main" xmlns="" id="{7E4F18EA-82C7-9143-98A4-D4840597F599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90000" y="2780928"/>
            <a:ext cx="11412000" cy="393182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实验过程：</a:t>
            </a:r>
            <a:endParaRPr lang="zh-CN" altLang="zh-CN" sz="105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Ⅰ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打开弹簧夹，打开活塞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，滴加浓盐酸。</a:t>
            </a:r>
            <a:endParaRPr lang="zh-CN" altLang="zh-CN" sz="105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Ⅱ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当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中的溶液都变为黄色时，夹紧</a:t>
            </a:r>
            <a:endParaRPr lang="en-US" altLang="zh-CN" kern="1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弹簧夹。</a:t>
            </a:r>
            <a:endParaRPr lang="zh-CN" altLang="zh-CN" sz="105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Ⅲ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当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中溶液由黄色变为红棕色时，关闭活塞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Ⅳ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r>
              <a:rPr lang="en-US" altLang="zh-CN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……</a:t>
            </a:r>
            <a:endParaRPr lang="zh-CN" altLang="zh-CN" sz="105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(1)A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中产生黄绿色气体，其电子式是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effectLst/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</p:txBody>
      </p:sp>
      <p:pic>
        <p:nvPicPr>
          <p:cNvPr id="160771" name="Picture 3" title="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26662" y="5993339"/>
            <a:ext cx="1113693" cy="575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96" title=""/>
          <p:cNvSpPr/>
          <p:nvPr>
            <p:custDataLst>
              <p:tags r:id="rId10"/>
            </p:custDataLst>
          </p:nvPr>
        </p:nvSpPr>
        <p:spPr>
          <a:xfrm>
            <a:off x="4007768" y="332656"/>
            <a:ext cx="3096344" cy="584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5pPr>
          </a:lstStyle>
          <a:p>
            <a:pPr marL="0" lvl="0" indent="0" algn="ctr"/>
            <a:r>
              <a:rPr lang="zh-CN" altLang="en-US" sz="3200" b="1" smtClean="0">
                <a:solidFill>
                  <a:srgbClr val="17ABD9"/>
                </a:solidFill>
                <a:latin typeface="微软雅黑" pitchFamily="34" charset="-122"/>
                <a:ea typeface="微软雅黑" panose="020b0503020204020204" pitchFamily="34" charset="-122"/>
              </a:rPr>
              <a:t>专项</a:t>
            </a:r>
            <a:r>
              <a:rPr lang="zh-CN" altLang="en-US" sz="3200" b="1">
                <a:solidFill>
                  <a:srgbClr val="17ABD9"/>
                </a:solidFill>
                <a:latin typeface="微软雅黑" pitchFamily="34" charset="-122"/>
                <a:ea typeface="微软雅黑" panose="020b0503020204020204" pitchFamily="34" charset="-122"/>
              </a:rPr>
              <a:t>突破</a:t>
            </a:r>
            <a:endParaRPr lang="en-US" altLang="zh-CN" sz="3200" b="1">
              <a:solidFill>
                <a:srgbClr val="17ABD9"/>
              </a:solidFill>
              <a:latin typeface="微软雅黑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037562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0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7" name="矩形 16" title="">
            <a:extLst>
              <a:ext uri="{FF2B5EF4-FFF2-40B4-BE49-F238E27FC236}">
                <a16:creationId xmlns:a16="http://schemas.microsoft.com/office/drawing/2014/main" xmlns="" id="{7E4F18EA-82C7-9143-98A4-D4840597F59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90000" y="3466186"/>
            <a:ext cx="11412000" cy="233907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验证氯气的氧化性强于碘的实验现象是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(3)B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中溶液发生反应的离子方程式是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(4)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为验证溴的氧化性强于碘，过程</a:t>
            </a:r>
            <a:r>
              <a:rPr lang="en-US" altLang="zh-CN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Ⅳ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的操作和现象是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__________________________</a:t>
            </a: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___________________________________________________________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effectLst/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</p:txBody>
      </p:sp>
      <p:pic>
        <p:nvPicPr>
          <p:cNvPr id="160770" name="Picture 2" title="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3858" y="548680"/>
            <a:ext cx="5364284" cy="2450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 title=""/>
          <p:cNvSpPr/>
          <p:nvPr>
            <p:custDataLst>
              <p:tags r:id="rId6"/>
            </p:custDataLst>
          </p:nvPr>
        </p:nvSpPr>
        <p:spPr>
          <a:xfrm>
            <a:off x="6041616" y="3537093"/>
            <a:ext cx="33826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湿润的淀粉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-KI</a:t>
            </a: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试纸变蓝</a:t>
            </a:r>
            <a:endParaRPr lang="zh-CN" altLang="en-US"/>
          </a:p>
        </p:txBody>
      </p:sp>
      <p:sp>
        <p:nvSpPr>
          <p:cNvPr id="14" name="矩形 13" title=""/>
          <p:cNvSpPr/>
          <p:nvPr>
            <p:custDataLst>
              <p:tags r:id="rId7"/>
            </p:custDataLst>
          </p:nvPr>
        </p:nvSpPr>
        <p:spPr>
          <a:xfrm>
            <a:off x="5591944" y="4085858"/>
            <a:ext cx="34182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Cl</a:t>
            </a:r>
            <a:r>
              <a:rPr lang="en-US" altLang="zh-CN" sz="24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2Br</a:t>
            </a:r>
            <a:r>
              <a:rPr lang="zh-CN" altLang="zh-CN" sz="24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8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==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=Br</a:t>
            </a:r>
            <a:r>
              <a:rPr lang="en-US" altLang="zh-CN" sz="24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2Cl</a:t>
            </a:r>
            <a:r>
              <a:rPr lang="zh-CN" altLang="zh-CN" sz="24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endParaRPr lang="zh-CN" altLang="en-US"/>
          </a:p>
        </p:txBody>
      </p:sp>
      <p:sp>
        <p:nvSpPr>
          <p:cNvPr id="15" name="矩形 14" title=""/>
          <p:cNvSpPr/>
          <p:nvPr>
            <p:custDataLst>
              <p:tags r:id="rId8"/>
            </p:custDataLst>
          </p:nvPr>
        </p:nvSpPr>
        <p:spPr>
          <a:xfrm>
            <a:off x="545455" y="4557133"/>
            <a:ext cx="108791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                                                                 </a:t>
            </a: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打开活塞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b</a:t>
            </a: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，将少量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</a:t>
            </a: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中溶液滴入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D</a:t>
            </a: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中，关闭活塞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b</a:t>
            </a: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，取下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D</a:t>
            </a: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振荡，静置后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CCl</a:t>
            </a:r>
            <a:r>
              <a:rPr lang="en-US" altLang="zh-CN" sz="24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4</a:t>
            </a: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层变为紫红色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74298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7" name="矩形 16" title="">
            <a:extLst>
              <a:ext uri="{FF2B5EF4-FFF2-40B4-BE49-F238E27FC236}">
                <a16:creationId xmlns:a16="http://schemas.microsoft.com/office/drawing/2014/main" xmlns="" id="{7E4F18EA-82C7-9143-98A4-D4840597F59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90000" y="3588136"/>
            <a:ext cx="11412000" cy="178508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(5)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过程</a:t>
            </a:r>
            <a:r>
              <a:rPr lang="en-US" altLang="zh-CN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Ⅲ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实验的目的是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___________________________________________________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(6)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氯、溴、碘单质的氧化性逐渐减弱的原因：同主族元素从上到下，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</a:t>
            </a: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________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，得电子能力逐渐减弱。</a:t>
            </a:r>
            <a:endParaRPr lang="zh-CN" altLang="zh-CN" sz="1050" kern="100">
              <a:effectLst/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</p:txBody>
      </p:sp>
      <p:pic>
        <p:nvPicPr>
          <p:cNvPr id="160770" name="Picture 2" title="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3858" y="834863"/>
            <a:ext cx="5364284" cy="2450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 title=""/>
          <p:cNvSpPr/>
          <p:nvPr>
            <p:custDataLst>
              <p:tags r:id="rId6"/>
            </p:custDataLst>
          </p:nvPr>
        </p:nvSpPr>
        <p:spPr>
          <a:xfrm>
            <a:off x="3840088" y="3641718"/>
            <a:ext cx="7872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确认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</a:t>
            </a: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的黄色溶液中无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Cl</a:t>
            </a:r>
            <a:r>
              <a:rPr lang="en-US" altLang="zh-CN" sz="24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，排除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Cl</a:t>
            </a:r>
            <a:r>
              <a:rPr lang="en-US" altLang="zh-CN" sz="24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对溴置换碘实验的干扰</a:t>
            </a:r>
            <a:endParaRPr lang="zh-CN" altLang="en-US"/>
          </a:p>
        </p:txBody>
      </p:sp>
      <p:sp>
        <p:nvSpPr>
          <p:cNvPr id="6" name="矩形 5" title=""/>
          <p:cNvSpPr/>
          <p:nvPr>
            <p:custDataLst>
              <p:tags r:id="rId7"/>
            </p:custDataLst>
          </p:nvPr>
        </p:nvSpPr>
        <p:spPr>
          <a:xfrm>
            <a:off x="9696400" y="4207311"/>
            <a:ext cx="180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原子半径逐</a:t>
            </a:r>
            <a:endParaRPr lang="zh-CN" altLang="en-US"/>
          </a:p>
        </p:txBody>
      </p:sp>
      <p:sp>
        <p:nvSpPr>
          <p:cNvPr id="7" name="矩形 6" title=""/>
          <p:cNvSpPr/>
          <p:nvPr>
            <p:custDataLst>
              <p:tags r:id="rId8"/>
            </p:custDataLst>
          </p:nvPr>
        </p:nvSpPr>
        <p:spPr>
          <a:xfrm>
            <a:off x="623392" y="4775086"/>
            <a:ext cx="11521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渐增大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27415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" name="矩形 2" title=""/>
          <p:cNvSpPr/>
          <p:nvPr>
            <p:custDataLst>
              <p:tags r:id="rId3"/>
            </p:custDataLst>
          </p:nvPr>
        </p:nvSpPr>
        <p:spPr>
          <a:xfrm>
            <a:off x="792913" y="754826"/>
            <a:ext cx="1060617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中滴加浓盐酸后，发生反应：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2KMnO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4</a:t>
            </a: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16HCl(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浓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)</a:t>
            </a:r>
            <a:r>
              <a:rPr lang="en-US" altLang="zh-CN" sz="2400" kern="100" spc="-8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=2KCl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2MnCl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5Cl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↑</a:t>
            </a: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8H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O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，生成黄绿色气体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Cl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，在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、</a:t>
            </a:r>
            <a:endParaRPr lang="en-US" altLang="zh-CN" sz="2400" kern="100"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中分别发生反应：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Cl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2KI</a:t>
            </a:r>
            <a:r>
              <a:rPr lang="en-US" altLang="zh-CN" sz="2400" kern="100" spc="-8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=</a:t>
            </a: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2KCl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I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Cl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2NaBr</a:t>
            </a:r>
            <a:r>
              <a:rPr lang="en-US" altLang="zh-CN" sz="2400" kern="100" spc="-8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=2NaCl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Br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Cl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2NaBr</a:t>
            </a:r>
            <a:r>
              <a:rPr lang="en-US" altLang="zh-CN" sz="2400" kern="100" spc="-8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=2NaCl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Br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，由于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中生成了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Br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而使溶液变为黄色，打开活塞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中生成的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Br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在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中发生反应：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Br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2KI</a:t>
            </a:r>
            <a:r>
              <a:rPr lang="en-US" altLang="zh-CN" sz="2400" kern="100" spc="-8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=2KBr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I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。实验过程</a:t>
            </a:r>
            <a:r>
              <a:rPr lang="en-US" altLang="zh-CN" sz="2400" kern="100">
                <a:latin typeface="宋体" panose="02010600030101010101" pitchFamily="2" charset="-122"/>
                <a:ea typeface="宋体" pitchFamily="2" charset="-122"/>
                <a:cs typeface="Times New Roman" panose="02020603050405020304" pitchFamily="18" charset="0"/>
              </a:rPr>
              <a:t>Ⅲ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，当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中黄色溶液继续通入过量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Cl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时，溶液变为红棕色，以此为对照，说明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中黄色溶液无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Cl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，从而排除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Cl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对溴置换碘实验的干扰。</a:t>
            </a:r>
            <a:endParaRPr lang="zh-CN" altLang="zh-CN" sz="1050" kern="100">
              <a:effectLst/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</p:txBody>
      </p:sp>
      <p:pic>
        <p:nvPicPr>
          <p:cNvPr id="7" name="Picture 2" title="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3954" y="699082"/>
            <a:ext cx="4876622" cy="2227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96" title=""/>
          <p:cNvSpPr/>
          <p:nvPr>
            <p:custDataLst>
              <p:tags r:id="rId6"/>
            </p:custDataLst>
          </p:nvPr>
        </p:nvSpPr>
        <p:spPr>
          <a:xfrm>
            <a:off x="479376" y="332656"/>
            <a:ext cx="1401224" cy="584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5pPr>
          </a:lstStyle>
          <a:p>
            <a:pPr marL="0" lvl="0" indent="0" algn="ctr"/>
            <a:r>
              <a:rPr lang="zh-CN" altLang="en-US" sz="3200" b="1">
                <a:solidFill>
                  <a:srgbClr val="17ABD9"/>
                </a:solidFill>
                <a:latin typeface="微软雅黑" pitchFamily="34" charset="-122"/>
                <a:ea typeface="微软雅黑" panose="020b0503020204020204" pitchFamily="34" charset="-122"/>
              </a:rPr>
              <a:t>解析</a:t>
            </a:r>
            <a:endParaRPr lang="en-US" altLang="zh-CN" sz="3200" b="1">
              <a:solidFill>
                <a:srgbClr val="17ABD9"/>
              </a:solidFill>
              <a:latin typeface="微软雅黑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289209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1" name="矩形 10" title="">
            <a:extLst>
              <a:ext uri="{FF2B5EF4-FFF2-40B4-BE49-F238E27FC236}">
                <a16:creationId xmlns:a16="http://schemas.microsoft.com/office/drawing/2014/main" xmlns="" id="{7E4F18EA-82C7-9143-98A4-D4840597F59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90000" y="1638111"/>
            <a:ext cx="11412000" cy="400107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2.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氰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[(CN)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]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的结构简式为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</a:t>
            </a:r>
            <a:r>
              <a:rPr lang="en-US" altLang="zh-CN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≡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C—C</a:t>
            </a:r>
            <a:r>
              <a:rPr lang="en-US" altLang="zh-CN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≡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，其化学性质与卤素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(X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很相似，化学上称之为拟卤素，其氧化性介于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Br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I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之间。</a:t>
            </a:r>
            <a:endParaRPr lang="zh-CN" altLang="zh-CN" sz="105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写出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(CN)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的电子式：</a:t>
            </a:r>
            <a:r>
              <a:rPr lang="zh-CN" altLang="zh-CN" kern="10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altLang="zh-CN" kern="10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_____________________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写出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(CN)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在常温下与烧碱溶液反应的化学方程式：</a:t>
            </a:r>
            <a:r>
              <a:rPr lang="zh-CN" altLang="zh-CN" kern="10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altLang="zh-CN" kern="10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________________________</a:t>
            </a: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__________________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(3)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</a:t>
            </a:r>
            <a:r>
              <a:rPr lang="en-US" altLang="zh-CN" kern="10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KBr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KI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KCN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的混合溶液中通入少量氯气，发生反应的离子方程式为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_______</a:t>
            </a:r>
            <a:endParaRPr lang="zh-CN" altLang="zh-CN" sz="105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effectLst/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矩形 9" title="">
            <a:extLst>
              <a:ext uri="{FF2B5EF4-FFF2-40B4-BE49-F238E27FC236}">
                <a16:creationId xmlns:a16="http://schemas.microsoft.com/office/drawing/2014/main" xmlns="" id="{7E4F18EA-82C7-9143-98A4-D4840597F599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90000" y="882111"/>
            <a:ext cx="11412000" cy="65252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14400">
              <a:lnSpc>
                <a:spcPct val="150000"/>
              </a:lnSpc>
            </a:pPr>
            <a:r>
              <a:rPr lang="zh-CN" altLang="zh-CN" sz="2600" b="1" kern="100">
                <a:solidFill>
                  <a:srgbClr val="BC5D22"/>
                </a:solidFill>
                <a:latin typeface="+mn-ea"/>
                <a:cs typeface="Times New Roman" panose="02020603050405020304" pitchFamily="18" charset="0"/>
              </a:rPr>
              <a:t>二、拟卤素和卤素互化物的结构与性质</a:t>
            </a:r>
          </a:p>
        </p:txBody>
      </p:sp>
      <p:pic>
        <p:nvPicPr>
          <p:cNvPr id="161794" name="图片 1" title="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09707" y="2840429"/>
            <a:ext cx="2598616" cy="38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 title=""/>
          <p:cNvSpPr/>
          <p:nvPr>
            <p:custDataLst>
              <p:tags r:id="rId7"/>
            </p:custDataLst>
          </p:nvPr>
        </p:nvSpPr>
        <p:spPr>
          <a:xfrm>
            <a:off x="7994315" y="3211959"/>
            <a:ext cx="3472746" cy="577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(CN)</a:t>
            </a:r>
            <a:r>
              <a:rPr lang="en-US" altLang="zh-CN" sz="24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2NaOH</a:t>
            </a:r>
            <a:r>
              <a:rPr lang="en-US" altLang="zh-CN" sz="2400" kern="100" spc="-8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=NaCN</a:t>
            </a:r>
            <a:endParaRPr lang="zh-CN" altLang="zh-CN" sz="1050" kern="100">
              <a:effectLst/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矩形 6" title=""/>
          <p:cNvSpPr/>
          <p:nvPr>
            <p:custDataLst>
              <p:tags r:id="rId8"/>
            </p:custDataLst>
          </p:nvPr>
        </p:nvSpPr>
        <p:spPr>
          <a:xfrm>
            <a:off x="623392" y="3767736"/>
            <a:ext cx="23583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NaCNO</a:t>
            </a: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endParaRPr lang="zh-CN" altLang="zh-CN" sz="1050" kern="100">
              <a:effectLst/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矩形 7" title=""/>
          <p:cNvSpPr/>
          <p:nvPr>
            <p:custDataLst>
              <p:tags r:id="rId9"/>
            </p:custDataLst>
          </p:nvPr>
        </p:nvSpPr>
        <p:spPr>
          <a:xfrm>
            <a:off x="10661980" y="4343838"/>
            <a:ext cx="954107" cy="577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2I</a:t>
            </a:r>
            <a:r>
              <a:rPr lang="zh-CN" altLang="zh-CN" sz="24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endParaRPr lang="zh-CN" altLang="zh-CN" sz="1050" kern="100">
              <a:effectLst/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</p:txBody>
      </p:sp>
      <p:sp>
        <p:nvSpPr>
          <p:cNvPr id="9" name="矩形 8" title=""/>
          <p:cNvSpPr/>
          <p:nvPr>
            <p:custDataLst>
              <p:tags r:id="rId10"/>
            </p:custDataLst>
          </p:nvPr>
        </p:nvSpPr>
        <p:spPr>
          <a:xfrm>
            <a:off x="617207" y="4871582"/>
            <a:ext cx="22384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Cl</a:t>
            </a:r>
            <a:r>
              <a:rPr lang="en-US" altLang="zh-CN" sz="24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sz="2400" kern="100" spc="-8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==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=I</a:t>
            </a:r>
            <a:r>
              <a:rPr lang="en-US" altLang="zh-CN" sz="24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2Cl</a:t>
            </a:r>
            <a:r>
              <a:rPr lang="zh-CN" altLang="zh-CN" sz="24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endParaRPr lang="zh-CN" altLang="zh-CN" sz="1050" kern="100">
              <a:effectLst/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1858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1" name="矩形 10" title="">
            <a:extLst>
              <a:ext uri="{FF2B5EF4-FFF2-40B4-BE49-F238E27FC236}">
                <a16:creationId xmlns:a16="http://schemas.microsoft.com/office/drawing/2014/main" xmlns="" id="{7E4F18EA-82C7-9143-98A4-D4840597F59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90000" y="1665986"/>
            <a:ext cx="11412000" cy="233907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3.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一氯化碘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(ICl)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、三氯化碘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(ICl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是卤素互化物，它们的性质与卤素单质相似。</a:t>
            </a:r>
            <a:endParaRPr lang="zh-CN" altLang="zh-CN" sz="105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(1)ICl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与水反应的产物可能为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____________(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填化学式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(2)ICl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在常温下与烧碱溶液反应的离子方程式为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______________________________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endParaRPr lang="zh-CN" altLang="zh-CN" sz="105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该反应是否是氧化还原反应？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____(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填</a:t>
            </a:r>
            <a:r>
              <a:rPr lang="en-US" altLang="zh-CN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</a:t>
            </a:r>
            <a:r>
              <a:rPr lang="en-US" altLang="zh-CN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或</a:t>
            </a:r>
            <a:r>
              <a:rPr lang="en-US" altLang="zh-CN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否</a:t>
            </a:r>
            <a:r>
              <a:rPr lang="en-US" altLang="zh-CN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effectLst/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 title=""/>
          <p:cNvSpPr/>
          <p:nvPr>
            <p:custDataLst>
              <p:tags r:id="rId4"/>
            </p:custDataLst>
          </p:nvPr>
        </p:nvSpPr>
        <p:spPr>
          <a:xfrm>
            <a:off x="4447647" y="2294286"/>
            <a:ext cx="16562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HCl</a:t>
            </a: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HIO</a:t>
            </a:r>
            <a:r>
              <a:rPr lang="en-US" altLang="zh-CN" sz="24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endParaRPr lang="zh-CN" altLang="en-US"/>
          </a:p>
        </p:txBody>
      </p:sp>
      <p:sp>
        <p:nvSpPr>
          <p:cNvPr id="7" name="矩形 6" title=""/>
          <p:cNvSpPr/>
          <p:nvPr>
            <p:custDataLst>
              <p:tags r:id="rId5"/>
            </p:custDataLst>
          </p:nvPr>
        </p:nvSpPr>
        <p:spPr>
          <a:xfrm>
            <a:off x="6816080" y="2825397"/>
            <a:ext cx="4378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ICl</a:t>
            </a: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2OH</a:t>
            </a:r>
            <a:r>
              <a:rPr lang="zh-CN" altLang="zh-CN" sz="24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8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==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=Cl</a:t>
            </a:r>
            <a:r>
              <a:rPr lang="zh-CN" altLang="zh-CN" sz="24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IO</a:t>
            </a:r>
            <a:r>
              <a:rPr lang="zh-CN" altLang="zh-CN" sz="24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H</a:t>
            </a:r>
            <a:r>
              <a:rPr lang="en-US" altLang="zh-CN" sz="24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O</a:t>
            </a:r>
            <a:endParaRPr lang="zh-CN" altLang="en-US"/>
          </a:p>
        </p:txBody>
      </p:sp>
      <p:sp>
        <p:nvSpPr>
          <p:cNvPr id="8" name="矩形 7" title=""/>
          <p:cNvSpPr/>
          <p:nvPr>
            <p:custDataLst>
              <p:tags r:id="rId6"/>
            </p:custDataLst>
          </p:nvPr>
        </p:nvSpPr>
        <p:spPr>
          <a:xfrm>
            <a:off x="4583832" y="3423257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否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94064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51201" name="Text Box 2" title="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631504" y="332656"/>
            <a:ext cx="2244204" cy="1208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000000"/>
                </a:solidFill>
              </a:rPr>
              <a:t>[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归纳提升</a:t>
            </a:r>
            <a:r>
              <a:rPr lang="en-US" altLang="zh-CN" sz="2800" b="1" smtClean="0">
                <a:solidFill>
                  <a:srgbClr val="000000"/>
                </a:solidFill>
                <a:ea typeface="黑体" panose="02010609060101010101" pitchFamily="49" charset="-122"/>
              </a:rPr>
              <a:t>]</a:t>
            </a:r>
          </a:p>
          <a:p>
            <a:pPr>
              <a:lnSpc>
                <a:spcPct val="150000"/>
              </a:lnSpc>
            </a:pPr>
            <a:r>
              <a:rPr lang="en-US" altLang="zh-CN" sz="2800" b="1" smtClean="0">
                <a:solidFill>
                  <a:srgbClr val="000000"/>
                </a:solidFill>
              </a:rPr>
              <a:t>(</a:t>
            </a:r>
            <a:r>
              <a:rPr lang="en-US" altLang="zh-CN" sz="2800" b="1">
                <a:solidFill>
                  <a:srgbClr val="000000"/>
                </a:solidFill>
              </a:rPr>
              <a:t>1)</a:t>
            </a:r>
            <a:r>
              <a:rPr lang="zh-CN" altLang="en-US" sz="2800" b="1">
                <a:solidFill>
                  <a:srgbClr val="000000"/>
                </a:solidFill>
                <a:ea typeface="仿宋_GB2312" pitchFamily="49" charset="-122"/>
              </a:rPr>
              <a:t>卤素互化物</a:t>
            </a:r>
          </a:p>
        </p:txBody>
      </p:sp>
      <p:sp>
        <p:nvSpPr>
          <p:cNvPr id="51202" name="Text Box 3" title="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71464" y="1774582"/>
            <a:ext cx="10646032" cy="398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609600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1pPr>
            <a:lvl2pPr>
              <a:tabLst>
                <a:tab pos="609600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2pPr>
            <a:lvl3pPr>
              <a:tabLst>
                <a:tab pos="609600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3pPr>
            <a:lvl4pPr>
              <a:tabLst>
                <a:tab pos="609600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4pPr>
            <a:lvl5pPr>
              <a:tabLst>
                <a:tab pos="609600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09600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09600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09600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09600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9pPr>
          </a:lstStyle>
          <a:p>
            <a:pPr>
              <a:lnSpc>
                <a:spcPts val="3158"/>
              </a:lnSpc>
            </a:pPr>
            <a:r>
              <a:rPr lang="en-US" altLang="zh-CN" sz="2000" b="1">
                <a:latin typeface="Arial" pitchFamily="34" charset="0"/>
              </a:rPr>
              <a:t>	</a:t>
            </a:r>
            <a:r>
              <a:rPr lang="zh-CN" altLang="en-US" sz="2800" b="1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由两种卤素互相结合而成的物质叫卤素互化物。如 </a:t>
            </a:r>
            <a:r>
              <a:rPr lang="en-US" altLang="zh-CN" sz="2800" b="1" err="1">
                <a:solidFill>
                  <a:srgbClr val="000000"/>
                </a:solidFill>
              </a:rPr>
              <a:t>IBr</a:t>
            </a:r>
            <a:r>
              <a:rPr lang="zh-CN" altLang="en-US" sz="2800" b="1">
                <a:solidFill>
                  <a:srgbClr val="000000"/>
                </a:solidFill>
                <a:ea typeface="仿宋_GB2312" pitchFamily="49" charset="-122"/>
              </a:rPr>
              <a:t>、</a:t>
            </a:r>
          </a:p>
          <a:p>
            <a:pPr>
              <a:lnSpc>
                <a:spcPts val="1003"/>
              </a:lnSpc>
            </a:pPr>
            <a:endParaRPr lang="zh-CN" altLang="en-US" sz="2800" b="1">
              <a:solidFill>
                <a:srgbClr val="000000"/>
              </a:solidFill>
              <a:ea typeface="仿宋_GB2312" pitchFamily="49" charset="-122"/>
            </a:endParaRPr>
          </a:p>
          <a:p>
            <a:pPr>
              <a:lnSpc>
                <a:spcPts val="3673"/>
              </a:lnSpc>
            </a:pPr>
            <a:r>
              <a:rPr lang="en-US" altLang="zh-CN" sz="2800" b="1" err="1">
                <a:solidFill>
                  <a:srgbClr val="000000"/>
                </a:solidFill>
              </a:rPr>
              <a:t>ICl</a:t>
            </a:r>
            <a:r>
              <a:rPr lang="zh-CN" altLang="en-US" sz="2800" b="1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、</a:t>
            </a:r>
            <a:r>
              <a:rPr lang="en-US" altLang="zh-CN" sz="2800" b="1">
                <a:solidFill>
                  <a:srgbClr val="000000"/>
                </a:solidFill>
                <a:ea typeface="仿宋_GB2312" pitchFamily="49" charset="-122"/>
              </a:rPr>
              <a:t>BrF</a:t>
            </a:r>
            <a:r>
              <a:rPr lang="en-US" altLang="zh-CN" sz="2800" b="1" baseline="-25000">
                <a:solidFill>
                  <a:srgbClr val="000000"/>
                </a:solidFill>
              </a:rPr>
              <a:t>3</a:t>
            </a:r>
            <a:r>
              <a:rPr lang="zh-CN" altLang="en-US" sz="2800" b="1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、</a:t>
            </a:r>
            <a:r>
              <a:rPr lang="en-US" altLang="zh-CN" sz="2800" b="1">
                <a:solidFill>
                  <a:srgbClr val="000000"/>
                </a:solidFill>
                <a:ea typeface="仿宋_GB2312" pitchFamily="49" charset="-122"/>
              </a:rPr>
              <a:t>ClF</a:t>
            </a:r>
            <a:r>
              <a:rPr lang="en-US" altLang="zh-CN" sz="2800" b="1" baseline="-25000">
                <a:solidFill>
                  <a:srgbClr val="000000"/>
                </a:solidFill>
              </a:rPr>
              <a:t>3</a:t>
            </a:r>
            <a:r>
              <a:rPr lang="zh-CN" altLang="en-US" sz="2800" b="1">
                <a:solidFill>
                  <a:srgbClr val="000000"/>
                </a:solidFill>
                <a:ea typeface="仿宋_GB2312" pitchFamily="49" charset="-122"/>
              </a:rPr>
              <a:t>。卤素互化物与卤素单质的性质相</a:t>
            </a:r>
            <a:r>
              <a:rPr lang="zh-CN" altLang="en-US" sz="2800" b="1">
                <a:solidFill>
                  <a:srgbClr val="000000"/>
                </a:solidFill>
                <a:latin typeface="Arial" pitchFamily="34" charset="0"/>
                <a:ea typeface="仿宋_GB2312" pitchFamily="49" charset="-122"/>
              </a:rPr>
              <a:t>似，有较强</a:t>
            </a:r>
          </a:p>
          <a:p>
            <a:pPr>
              <a:lnSpc>
                <a:spcPts val="1003"/>
              </a:lnSpc>
            </a:pPr>
            <a:endParaRPr lang="zh-CN" altLang="en-US" sz="2800" b="1">
              <a:solidFill>
                <a:srgbClr val="000000"/>
              </a:solidFill>
              <a:latin typeface="Arial" pitchFamily="34" charset="0"/>
              <a:ea typeface="仿宋_GB2312" pitchFamily="49" charset="-122"/>
            </a:endParaRPr>
          </a:p>
          <a:p>
            <a:pPr>
              <a:lnSpc>
                <a:spcPts val="3673"/>
              </a:lnSpc>
            </a:pPr>
            <a:r>
              <a:rPr lang="zh-CN" altLang="en-US" sz="2800" b="1">
                <a:solidFill>
                  <a:srgbClr val="000000"/>
                </a:solidFill>
                <a:latin typeface="Arial" pitchFamily="34" charset="0"/>
                <a:ea typeface="仿宋_GB2312" pitchFamily="49" charset="-122"/>
              </a:rPr>
              <a:t>的氧化性，如能与金属、</a:t>
            </a:r>
            <a:r>
              <a:rPr lang="en-US" altLang="zh-CN" sz="2800" b="1">
                <a:solidFill>
                  <a:srgbClr val="000000"/>
                </a:solidFill>
              </a:rPr>
              <a:t>H</a:t>
            </a:r>
            <a:r>
              <a:rPr lang="en-US" altLang="zh-CN" sz="2800" b="1" baseline="-25000">
                <a:solidFill>
                  <a:srgbClr val="000000"/>
                </a:solidFill>
              </a:rPr>
              <a:t>2</a:t>
            </a:r>
            <a:r>
              <a:rPr lang="en-US" altLang="zh-CN" sz="2800" b="1">
                <a:solidFill>
                  <a:srgbClr val="000000"/>
                </a:solidFill>
              </a:rPr>
              <a:t>O</a:t>
            </a:r>
            <a:r>
              <a:rPr lang="zh-CN" altLang="en-US" sz="2800" b="1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、</a:t>
            </a:r>
            <a:r>
              <a:rPr lang="en-US" altLang="zh-CN" sz="2800" b="1" err="1">
                <a:solidFill>
                  <a:srgbClr val="000000"/>
                </a:solidFill>
                <a:ea typeface="仿宋_GB2312" pitchFamily="49" charset="-122"/>
              </a:rPr>
              <a:t>NaOH </a:t>
            </a:r>
            <a:r>
              <a:rPr lang="zh-CN" altLang="en-US" sz="2800" b="1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等反应：</a:t>
            </a:r>
            <a:r>
              <a:rPr lang="en-US" altLang="zh-CN" sz="2800" b="1">
                <a:solidFill>
                  <a:srgbClr val="000000"/>
                </a:solidFill>
                <a:ea typeface="仿宋_GB2312" pitchFamily="49" charset="-122"/>
              </a:rPr>
              <a:t>2IBr</a:t>
            </a:r>
            <a:r>
              <a:rPr lang="zh-CN" altLang="en-US" sz="2800" b="1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＋</a:t>
            </a:r>
            <a:r>
              <a:rPr lang="en-US" altLang="zh-CN" sz="2800" b="1">
                <a:solidFill>
                  <a:srgbClr val="000000"/>
                </a:solidFill>
                <a:ea typeface="仿宋_GB2312" pitchFamily="49" charset="-122"/>
              </a:rPr>
              <a:t>2Mg===</a:t>
            </a:r>
          </a:p>
          <a:p>
            <a:pPr>
              <a:lnSpc>
                <a:spcPts val="1003"/>
              </a:lnSpc>
            </a:pPr>
            <a:endParaRPr lang="en-US" altLang="zh-CN" sz="2800" b="1">
              <a:solidFill>
                <a:srgbClr val="000000"/>
              </a:solidFill>
              <a:ea typeface="仿宋_GB2312" pitchFamily="49" charset="-122"/>
            </a:endParaRPr>
          </a:p>
          <a:p>
            <a:pPr>
              <a:lnSpc>
                <a:spcPts val="3685"/>
              </a:lnSpc>
            </a:pPr>
            <a:r>
              <a:rPr lang="en-US" altLang="zh-CN" sz="2800" b="1">
                <a:solidFill>
                  <a:srgbClr val="000000"/>
                </a:solidFill>
                <a:ea typeface="仿宋_GB2312" pitchFamily="49" charset="-122"/>
              </a:rPr>
              <a:t>MgBr</a:t>
            </a:r>
            <a:r>
              <a:rPr lang="en-US" altLang="zh-CN" sz="2800" b="1" baseline="-25000">
                <a:solidFill>
                  <a:srgbClr val="000000"/>
                </a:solidFill>
              </a:rPr>
              <a:t>2</a:t>
            </a:r>
            <a:r>
              <a:rPr lang="zh-CN" altLang="en-US" sz="2800" b="1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＋</a:t>
            </a:r>
            <a:r>
              <a:rPr lang="en-US" altLang="zh-CN" sz="2800" b="1">
                <a:solidFill>
                  <a:srgbClr val="000000"/>
                </a:solidFill>
                <a:ea typeface="仿宋_GB2312" pitchFamily="49" charset="-122"/>
              </a:rPr>
              <a:t>MgI</a:t>
            </a:r>
            <a:r>
              <a:rPr lang="en-US" altLang="zh-CN" sz="2800" b="1" baseline="-25000">
                <a:solidFill>
                  <a:srgbClr val="000000"/>
                </a:solidFill>
              </a:rPr>
              <a:t>2</a:t>
            </a:r>
            <a:r>
              <a:rPr lang="zh-CN" altLang="en-US" sz="2800" b="1">
                <a:solidFill>
                  <a:srgbClr val="000000"/>
                </a:solidFill>
                <a:ea typeface="仿宋_GB2312" pitchFamily="49" charset="-122"/>
              </a:rPr>
              <a:t>。但应注意：卤素互化物中，非金属性</a:t>
            </a:r>
            <a:r>
              <a:rPr lang="zh-CN" altLang="en-US" sz="2800" b="1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弱的元素</a:t>
            </a:r>
          </a:p>
          <a:p>
            <a:pPr>
              <a:lnSpc>
                <a:spcPts val="1003"/>
              </a:lnSpc>
            </a:pPr>
            <a:endParaRPr lang="zh-CN" altLang="en-US" sz="2800" b="1">
              <a:solidFill>
                <a:srgbClr val="000000"/>
              </a:solidFill>
              <a:latin typeface="仿宋_GB2312" pitchFamily="49" charset="-122"/>
              <a:ea typeface="仿宋_GB2312" pitchFamily="49" charset="-122"/>
            </a:endParaRPr>
          </a:p>
          <a:p>
            <a:pPr>
              <a:lnSpc>
                <a:spcPts val="3659"/>
              </a:lnSpc>
            </a:pPr>
            <a:r>
              <a:rPr lang="zh-CN" altLang="en-US" sz="2800" b="1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显正价，如：</a:t>
            </a:r>
            <a:r>
              <a:rPr lang="en-US" altLang="zh-CN" sz="2800" b="1" err="1">
                <a:solidFill>
                  <a:srgbClr val="000000"/>
                </a:solidFill>
                <a:ea typeface="仿宋_GB2312" pitchFamily="49" charset="-122"/>
              </a:rPr>
              <a:t>ICl</a:t>
            </a:r>
            <a:r>
              <a:rPr lang="en-US" altLang="zh-CN" sz="2800" b="1">
                <a:solidFill>
                  <a:srgbClr val="000000"/>
                </a:solidFill>
              </a:rPr>
              <a:t> </a:t>
            </a:r>
            <a:r>
              <a:rPr lang="zh-CN" altLang="en-US" sz="2800" b="1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中，</a:t>
            </a:r>
            <a:r>
              <a:rPr lang="en-US" altLang="zh-CN" sz="2800" b="1">
                <a:solidFill>
                  <a:srgbClr val="000000"/>
                </a:solidFill>
                <a:ea typeface="仿宋_GB2312" pitchFamily="49" charset="-122"/>
              </a:rPr>
              <a:t>I </a:t>
            </a:r>
            <a:r>
              <a:rPr lang="zh-CN" altLang="en-US" sz="2800" b="1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显＋</a:t>
            </a:r>
            <a:r>
              <a:rPr lang="en-US" altLang="zh-CN" sz="2800" b="1">
                <a:solidFill>
                  <a:srgbClr val="000000"/>
                </a:solidFill>
                <a:ea typeface="仿宋_GB2312" pitchFamily="49" charset="-122"/>
              </a:rPr>
              <a:t>1 </a:t>
            </a:r>
            <a:r>
              <a:rPr lang="zh-CN" altLang="en-US" sz="2800" b="1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价，</a:t>
            </a:r>
            <a:r>
              <a:rPr lang="en-US" altLang="zh-CN" sz="2800" b="1">
                <a:solidFill>
                  <a:srgbClr val="000000"/>
                </a:solidFill>
                <a:ea typeface="仿宋_GB2312" pitchFamily="49" charset="-122"/>
              </a:rPr>
              <a:t>Cl </a:t>
            </a:r>
            <a:r>
              <a:rPr lang="zh-CN" altLang="en-US" sz="2800" b="1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显－</a:t>
            </a:r>
            <a:r>
              <a:rPr lang="en-US" altLang="zh-CN" sz="2800" b="1">
                <a:solidFill>
                  <a:srgbClr val="000000"/>
                </a:solidFill>
                <a:ea typeface="仿宋_GB2312" pitchFamily="49" charset="-122"/>
              </a:rPr>
              <a:t>1 </a:t>
            </a:r>
            <a:r>
              <a:rPr lang="zh-CN" altLang="en-US" sz="2800" b="1">
                <a:solidFill>
                  <a:srgbClr val="000000"/>
                </a:solidFill>
                <a:ea typeface="仿宋_GB2312" pitchFamily="49" charset="-122"/>
              </a:rPr>
              <a:t>价，所以卤素互化</a:t>
            </a:r>
          </a:p>
          <a:p>
            <a:pPr>
              <a:lnSpc>
                <a:spcPts val="1003"/>
              </a:lnSpc>
            </a:pPr>
            <a:endParaRPr lang="zh-CN" altLang="en-US" sz="2800" b="1">
              <a:solidFill>
                <a:srgbClr val="000000"/>
              </a:solidFill>
              <a:ea typeface="仿宋_GB2312" pitchFamily="49" charset="-122"/>
            </a:endParaRPr>
          </a:p>
          <a:p>
            <a:pPr>
              <a:lnSpc>
                <a:spcPts val="3673"/>
              </a:lnSpc>
            </a:pPr>
            <a:r>
              <a:rPr lang="zh-CN" altLang="en-US" sz="2800" b="1">
                <a:solidFill>
                  <a:srgbClr val="000000"/>
                </a:solidFill>
                <a:ea typeface="仿宋_GB2312" pitchFamily="49" charset="-122"/>
              </a:rPr>
              <a:t>物与水或碱的反应一般属于非氧化还原反应：</a:t>
            </a:r>
            <a:r>
              <a:rPr lang="en-US" altLang="zh-CN" sz="2800" b="1" err="1">
                <a:solidFill>
                  <a:srgbClr val="000000"/>
                </a:solidFill>
                <a:ea typeface="仿宋_GB2312" pitchFamily="49" charset="-122"/>
              </a:rPr>
              <a:t>IBr</a:t>
            </a:r>
            <a:r>
              <a:rPr lang="zh-CN" altLang="en-US" sz="2800" b="1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＋</a:t>
            </a:r>
            <a:r>
              <a:rPr lang="en-US" altLang="zh-CN" sz="2800" b="1">
                <a:solidFill>
                  <a:srgbClr val="000000"/>
                </a:solidFill>
                <a:ea typeface="仿宋_GB2312" pitchFamily="49" charset="-122"/>
              </a:rPr>
              <a:t>H</a:t>
            </a:r>
            <a:r>
              <a:rPr lang="en-US" altLang="zh-CN" sz="2800" b="1" baseline="-25000">
                <a:solidFill>
                  <a:srgbClr val="000000"/>
                </a:solidFill>
              </a:rPr>
              <a:t>2</a:t>
            </a:r>
            <a:r>
              <a:rPr lang="en-US" altLang="zh-CN" sz="2800" b="1">
                <a:solidFill>
                  <a:srgbClr val="000000"/>
                </a:solidFill>
                <a:ea typeface="仿宋_GB2312" pitchFamily="49" charset="-122"/>
              </a:rPr>
              <a:t>O===HBr</a:t>
            </a:r>
            <a:endParaRPr lang="en-US" altLang="zh-CN" sz="2800" b="1">
              <a:solidFill>
                <a:srgbClr val="000000"/>
              </a:solidFill>
              <a:ea typeface="仿宋_GB2312" pitchFamily="49" charset="-122"/>
            </a:endParaRPr>
          </a:p>
          <a:p>
            <a:pPr>
              <a:lnSpc>
                <a:spcPts val="1003"/>
              </a:lnSpc>
            </a:pPr>
            <a:endParaRPr lang="en-US" altLang="zh-CN" sz="2800" b="1">
              <a:solidFill>
                <a:srgbClr val="000000"/>
              </a:solidFill>
              <a:ea typeface="仿宋_GB2312" pitchFamily="49" charset="-122"/>
            </a:endParaRPr>
          </a:p>
          <a:p>
            <a:pPr>
              <a:lnSpc>
                <a:spcPts val="3685"/>
              </a:lnSpc>
            </a:pPr>
            <a:r>
              <a:rPr lang="zh-CN" altLang="en-US" sz="2800" b="1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＋</a:t>
            </a:r>
            <a:r>
              <a:rPr lang="en-US" altLang="zh-CN" sz="2800" b="1">
                <a:solidFill>
                  <a:srgbClr val="000000"/>
                </a:solidFill>
                <a:ea typeface="仿宋_GB2312" pitchFamily="49" charset="-122"/>
              </a:rPr>
              <a:t>HIO</a:t>
            </a:r>
            <a:r>
              <a:rPr lang="zh-CN" altLang="en-US" sz="2800" b="1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，</a:t>
            </a:r>
            <a:r>
              <a:rPr lang="en-US" altLang="zh-CN" sz="2800" b="1" err="1">
                <a:solidFill>
                  <a:srgbClr val="000000"/>
                </a:solidFill>
                <a:ea typeface="仿宋_GB2312" pitchFamily="49" charset="-122"/>
              </a:rPr>
              <a:t>IBr</a:t>
            </a:r>
            <a:r>
              <a:rPr lang="zh-CN" altLang="en-US" sz="2800" b="1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＋</a:t>
            </a:r>
            <a:r>
              <a:rPr lang="en-US" altLang="zh-CN" sz="2800" b="1">
                <a:solidFill>
                  <a:srgbClr val="000000"/>
                </a:solidFill>
                <a:ea typeface="仿宋_GB2312" pitchFamily="49" charset="-122"/>
              </a:rPr>
              <a:t>2NaOH===NaBr</a:t>
            </a:r>
            <a:r>
              <a:rPr lang="zh-CN" altLang="en-US" sz="2800" b="1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＋</a:t>
            </a:r>
            <a:r>
              <a:rPr lang="en-US" altLang="zh-CN" sz="2800" b="1" err="1">
                <a:solidFill>
                  <a:srgbClr val="000000"/>
                </a:solidFill>
                <a:ea typeface="仿宋_GB2312" pitchFamily="49" charset="-122"/>
              </a:rPr>
              <a:t>NaIO</a:t>
            </a:r>
            <a:r>
              <a:rPr lang="zh-CN" altLang="en-US" sz="2800" b="1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＋</a:t>
            </a:r>
            <a:r>
              <a:rPr lang="en-US" altLang="zh-CN" sz="2800" b="1">
                <a:solidFill>
                  <a:srgbClr val="000000"/>
                </a:solidFill>
                <a:ea typeface="仿宋_GB2312" pitchFamily="49" charset="-122"/>
              </a:rPr>
              <a:t>H</a:t>
            </a:r>
            <a:r>
              <a:rPr lang="en-US" altLang="zh-CN" sz="2800" b="1" baseline="-25000">
                <a:solidFill>
                  <a:srgbClr val="000000"/>
                </a:solidFill>
              </a:rPr>
              <a:t>2</a:t>
            </a:r>
            <a:r>
              <a:rPr lang="en-US" altLang="zh-CN" sz="2800" b="1">
                <a:solidFill>
                  <a:srgbClr val="000000"/>
                </a:solidFill>
                <a:ea typeface="仿宋_GB2312" pitchFamily="49" charset="-122"/>
              </a:rPr>
              <a:t>O</a:t>
            </a:r>
            <a:r>
              <a:rPr lang="zh-CN" altLang="en-US" sz="2800" b="1">
                <a:solidFill>
                  <a:srgbClr val="000000"/>
                </a:solidFill>
                <a:ea typeface="仿宋_GB2312" pitchFamily="49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9484607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52225" name="Text Box 2" title="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07568" y="1196752"/>
            <a:ext cx="1522853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ts val="3158"/>
              </a:lnSpc>
            </a:pPr>
            <a:r>
              <a:rPr lang="en-US" altLang="zh-CN" sz="2800" b="1">
                <a:solidFill>
                  <a:srgbClr val="000000"/>
                </a:solidFill>
              </a:rPr>
              <a:t>(2)</a:t>
            </a:r>
            <a:r>
              <a:rPr lang="zh-CN" altLang="en-US" sz="2800" b="1">
                <a:solidFill>
                  <a:srgbClr val="000000"/>
                </a:solidFill>
                <a:latin typeface="Arial" pitchFamily="34" charset="0"/>
                <a:ea typeface="仿宋_GB2312" pitchFamily="49" charset="-122"/>
              </a:rPr>
              <a:t>拟卤素</a:t>
            </a:r>
          </a:p>
        </p:txBody>
      </p:sp>
      <p:sp>
        <p:nvSpPr>
          <p:cNvPr id="52226" name="Text Box 3" title="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343472" y="2229597"/>
            <a:ext cx="10299294" cy="319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ts val="2394"/>
              </a:lnSpc>
            </a:pPr>
            <a:r>
              <a:rPr lang="zh-CN" altLang="en-US" sz="3200" b="1">
                <a:solidFill>
                  <a:srgbClr val="000000"/>
                </a:solidFill>
                <a:latin typeface="Arial" pitchFamily="34" charset="0"/>
                <a:ea typeface="仿宋_GB2312" pitchFamily="49" charset="-122"/>
              </a:rPr>
              <a:t>有些多原子分子与卤素单质性质相似，其阴离子与卤素阴</a:t>
            </a:r>
          </a:p>
        </p:txBody>
      </p:sp>
      <p:sp>
        <p:nvSpPr>
          <p:cNvPr id="52227" name="Text Box 4" title="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487488" y="2852936"/>
            <a:ext cx="10049226" cy="1013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ts val="3158"/>
              </a:lnSpc>
            </a:pPr>
            <a:r>
              <a:rPr lang="zh-CN" altLang="en-US" sz="2800" b="1">
                <a:solidFill>
                  <a:srgbClr val="000000"/>
                </a:solidFill>
                <a:latin typeface="Arial" pitchFamily="34" charset="0"/>
                <a:ea typeface="仿宋_GB2312" pitchFamily="49" charset="-122"/>
              </a:rPr>
              <a:t>离子性质相似。如氰</a:t>
            </a:r>
            <a:r>
              <a:rPr lang="en-US" altLang="zh-CN" sz="2800" b="1">
                <a:solidFill>
                  <a:srgbClr val="000000"/>
                </a:solidFill>
              </a:rPr>
              <a:t>(CN)</a:t>
            </a:r>
            <a:r>
              <a:rPr lang="en-US" altLang="zh-CN" sz="2800" b="1" baseline="-25000">
                <a:solidFill>
                  <a:srgbClr val="000000"/>
                </a:solidFill>
              </a:rPr>
              <a:t>2</a:t>
            </a:r>
            <a:r>
              <a:rPr lang="zh-CN" altLang="en-US" sz="2800" b="1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、硫氰</a:t>
            </a:r>
            <a:r>
              <a:rPr lang="en-US" altLang="zh-CN" sz="2800" b="1">
                <a:solidFill>
                  <a:srgbClr val="000000"/>
                </a:solidFill>
                <a:ea typeface="仿宋_GB2312" pitchFamily="49" charset="-122"/>
              </a:rPr>
              <a:t>(SCN)</a:t>
            </a:r>
            <a:r>
              <a:rPr lang="en-US" altLang="zh-CN" sz="2800" b="1" baseline="-25000">
                <a:solidFill>
                  <a:srgbClr val="000000"/>
                </a:solidFill>
              </a:rPr>
              <a:t>2</a:t>
            </a:r>
            <a:r>
              <a:rPr lang="zh-CN" altLang="en-US" sz="2800" b="1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、氧氰</a:t>
            </a:r>
            <a:r>
              <a:rPr lang="en-US" altLang="zh-CN" sz="2800" b="1">
                <a:solidFill>
                  <a:srgbClr val="000000"/>
                </a:solidFill>
                <a:ea typeface="仿宋_GB2312" pitchFamily="49" charset="-122"/>
              </a:rPr>
              <a:t>(OCN)</a:t>
            </a:r>
            <a:r>
              <a:rPr lang="en-US" altLang="zh-CN" sz="2800" b="1" baseline="-25000">
                <a:solidFill>
                  <a:srgbClr val="000000"/>
                </a:solidFill>
              </a:rPr>
              <a:t>2</a:t>
            </a:r>
            <a:r>
              <a:rPr lang="zh-CN" altLang="en-US" sz="2800" b="1">
                <a:solidFill>
                  <a:srgbClr val="000000"/>
                </a:solidFill>
                <a:ea typeface="仿宋_GB2312" pitchFamily="49" charset="-122"/>
              </a:rPr>
              <a:t>。解答这</a:t>
            </a:r>
          </a:p>
          <a:p>
            <a:pPr>
              <a:lnSpc>
                <a:spcPts val="1003"/>
              </a:lnSpc>
            </a:pPr>
            <a:endParaRPr lang="zh-CN" altLang="en-US" sz="2800" b="1">
              <a:solidFill>
                <a:srgbClr val="000000"/>
              </a:solidFill>
              <a:ea typeface="仿宋_GB2312" pitchFamily="49" charset="-122"/>
            </a:endParaRPr>
          </a:p>
          <a:p>
            <a:pPr>
              <a:lnSpc>
                <a:spcPts val="3673"/>
              </a:lnSpc>
            </a:pPr>
            <a:r>
              <a:rPr lang="zh-CN" altLang="en-US" sz="2800" b="1">
                <a:solidFill>
                  <a:srgbClr val="000000"/>
                </a:solidFill>
                <a:ea typeface="仿宋_GB2312" pitchFamily="49" charset="-122"/>
              </a:rPr>
              <a:t>类题目时可用换元法，如把</a:t>
            </a:r>
            <a:r>
              <a:rPr lang="en-US" altLang="zh-CN" sz="2800" b="1">
                <a:solidFill>
                  <a:srgbClr val="000000"/>
                </a:solidFill>
              </a:rPr>
              <a:t>(SCN)</a:t>
            </a:r>
            <a:r>
              <a:rPr lang="en-US" altLang="zh-CN" sz="2800" b="1" baseline="-25000">
                <a:solidFill>
                  <a:srgbClr val="000000"/>
                </a:solidFill>
              </a:rPr>
              <a:t>2</a:t>
            </a:r>
            <a:r>
              <a:rPr lang="en-US" altLang="zh-CN" sz="2400" b="1">
                <a:solidFill>
                  <a:srgbClr val="000000"/>
                </a:solidFill>
              </a:rPr>
              <a:t> </a:t>
            </a:r>
            <a:r>
              <a:rPr lang="zh-CN" altLang="en-US" sz="2800" b="1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当作</a:t>
            </a:r>
            <a:r>
              <a:rPr lang="en-US" altLang="zh-CN" sz="2800" b="1">
                <a:solidFill>
                  <a:srgbClr val="000000"/>
                </a:solidFill>
                <a:ea typeface="仿宋_GB2312" pitchFamily="49" charset="-122"/>
              </a:rPr>
              <a:t>X</a:t>
            </a:r>
            <a:r>
              <a:rPr lang="en-US" altLang="zh-CN" sz="2800" b="1" baseline="-25000">
                <a:solidFill>
                  <a:srgbClr val="000000"/>
                </a:solidFill>
              </a:rPr>
              <a:t>2</a:t>
            </a:r>
            <a:r>
              <a:rPr lang="zh-CN" altLang="en-US" sz="2800" b="1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，把</a:t>
            </a:r>
            <a:r>
              <a:rPr lang="en-US" altLang="zh-CN" sz="2800" b="1">
                <a:solidFill>
                  <a:srgbClr val="000000"/>
                </a:solidFill>
                <a:ea typeface="仿宋_GB2312" pitchFamily="49" charset="-122"/>
              </a:rPr>
              <a:t>SCN</a:t>
            </a:r>
            <a:r>
              <a:rPr lang="zh-CN" altLang="en-US" sz="2800" b="1" baseline="30000">
                <a:solidFill>
                  <a:srgbClr val="000000"/>
                </a:solidFill>
              </a:rPr>
              <a:t>－</a:t>
            </a:r>
            <a:r>
              <a:rPr lang="zh-CN" altLang="en-US" sz="2800" b="1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当作</a:t>
            </a:r>
            <a:r>
              <a:rPr lang="en-US" altLang="zh-CN" sz="2800" b="1">
                <a:solidFill>
                  <a:srgbClr val="000000"/>
                </a:solidFill>
                <a:ea typeface="仿宋_GB2312" pitchFamily="49" charset="-122"/>
              </a:rPr>
              <a:t>X</a:t>
            </a:r>
            <a:r>
              <a:rPr lang="zh-CN" altLang="en-US" sz="2800" b="1" baseline="30000">
                <a:solidFill>
                  <a:srgbClr val="000000"/>
                </a:solidFill>
              </a:rPr>
              <a:t>－</a:t>
            </a:r>
            <a:r>
              <a:rPr lang="zh-CN" altLang="en-US" sz="2800" b="1">
                <a:solidFill>
                  <a:srgbClr val="000000"/>
                </a:solidFill>
                <a:ea typeface="仿宋_GB2312" pitchFamily="49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353765569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8" name="矩形 7" title=""/>
          <p:cNvSpPr/>
          <p:nvPr>
            <p:custDataLst>
              <p:tags r:id="rId3"/>
            </p:custDataLst>
          </p:nvPr>
        </p:nvSpPr>
        <p:spPr>
          <a:xfrm>
            <a:off x="748872" y="2564904"/>
            <a:ext cx="10694257" cy="164916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kern="1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</a:t>
            </a:r>
            <a:r>
              <a:rPr lang="zh-CN" altLang="zh-CN" sz="3600" b="1" kern="1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掌握卤素单质的性质及卤素离子的检验。</a:t>
            </a:r>
            <a:endParaRPr lang="en-US" altLang="zh-CN" sz="3600" b="1" kern="10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3600" b="1" kern="1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lang="zh-CN" altLang="zh-CN" sz="3600" b="1" kern="1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掌握卤素单质的提取。</a:t>
            </a:r>
          </a:p>
        </p:txBody>
      </p:sp>
      <p:sp>
        <p:nvSpPr>
          <p:cNvPr id="12" name="文本框 96" title=""/>
          <p:cNvSpPr/>
          <p:nvPr>
            <p:custDataLst>
              <p:tags r:id="rId4"/>
            </p:custDataLst>
          </p:nvPr>
        </p:nvSpPr>
        <p:spPr>
          <a:xfrm>
            <a:off x="4223792" y="980728"/>
            <a:ext cx="3096344" cy="76944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5pPr>
          </a:lstStyle>
          <a:p>
            <a:pPr algn="ctr"/>
            <a:r>
              <a:rPr sz="4400" b="1" kern="0" smtClean="0">
                <a:solidFill>
                  <a:srgbClr val="17ABD9"/>
                </a:solidFill>
                <a:latin typeface="微软雅黑" pitchFamily="34" charset="-122"/>
                <a:ea typeface="微软雅黑" panose="020b0503020204020204" pitchFamily="34" charset="-122"/>
              </a:rPr>
              <a:t>复习</a:t>
            </a:r>
            <a:r>
              <a:rPr sz="4400" b="1" kern="0">
                <a:solidFill>
                  <a:srgbClr val="17ABD9"/>
                </a:solidFill>
                <a:latin typeface="微软雅黑" pitchFamily="34" charset="-122"/>
                <a:ea typeface="微软雅黑" panose="020b0503020204020204" pitchFamily="34" charset="-122"/>
              </a:rPr>
              <a:t>目标</a:t>
            </a:r>
            <a:endParaRPr lang="en-US" altLang="zh-CN" sz="4400" b="1" kern="0">
              <a:solidFill>
                <a:srgbClr val="17ABD9"/>
              </a:solidFill>
              <a:latin typeface="微软雅黑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67242344"/>
      </p:ext>
    </p:extLst>
  </p:cSld>
  <p:clrMapOvr>
    <a:masterClrMapping/>
  </p:clrMapOvr>
  <mc:AlternateContent>
    <mc:Choice xmlns:p14="http://schemas.microsoft.com/office/powerpoint/2010/main" Requires="p14">
      <p:transition spd="slow" p14:dur="3250"/>
    </mc:Choice>
    <mc:Fallback>
      <p:transition spd="slow"/>
    </mc:Fallback>
  </mc:AlternateContent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文本框 1" title="">
            <a:extLst>
              <a:ext uri="{FF2B5EF4-FFF2-40B4-BE49-F238E27FC236}">
                <a16:creationId xmlns:a16="http://schemas.microsoft.com/office/drawing/2014/main" xmlns="" id="{C267AA83-D616-ED4E-81C0-545EB4398E09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19336" y="2741149"/>
            <a:ext cx="1051316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zh-CN" sz="6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anose="020b0503020204020204" pitchFamily="34" charset="-122"/>
              </a:rPr>
              <a:t>从海水资源中提取卤素单质</a:t>
            </a:r>
          </a:p>
        </p:txBody>
      </p:sp>
      <p:sp>
        <p:nvSpPr>
          <p:cNvPr id="10" name="文本框 96" title=""/>
          <p:cNvSpPr/>
          <p:nvPr>
            <p:custDataLst>
              <p:tags r:id="rId4"/>
            </p:custDataLst>
          </p:nvPr>
        </p:nvSpPr>
        <p:spPr>
          <a:xfrm>
            <a:off x="4223792" y="1412776"/>
            <a:ext cx="3096344" cy="76944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5pPr>
          </a:lstStyle>
          <a:p>
            <a:pPr marL="0" lvl="0" indent="0" algn="ctr"/>
            <a:r>
              <a:rPr lang="zh-CN" altLang="en-US" sz="4400" b="1" smtClean="0">
                <a:solidFill>
                  <a:srgbClr val="17ABD9"/>
                </a:solidFill>
                <a:latin typeface="微软雅黑" pitchFamily="34" charset="-122"/>
                <a:ea typeface="微软雅黑" panose="020b0503020204020204" pitchFamily="34" charset="-122"/>
              </a:rPr>
              <a:t>考点二</a:t>
            </a:r>
            <a:endParaRPr lang="en-US" altLang="zh-CN" sz="4400" b="1">
              <a:solidFill>
                <a:srgbClr val="17ABD9"/>
              </a:solidFill>
              <a:latin typeface="微软雅黑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87425603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8" name="矩形 7" title=""/>
          <p:cNvSpPr/>
          <p:nvPr>
            <p:custDataLst>
              <p:tags r:id="rId3"/>
            </p:custDataLst>
          </p:nvPr>
        </p:nvSpPr>
        <p:spPr>
          <a:xfrm>
            <a:off x="402606" y="1220559"/>
            <a:ext cx="113867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b="1" kern="100">
                <a:latin typeface="+mn-ea"/>
                <a:cs typeface="Courier New" panose="02070309020205020404" pitchFamily="49" charset="0"/>
              </a:rPr>
              <a:t>1</a:t>
            </a:r>
            <a:r>
              <a:rPr lang="en-US" altLang="zh-CN" sz="2400" b="1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r>
              <a:rPr lang="zh-CN" altLang="zh-CN" sz="2400" b="1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氯的提取</a:t>
            </a:r>
            <a:r>
              <a:rPr lang="en-US" altLang="zh-CN" sz="2400" b="1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——</a:t>
            </a:r>
            <a:r>
              <a:rPr lang="zh-CN" altLang="zh-CN" sz="2400" b="1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氯碱工业</a:t>
            </a:r>
            <a:endParaRPr lang="zh-CN" altLang="zh-CN" sz="105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工艺流程</a:t>
            </a:r>
            <a:endParaRPr lang="zh-CN" altLang="zh-CN" sz="1050" kern="100">
              <a:effectLst/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 title="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743531811"/>
              </p:ext>
            </p:extLst>
          </p:nvPr>
        </p:nvGraphicFramePr>
        <p:xfrm>
          <a:off x="501022" y="2613093"/>
          <a:ext cx="5573712" cy="90805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2" name="文档" r:id="rId6" imgW="5574070" imgH="908795" progId="Word.Document.12">
                  <p:embed/>
                </p:oleObj>
              </mc:Choice>
              <mc:Fallback>
                <p:oleObj name="文档" r:id="rId6" imgW="5574070" imgH="90879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1022" y="2613093"/>
                        <a:ext cx="5573712" cy="908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左大括号 11" title=""/>
          <p:cNvSpPr/>
          <p:nvPr>
            <p:custDataLst>
              <p:tags r:id="rId9"/>
            </p:custDataLst>
          </p:nvPr>
        </p:nvSpPr>
        <p:spPr>
          <a:xfrm>
            <a:off x="5581311" y="2469077"/>
            <a:ext cx="288032" cy="1267122"/>
          </a:xfrm>
          <a:prstGeom prst="leftBrace">
            <a:avLst>
              <a:gd name="adj1" fmla="val 29041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 title=""/>
          <p:cNvSpPr/>
          <p:nvPr>
            <p:custDataLst>
              <p:tags r:id="rId10"/>
            </p:custDataLst>
          </p:nvPr>
        </p:nvSpPr>
        <p:spPr>
          <a:xfrm>
            <a:off x="5902717" y="2489261"/>
            <a:ext cx="5345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阳极产物：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</a:rPr>
              <a:t>____</a:t>
            </a:r>
          </a:p>
          <a:p>
            <a:pPr>
              <a:lnSpc>
                <a:spcPct val="150000"/>
              </a:lnSpc>
            </a:pP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阴极产物：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____________</a:t>
            </a:r>
            <a:endParaRPr lang="zh-CN" altLang="en-US"/>
          </a:p>
        </p:txBody>
      </p:sp>
      <p:sp>
        <p:nvSpPr>
          <p:cNvPr id="5" name="矩形 4" title=""/>
          <p:cNvSpPr/>
          <p:nvPr>
            <p:custDataLst>
              <p:tags r:id="rId11"/>
            </p:custDataLst>
          </p:nvPr>
        </p:nvSpPr>
        <p:spPr>
          <a:xfrm>
            <a:off x="7565636" y="2552289"/>
            <a:ext cx="5774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Cl</a:t>
            </a:r>
            <a:r>
              <a:rPr lang="en-US" altLang="zh-CN" sz="24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16" name="矩形 15" title=""/>
          <p:cNvSpPr/>
          <p:nvPr>
            <p:custDataLst>
              <p:tags r:id="rId12"/>
            </p:custDataLst>
          </p:nvPr>
        </p:nvSpPr>
        <p:spPr>
          <a:xfrm>
            <a:off x="7554072" y="3081220"/>
            <a:ext cx="16225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H</a:t>
            </a:r>
            <a:r>
              <a:rPr lang="en-US" altLang="zh-CN" sz="24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NaOH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19" name="矩形 18" title=""/>
          <p:cNvSpPr/>
          <p:nvPr>
            <p:custDataLst>
              <p:tags r:id="rId13"/>
            </p:custDataLst>
          </p:nvPr>
        </p:nvSpPr>
        <p:spPr>
          <a:xfrm>
            <a:off x="402606" y="4436095"/>
            <a:ext cx="113867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发生反应的化学方程式为</a:t>
            </a:r>
            <a:r>
              <a:rPr lang="en-US" altLang="zh-CN" sz="2400" u="sng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                                                                       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effectLst/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6" name="对象 5" title=""/>
          <p:cNvGraphicFramePr>
            <a:graphicFrameLocks noChangeAspect="1"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653584319"/>
              </p:ext>
            </p:extLst>
          </p:nvPr>
        </p:nvGraphicFramePr>
        <p:xfrm>
          <a:off x="4439816" y="4211574"/>
          <a:ext cx="6048375" cy="8985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3" name="文档" r:id="rId15" imgW="6048277" imgH="898358" progId="Word.Document.12">
                  <p:embed/>
                </p:oleObj>
              </mc:Choice>
              <mc:Fallback>
                <p:oleObj name="文档" r:id="rId15" imgW="6048277" imgH="898358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439816" y="4211574"/>
                        <a:ext cx="6048375" cy="898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文本框 96" title=""/>
          <p:cNvSpPr/>
          <p:nvPr>
            <p:custDataLst>
              <p:tags r:id="rId17"/>
            </p:custDataLst>
          </p:nvPr>
        </p:nvSpPr>
        <p:spPr>
          <a:xfrm>
            <a:off x="4342969" y="620654"/>
            <a:ext cx="3096344" cy="584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5pPr>
          </a:lstStyle>
          <a:p>
            <a:pPr marL="0" lvl="0" indent="0" algn="ctr"/>
            <a:r>
              <a:rPr lang="zh-CN" altLang="en-US" sz="3200" b="1" smtClean="0">
                <a:solidFill>
                  <a:srgbClr val="17ABD9"/>
                </a:solidFill>
                <a:latin typeface="微软雅黑" pitchFamily="34" charset="-122"/>
                <a:ea typeface="微软雅黑" panose="020b0503020204020204" pitchFamily="34" charset="-122"/>
              </a:rPr>
              <a:t>必备</a:t>
            </a:r>
            <a:r>
              <a:rPr lang="zh-CN" altLang="en-US" sz="3200" b="1">
                <a:solidFill>
                  <a:srgbClr val="17ABD9"/>
                </a:solidFill>
                <a:latin typeface="微软雅黑" pitchFamily="34" charset="-122"/>
                <a:ea typeface="微软雅黑" panose="020b0503020204020204" pitchFamily="34" charset="-122"/>
              </a:rPr>
              <a:t>知识</a:t>
            </a:r>
            <a:endParaRPr lang="en-US" altLang="zh-CN" sz="3200" b="1">
              <a:solidFill>
                <a:srgbClr val="17ABD9"/>
              </a:solidFill>
              <a:latin typeface="微软雅黑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470424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0" name="矩形 9" title=""/>
          <p:cNvSpPr/>
          <p:nvPr>
            <p:custDataLst>
              <p:tags r:id="rId3"/>
            </p:custDataLst>
          </p:nvPr>
        </p:nvSpPr>
        <p:spPr>
          <a:xfrm>
            <a:off x="354410" y="476672"/>
            <a:ext cx="11412000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b="1" kern="100">
                <a:latin typeface="微软雅黑" pitchFamily="34" charset="-122"/>
                <a:ea typeface="宋体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r>
              <a:rPr lang="zh-CN" altLang="zh-CN" sz="2400" b="1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海水中提取溴</a:t>
            </a:r>
            <a:endParaRPr lang="zh-CN" altLang="zh-CN" sz="105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工艺流程</a:t>
            </a:r>
            <a:endParaRPr lang="zh-CN" altLang="zh-CN" sz="1050" kern="100">
              <a:effectLst/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矩形 6" title=""/>
          <p:cNvSpPr/>
          <p:nvPr>
            <p:custDataLst>
              <p:tags r:id="rId4"/>
            </p:custDataLst>
          </p:nvPr>
        </p:nvSpPr>
        <p:spPr>
          <a:xfrm>
            <a:off x="354410" y="3784972"/>
            <a:ext cx="1141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发生反应的化学方程式</a:t>
            </a:r>
            <a:endParaRPr lang="zh-CN" altLang="zh-CN" sz="105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en-US" altLang="zh-CN" sz="2400" u="sng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                                          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endParaRPr lang="zh-CN" altLang="zh-CN" sz="105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en-US" altLang="zh-CN" sz="2400" u="sng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                                                       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endParaRPr lang="zh-CN" altLang="zh-CN" sz="105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③</a:t>
            </a:r>
            <a:r>
              <a:rPr lang="en-US" altLang="zh-CN" sz="2400" u="sng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                                      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effectLst/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</p:txBody>
      </p:sp>
      <p:pic>
        <p:nvPicPr>
          <p:cNvPr id="163842" name="Picture 2" title="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4307" y="1700808"/>
            <a:ext cx="7263387" cy="1951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 title=""/>
          <p:cNvSpPr/>
          <p:nvPr>
            <p:custDataLst>
              <p:tags r:id="rId7"/>
            </p:custDataLst>
          </p:nvPr>
        </p:nvSpPr>
        <p:spPr>
          <a:xfrm>
            <a:off x="727299" y="4911551"/>
            <a:ext cx="47230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Br</a:t>
            </a:r>
            <a:r>
              <a:rPr lang="en-US" altLang="zh-CN" sz="24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SO</a:t>
            </a:r>
            <a:r>
              <a:rPr lang="en-US" altLang="zh-CN" sz="24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2H</a:t>
            </a:r>
            <a:r>
              <a:rPr lang="en-US" altLang="zh-CN" sz="24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spc="-8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=2HBr</a:t>
            </a: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SO</a:t>
            </a:r>
            <a:r>
              <a:rPr lang="en-US" altLang="zh-CN" sz="24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endParaRPr lang="zh-CN" altLang="en-US" sz="2400" kern="10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矩形 14" title=""/>
          <p:cNvSpPr/>
          <p:nvPr>
            <p:custDataLst>
              <p:tags r:id="rId8"/>
            </p:custDataLst>
          </p:nvPr>
        </p:nvSpPr>
        <p:spPr>
          <a:xfrm>
            <a:off x="828783" y="4354471"/>
            <a:ext cx="37260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2NaBr</a:t>
            </a: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</a:t>
            </a:r>
            <a:r>
              <a:rPr lang="en-US" altLang="zh-CN" sz="24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spc="-8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=Br</a:t>
            </a:r>
            <a:r>
              <a:rPr lang="en-US" altLang="zh-CN" sz="24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2NaCl</a:t>
            </a:r>
            <a:endParaRPr lang="zh-CN" altLang="en-US" sz="2400" kern="10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 title=""/>
          <p:cNvSpPr/>
          <p:nvPr>
            <p:custDataLst>
              <p:tags r:id="rId9"/>
            </p:custDataLst>
          </p:nvPr>
        </p:nvSpPr>
        <p:spPr>
          <a:xfrm>
            <a:off x="767408" y="5469772"/>
            <a:ext cx="34535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2HBr</a:t>
            </a: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</a:t>
            </a:r>
            <a:r>
              <a:rPr lang="en-US" altLang="zh-CN" sz="24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spc="-8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=2HCl</a:t>
            </a: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Br</a:t>
            </a:r>
            <a:r>
              <a:rPr lang="en-US" altLang="zh-CN" sz="24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endParaRPr lang="zh-CN" altLang="en-US" sz="2400" kern="10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9432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" name="矩形 2" title=""/>
          <p:cNvSpPr/>
          <p:nvPr>
            <p:custDataLst>
              <p:tags r:id="rId3"/>
            </p:custDataLst>
          </p:nvPr>
        </p:nvSpPr>
        <p:spPr>
          <a:xfrm>
            <a:off x="443372" y="785753"/>
            <a:ext cx="11305256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b="1" kern="100">
                <a:latin typeface="+mn-ea"/>
                <a:cs typeface="Courier New" panose="02070309020205020404" pitchFamily="49" charset="0"/>
              </a:rPr>
              <a:t>3</a:t>
            </a:r>
            <a:r>
              <a:rPr lang="en-US" altLang="zh-CN" sz="2400" b="1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r>
              <a:rPr lang="zh-CN" altLang="zh-CN" sz="2400" b="1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海带中提取碘</a:t>
            </a:r>
            <a:endParaRPr lang="zh-CN" altLang="zh-CN" sz="105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工艺流程</a:t>
            </a:r>
            <a:endParaRPr lang="zh-CN" altLang="zh-CN" sz="1050" kern="100">
              <a:effectLst/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</p:txBody>
      </p:sp>
      <p:pic>
        <p:nvPicPr>
          <p:cNvPr id="164866" name="Picture 2" title="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5484" y="2132856"/>
            <a:ext cx="7461032" cy="148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 title=""/>
          <p:cNvSpPr/>
          <p:nvPr>
            <p:custDataLst>
              <p:tags r:id="rId6"/>
            </p:custDataLst>
          </p:nvPr>
        </p:nvSpPr>
        <p:spPr>
          <a:xfrm>
            <a:off x="443372" y="3932039"/>
            <a:ext cx="11305256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发生反应的离子方程式：</a:t>
            </a:r>
            <a:r>
              <a:rPr lang="en-US" altLang="zh-CN" sz="2400" u="sng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                                   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effectLst/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 title=""/>
          <p:cNvSpPr/>
          <p:nvPr>
            <p:custDataLst>
              <p:tags r:id="rId7"/>
            </p:custDataLst>
          </p:nvPr>
        </p:nvSpPr>
        <p:spPr>
          <a:xfrm>
            <a:off x="4295800" y="3966171"/>
            <a:ext cx="30078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</a:t>
            </a:r>
            <a:r>
              <a:rPr lang="en-US" altLang="zh-CN" sz="24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2I</a:t>
            </a:r>
            <a:r>
              <a:rPr lang="zh-CN" altLang="zh-CN" sz="24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8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=I</a:t>
            </a:r>
            <a:r>
              <a:rPr lang="en-US" altLang="zh-CN" sz="24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2Cl</a:t>
            </a:r>
            <a:r>
              <a:rPr lang="zh-CN" altLang="zh-CN" sz="24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endParaRPr lang="zh-CN" alt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7810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矩形 1" title="">
            <a:extLst>
              <a:ext uri="{FF2B5EF4-FFF2-40B4-BE49-F238E27FC236}">
                <a16:creationId xmlns:a16="http://schemas.microsoft.com/office/drawing/2014/main" xmlns="" id="{318CE0B2-849C-2B4D-B715-7B2A33B87A7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57813" y="1385578"/>
            <a:ext cx="110763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海水提溴两次使用氯气的目的是富集溴元素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2.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海带提碘过程，在蒸发皿中灼烧后再溶解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3.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在实验室做海带提碘的实验时可用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SO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酸化后，用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氧化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I</a:t>
            </a:r>
            <a:r>
              <a:rPr lang="zh-CN" altLang="zh-CN" sz="2400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，离子方程式为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2I</a:t>
            </a:r>
            <a:r>
              <a:rPr lang="zh-CN" altLang="zh-CN" sz="2400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spc="-8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=I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2OH</a:t>
            </a:r>
            <a:r>
              <a:rPr lang="zh-CN" altLang="zh-CN" sz="2400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>
              <a:effectLst/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 title="">
            <a:extLst>
              <a:ext uri="{FF2B5EF4-FFF2-40B4-BE49-F238E27FC236}">
                <a16:creationId xmlns:a16="http://schemas.microsoft.com/office/drawing/2014/main" xmlns="" id="{DBFDB294-2283-C943-BA5D-C52A1673A2AA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791612" y="1410592"/>
            <a:ext cx="550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3600" b="1" kern="10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600" b="1" kern="10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 3" title="">
            <a:extLst>
              <a:ext uri="{FF2B5EF4-FFF2-40B4-BE49-F238E27FC236}">
                <a16:creationId xmlns:a16="http://schemas.microsoft.com/office/drawing/2014/main" xmlns="" id="{8CA795CB-D9A7-FA40-91B1-820BCE512DF7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463024" y="1927182"/>
            <a:ext cx="550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3600" b="1" kern="10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4" title="">
            <a:extLst>
              <a:ext uri="{FF2B5EF4-FFF2-40B4-BE49-F238E27FC236}">
                <a16:creationId xmlns:a16="http://schemas.microsoft.com/office/drawing/2014/main" xmlns="" id="{DBFDB294-2283-C943-BA5D-C52A1673A2AA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978292" y="3041300"/>
            <a:ext cx="550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3600" b="1" kern="10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96" title=""/>
          <p:cNvSpPr/>
          <p:nvPr>
            <p:custDataLst>
              <p:tags r:id="rId7"/>
            </p:custDataLst>
          </p:nvPr>
        </p:nvSpPr>
        <p:spPr>
          <a:xfrm>
            <a:off x="4346414" y="833692"/>
            <a:ext cx="3096344" cy="584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5pPr>
          </a:lstStyle>
          <a:p>
            <a:pPr marL="0" lvl="0" indent="0" algn="ctr"/>
            <a:r>
              <a:rPr lang="zh-CN" altLang="en-US" sz="3200" b="1">
                <a:solidFill>
                  <a:srgbClr val="17ABD9"/>
                </a:solidFill>
                <a:latin typeface="微软雅黑" pitchFamily="34" charset="-122"/>
                <a:ea typeface="微软雅黑" panose="020b0503020204020204" pitchFamily="34" charset="-122"/>
              </a:rPr>
              <a:t>易</a:t>
            </a:r>
            <a:r>
              <a:rPr lang="zh-CN" altLang="en-US" sz="3200" b="1" smtClean="0">
                <a:solidFill>
                  <a:srgbClr val="17ABD9"/>
                </a:solidFill>
                <a:latin typeface="微软雅黑" pitchFamily="34" charset="-122"/>
                <a:ea typeface="微软雅黑" panose="020b0503020204020204" pitchFamily="34" charset="-122"/>
              </a:rPr>
              <a:t>错</a:t>
            </a:r>
            <a:r>
              <a:rPr lang="zh-CN" altLang="en-US" sz="3200" b="1">
                <a:solidFill>
                  <a:srgbClr val="17ABD9"/>
                </a:solidFill>
                <a:latin typeface="微软雅黑" pitchFamily="34" charset="-122"/>
                <a:ea typeface="微软雅黑" panose="020b0503020204020204" pitchFamily="34" charset="-122"/>
              </a:rPr>
              <a:t>辨析</a:t>
            </a:r>
            <a:endParaRPr lang="en-US" altLang="zh-CN" sz="3200" b="1">
              <a:solidFill>
                <a:srgbClr val="17ABD9"/>
              </a:solidFill>
              <a:latin typeface="微软雅黑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992031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1" name="文本框 10" title="">
            <a:extLst>
              <a:ext uri="{FF2B5EF4-FFF2-40B4-BE49-F238E27FC236}">
                <a16:creationId xmlns:a16="http://schemas.microsoft.com/office/drawing/2014/main" xmlns="" id="{1639F706-5A08-E441-9E43-476613981402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90000" y="1359430"/>
            <a:ext cx="11042872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</a:rPr>
              <a:t>1.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用灼烧法证明海带中含有碘元素，各步骤选用的实验用品不必都用到的是</a:t>
            </a:r>
            <a:endParaRPr lang="zh-CN" altLang="zh-CN" sz="1050" kern="100">
              <a:effectLst/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文本框 5" title="">
            <a:extLst>
              <a:ext uri="{FF2B5EF4-FFF2-40B4-BE49-F238E27FC236}">
                <a16:creationId xmlns:a16="http://schemas.microsoft.com/office/drawing/2014/main" xmlns="" id="{1639F706-5A08-E441-9E43-476613981402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90000" y="933004"/>
            <a:ext cx="1139463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600" b="1" kern="100">
                <a:solidFill>
                  <a:srgbClr val="BC5D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一、溴、碘单质提取中的仪器、装置及操作判断</a:t>
            </a:r>
          </a:p>
        </p:txBody>
      </p:sp>
      <p:graphicFrame>
        <p:nvGraphicFramePr>
          <p:cNvPr id="17" name="表格 16" title="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746838255"/>
              </p:ext>
            </p:extLst>
          </p:nvPr>
        </p:nvGraphicFramePr>
        <p:xfrm>
          <a:off x="551383" y="1936511"/>
          <a:ext cx="10912677" cy="3600000"/>
        </p:xfrm>
        <a:graphic>
          <a:graphicData uri="http://schemas.openxmlformats.org/drawingml/2006/table">
            <a:tbl>
              <a:tblPr/>
              <a:tblGrid>
                <a:gridCol w="14672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273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180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2000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选项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itchFamily="2" charset="-122"/>
                        <a:cs typeface="Courier New" panose="02070309020205020404" pitchFamily="49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实验步骤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itchFamily="2" charset="-122"/>
                        <a:cs typeface="Courier New" panose="02070309020205020404" pitchFamily="49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实验用品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itchFamily="2" charset="-122"/>
                        <a:cs typeface="Courier New" panose="02070309020205020404" pitchFamily="49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2000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A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itchFamily="2" charset="-122"/>
                        <a:cs typeface="Courier New" panose="02070309020205020404" pitchFamily="49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步骤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：将海带灼烧灰化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itchFamily="2" charset="-122"/>
                        <a:cs typeface="Courier New" panose="02070309020205020404" pitchFamily="49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itchFamily="2" charset="-122"/>
                        <a:cs typeface="Courier New" panose="02070309020205020404" pitchFamily="49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000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B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itchFamily="2" charset="-122"/>
                        <a:cs typeface="Courier New" panose="02070309020205020404" pitchFamily="49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步骤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：将海带灰溶解、过滤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itchFamily="2" charset="-122"/>
                        <a:cs typeface="Courier New" panose="02070309020205020404" pitchFamily="49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itchFamily="2" charset="-122"/>
                        <a:cs typeface="Courier New" panose="02070309020205020404" pitchFamily="49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000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itchFamily="2" charset="-122"/>
                        <a:cs typeface="Courier New" panose="02070309020205020404" pitchFamily="49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步骤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：氧化滤液中的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zh-CN" sz="2400" kern="100" baseline="30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－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itchFamily="2" charset="-122"/>
                        <a:cs typeface="Courier New" panose="02070309020205020404" pitchFamily="49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itchFamily="2" charset="-122"/>
                        <a:cs typeface="Courier New" panose="02070309020205020404" pitchFamily="49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2000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D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itchFamily="2" charset="-122"/>
                        <a:cs typeface="Courier New" panose="02070309020205020404" pitchFamily="49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步骤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4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：检验碘元素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itchFamily="2" charset="-122"/>
                        <a:cs typeface="Courier New" panose="02070309020205020404" pitchFamily="49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itchFamily="2" charset="-122"/>
                        <a:cs typeface="Courier New" panose="02070309020205020404" pitchFamily="49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165890" name="Picture 2" title="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94390" y="2709502"/>
            <a:ext cx="1743195" cy="61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891" name="Picture 3" title="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35593" y="3451798"/>
            <a:ext cx="1660789" cy="58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892" name="Picture 4" title="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04312" y="4117617"/>
            <a:ext cx="1509808" cy="668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893" name="Picture 5" title="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27699" y="4816431"/>
            <a:ext cx="1660789" cy="671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9" title=""/>
          <p:cNvSpPr txBox="1"/>
          <p:nvPr>
            <p:custDataLst>
              <p:tags r:id="rId14"/>
            </p:custDataLst>
          </p:nvPr>
        </p:nvSpPr>
        <p:spPr>
          <a:xfrm>
            <a:off x="944149" y="4073849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grpSp>
        <p:nvGrpSpPr>
          <p:cNvPr id="16" name="组合 15" title="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>
            <p:custDataLst>
              <p:tags r:id="rId15"/>
            </p:custDataLst>
          </p:nvPr>
        </p:nvGrpSpPr>
        <p:grpSpPr>
          <a:xfrm>
            <a:off x="516000" y="5661248"/>
            <a:ext cx="6876144" cy="936105"/>
            <a:chOff x="792914" y="3925222"/>
            <a:chExt cx="6876144" cy="936105"/>
          </a:xfrm>
        </p:grpSpPr>
        <p:sp>
          <p:nvSpPr>
            <p:cNvPr id="19" name="圆角矩形 18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92914" y="4038113"/>
              <a:ext cx="6876144" cy="823214"/>
            </a:xfrm>
            <a:prstGeom prst="roundRect">
              <a:avLst>
                <a:gd name="adj" fmla="val 14163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0" name="矩形 19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>
              <p:custDataLst>
                <p:tags r:id="rId18"/>
              </p:custDataLst>
            </p:nvPr>
          </p:nvSpPr>
          <p:spPr>
            <a:xfrm>
              <a:off x="1095332" y="3925222"/>
              <a:ext cx="583768" cy="216027"/>
            </a:xfrm>
            <a:custGeom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22" name="矩形 21" title=""/>
          <p:cNvSpPr/>
          <p:nvPr>
            <p:custDataLst>
              <p:tags r:id="rId19"/>
            </p:custDataLst>
          </p:nvPr>
        </p:nvSpPr>
        <p:spPr>
          <a:xfrm>
            <a:off x="770937" y="5923028"/>
            <a:ext cx="61171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氧化滤液中的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I</a:t>
            </a:r>
            <a:r>
              <a:rPr lang="zh-CN" altLang="zh-CN" sz="2400" kern="100" baseline="300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用不到容量瓶，故选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effectLst/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</p:txBody>
      </p:sp>
      <p:sp>
        <p:nvSpPr>
          <p:cNvPr id="23" name="文本框 96" title=""/>
          <p:cNvSpPr/>
          <p:nvPr>
            <p:custDataLst>
              <p:tags r:id="rId20"/>
            </p:custDataLst>
          </p:nvPr>
        </p:nvSpPr>
        <p:spPr>
          <a:xfrm>
            <a:off x="3813941" y="266225"/>
            <a:ext cx="3096344" cy="584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5pPr>
          </a:lstStyle>
          <a:p>
            <a:pPr marL="0" lvl="0" indent="0" algn="ctr"/>
            <a:r>
              <a:rPr lang="zh-CN" altLang="en-US" sz="3200" b="1" smtClean="0">
                <a:solidFill>
                  <a:srgbClr val="17ABD9"/>
                </a:solidFill>
                <a:latin typeface="微软雅黑" pitchFamily="34" charset="-122"/>
                <a:ea typeface="微软雅黑" panose="020b0503020204020204" pitchFamily="34" charset="-122"/>
              </a:rPr>
              <a:t>专项</a:t>
            </a:r>
            <a:r>
              <a:rPr lang="zh-CN" altLang="en-US" sz="3200" b="1">
                <a:solidFill>
                  <a:srgbClr val="17ABD9"/>
                </a:solidFill>
                <a:latin typeface="微软雅黑" pitchFamily="34" charset="-122"/>
                <a:ea typeface="微软雅黑" panose="020b0503020204020204" pitchFamily="34" charset="-122"/>
              </a:rPr>
              <a:t>突破</a:t>
            </a:r>
            <a:endParaRPr lang="en-US" altLang="zh-CN" sz="3200" b="1">
              <a:solidFill>
                <a:srgbClr val="17ABD9"/>
              </a:solidFill>
              <a:latin typeface="微软雅黑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320307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1" name="文本框 10" title="">
            <a:extLst>
              <a:ext uri="{FF2B5EF4-FFF2-40B4-BE49-F238E27FC236}">
                <a16:creationId xmlns:a16="http://schemas.microsoft.com/office/drawing/2014/main" xmlns="" id="{1639F706-5A08-E441-9E43-476613981402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90000" y="804768"/>
            <a:ext cx="113226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2.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欲从含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Br</a:t>
            </a:r>
            <a:r>
              <a:rPr lang="zh-CN" altLang="zh-CN" sz="2400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的废液中提取溴单质，需经过一系列操作，实验装置及物质的性质如下：</a:t>
            </a:r>
            <a:endParaRPr lang="zh-CN" altLang="zh-CN" sz="1050" kern="100">
              <a:effectLst/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</p:txBody>
      </p:sp>
      <p:pic>
        <p:nvPicPr>
          <p:cNvPr id="171010" name="Picture 2" title="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1384" y="1683115"/>
            <a:ext cx="5095985" cy="1889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011" name="Picture 3" title="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95441" y="1556557"/>
            <a:ext cx="5095985" cy="2143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表格 7" title=""/>
          <p:cNvGraphicFramePr>
            <a:graphicFrameLocks noGrp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906711056"/>
              </p:ext>
            </p:extLst>
          </p:nvPr>
        </p:nvGraphicFramePr>
        <p:xfrm>
          <a:off x="551384" y="4005064"/>
          <a:ext cx="10945216" cy="1944000"/>
        </p:xfrm>
        <a:graphic>
          <a:graphicData uri="http://schemas.openxmlformats.org/drawingml/2006/table">
            <a:tbl>
              <a:tblPr/>
              <a:tblGrid>
                <a:gridCol w="43082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819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359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81898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4800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itchFamily="2" charset="-122"/>
                        <a:cs typeface="Courier New" panose="02070309020205020404" pitchFamily="49" charset="0"/>
                      </a:endParaRPr>
                    </a:p>
                  </a:txBody>
                  <a:tcPr marL="60435" marR="60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Br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itchFamily="2" charset="-122"/>
                        <a:cs typeface="Courier New" panose="02070309020205020404" pitchFamily="49" charset="0"/>
                      </a:endParaRPr>
                    </a:p>
                  </a:txBody>
                  <a:tcPr marL="60435" marR="60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CCl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4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itchFamily="2" charset="-122"/>
                        <a:cs typeface="Courier New" panose="02070309020205020404" pitchFamily="49" charset="0"/>
                      </a:endParaRPr>
                    </a:p>
                  </a:txBody>
                  <a:tcPr marL="60435" marR="60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正十二烷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itchFamily="2" charset="-122"/>
                        <a:cs typeface="Courier New" panose="02070309020205020404" pitchFamily="49" charset="0"/>
                      </a:endParaRPr>
                    </a:p>
                  </a:txBody>
                  <a:tcPr marL="60435" marR="60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800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密度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/(g·cm</a:t>
                      </a:r>
                      <a:r>
                        <a:rPr lang="zh-CN" sz="2400" kern="100" baseline="30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400" kern="100" baseline="30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itchFamily="2" charset="-122"/>
                        <a:cs typeface="Courier New" panose="02070309020205020404" pitchFamily="49" charset="0"/>
                      </a:endParaRPr>
                    </a:p>
                  </a:txBody>
                  <a:tcPr marL="60435" marR="60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3.12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itchFamily="2" charset="-122"/>
                        <a:cs typeface="Courier New" panose="02070309020205020404" pitchFamily="49" charset="0"/>
                      </a:endParaRPr>
                    </a:p>
                  </a:txBody>
                  <a:tcPr marL="60435" marR="60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1.59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itchFamily="2" charset="-122"/>
                        <a:cs typeface="Courier New" panose="02070309020205020404" pitchFamily="49" charset="0"/>
                      </a:endParaRPr>
                    </a:p>
                  </a:txBody>
                  <a:tcPr marL="60435" marR="60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0.753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itchFamily="2" charset="-122"/>
                        <a:cs typeface="Courier New" panose="02070309020205020404" pitchFamily="49" charset="0"/>
                      </a:endParaRPr>
                    </a:p>
                  </a:txBody>
                  <a:tcPr marL="60435" marR="60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800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沸点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/</a:t>
                      </a:r>
                      <a:r>
                        <a:rPr lang="en-US" sz="2400" kern="100"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℃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itchFamily="2" charset="-122"/>
                        <a:cs typeface="Courier New" panose="02070309020205020404" pitchFamily="49" charset="0"/>
                      </a:endParaRPr>
                    </a:p>
                  </a:txBody>
                  <a:tcPr marL="60435" marR="60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58.76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itchFamily="2" charset="-122"/>
                        <a:cs typeface="Courier New" panose="02070309020205020404" pitchFamily="49" charset="0"/>
                      </a:endParaRPr>
                    </a:p>
                  </a:txBody>
                  <a:tcPr marL="60435" marR="60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76.8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itchFamily="2" charset="-122"/>
                        <a:cs typeface="Courier New" panose="02070309020205020404" pitchFamily="49" charset="0"/>
                      </a:endParaRPr>
                    </a:p>
                  </a:txBody>
                  <a:tcPr marL="60435" marR="60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215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217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itchFamily="2" charset="-122"/>
                        <a:cs typeface="Courier New" panose="02070309020205020404" pitchFamily="49" charset="0"/>
                      </a:endParaRPr>
                    </a:p>
                  </a:txBody>
                  <a:tcPr marL="60435" marR="60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8361417"/>
      </p:ext>
    </p:extLst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1" name="文本框 10" title="">
            <a:extLst>
              <a:ext uri="{FF2B5EF4-FFF2-40B4-BE49-F238E27FC236}">
                <a16:creationId xmlns:a16="http://schemas.microsoft.com/office/drawing/2014/main" xmlns="" id="{1639F706-5A08-E441-9E43-476613981402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90000" y="2781163"/>
            <a:ext cx="1132262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下列说法正确的是</a:t>
            </a:r>
            <a:endParaRPr lang="zh-CN" altLang="zh-CN" sz="105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可用装置甲氧化废液中的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Br</a:t>
            </a:r>
            <a:r>
              <a:rPr lang="zh-CN" altLang="zh-CN" sz="2400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endParaRPr lang="zh-CN" altLang="zh-CN" sz="105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装置乙中选用正十二烷而不用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CCl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，是因为正十二烷的密度更小</a:t>
            </a:r>
            <a:endParaRPr lang="zh-CN" altLang="zh-CN" sz="105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用装置丙进行蒸馏，先收集正十二烷再收集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Br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endParaRPr lang="zh-CN" altLang="zh-CN" sz="105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用装置丁贮存液溴</a:t>
            </a:r>
            <a:endParaRPr lang="zh-CN" altLang="zh-CN" sz="1050" kern="100">
              <a:effectLst/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</p:txBody>
      </p:sp>
      <p:pic>
        <p:nvPicPr>
          <p:cNvPr id="171010" name="Picture 2" title="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1384" y="819254"/>
            <a:ext cx="5095985" cy="1889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011" name="Picture 3" title="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95441" y="692696"/>
            <a:ext cx="5095985" cy="2143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9" title=""/>
          <p:cNvSpPr txBox="1"/>
          <p:nvPr>
            <p:custDataLst>
              <p:tags r:id="rId8"/>
            </p:custDataLst>
          </p:nvPr>
        </p:nvSpPr>
        <p:spPr>
          <a:xfrm>
            <a:off x="231453" y="4905248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34287110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4" name="矩形 3" title=""/>
          <p:cNvSpPr/>
          <p:nvPr>
            <p:custDataLst>
              <p:tags r:id="rId3"/>
            </p:custDataLst>
          </p:nvPr>
        </p:nvSpPr>
        <p:spPr>
          <a:xfrm>
            <a:off x="770937" y="3107070"/>
            <a:ext cx="10650126" cy="2238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装置乙中选用正十二烷而不用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CCl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，是因为正十二烷的沸点高，便于使用蒸馏法分离溶于正十二烷中的溴，用装置丙进行蒸馏，先收集到的是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Br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，故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错误；</a:t>
            </a:r>
            <a:endParaRPr lang="en-US" altLang="zh-CN" sz="2400" kern="100"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液溴的密度比水大，可以用水液封，故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正确。</a:t>
            </a:r>
            <a:endParaRPr lang="zh-CN" altLang="zh-CN" sz="1050" kern="100">
              <a:effectLst/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</p:txBody>
      </p:sp>
      <p:pic>
        <p:nvPicPr>
          <p:cNvPr id="8" name="Picture 2" title="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3513" y="1412776"/>
            <a:ext cx="4211558" cy="1561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title="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0008" y="1195492"/>
            <a:ext cx="4211558" cy="1771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96" title=""/>
          <p:cNvSpPr/>
          <p:nvPr>
            <p:custDataLst>
              <p:tags r:id="rId8"/>
            </p:custDataLst>
          </p:nvPr>
        </p:nvSpPr>
        <p:spPr>
          <a:xfrm>
            <a:off x="479376" y="332656"/>
            <a:ext cx="1401224" cy="584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5pPr>
          </a:lstStyle>
          <a:p>
            <a:pPr marL="0" lvl="0" indent="0" algn="ctr"/>
            <a:r>
              <a:rPr lang="zh-CN" altLang="en-US" sz="3200" b="1">
                <a:solidFill>
                  <a:srgbClr val="17ABD9"/>
                </a:solidFill>
                <a:latin typeface="微软雅黑" pitchFamily="34" charset="-122"/>
                <a:ea typeface="微软雅黑" panose="020b0503020204020204" pitchFamily="34" charset="-122"/>
              </a:rPr>
              <a:t>解析</a:t>
            </a:r>
            <a:endParaRPr lang="en-US" altLang="zh-CN" sz="3200" b="1">
              <a:solidFill>
                <a:srgbClr val="17ABD9"/>
              </a:solidFill>
              <a:latin typeface="微软雅黑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082100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1" name="文本框 10" title="">
            <a:extLst>
              <a:ext uri="{FF2B5EF4-FFF2-40B4-BE49-F238E27FC236}">
                <a16:creationId xmlns:a16="http://schemas.microsoft.com/office/drawing/2014/main" xmlns="" id="{1639F706-5A08-E441-9E43-476613981402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90000" y="937216"/>
            <a:ext cx="11042872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3.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从淡化海水中提取溴的流程如下：</a:t>
            </a:r>
            <a:endParaRPr lang="zh-CN" altLang="zh-CN" sz="1050" kern="100">
              <a:effectLst/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文本框 5" title="">
            <a:extLst>
              <a:ext uri="{FF2B5EF4-FFF2-40B4-BE49-F238E27FC236}">
                <a16:creationId xmlns:a16="http://schemas.microsoft.com/office/drawing/2014/main" xmlns="" id="{1639F706-5A08-E441-9E43-476613981402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90000" y="404664"/>
            <a:ext cx="1139463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600" b="1" kern="100">
                <a:solidFill>
                  <a:srgbClr val="BC5D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二、提取溴、碘的流程分析</a:t>
            </a:r>
          </a:p>
        </p:txBody>
      </p:sp>
      <p:pic>
        <p:nvPicPr>
          <p:cNvPr id="172034" name="Picture 2" title="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39379" y="1459209"/>
            <a:ext cx="6513243" cy="2178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文本框 18" title="">
            <a:extLst>
              <a:ext uri="{FF2B5EF4-FFF2-40B4-BE49-F238E27FC236}">
                <a16:creationId xmlns:a16="http://schemas.microsoft.com/office/drawing/2014/main" xmlns="" id="{1639F706-5A08-E441-9E43-476613981402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390000" y="3663022"/>
            <a:ext cx="1104287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下列有关说法不正确的是</a:t>
            </a:r>
            <a:endParaRPr lang="zh-CN" altLang="zh-CN" sz="105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A.X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试剂可用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SO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饱和溶液</a:t>
            </a:r>
            <a:endParaRPr lang="zh-CN" altLang="zh-CN" sz="105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步骤</a:t>
            </a:r>
            <a:r>
              <a:rPr lang="en-US" altLang="zh-CN" sz="24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Ⅲ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的离子反应：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2Br</a:t>
            </a:r>
            <a:r>
              <a:rPr lang="zh-CN" altLang="zh-CN" sz="2400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spc="-8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=2Cl</a:t>
            </a:r>
            <a:r>
              <a:rPr lang="zh-CN" altLang="zh-CN" sz="2400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Br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endParaRPr lang="zh-CN" altLang="zh-CN" sz="105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工业上每获得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 mol Br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，需要消耗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44.8 L</a:t>
            </a:r>
            <a:endParaRPr lang="zh-CN" altLang="zh-CN" sz="105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步骤</a:t>
            </a:r>
            <a:r>
              <a:rPr lang="en-US" altLang="zh-CN" sz="24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Ⅳ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包含萃取、分液和蒸馏</a:t>
            </a:r>
            <a:endParaRPr lang="zh-CN" altLang="zh-CN" sz="1050" kern="100">
              <a:effectLst/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</p:txBody>
      </p:sp>
      <p:sp>
        <p:nvSpPr>
          <p:cNvPr id="18" name="TextBox 9" title=""/>
          <p:cNvSpPr txBox="1"/>
          <p:nvPr>
            <p:custDataLst>
              <p:tags r:id="rId8"/>
            </p:custDataLst>
          </p:nvPr>
        </p:nvSpPr>
        <p:spPr>
          <a:xfrm>
            <a:off x="242086" y="5237410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40961182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文本框 1" title="">
            <a:extLst>
              <a:ext uri="{FF2B5EF4-FFF2-40B4-BE49-F238E27FC236}">
                <a16:creationId xmlns:a16="http://schemas.microsoft.com/office/drawing/2014/main" xmlns="" id="{C267AA83-D616-ED4E-81C0-545EB4398E09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51384" y="3212976"/>
            <a:ext cx="10729192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zh-CN" sz="6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anose="020b0503020204020204" pitchFamily="34" charset="-122"/>
              </a:rPr>
              <a:t>卤素单质的</a:t>
            </a:r>
            <a:r>
              <a:rPr lang="zh-CN" altLang="zh-CN" sz="60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anose="020b0503020204020204" pitchFamily="34" charset="-122"/>
              </a:rPr>
              <a:t>性质及</a:t>
            </a:r>
            <a:r>
              <a:rPr lang="en-US" altLang="zh-CN" sz="6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6000" b="1" baseline="30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anose="020b0503020204020204" pitchFamily="34" charset="-122"/>
              </a:rPr>
              <a:t>－</a:t>
            </a:r>
            <a:r>
              <a:rPr lang="zh-CN" altLang="zh-CN" sz="6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anose="020b0503020204020204" pitchFamily="34" charset="-122"/>
              </a:rPr>
              <a:t>的检验</a:t>
            </a:r>
          </a:p>
        </p:txBody>
      </p:sp>
      <p:sp>
        <p:nvSpPr>
          <p:cNvPr id="10" name="文本框 96" title=""/>
          <p:cNvSpPr/>
          <p:nvPr>
            <p:custDataLst>
              <p:tags r:id="rId4"/>
            </p:custDataLst>
          </p:nvPr>
        </p:nvSpPr>
        <p:spPr>
          <a:xfrm>
            <a:off x="4223792" y="1412776"/>
            <a:ext cx="3096344" cy="76944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5pPr>
          </a:lstStyle>
          <a:p>
            <a:pPr marL="0" lvl="0" indent="0" algn="ctr"/>
            <a:r>
              <a:rPr lang="zh-CN" altLang="en-US" sz="4400" b="1" smtClean="0">
                <a:solidFill>
                  <a:srgbClr val="17ABD9"/>
                </a:solidFill>
                <a:latin typeface="微软雅黑" pitchFamily="34" charset="-122"/>
                <a:ea typeface="微软雅黑" panose="020b0503020204020204" pitchFamily="34" charset="-122"/>
              </a:rPr>
              <a:t>考点一</a:t>
            </a:r>
            <a:endParaRPr lang="en-US" altLang="zh-CN" sz="4400" b="1">
              <a:solidFill>
                <a:srgbClr val="17ABD9"/>
              </a:solidFill>
              <a:latin typeface="微软雅黑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77658505"/>
      </p:ext>
    </p:extLst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4" name="矩形 3" title=""/>
          <p:cNvSpPr/>
          <p:nvPr>
            <p:custDataLst>
              <p:tags r:id="rId3"/>
            </p:custDataLst>
          </p:nvPr>
        </p:nvSpPr>
        <p:spPr>
          <a:xfrm>
            <a:off x="770937" y="2339002"/>
            <a:ext cx="1065012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Na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SO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与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Br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发生反应的化学方程式为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Na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SO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Br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spc="-8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=Na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SO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2HBr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，可用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Na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SO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饱和溶液吸收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Br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正确；</a:t>
            </a:r>
            <a:endParaRPr lang="en-US" altLang="zh-CN" sz="2400" kern="100"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步骤</a:t>
            </a:r>
            <a:r>
              <a:rPr lang="en-US" altLang="zh-CN" sz="2400" kern="100">
                <a:latin typeface="宋体" panose="02010600030101010101" pitchFamily="2" charset="-122"/>
                <a:ea typeface="宋体" pitchFamily="2" charset="-122"/>
                <a:cs typeface="Times New Roman" panose="02020603050405020304" pitchFamily="18" charset="0"/>
              </a:rPr>
              <a:t>Ⅲ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根据氯的非金属性比溴的强，利用置换反应制取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Br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正确；</a:t>
            </a:r>
            <a:endParaRPr lang="en-US" altLang="zh-CN" sz="2400" kern="100"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步骤</a:t>
            </a:r>
            <a:r>
              <a:rPr lang="en-US" altLang="zh-CN" sz="2400" kern="100">
                <a:latin typeface="宋体" panose="02010600030101010101" pitchFamily="2" charset="-122"/>
                <a:ea typeface="宋体" pitchFamily="2" charset="-122"/>
                <a:cs typeface="Times New Roman" panose="02020603050405020304" pitchFamily="18" charset="0"/>
              </a:rPr>
              <a:t>Ⅰ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和步骤</a:t>
            </a:r>
            <a:r>
              <a:rPr lang="en-US" altLang="zh-CN" sz="2400" kern="100">
                <a:latin typeface="宋体" panose="02010600030101010101" pitchFamily="2" charset="-122"/>
                <a:ea typeface="宋体" pitchFamily="2" charset="-122"/>
                <a:cs typeface="Times New Roman" panose="02020603050405020304" pitchFamily="18" charset="0"/>
              </a:rPr>
              <a:t>Ⅲ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均用到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Cl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，故制取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1 mol Br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消耗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 mol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氯气，但未标明氯气所处的温度和压强，无法计算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Cl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的体积，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错误；</a:t>
            </a:r>
            <a:endParaRPr lang="en-US" altLang="zh-CN" sz="2400" kern="100"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从浓溴水中提取溴，可利用有机溶剂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如苯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萃取溴，然后分液得到溴的有机溶液，再经蒸馏可得纯净的溴，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正确。</a:t>
            </a:r>
            <a:endParaRPr lang="zh-CN" altLang="zh-CN" sz="1050" kern="100">
              <a:effectLst/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</p:txBody>
      </p:sp>
      <p:pic>
        <p:nvPicPr>
          <p:cNvPr id="7" name="Picture 2" title="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5435" y="476672"/>
            <a:ext cx="5921130" cy="1980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96" title=""/>
          <p:cNvSpPr/>
          <p:nvPr>
            <p:custDataLst>
              <p:tags r:id="rId6"/>
            </p:custDataLst>
          </p:nvPr>
        </p:nvSpPr>
        <p:spPr>
          <a:xfrm>
            <a:off x="479376" y="332656"/>
            <a:ext cx="1401224" cy="584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5pPr>
          </a:lstStyle>
          <a:p>
            <a:pPr marL="0" lvl="0" indent="0" algn="ctr"/>
            <a:r>
              <a:rPr lang="zh-CN" altLang="en-US" sz="3200" b="1">
                <a:solidFill>
                  <a:srgbClr val="17ABD9"/>
                </a:solidFill>
                <a:latin typeface="微软雅黑" pitchFamily="34" charset="-122"/>
                <a:ea typeface="微软雅黑" panose="020b0503020204020204" pitchFamily="34" charset="-122"/>
              </a:rPr>
              <a:t>解析</a:t>
            </a:r>
            <a:endParaRPr lang="en-US" altLang="zh-CN" sz="3200" b="1">
              <a:solidFill>
                <a:srgbClr val="17ABD9"/>
              </a:solidFill>
              <a:latin typeface="微软雅黑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693503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1" name="文本框 10" title="">
            <a:extLst>
              <a:ext uri="{FF2B5EF4-FFF2-40B4-BE49-F238E27FC236}">
                <a16:creationId xmlns:a16="http://schemas.microsoft.com/office/drawing/2014/main" xmlns="" id="{1639F706-5A08-E441-9E43-476613981402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90000" y="260648"/>
            <a:ext cx="11042872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4.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为了从海带浸取液中提取碘，某同学设计了如图实验方案，解答下列问题：</a:t>
            </a:r>
            <a:endParaRPr lang="zh-CN" altLang="zh-CN" sz="1050" kern="100">
              <a:effectLst/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</p:txBody>
      </p:sp>
      <p:sp>
        <p:nvSpPr>
          <p:cNvPr id="19" name="文本框 18" title="">
            <a:extLst>
              <a:ext uri="{FF2B5EF4-FFF2-40B4-BE49-F238E27FC236}">
                <a16:creationId xmlns:a16="http://schemas.microsoft.com/office/drawing/2014/main" xmlns="" id="{1639F706-5A08-E441-9E43-476613981402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90000" y="4077072"/>
            <a:ext cx="110428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</a:t>
            </a:r>
            <a:r>
              <a:rPr lang="en-US" altLang="zh-CN" sz="24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中反应的离子方程式：</a:t>
            </a:r>
            <a:r>
              <a:rPr lang="zh-CN" altLang="zh-CN" sz="2400" kern="10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altLang="zh-CN" sz="2400" kern="10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____________________________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effectLst/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</p:txBody>
      </p:sp>
      <p:pic>
        <p:nvPicPr>
          <p:cNvPr id="173058" name="Picture 2" title="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04622" y="1114989"/>
            <a:ext cx="6782756" cy="2807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7" title="">
            <a:extLst>
              <a:ext uri="{FF2B5EF4-FFF2-40B4-BE49-F238E27FC236}">
                <a16:creationId xmlns:a16="http://schemas.microsoft.com/office/drawing/2014/main" xmlns="" id="{1639F706-5A08-E441-9E43-476613981402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390000" y="4693245"/>
            <a:ext cx="11042872" cy="1131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en-US" altLang="zh-CN" sz="24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中分液时含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I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CCl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溶液从分液漏斗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________(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填</a:t>
            </a:r>
            <a:r>
              <a:rPr lang="en-US" altLang="zh-CN" sz="24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上口倒出</a:t>
            </a:r>
            <a:r>
              <a:rPr lang="en-US" altLang="zh-CN" sz="24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或</a:t>
            </a:r>
            <a:r>
              <a:rPr lang="en-US" altLang="zh-CN" sz="24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下口放出</a:t>
            </a:r>
            <a:r>
              <a:rPr lang="en-US" altLang="zh-CN" sz="24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effectLst/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 title=""/>
          <p:cNvSpPr/>
          <p:nvPr>
            <p:custDataLst>
              <p:tags r:id="rId8"/>
            </p:custDataLst>
          </p:nvPr>
        </p:nvSpPr>
        <p:spPr>
          <a:xfrm>
            <a:off x="4367808" y="4098338"/>
            <a:ext cx="42085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2I</a:t>
            </a:r>
            <a:r>
              <a:rPr lang="zh-CN" altLang="zh-CN" sz="24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2H</a:t>
            </a:r>
            <a:r>
              <a:rPr lang="zh-CN" altLang="zh-CN" sz="24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H</a:t>
            </a:r>
            <a:r>
              <a:rPr lang="en-US" altLang="zh-CN" sz="24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O</a:t>
            </a:r>
            <a:r>
              <a:rPr lang="en-US" altLang="zh-CN" sz="24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sz="2400" kern="100" spc="-8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==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=I</a:t>
            </a:r>
            <a:r>
              <a:rPr lang="en-US" altLang="zh-CN" sz="24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2H</a:t>
            </a:r>
            <a:r>
              <a:rPr lang="en-US" altLang="zh-CN" sz="24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O</a:t>
            </a:r>
            <a:endParaRPr lang="zh-CN" altLang="en-US"/>
          </a:p>
        </p:txBody>
      </p:sp>
      <p:sp>
        <p:nvSpPr>
          <p:cNvPr id="12" name="矩形 11" title=""/>
          <p:cNvSpPr/>
          <p:nvPr>
            <p:custDataLst>
              <p:tags r:id="rId9"/>
            </p:custDataLst>
          </p:nvPr>
        </p:nvSpPr>
        <p:spPr>
          <a:xfrm>
            <a:off x="6023992" y="4787251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下口放出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79382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9" name="文本框 18" title="">
            <a:extLst>
              <a:ext uri="{FF2B5EF4-FFF2-40B4-BE49-F238E27FC236}">
                <a16:creationId xmlns:a16="http://schemas.microsoft.com/office/drawing/2014/main" xmlns="" id="{1639F706-5A08-E441-9E43-476613981402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90000" y="3645024"/>
            <a:ext cx="1104287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(3)</a:t>
            </a:r>
            <a:r>
              <a:rPr lang="en-US" altLang="zh-CN" sz="24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③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是将富集在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CCl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中的碘单质利用化学转化重新富集在水中，称为反萃取，写出该反应的化学方程式：</a:t>
            </a:r>
            <a:r>
              <a:rPr lang="zh-CN" altLang="zh-CN" sz="2400" kern="10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altLang="zh-CN" sz="2400" kern="10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_____________________________________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(4)</a:t>
            </a:r>
            <a:r>
              <a:rPr lang="en-US" altLang="zh-CN" sz="24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④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中反应的离子方程式：</a:t>
            </a:r>
            <a:r>
              <a:rPr lang="zh-CN" altLang="zh-CN" sz="2400" kern="10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altLang="zh-CN" sz="2400" kern="10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______________________________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(5)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操作</a:t>
            </a:r>
            <a:r>
              <a:rPr lang="en-US" altLang="zh-CN" sz="24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⑤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的名称为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effectLst/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</p:txBody>
      </p:sp>
      <p:pic>
        <p:nvPicPr>
          <p:cNvPr id="173058" name="Picture 2" title="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2929" y="804779"/>
            <a:ext cx="6166142" cy="255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 title=""/>
          <p:cNvSpPr/>
          <p:nvPr>
            <p:custDataLst>
              <p:tags r:id="rId7"/>
            </p:custDataLst>
          </p:nvPr>
        </p:nvSpPr>
        <p:spPr>
          <a:xfrm>
            <a:off x="4007768" y="4221088"/>
            <a:ext cx="50292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3I</a:t>
            </a:r>
            <a:r>
              <a:rPr lang="en-US" altLang="zh-CN" sz="24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6NaOH</a:t>
            </a:r>
            <a:r>
              <a:rPr lang="en-US" altLang="zh-CN" sz="2400" kern="100" spc="-8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==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=5NaI</a:t>
            </a: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NaIO</a:t>
            </a:r>
            <a:r>
              <a:rPr lang="en-US" altLang="zh-CN" sz="24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3H</a:t>
            </a:r>
            <a:r>
              <a:rPr lang="en-US" altLang="zh-CN" sz="24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O</a:t>
            </a:r>
            <a:endParaRPr lang="zh-CN" altLang="en-US"/>
          </a:p>
        </p:txBody>
      </p:sp>
      <p:graphicFrame>
        <p:nvGraphicFramePr>
          <p:cNvPr id="4" name="对象 3" title="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1901709305"/>
              </p:ext>
            </p:extLst>
          </p:nvPr>
        </p:nvGraphicFramePr>
        <p:xfrm>
          <a:off x="4439816" y="4748437"/>
          <a:ext cx="4752975" cy="62071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4" name="文档" r:id="rId9" imgW="4753374" imgH="620140" progId="Word.Document.12">
                  <p:embed/>
                </p:oleObj>
              </mc:Choice>
              <mc:Fallback>
                <p:oleObj name="文档" r:id="rId9" imgW="4753374" imgH="62014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439816" y="4748437"/>
                        <a:ext cx="4752975" cy="620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 title=""/>
          <p:cNvSpPr/>
          <p:nvPr>
            <p:custDataLst>
              <p:tags r:id="rId11"/>
            </p:custDataLst>
          </p:nvPr>
        </p:nvSpPr>
        <p:spPr>
          <a:xfrm>
            <a:off x="3207549" y="5369150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过滤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2067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3" name="文本框 12" title="">
            <a:extLst>
              <a:ext uri="{FF2B5EF4-FFF2-40B4-BE49-F238E27FC236}">
                <a16:creationId xmlns:a16="http://schemas.microsoft.com/office/drawing/2014/main" xmlns="" id="{C267AA83-D616-ED4E-81C0-545EB4398E09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03512" y="2129081"/>
            <a:ext cx="7848872" cy="21236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66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anose="020b0503020204020204" pitchFamily="34" charset="-122"/>
              </a:rPr>
              <a:t>真题演练 </a:t>
            </a:r>
            <a:endParaRPr lang="en-US" altLang="zh-CN" sz="6600" b="1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66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66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anose="020b0503020204020204" pitchFamily="34" charset="-122"/>
              </a:rPr>
              <a:t>明确考向</a:t>
            </a:r>
            <a:endParaRPr lang="zh-CN" altLang="zh-CN" sz="6600" b="1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70202446"/>
      </p:ext>
    </p:extLst>
  </p:cSld>
  <p:clrMapOvr>
    <a:masterClrMapping/>
  </p:clrMapOvr>
  <p:transition/>
  <p:timing/>
</p:sld>
</file>

<file path=ppt/slides/slide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矩形 1" title="">
            <a:extLst>
              <a:ext uri="{FF2B5EF4-FFF2-40B4-BE49-F238E27FC236}">
                <a16:creationId xmlns:a16="http://schemas.microsoft.com/office/drawing/2014/main" xmlns="" id="{B9872406-72F5-594F-A16E-02C2617B58A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90000" y="1052736"/>
            <a:ext cx="11412000" cy="60783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</a:t>
            </a:r>
            <a:r>
              <a:rPr lang="en-US" altLang="zh-CN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(2</a:t>
            </a:r>
            <a:r>
              <a:rPr lang="en-US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018·</a:t>
            </a:r>
            <a:r>
              <a:rPr lang="zh-CN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江苏，</a:t>
            </a:r>
            <a:r>
              <a:rPr lang="en-US" altLang="zh-CN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5)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下列有关从海带中提取碘的实验原理和装置能达到实验目的的是</a:t>
            </a:r>
            <a:endParaRPr lang="zh-CN" altLang="zh-CN" sz="1050" kern="100">
              <a:effectLst/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</p:txBody>
      </p:sp>
      <p:pic>
        <p:nvPicPr>
          <p:cNvPr id="3" name="Picture 2" title="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8483" y="1973296"/>
            <a:ext cx="4677506" cy="213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title="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12024" y="2024484"/>
            <a:ext cx="4252278" cy="2143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 title="">
            <a:extLst>
              <a:ext uri="{FF2B5EF4-FFF2-40B4-BE49-F238E27FC236}">
                <a16:creationId xmlns:a16="http://schemas.microsoft.com/office/drawing/2014/main" xmlns="" id="{B9872406-72F5-594F-A16E-02C2617B58AB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390000" y="4077072"/>
            <a:ext cx="11412000" cy="233907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用装置甲灼烧碎海带</a:t>
            </a:r>
            <a:endParaRPr lang="zh-CN" altLang="zh-CN" sz="105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用装置乙过滤海带灰的浸泡液</a:t>
            </a:r>
            <a:endParaRPr lang="zh-CN" altLang="zh-CN" sz="105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用装置丙制备用于氧化浸泡液中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I</a:t>
            </a:r>
            <a:r>
              <a:rPr lang="zh-CN" altLang="zh-CN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endParaRPr lang="zh-CN" altLang="zh-CN" sz="105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用装置丁吸收氧化浸泡液中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I</a:t>
            </a:r>
            <a:r>
              <a:rPr lang="zh-CN" altLang="zh-CN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后的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尾气</a:t>
            </a:r>
            <a:endParaRPr lang="zh-CN" altLang="zh-CN" sz="1050" kern="100">
              <a:effectLst/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TextBox 9" title=""/>
          <p:cNvSpPr txBox="1"/>
          <p:nvPr>
            <p:custDataLst>
              <p:tags r:id="rId9"/>
            </p:custDataLst>
          </p:nvPr>
        </p:nvSpPr>
        <p:spPr>
          <a:xfrm>
            <a:off x="248698" y="4559862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18257756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2" name="Picture 2" title="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1097" y="1717265"/>
            <a:ext cx="4252278" cy="1940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title="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05310" y="1768837"/>
            <a:ext cx="3865707" cy="1948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 title=""/>
          <p:cNvSpPr/>
          <p:nvPr>
            <p:custDataLst>
              <p:tags r:id="rId7"/>
            </p:custDataLst>
          </p:nvPr>
        </p:nvSpPr>
        <p:spPr>
          <a:xfrm>
            <a:off x="685875" y="3760980"/>
            <a:ext cx="10692511" cy="16842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项，灼烧碎海带应在坩埚中进行，不能用烧杯，装置甲不能达到实验目的；</a:t>
            </a:r>
            <a:endParaRPr lang="en-US" altLang="zh-CN" sz="2400" kern="100"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项，用浓盐酸和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MnO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制取氯气需要加热，装置丙不能达到实验目的；</a:t>
            </a:r>
            <a:endParaRPr lang="en-US" altLang="zh-CN" sz="2400" kern="100"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项，吸收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Cl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应用</a:t>
            </a:r>
            <a:r>
              <a:rPr lang="en-US" altLang="zh-CN" sz="2400" kern="100" err="1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溶液，装置丁不能达到实验目的。</a:t>
            </a:r>
            <a:endParaRPr lang="zh-CN" altLang="zh-CN" sz="1050" kern="100">
              <a:effectLst/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文本框 96" title=""/>
          <p:cNvSpPr/>
          <p:nvPr>
            <p:custDataLst>
              <p:tags r:id="rId8"/>
            </p:custDataLst>
          </p:nvPr>
        </p:nvSpPr>
        <p:spPr>
          <a:xfrm>
            <a:off x="695351" y="818129"/>
            <a:ext cx="1401224" cy="584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5pPr>
          </a:lstStyle>
          <a:p>
            <a:pPr marL="0" lvl="0" indent="0" algn="ctr"/>
            <a:r>
              <a:rPr lang="zh-CN" altLang="en-US" sz="3200" b="1">
                <a:solidFill>
                  <a:srgbClr val="17ABD9"/>
                </a:solidFill>
                <a:latin typeface="微软雅黑" pitchFamily="34" charset="-122"/>
                <a:ea typeface="微软雅黑" panose="020b0503020204020204" pitchFamily="34" charset="-122"/>
              </a:rPr>
              <a:t>解析</a:t>
            </a:r>
            <a:endParaRPr lang="en-US" altLang="zh-CN" sz="3200" b="1">
              <a:solidFill>
                <a:srgbClr val="17ABD9"/>
              </a:solidFill>
              <a:latin typeface="微软雅黑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927500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矩形 1" title="">
            <a:extLst>
              <a:ext uri="{FF2B5EF4-FFF2-40B4-BE49-F238E27FC236}">
                <a16:creationId xmlns:a16="http://schemas.microsoft.com/office/drawing/2014/main" xmlns="" id="{3A329BE5-FA48-1445-847B-16C3FB06071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69851" y="995848"/>
            <a:ext cx="11252298" cy="60783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2.</a:t>
            </a:r>
            <a:r>
              <a:rPr lang="en-US" altLang="zh-CN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(</a:t>
            </a:r>
            <a:r>
              <a:rPr lang="en-US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2015·</a:t>
            </a:r>
            <a:r>
              <a:rPr lang="zh-CN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全国卷</a:t>
            </a:r>
            <a:r>
              <a:rPr lang="en-US" altLang="zh-CN" kern="10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Ⅱ</a:t>
            </a:r>
            <a:r>
              <a:rPr lang="en-US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,1</a:t>
            </a:r>
            <a:r>
              <a:rPr lang="en-US" altLang="zh-CN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2)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海水开发利用的部分过程如下图所示。下列说法错误的是</a:t>
            </a:r>
            <a:endParaRPr lang="zh-CN" altLang="zh-CN" sz="1050" kern="100">
              <a:effectLst/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</p:txBody>
      </p:sp>
      <p:pic>
        <p:nvPicPr>
          <p:cNvPr id="3" name="Picture 2" title="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17107" y="1745520"/>
            <a:ext cx="5757787" cy="218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 title="">
            <a:extLst>
              <a:ext uri="{FF2B5EF4-FFF2-40B4-BE49-F238E27FC236}">
                <a16:creationId xmlns:a16="http://schemas.microsoft.com/office/drawing/2014/main" xmlns="" id="{3A329BE5-FA48-1445-847B-16C3FB060719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469851" y="3898234"/>
            <a:ext cx="11252298" cy="233907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向苦卤中通入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是为了提取溴</a:t>
            </a:r>
            <a:endParaRPr lang="zh-CN" altLang="zh-CN" sz="105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粗盐可采用除杂和重结晶等过程提纯</a:t>
            </a:r>
            <a:endParaRPr lang="zh-CN" altLang="zh-CN" sz="105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工业生产中常选用</a:t>
            </a:r>
            <a:r>
              <a:rPr lang="en-US" altLang="zh-CN" kern="10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作为沉淀剂</a:t>
            </a:r>
            <a:endParaRPr lang="zh-CN" altLang="zh-CN" sz="105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富集溴一般先用空气和水蒸气吹出单质溴，再用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SO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将其还原吸收</a:t>
            </a:r>
            <a:endParaRPr lang="zh-CN" altLang="zh-CN" sz="1050" kern="100">
              <a:effectLst/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TextBox 9" title=""/>
          <p:cNvSpPr txBox="1"/>
          <p:nvPr>
            <p:custDataLst>
              <p:tags r:id="rId7"/>
            </p:custDataLst>
          </p:nvPr>
        </p:nvSpPr>
        <p:spPr>
          <a:xfrm>
            <a:off x="371448" y="4951801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24323732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矩形 1" title=""/>
          <p:cNvSpPr/>
          <p:nvPr>
            <p:custDataLst>
              <p:tags r:id="rId3"/>
            </p:custDataLst>
          </p:nvPr>
        </p:nvSpPr>
        <p:spPr>
          <a:xfrm>
            <a:off x="685875" y="1412776"/>
            <a:ext cx="10692511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项，向苦卤中通入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Cl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 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时发生反应：</a:t>
            </a:r>
            <a:endParaRPr lang="en-US" altLang="zh-CN" sz="2400" kern="100"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Cl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2Br</a:t>
            </a:r>
            <a:r>
              <a:rPr lang="zh-CN" altLang="zh-CN" sz="2400" kern="100" baseline="300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8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=2Cl</a:t>
            </a:r>
            <a:r>
              <a:rPr lang="zh-CN" altLang="zh-CN" sz="2400" kern="100" baseline="300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Br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，是为了提</a:t>
            </a:r>
            <a:endParaRPr lang="en-US" altLang="zh-CN" sz="2400" kern="100"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取溴，正确；</a:t>
            </a:r>
            <a:endParaRPr lang="en-US" altLang="zh-CN" sz="2400" kern="100"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项，可将粗盐溶解、过滤除去难溶性杂质，然后向滤液中加入沉淀剂，过滤除去可溶性杂质，最后重结晶可得精盐，正确；</a:t>
            </a:r>
            <a:endParaRPr lang="en-US" altLang="zh-CN" sz="2400" kern="100"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项，工业生产常选用廉价的</a:t>
            </a:r>
            <a:r>
              <a:rPr lang="en-US" altLang="zh-CN" sz="2400" kern="100" err="1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Ca(OH)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作为沉淀剂，错误；</a:t>
            </a:r>
            <a:endParaRPr lang="en-US" altLang="zh-CN" sz="2400" kern="100"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项，由于通入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Cl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后所得溶液中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Br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的浓度很小，因此利用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Br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的挥发性，可先用热空气和水蒸气吹出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Br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，再用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SO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将其还原为</a:t>
            </a:r>
            <a:r>
              <a:rPr lang="en-US" altLang="zh-CN" sz="2400" kern="100" err="1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HBr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进行富集，正确。</a:t>
            </a:r>
            <a:endParaRPr lang="zh-CN" altLang="zh-CN" sz="1050" kern="100">
              <a:effectLst/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</p:txBody>
      </p:sp>
      <p:pic>
        <p:nvPicPr>
          <p:cNvPr id="3" name="Picture 2" title="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6040" y="1340768"/>
            <a:ext cx="4758502" cy="1805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96" title=""/>
          <p:cNvSpPr/>
          <p:nvPr>
            <p:custDataLst>
              <p:tags r:id="rId6"/>
            </p:custDataLst>
          </p:nvPr>
        </p:nvSpPr>
        <p:spPr>
          <a:xfrm>
            <a:off x="695351" y="818129"/>
            <a:ext cx="1401224" cy="584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5pPr>
          </a:lstStyle>
          <a:p>
            <a:pPr marL="0" lvl="0" indent="0" algn="ctr"/>
            <a:r>
              <a:rPr lang="zh-CN" altLang="en-US" sz="3200" b="1">
                <a:solidFill>
                  <a:srgbClr val="17ABD9"/>
                </a:solidFill>
                <a:latin typeface="微软雅黑" pitchFamily="34" charset="-122"/>
                <a:ea typeface="微软雅黑" panose="020b0503020204020204" pitchFamily="34" charset="-122"/>
              </a:rPr>
              <a:t>解析</a:t>
            </a:r>
            <a:endParaRPr lang="en-US" altLang="zh-CN" sz="3200" b="1">
              <a:solidFill>
                <a:srgbClr val="17ABD9"/>
              </a:solidFill>
              <a:latin typeface="微软雅黑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59159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矩形 1" title="">
            <a:extLst>
              <a:ext uri="{FF2B5EF4-FFF2-40B4-BE49-F238E27FC236}">
                <a16:creationId xmlns:a16="http://schemas.microsoft.com/office/drawing/2014/main" xmlns="" id="{18FEF50E-5279-AC48-99A0-C8947064D50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07368" y="908720"/>
            <a:ext cx="11299010" cy="171583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3.</a:t>
            </a:r>
            <a:r>
              <a:rPr lang="en-US" altLang="zh-CN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[</a:t>
            </a:r>
            <a:r>
              <a:rPr lang="en-US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2021·</a:t>
            </a:r>
            <a:r>
              <a:rPr lang="zh-CN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全国甲卷，</a:t>
            </a:r>
            <a:r>
              <a:rPr lang="en-US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26(1)]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碘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紫黑色固体，微溶于水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及其化合物广泛用于医药、染料等方面。回答下列问题：</a:t>
            </a:r>
            <a:endParaRPr lang="zh-CN" altLang="zh-CN" sz="105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I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的一种制备方法如图所示：</a:t>
            </a:r>
            <a:endParaRPr lang="zh-CN" altLang="zh-CN" sz="1050" kern="100">
              <a:effectLst/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</p:txBody>
      </p:sp>
      <p:pic>
        <p:nvPicPr>
          <p:cNvPr id="3" name="Picture 2" title="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04622" y="2565450"/>
            <a:ext cx="6782756" cy="1572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 title="">
            <a:extLst>
              <a:ext uri="{FF2B5EF4-FFF2-40B4-BE49-F238E27FC236}">
                <a16:creationId xmlns:a16="http://schemas.microsoft.com/office/drawing/2014/main" xmlns="" id="{18FEF50E-5279-AC48-99A0-C8947064D50F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407368" y="4377466"/>
            <a:ext cx="11299010" cy="116183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加入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粉进行转化反应的离子方程式为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____________________________________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，生成的沉淀与硝酸反应，生成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后可循环使用。</a:t>
            </a:r>
            <a:endParaRPr lang="zh-CN" altLang="zh-CN" sz="1050" kern="100">
              <a:effectLst/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 title=""/>
          <p:cNvSpPr/>
          <p:nvPr>
            <p:custDataLst>
              <p:tags r:id="rId7"/>
            </p:custDataLst>
          </p:nvPr>
        </p:nvSpPr>
        <p:spPr>
          <a:xfrm>
            <a:off x="6692903" y="4441609"/>
            <a:ext cx="41556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2AgI</a:t>
            </a: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Fe</a:t>
            </a:r>
            <a:r>
              <a:rPr lang="en-US" altLang="zh-CN" sz="2400" kern="100" spc="-8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==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=2Ag</a:t>
            </a: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Fe</a:t>
            </a:r>
            <a:r>
              <a:rPr lang="en-US" altLang="zh-CN" sz="24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4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2I</a:t>
            </a:r>
            <a:r>
              <a:rPr lang="zh-CN" altLang="zh-CN" sz="24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endParaRPr lang="zh-CN" altLang="en-US"/>
          </a:p>
        </p:txBody>
      </p:sp>
      <p:sp>
        <p:nvSpPr>
          <p:cNvPr id="6" name="矩形 5" title=""/>
          <p:cNvSpPr/>
          <p:nvPr>
            <p:custDataLst>
              <p:tags r:id="rId8"/>
            </p:custDataLst>
          </p:nvPr>
        </p:nvSpPr>
        <p:spPr>
          <a:xfrm>
            <a:off x="4799856" y="4979648"/>
            <a:ext cx="11095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AgNO</a:t>
            </a:r>
            <a:r>
              <a:rPr lang="en-US" altLang="zh-CN" sz="24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40420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2" name="Picture 2" title="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04622" y="1712820"/>
            <a:ext cx="6782756" cy="1572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 title=""/>
          <p:cNvSpPr/>
          <p:nvPr>
            <p:custDataLst>
              <p:tags r:id="rId5"/>
            </p:custDataLst>
          </p:nvPr>
        </p:nvSpPr>
        <p:spPr>
          <a:xfrm>
            <a:off x="685875" y="3256924"/>
            <a:ext cx="10692511" cy="16842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由流程图可知悬浊液中含</a:t>
            </a:r>
            <a:r>
              <a:rPr lang="en-US" altLang="zh-CN" sz="2400" kern="100" err="1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AgI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err="1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AgI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可与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Fe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反应生成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FeI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Ag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FeI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易溶于水，在离子方程式中能拆，故加入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Fe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粉进行转化反应的离子方程式为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2AgI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Fe</a:t>
            </a:r>
            <a:r>
              <a:rPr lang="en-US" altLang="zh-CN" sz="2400" kern="100" spc="-8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=2Ag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Fe</a:t>
            </a:r>
            <a:r>
              <a:rPr lang="en-US" altLang="zh-CN" sz="2400" kern="100" baseline="30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2I</a:t>
            </a:r>
            <a:r>
              <a:rPr lang="zh-CN" altLang="zh-CN" sz="2400" kern="100" baseline="300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，生成的银能与硝酸反应生成硝酸银参与循环。</a:t>
            </a:r>
            <a:endParaRPr lang="zh-CN" altLang="zh-CN" sz="1050" kern="100">
              <a:effectLst/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文本框 96" title=""/>
          <p:cNvSpPr/>
          <p:nvPr>
            <p:custDataLst>
              <p:tags r:id="rId6"/>
            </p:custDataLst>
          </p:nvPr>
        </p:nvSpPr>
        <p:spPr>
          <a:xfrm>
            <a:off x="695351" y="818129"/>
            <a:ext cx="1401224" cy="584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5pPr>
          </a:lstStyle>
          <a:p>
            <a:pPr marL="0" lvl="0" indent="0" algn="ctr"/>
            <a:r>
              <a:rPr lang="zh-CN" altLang="en-US" sz="3200" b="1">
                <a:solidFill>
                  <a:srgbClr val="17ABD9"/>
                </a:solidFill>
                <a:latin typeface="微软雅黑" pitchFamily="34" charset="-122"/>
                <a:ea typeface="微软雅黑" panose="020b0503020204020204" pitchFamily="34" charset="-122"/>
              </a:rPr>
              <a:t>解析</a:t>
            </a:r>
            <a:endParaRPr lang="en-US" altLang="zh-CN" sz="3200" b="1">
              <a:solidFill>
                <a:srgbClr val="17ABD9"/>
              </a:solidFill>
              <a:latin typeface="微软雅黑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662908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42" name="矩形 41" title=""/>
          <p:cNvSpPr/>
          <p:nvPr>
            <p:custDataLst>
              <p:tags r:id="rId3"/>
            </p:custDataLst>
          </p:nvPr>
        </p:nvSpPr>
        <p:spPr>
          <a:xfrm>
            <a:off x="335360" y="836712"/>
            <a:ext cx="10903751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b="1" kern="100">
                <a:latin typeface="+mn-ea"/>
                <a:cs typeface="Courier New" panose="02070309020205020404" pitchFamily="49" charset="0"/>
              </a:rPr>
              <a:t>1.</a:t>
            </a:r>
            <a:r>
              <a:rPr lang="zh-CN" altLang="zh-CN" sz="2400" b="1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卤族元素</a:t>
            </a:r>
            <a:endParaRPr lang="zh-CN" altLang="zh-CN" sz="105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卤族元素又称卤素，位于元素周期表的第</a:t>
            </a:r>
            <a:r>
              <a:rPr lang="en-US" altLang="zh-CN" sz="2400" kern="100" err="1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Ⅶ</a:t>
            </a:r>
            <a:r>
              <a:rPr lang="en-US" altLang="zh-CN" sz="2400" kern="10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族，价电子排布为</a:t>
            </a:r>
            <a:r>
              <a:rPr lang="en-US" altLang="zh-CN" sz="2400" i="1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</a:t>
            </a:r>
            <a:r>
              <a:rPr lang="en-US" altLang="zh-CN" sz="2400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i="1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</a:t>
            </a:r>
            <a:r>
              <a:rPr lang="en-US" altLang="zh-CN" sz="2400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effectLst/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</p:txBody>
      </p:sp>
      <p:sp>
        <p:nvSpPr>
          <p:cNvPr id="11" name="矩形 10" title=""/>
          <p:cNvSpPr/>
          <p:nvPr>
            <p:custDataLst>
              <p:tags r:id="rId4"/>
            </p:custDataLst>
          </p:nvPr>
        </p:nvSpPr>
        <p:spPr>
          <a:xfrm>
            <a:off x="335360" y="1895783"/>
            <a:ext cx="109037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b="1" kern="100">
                <a:latin typeface="+mn-ea"/>
              </a:rPr>
              <a:t>2</a:t>
            </a:r>
            <a:r>
              <a:rPr lang="en-US" altLang="zh-CN" sz="2400" b="1" kern="100">
                <a:latin typeface="Times New Roman" panose="02020603050405020304" pitchFamily="18" charset="0"/>
                <a:ea typeface="微软雅黑" panose="020b0503020204020204" pitchFamily="34" charset="-122"/>
              </a:rPr>
              <a:t>.</a:t>
            </a:r>
            <a:r>
              <a:rPr lang="zh-CN" altLang="zh-CN" sz="2400" b="1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溴、碘单质物理性质比较</a:t>
            </a:r>
            <a:endParaRPr lang="zh-CN" altLang="zh-CN" sz="1050" kern="100">
              <a:effectLst/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5" name="表格 24" title="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061282050"/>
              </p:ext>
            </p:extLst>
          </p:nvPr>
        </p:nvGraphicFramePr>
        <p:xfrm>
          <a:off x="479376" y="2530800"/>
          <a:ext cx="10441159" cy="4001400"/>
        </p:xfrm>
        <a:graphic>
          <a:graphicData uri="http://schemas.openxmlformats.org/drawingml/2006/table">
            <a:tbl>
              <a:tblPr/>
              <a:tblGrid>
                <a:gridCol w="23163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616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631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4800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性质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itchFamily="2" charset="-122"/>
                        <a:cs typeface="Courier New" panose="02070309020205020404" pitchFamily="49" charset="0"/>
                      </a:endParaRPr>
                    </a:p>
                  </a:txBody>
                  <a:tcPr marL="67990" marR="67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Br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itchFamily="2" charset="-122"/>
                        <a:cs typeface="Courier New" panose="02070309020205020404" pitchFamily="49" charset="0"/>
                      </a:endParaRPr>
                    </a:p>
                  </a:txBody>
                  <a:tcPr marL="67990" marR="67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itchFamily="2" charset="-122"/>
                        <a:cs typeface="Courier New" panose="02070309020205020404" pitchFamily="49" charset="0"/>
                      </a:endParaRPr>
                    </a:p>
                  </a:txBody>
                  <a:tcPr marL="67990" marR="67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800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颜色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itchFamily="2" charset="-122"/>
                        <a:cs typeface="Courier New" panose="02070309020205020404" pitchFamily="49" charset="0"/>
                      </a:endParaRPr>
                    </a:p>
                  </a:txBody>
                  <a:tcPr marL="67990" marR="67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altLang="zh-CN" sz="2400" u="sng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              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色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itchFamily="2" charset="-122"/>
                        <a:cs typeface="Courier New" panose="02070309020205020404" pitchFamily="49" charset="0"/>
                      </a:endParaRPr>
                    </a:p>
                  </a:txBody>
                  <a:tcPr marL="67990" marR="67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altLang="zh-CN" sz="2400" u="sng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色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itchFamily="2" charset="-122"/>
                        <a:cs typeface="Courier New" panose="02070309020205020404" pitchFamily="49" charset="0"/>
                      </a:endParaRPr>
                    </a:p>
                  </a:txBody>
                  <a:tcPr marL="67990" marR="67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800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状态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itchFamily="2" charset="-122"/>
                        <a:cs typeface="Courier New" panose="02070309020205020404" pitchFamily="49" charset="0"/>
                      </a:endParaRPr>
                    </a:p>
                  </a:txBody>
                  <a:tcPr marL="67990" marR="67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液体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itchFamily="2" charset="-122"/>
                        <a:cs typeface="Courier New" panose="02070309020205020404" pitchFamily="49" charset="0"/>
                      </a:endParaRPr>
                    </a:p>
                  </a:txBody>
                  <a:tcPr marL="67990" marR="67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altLang="zh-CN" sz="2400" u="none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_____</a:t>
                      </a:r>
                      <a:endParaRPr lang="zh-CN" sz="2400" u="none" kern="100">
                        <a:effectLst/>
                        <a:latin typeface="宋体" panose="02010600030101010101" pitchFamily="2" charset="-122"/>
                        <a:ea typeface="宋体" pitchFamily="2" charset="-122"/>
                        <a:cs typeface="Courier New" panose="02070309020205020404" pitchFamily="49" charset="0"/>
                      </a:endParaRPr>
                    </a:p>
                  </a:txBody>
                  <a:tcPr marL="67990" marR="67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800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溶解性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itchFamily="2" charset="-122"/>
                        <a:cs typeface="Courier New" panose="02070309020205020404" pitchFamily="49" charset="0"/>
                      </a:endParaRPr>
                    </a:p>
                  </a:txBody>
                  <a:tcPr marL="67990" marR="67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 vert="horz" wrap="square"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①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在水中溶解度不大；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itchFamily="2" charset="-122"/>
                        <a:cs typeface="Courier New" panose="02070309020205020404" pitchFamily="49" charset="0"/>
                      </a:endParaRP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②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易溶于有机溶剂　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itchFamily="2" charset="-122"/>
                        <a:cs typeface="Courier New" panose="02070309020205020404" pitchFamily="49" charset="0"/>
                      </a:endParaRPr>
                    </a:p>
                  </a:txBody>
                  <a:tcPr marL="67990" marR="67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 vert="horz" wrap="square"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800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特性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itchFamily="2" charset="-122"/>
                        <a:cs typeface="Courier New" panose="02070309020205020404" pitchFamily="49" charset="0"/>
                      </a:endParaRPr>
                    </a:p>
                  </a:txBody>
                  <a:tcPr marL="67990" marR="67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易</a:t>
                      </a:r>
                      <a:r>
                        <a:rPr lang="en-US" altLang="zh-CN" sz="2400" u="sng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、有毒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itchFamily="2" charset="-122"/>
                        <a:cs typeface="Courier New" panose="02070309020205020404" pitchFamily="49" charset="0"/>
                      </a:endParaRPr>
                    </a:p>
                  </a:txBody>
                  <a:tcPr marL="67990" marR="67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①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易</a:t>
                      </a:r>
                      <a:r>
                        <a:rPr lang="en-US" altLang="zh-CN" sz="2400" u="sng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；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itchFamily="2" charset="-122"/>
                        <a:cs typeface="Courier New" panose="02070309020205020404" pitchFamily="49" charset="0"/>
                      </a:endParaRP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②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使淀粉溶液</a:t>
                      </a:r>
                      <a:r>
                        <a:rPr lang="en-US" altLang="zh-CN" sz="2400" u="none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______</a:t>
                      </a:r>
                      <a:endParaRPr lang="zh-CN" sz="2400" u="none" kern="100">
                        <a:effectLst/>
                        <a:latin typeface="宋体" panose="02010600030101010101" pitchFamily="2" charset="-122"/>
                        <a:ea typeface="宋体" pitchFamily="2" charset="-122"/>
                        <a:cs typeface="Courier New" panose="02070309020205020404" pitchFamily="49" charset="0"/>
                      </a:endParaRPr>
                    </a:p>
                  </a:txBody>
                  <a:tcPr marL="67990" marR="67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6" name="矩形 25" title=""/>
          <p:cNvSpPr/>
          <p:nvPr>
            <p:custDataLst>
              <p:tags r:id="rId6"/>
            </p:custDataLst>
          </p:nvPr>
        </p:nvSpPr>
        <p:spPr>
          <a:xfrm>
            <a:off x="4195916" y="3254866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深红棕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27" name="矩形 26" title=""/>
          <p:cNvSpPr/>
          <p:nvPr>
            <p:custDataLst>
              <p:tags r:id="rId7"/>
            </p:custDataLst>
          </p:nvPr>
        </p:nvSpPr>
        <p:spPr>
          <a:xfrm>
            <a:off x="8346244" y="3254866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紫黑</a:t>
            </a:r>
            <a:endParaRPr lang="zh-CN" altLang="en-US" sz="2400" kern="10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8" name="矩形 27" title=""/>
          <p:cNvSpPr/>
          <p:nvPr>
            <p:custDataLst>
              <p:tags r:id="rId8"/>
            </p:custDataLst>
          </p:nvPr>
        </p:nvSpPr>
        <p:spPr>
          <a:xfrm>
            <a:off x="8580484" y="3911303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固体</a:t>
            </a:r>
            <a:endParaRPr lang="zh-CN" altLang="en-US" sz="2400" kern="10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9" name="矩形 28" title=""/>
          <p:cNvSpPr/>
          <p:nvPr>
            <p:custDataLst>
              <p:tags r:id="rId9"/>
            </p:custDataLst>
          </p:nvPr>
        </p:nvSpPr>
        <p:spPr>
          <a:xfrm>
            <a:off x="4164879" y="5873009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挥发</a:t>
            </a:r>
            <a:endParaRPr lang="zh-CN" altLang="en-US" sz="2400" kern="10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0" name="矩形 29" title=""/>
          <p:cNvSpPr/>
          <p:nvPr>
            <p:custDataLst>
              <p:tags r:id="rId10"/>
            </p:custDataLst>
          </p:nvPr>
        </p:nvSpPr>
        <p:spPr>
          <a:xfrm>
            <a:off x="7752184" y="5599452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升华</a:t>
            </a:r>
            <a:endParaRPr lang="zh-CN" altLang="en-US" sz="2400" kern="10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1" name="矩形 30" title=""/>
          <p:cNvSpPr/>
          <p:nvPr>
            <p:custDataLst>
              <p:tags r:id="rId11"/>
            </p:custDataLst>
          </p:nvPr>
        </p:nvSpPr>
        <p:spPr>
          <a:xfrm>
            <a:off x="8979542" y="6148387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变蓝</a:t>
            </a:r>
            <a:endParaRPr lang="zh-CN" altLang="en-US" sz="2400" kern="10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8" name="文本框 96" title=""/>
          <p:cNvSpPr/>
          <p:nvPr>
            <p:custDataLst>
              <p:tags r:id="rId12"/>
            </p:custDataLst>
          </p:nvPr>
        </p:nvSpPr>
        <p:spPr>
          <a:xfrm>
            <a:off x="4380876" y="612205"/>
            <a:ext cx="3096344" cy="584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5pPr>
          </a:lstStyle>
          <a:p>
            <a:pPr marL="0" lvl="0" indent="0" algn="ctr"/>
            <a:r>
              <a:rPr lang="zh-CN" altLang="en-US" sz="3200" b="1" smtClean="0">
                <a:solidFill>
                  <a:srgbClr val="17ABD9"/>
                </a:solidFill>
                <a:latin typeface="微软雅黑" pitchFamily="34" charset="-122"/>
                <a:ea typeface="微软雅黑" panose="020b0503020204020204" pitchFamily="34" charset="-122"/>
              </a:rPr>
              <a:t>必备</a:t>
            </a:r>
            <a:r>
              <a:rPr lang="zh-CN" altLang="en-US" sz="3200" b="1">
                <a:solidFill>
                  <a:srgbClr val="17ABD9"/>
                </a:solidFill>
                <a:latin typeface="微软雅黑" pitchFamily="34" charset="-122"/>
                <a:ea typeface="微软雅黑" panose="020b0503020204020204" pitchFamily="34" charset="-122"/>
              </a:rPr>
              <a:t>知识</a:t>
            </a:r>
            <a:endParaRPr lang="en-US" altLang="zh-CN" sz="3200" b="1">
              <a:solidFill>
                <a:srgbClr val="17ABD9"/>
              </a:solidFill>
              <a:latin typeface="微软雅黑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861039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2" name="Picture 2" title="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35911" y="1279983"/>
            <a:ext cx="6782756" cy="1572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 title="">
            <a:extLst>
              <a:ext uri="{FF2B5EF4-FFF2-40B4-BE49-F238E27FC236}">
                <a16:creationId xmlns:a16="http://schemas.microsoft.com/office/drawing/2014/main" xmlns="" id="{18FEF50E-5279-AC48-99A0-C8947064D50F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407368" y="2831182"/>
            <a:ext cx="11299010" cy="123108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通入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的过程中，若氧化产物只有一种，反应的化学方程式为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</a:t>
            </a: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endParaRPr lang="zh-CN" altLang="zh-CN" sz="1050" kern="100">
              <a:effectLst/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 title=""/>
          <p:cNvSpPr/>
          <p:nvPr>
            <p:custDataLst>
              <p:tags r:id="rId8"/>
            </p:custDataLst>
          </p:nvPr>
        </p:nvSpPr>
        <p:spPr>
          <a:xfrm>
            <a:off x="9301147" y="2892557"/>
            <a:ext cx="2102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FeI</a:t>
            </a:r>
            <a:r>
              <a:rPr lang="en-US" altLang="zh-CN" sz="24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Cl</a:t>
            </a:r>
            <a:r>
              <a:rPr lang="en-US" altLang="zh-CN" sz="24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sz="2400" kern="100" spc="-8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==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=I</a:t>
            </a:r>
            <a:r>
              <a:rPr lang="en-US" altLang="zh-CN" sz="24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endParaRPr lang="zh-CN" altLang="en-US"/>
          </a:p>
        </p:txBody>
      </p:sp>
      <p:sp>
        <p:nvSpPr>
          <p:cNvPr id="5" name="矩形 4" title=""/>
          <p:cNvSpPr/>
          <p:nvPr>
            <p:custDataLst>
              <p:tags r:id="rId9"/>
            </p:custDataLst>
          </p:nvPr>
        </p:nvSpPr>
        <p:spPr>
          <a:xfrm>
            <a:off x="551384" y="3428512"/>
            <a:ext cx="11929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FeCl</a:t>
            </a:r>
            <a:r>
              <a:rPr lang="en-US" altLang="zh-CN" sz="24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endParaRPr lang="zh-CN" altLang="en-US"/>
          </a:p>
        </p:txBody>
      </p:sp>
      <p:sp>
        <p:nvSpPr>
          <p:cNvPr id="6" name="矩形 5" title="">
            <a:extLst>
              <a:ext uri="{FF2B5EF4-FFF2-40B4-BE49-F238E27FC236}">
                <a16:creationId xmlns:a16="http://schemas.microsoft.com/office/drawing/2014/main" xmlns="" id="{18FEF50E-5279-AC48-99A0-C8947064D50F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407368" y="4070126"/>
            <a:ext cx="11299010" cy="123108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若反应物用量比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1.5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时，氧化产物为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；当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1.5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后，单质碘的收率会降低，原因是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effectLst/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7" name="对象 6" title="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917560913"/>
              </p:ext>
            </p:extLst>
          </p:nvPr>
        </p:nvGraphicFramePr>
        <p:xfrm>
          <a:off x="2668318" y="4048860"/>
          <a:ext cx="1441450" cy="117951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5" name="文档" r:id="rId12" imgW="1440936" imgH="1179094" progId="Word.Document.12">
                  <p:embed/>
                </p:oleObj>
              </mc:Choice>
              <mc:Fallback>
                <p:oleObj name="文档" r:id="rId12" imgW="1440936" imgH="1179094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668318" y="4048860"/>
                        <a:ext cx="1441450" cy="1179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 title=""/>
          <p:cNvSpPr/>
          <p:nvPr>
            <p:custDataLst>
              <p:tags r:id="rId14"/>
            </p:custDataLst>
          </p:nvPr>
        </p:nvSpPr>
        <p:spPr>
          <a:xfrm>
            <a:off x="6744072" y="4150946"/>
            <a:ext cx="1398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I</a:t>
            </a:r>
            <a:r>
              <a:rPr lang="en-US" altLang="zh-CN" sz="24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FeCl</a:t>
            </a:r>
            <a:r>
              <a:rPr lang="en-US" altLang="zh-CN" sz="24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endParaRPr lang="zh-CN" altLang="en-US"/>
          </a:p>
        </p:txBody>
      </p:sp>
      <p:graphicFrame>
        <p:nvGraphicFramePr>
          <p:cNvPr id="9" name="对象 8" title=""/>
          <p:cNvGraphicFramePr>
            <a:graphicFrameLocks noChangeAspect="1"/>
          </p:cNvGraphicFramePr>
          <p:nvPr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832702915"/>
              </p:ext>
            </p:extLst>
          </p:nvPr>
        </p:nvGraphicFramePr>
        <p:xfrm>
          <a:off x="9130969" y="4059493"/>
          <a:ext cx="1441450" cy="117951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6" name="文档" r:id="rId16" imgW="1440936" imgH="1179094" progId="Word.Document.12">
                  <p:embed/>
                </p:oleObj>
              </mc:Choice>
              <mc:Fallback>
                <p:oleObj name="文档" r:id="rId16" imgW="1440936" imgH="1179094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9130969" y="4059493"/>
                        <a:ext cx="1441450" cy="1179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矩形 9" title=""/>
          <p:cNvSpPr/>
          <p:nvPr>
            <p:custDataLst>
              <p:tags r:id="rId18"/>
            </p:custDataLst>
          </p:nvPr>
        </p:nvSpPr>
        <p:spPr>
          <a:xfrm>
            <a:off x="4355497" y="4682124"/>
            <a:ext cx="35525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I</a:t>
            </a:r>
            <a:r>
              <a:rPr lang="en-US" altLang="zh-CN" sz="24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被过量的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Cl</a:t>
            </a:r>
            <a:r>
              <a:rPr lang="en-US" altLang="zh-CN" sz="24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进一步氧化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01326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2" name="Picture 2" title="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04622" y="1712820"/>
            <a:ext cx="6782756" cy="1572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 title=""/>
          <p:cNvSpPr/>
          <p:nvPr>
            <p:custDataLst>
              <p:tags r:id="rId6"/>
            </p:custDataLst>
          </p:nvPr>
        </p:nvSpPr>
        <p:spPr>
          <a:xfrm>
            <a:off x="685875" y="3256924"/>
            <a:ext cx="10692511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通入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Cl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的过程中，因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I</a:t>
            </a:r>
            <a:r>
              <a:rPr lang="zh-CN" altLang="zh-CN" sz="2400" kern="100" baseline="30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－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还原性强于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Fe</a:t>
            </a:r>
            <a:r>
              <a:rPr lang="en-US" altLang="zh-CN" sz="2400" kern="100" baseline="30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＋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，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Cl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先氧化还原性强的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I</a:t>
            </a:r>
            <a:r>
              <a:rPr lang="zh-CN" altLang="zh-CN" sz="2400" kern="100" baseline="30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－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，若氧化产物只有一种，则该氧化产物只能是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I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，故反应的化学方程式为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FeI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＋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Cl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spc="-8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=I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＋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FeCl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；若反应物用量比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           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＝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1.5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时，先氧化完全部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I</a:t>
            </a:r>
            <a:r>
              <a:rPr lang="zh-CN" altLang="zh-CN" sz="2400" kern="100" baseline="30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－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再氧化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Fe</a:t>
            </a:r>
            <a:r>
              <a:rPr lang="en-US" altLang="zh-CN" sz="2400" kern="100" baseline="30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＋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，恰好将全部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I</a:t>
            </a:r>
            <a:r>
              <a:rPr lang="zh-CN" altLang="zh-CN" sz="2400" kern="100" baseline="30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－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和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Fe</a:t>
            </a:r>
            <a:r>
              <a:rPr lang="en-US" altLang="zh-CN" sz="2400" kern="100" baseline="30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＋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氧化，故氧化产物为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I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、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FeCl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；当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          &gt;1.5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即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Cl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过量，多余的氯气会与生成的单质碘以及水继续发生氧化还原反应，单质碘的收率会降低。</a:t>
            </a:r>
            <a:endParaRPr lang="zh-CN" altLang="zh-CN" sz="1050" kern="100">
              <a:effectLst/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4" name="对象 3" title=""/>
          <p:cNvGraphicFramePr>
            <a:graphicFrameLocks noChangeAspect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2634456354"/>
              </p:ext>
            </p:extLst>
          </p:nvPr>
        </p:nvGraphicFramePr>
        <p:xfrm>
          <a:off x="3975869" y="4308850"/>
          <a:ext cx="1441450" cy="117951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7" name="文档" r:id="rId9" imgW="1440936" imgH="1179094" progId="Word.Document.12">
                  <p:embed/>
                </p:oleObj>
              </mc:Choice>
              <mc:Fallback>
                <p:oleObj name="文档" r:id="rId9" imgW="1440936" imgH="1179094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975869" y="4308850"/>
                        <a:ext cx="1441450" cy="1179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 title="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471316414"/>
              </p:ext>
            </p:extLst>
          </p:nvPr>
        </p:nvGraphicFramePr>
        <p:xfrm>
          <a:off x="6945769" y="4881103"/>
          <a:ext cx="1441450" cy="117951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8" name="文档" r:id="rId12" imgW="1440936" imgH="1179094" progId="Word.Document.12">
                  <p:embed/>
                </p:oleObj>
              </mc:Choice>
              <mc:Fallback>
                <p:oleObj name="文档" r:id="rId12" imgW="1440936" imgH="1179094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945769" y="4881103"/>
                        <a:ext cx="1441450" cy="1179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本框 96" title=""/>
          <p:cNvSpPr/>
          <p:nvPr>
            <p:custDataLst>
              <p:tags r:id="rId13"/>
            </p:custDataLst>
          </p:nvPr>
        </p:nvSpPr>
        <p:spPr>
          <a:xfrm>
            <a:off x="804939" y="1124616"/>
            <a:ext cx="1401224" cy="584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5pPr>
          </a:lstStyle>
          <a:p>
            <a:pPr marL="0" lvl="0" indent="0" algn="ctr"/>
            <a:r>
              <a:rPr lang="zh-CN" altLang="en-US" sz="3200" b="1">
                <a:solidFill>
                  <a:srgbClr val="17ABD9"/>
                </a:solidFill>
                <a:latin typeface="微软雅黑" pitchFamily="34" charset="-122"/>
                <a:ea typeface="微软雅黑" panose="020b0503020204020204" pitchFamily="34" charset="-122"/>
              </a:rPr>
              <a:t>解析</a:t>
            </a:r>
            <a:endParaRPr lang="en-US" altLang="zh-CN" sz="3200" b="1">
              <a:solidFill>
                <a:srgbClr val="17ABD9"/>
              </a:solidFill>
              <a:latin typeface="微软雅黑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New picture" title=""/>
          <p:cNvPicPr/>
          <p:nvPr>
            <p:custDataLst>
              <p:tags r:id="rId15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1925300" y="11480800"/>
            <a:ext cx="317500" cy="228600"/>
          </a:xfrm>
          <a:prstGeom prst="cube">
            <a:avLst/>
          </a:prstGeom>
        </p:spPr>
      </p:pic>
    </p:spTree>
    <p:extLst>
      <p:ext uri="{BB962C8B-B14F-4D97-AF65-F5344CB8AC3E}">
        <p14:creationId xmlns:p14="http://schemas.microsoft.com/office/powerpoint/2010/main" val="7511996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9" name="文本框 18" title="">
            <a:extLst>
              <a:ext uri="{FF2B5EF4-FFF2-40B4-BE49-F238E27FC236}">
                <a16:creationId xmlns:a16="http://schemas.microsoft.com/office/drawing/2014/main" xmlns="" id="{1D5EE1B0-1A18-D049-82AA-FB23E101FBC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90000" y="478413"/>
            <a:ext cx="1141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b="1" kern="100">
                <a:latin typeface="+mn-ea"/>
              </a:rPr>
              <a:t>3.</a:t>
            </a:r>
            <a:r>
              <a:rPr lang="zh-CN" altLang="zh-CN" sz="2400" b="1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氯、溴、碘单质化学性质比较</a:t>
            </a:r>
            <a:endParaRPr lang="zh-CN" altLang="zh-CN" sz="105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5" name="表格 4" title="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311243322"/>
              </p:ext>
            </p:extLst>
          </p:nvPr>
        </p:nvGraphicFramePr>
        <p:xfrm>
          <a:off x="515172" y="1213640"/>
          <a:ext cx="11197452" cy="4447608"/>
        </p:xfrm>
        <a:graphic>
          <a:graphicData uri="http://schemas.openxmlformats.org/drawingml/2006/table">
            <a:tbl>
              <a:tblPr/>
              <a:tblGrid>
                <a:gridCol w="24192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7782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3243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与水反应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itchFamily="2" charset="-122"/>
                        <a:cs typeface="Courier New" panose="02070309020205020404" pitchFamily="49" charset="0"/>
                      </a:endParaRPr>
                    </a:p>
                  </a:txBody>
                  <a:tcPr marL="38851" marR="38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H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O        ___________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itchFamily="2" charset="-122"/>
                        <a:cs typeface="Courier New" panose="02070309020205020404" pitchFamily="49" charset="0"/>
                      </a:endParaRP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氯、溴、碘与水反应由</a:t>
                      </a:r>
                      <a:r>
                        <a:rPr lang="en-US" altLang="zh-CN" sz="2400" u="sng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到</a:t>
                      </a:r>
                      <a:r>
                        <a:rPr lang="en-US" alt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____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itchFamily="2" charset="-122"/>
                        <a:cs typeface="Courier New" panose="02070309020205020404" pitchFamily="49" charset="0"/>
                      </a:endParaRPr>
                    </a:p>
                  </a:txBody>
                  <a:tcPr marL="38851" marR="38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43239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与碱反应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(NaOH)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itchFamily="2" charset="-122"/>
                        <a:cs typeface="Courier New" panose="02070309020205020404" pitchFamily="49" charset="0"/>
                      </a:endParaRPr>
                    </a:p>
                  </a:txBody>
                  <a:tcPr marL="38851" marR="38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72000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2NaOH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400" kern="100" spc="-8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==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=____________________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itchFamily="2" charset="-122"/>
                        <a:cs typeface="Courier New" panose="02070309020205020404" pitchFamily="49" charset="0"/>
                      </a:endParaRPr>
                    </a:p>
                  </a:txBody>
                  <a:tcPr marL="38851" marR="38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75669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氧化性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itchFamily="2" charset="-122"/>
                        <a:cs typeface="Courier New" panose="02070309020205020404" pitchFamily="49" charset="0"/>
                      </a:endParaRPr>
                    </a:p>
                  </a:txBody>
                  <a:tcPr marL="38851" marR="38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①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Cl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altLang="zh-CN" sz="2400" u="sng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Br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altLang="zh-CN" sz="2400" u="sng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，还原性：</a:t>
                      </a:r>
                      <a:r>
                        <a:rPr lang="en-US" sz="2400" kern="100" err="1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Cl</a:t>
                      </a:r>
                      <a:r>
                        <a:rPr lang="zh-CN" sz="2400" kern="100" baseline="30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altLang="zh-CN" sz="2400" u="sng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Br</a:t>
                      </a:r>
                      <a:r>
                        <a:rPr lang="zh-CN" sz="2400" kern="100" baseline="30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altLang="zh-CN" sz="2400" u="sng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zh-CN" sz="2400" kern="100" baseline="30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；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itchFamily="2" charset="-122"/>
                        <a:cs typeface="Courier New" panose="02070309020205020404" pitchFamily="49" charset="0"/>
                      </a:endParaRP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②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氯、溴、碘与氢气化合由</a:t>
                      </a:r>
                      <a:r>
                        <a:rPr lang="en-US" altLang="zh-CN" sz="2400" u="sng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到</a:t>
                      </a:r>
                      <a:r>
                        <a:rPr lang="en-US" altLang="zh-CN" sz="2400" u="sng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；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itchFamily="2" charset="-122"/>
                        <a:cs typeface="Courier New" panose="02070309020205020404" pitchFamily="49" charset="0"/>
                      </a:endParaRP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③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与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Fe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反应只生成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FeI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，其他卤素单质可将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Fe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氧化为＋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价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itchFamily="2" charset="-122"/>
                        <a:cs typeface="Courier New" panose="02070309020205020404" pitchFamily="49" charset="0"/>
                      </a:endParaRPr>
                    </a:p>
                  </a:txBody>
                  <a:tcPr marL="38851" marR="38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6" name="对象 5" title=""/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4223095549"/>
              </p:ext>
            </p:extLst>
          </p:nvPr>
        </p:nvGraphicFramePr>
        <p:xfrm>
          <a:off x="4283767" y="1326427"/>
          <a:ext cx="903288" cy="4445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8" name="文档" r:id="rId7" imgW="902724" imgH="443780" progId="Word.Document.12">
                  <p:embed/>
                </p:oleObj>
              </mc:Choice>
              <mc:Fallback>
                <p:oleObj name="文档" r:id="rId7" imgW="902724" imgH="44378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83767" y="1326427"/>
                        <a:ext cx="903288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 title=""/>
          <p:cNvSpPr/>
          <p:nvPr>
            <p:custDataLst>
              <p:tags r:id="rId9"/>
            </p:custDataLst>
          </p:nvPr>
        </p:nvSpPr>
        <p:spPr>
          <a:xfrm>
            <a:off x="4799856" y="1308258"/>
            <a:ext cx="16065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HX</a:t>
            </a:r>
            <a:r>
              <a:rPr lang="zh-CN" altLang="en-US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HXO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18" name="矩形 17" title=""/>
          <p:cNvSpPr/>
          <p:nvPr>
            <p:custDataLst>
              <p:tags r:id="rId10"/>
            </p:custDataLst>
          </p:nvPr>
        </p:nvSpPr>
        <p:spPr>
          <a:xfrm>
            <a:off x="6122580" y="1790506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易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20" name="矩形 19" title=""/>
          <p:cNvSpPr/>
          <p:nvPr>
            <p:custDataLst>
              <p:tags r:id="rId11"/>
            </p:custDataLst>
          </p:nvPr>
        </p:nvSpPr>
        <p:spPr>
          <a:xfrm>
            <a:off x="7086006" y="1817665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难</a:t>
            </a:r>
          </a:p>
        </p:txBody>
      </p:sp>
      <p:sp>
        <p:nvSpPr>
          <p:cNvPr id="11" name="矩形 10" title=""/>
          <p:cNvSpPr/>
          <p:nvPr>
            <p:custDataLst>
              <p:tags r:id="rId12"/>
            </p:custDataLst>
          </p:nvPr>
        </p:nvSpPr>
        <p:spPr>
          <a:xfrm>
            <a:off x="6960096" y="2636912"/>
            <a:ext cx="27350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NaX</a:t>
            </a:r>
            <a:r>
              <a:rPr lang="zh-CN" altLang="en-US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NaXO</a:t>
            </a:r>
            <a:r>
              <a:rPr lang="zh-CN" altLang="en-US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22" name="矩形 21" title=""/>
          <p:cNvSpPr/>
          <p:nvPr>
            <p:custDataLst>
              <p:tags r:id="rId13"/>
            </p:custDataLst>
          </p:nvPr>
        </p:nvSpPr>
        <p:spPr>
          <a:xfrm>
            <a:off x="3719736" y="3869685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23" name="矩形 22" title=""/>
          <p:cNvSpPr/>
          <p:nvPr>
            <p:custDataLst>
              <p:tags r:id="rId14"/>
            </p:custDataLst>
          </p:nvPr>
        </p:nvSpPr>
        <p:spPr>
          <a:xfrm>
            <a:off x="4553634" y="3869685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24" name="矩形 23" title=""/>
          <p:cNvSpPr/>
          <p:nvPr>
            <p:custDataLst>
              <p:tags r:id="rId15"/>
            </p:custDataLst>
          </p:nvPr>
        </p:nvSpPr>
        <p:spPr>
          <a:xfrm>
            <a:off x="7248128" y="3869685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＜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25" name="矩形 24" title=""/>
          <p:cNvSpPr/>
          <p:nvPr>
            <p:custDataLst>
              <p:tags r:id="rId16"/>
            </p:custDataLst>
          </p:nvPr>
        </p:nvSpPr>
        <p:spPr>
          <a:xfrm>
            <a:off x="8256240" y="3869685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＜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26" name="矩形 25" title=""/>
          <p:cNvSpPr/>
          <p:nvPr>
            <p:custDataLst>
              <p:tags r:id="rId17"/>
            </p:custDataLst>
          </p:nvPr>
        </p:nvSpPr>
        <p:spPr>
          <a:xfrm>
            <a:off x="6777145" y="4370859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易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27" name="矩形 26" title=""/>
          <p:cNvSpPr/>
          <p:nvPr>
            <p:custDataLst>
              <p:tags r:id="rId18"/>
            </p:custDataLst>
          </p:nvPr>
        </p:nvSpPr>
        <p:spPr>
          <a:xfrm>
            <a:off x="7608168" y="4398018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难</a:t>
            </a:r>
          </a:p>
        </p:txBody>
      </p:sp>
    </p:spTree>
    <p:extLst>
      <p:ext uri="{BB962C8B-B14F-4D97-AF65-F5344CB8AC3E}">
        <p14:creationId xmlns:p14="http://schemas.microsoft.com/office/powerpoint/2010/main" val="1488367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2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9" name="文本框 18" title="">
            <a:extLst>
              <a:ext uri="{FF2B5EF4-FFF2-40B4-BE49-F238E27FC236}">
                <a16:creationId xmlns:a16="http://schemas.microsoft.com/office/drawing/2014/main" xmlns="" id="{1D5EE1B0-1A18-D049-82AA-FB23E101FBC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90000" y="1480716"/>
            <a:ext cx="11412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b="1" kern="100">
                <a:latin typeface="+mn-ea"/>
                <a:cs typeface="Courier New" panose="02070309020205020404" pitchFamily="49" charset="0"/>
              </a:rPr>
              <a:t>4</a:t>
            </a:r>
            <a:r>
              <a:rPr lang="en-US" altLang="zh-CN" sz="2400" b="1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r>
              <a:rPr lang="zh-CN" altLang="zh-CN" sz="2400" b="1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氟的特殊性</a:t>
            </a:r>
            <a:endParaRPr lang="zh-CN" altLang="zh-CN" sz="105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氟无正化合价。</a:t>
            </a:r>
            <a:endParaRPr lang="zh-CN" altLang="zh-CN" sz="105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(2)F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能与水反应放出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，化学方程式：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_______________________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(3)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HX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中，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HF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的熔、沸点最高，氢氟酸是弱酸，能腐蚀玻璃。</a:t>
            </a:r>
            <a:endParaRPr lang="zh-CN" altLang="zh-CN" sz="1050" kern="100">
              <a:effectLst/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 title=""/>
          <p:cNvSpPr/>
          <p:nvPr>
            <p:custDataLst>
              <p:tags r:id="rId4"/>
            </p:custDataLst>
          </p:nvPr>
        </p:nvSpPr>
        <p:spPr>
          <a:xfrm>
            <a:off x="5735960" y="2633874"/>
            <a:ext cx="33028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2H</a:t>
            </a:r>
            <a:r>
              <a:rPr lang="en-US" altLang="zh-CN" sz="24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2F</a:t>
            </a:r>
            <a:r>
              <a:rPr lang="en-US" altLang="zh-CN" sz="24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spc="-8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=4HF</a:t>
            </a: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endParaRPr lang="zh-CN" alt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8901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62465" name="Picture 2" title="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24779" y="987895"/>
            <a:ext cx="2228174" cy="623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6" name="Text Box 3" title="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775520" y="2023497"/>
            <a:ext cx="9443163" cy="1188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609600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1pPr>
            <a:lvl2pPr>
              <a:tabLst>
                <a:tab pos="609600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2pPr>
            <a:lvl3pPr>
              <a:tabLst>
                <a:tab pos="609600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3pPr>
            <a:lvl4pPr>
              <a:tabLst>
                <a:tab pos="609600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4pPr>
            <a:lvl5pPr>
              <a:tabLst>
                <a:tab pos="609600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09600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09600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09600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09600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9pPr>
          </a:lstStyle>
          <a:p>
            <a:pPr>
              <a:lnSpc>
                <a:spcPts val="3158"/>
              </a:lnSpc>
            </a:pPr>
            <a:r>
              <a:rPr lang="en-US" altLang="zh-CN" sz="2000" b="1" smtClean="0">
                <a:solidFill>
                  <a:srgbClr val="000000"/>
                </a:solidFill>
              </a:rPr>
              <a:t>(</a:t>
            </a:r>
            <a:r>
              <a:rPr lang="en-US" altLang="zh-CN" sz="2000" b="1">
                <a:solidFill>
                  <a:srgbClr val="000000"/>
                </a:solidFill>
              </a:rPr>
              <a:t>1)</a:t>
            </a:r>
            <a:r>
              <a:rPr lang="zh-CN" altLang="en-US" sz="2000" b="1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卤族元素单质能将同主族原子序数大的元素从其</a:t>
            </a:r>
            <a:r>
              <a:rPr lang="zh-CN" altLang="en-US" sz="2000" b="1" smtClean="0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盐溶液</a:t>
            </a:r>
            <a:r>
              <a:rPr lang="zh-CN" altLang="en-US" sz="2000" b="1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中置换出来，但氟不能进行相应的置换，原因是</a:t>
            </a:r>
            <a:r>
              <a:rPr lang="en-US" altLang="zh-CN" sz="2000" b="1">
                <a:solidFill>
                  <a:srgbClr val="000000"/>
                </a:solidFill>
                <a:ea typeface="仿宋_GB2312" pitchFamily="49" charset="-122"/>
              </a:rPr>
              <a:t>F</a:t>
            </a:r>
            <a:r>
              <a:rPr lang="en-US" altLang="zh-CN" sz="2000" b="1" baseline="-25000">
                <a:solidFill>
                  <a:srgbClr val="000000"/>
                </a:solidFill>
              </a:rPr>
              <a:t>2</a:t>
            </a:r>
            <a:r>
              <a:rPr lang="en-US" altLang="zh-CN" sz="2000" b="1">
                <a:solidFill>
                  <a:srgbClr val="000000"/>
                </a:solidFill>
                <a:ea typeface="仿宋_GB2312" pitchFamily="49" charset="-122"/>
              </a:rPr>
              <a:t> </a:t>
            </a:r>
            <a:r>
              <a:rPr lang="zh-CN" altLang="en-US" sz="2000" b="1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能与</a:t>
            </a:r>
            <a:r>
              <a:rPr lang="en-US" altLang="zh-CN" sz="2000" b="1" err="1" smtClean="0">
                <a:solidFill>
                  <a:srgbClr val="000000"/>
                </a:solidFill>
                <a:ea typeface="仿宋_GB2312" pitchFamily="49" charset="-122"/>
              </a:rPr>
              <a:t>NaX</a:t>
            </a:r>
            <a:r>
              <a:rPr lang="zh-CN" altLang="en-US" sz="2000" b="1">
                <a:solidFill>
                  <a:srgbClr val="000000"/>
                </a:solidFill>
                <a:latin typeface="Arial" pitchFamily="34" charset="0"/>
                <a:ea typeface="仿宋_GB2312" pitchFamily="49" charset="-122"/>
              </a:rPr>
              <a:t>溶液中的水发生反应。</a:t>
            </a:r>
          </a:p>
          <a:p>
            <a:pPr>
              <a:lnSpc>
                <a:spcPts val="3158"/>
              </a:lnSpc>
            </a:pPr>
            <a:endParaRPr lang="en-US" altLang="zh-CN" sz="2000" b="1">
              <a:solidFill>
                <a:srgbClr val="000000"/>
              </a:solidFill>
              <a:ea typeface="仿宋_GB2312" pitchFamily="49" charset="-122"/>
            </a:endParaRPr>
          </a:p>
        </p:txBody>
      </p:sp>
      <p:sp>
        <p:nvSpPr>
          <p:cNvPr id="62468" name="Text Box 5" title="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775520" y="3003765"/>
            <a:ext cx="9289032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3158"/>
              </a:lnSpc>
            </a:pP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en-US" sz="2000" b="1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卤族元素的单质</a:t>
            </a: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F</a:t>
            </a:r>
            <a:r>
              <a:rPr lang="en-US" altLang="zh-CN" sz="2000" b="1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b="1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Cl</a:t>
            </a:r>
            <a:r>
              <a:rPr lang="en-US" altLang="zh-CN" sz="2000" b="1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b="1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Br</a:t>
            </a:r>
            <a:r>
              <a:rPr lang="en-US" altLang="zh-CN" sz="2000" b="1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zh-CN" altLang="en-US" sz="2000" b="1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均能将</a:t>
            </a: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Fe </a:t>
            </a:r>
            <a:r>
              <a:rPr lang="zh-CN" altLang="en-US" sz="2000" b="1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氧化为</a:t>
            </a: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Fe</a:t>
            </a:r>
            <a:r>
              <a:rPr lang="en-US" altLang="zh-CN" sz="2000" b="1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000" b="1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zh-CN" altLang="en-US" sz="2000" b="1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，</a:t>
            </a:r>
            <a:r>
              <a:rPr lang="zh-CN" altLang="en-US" sz="2000" b="1" smtClean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而</a:t>
            </a: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000" b="1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000" b="1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只能将铁氧化为</a:t>
            </a: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Fe</a:t>
            </a:r>
            <a:r>
              <a:rPr lang="en-US" altLang="zh-CN" sz="2000" b="1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b="1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zh-CN" altLang="en-US" sz="2000" b="1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。</a:t>
            </a:r>
          </a:p>
          <a:p>
            <a:pPr>
              <a:lnSpc>
                <a:spcPts val="3158"/>
              </a:lnSpc>
            </a:pPr>
            <a:endParaRPr lang="zh-CN" altLang="en-US" sz="2000" b="1">
              <a:solidFill>
                <a:srgbClr val="000000"/>
              </a:solidFill>
              <a:latin typeface="Times New Roman" panose="02020603050405020304" pitchFamily="18" charset="0"/>
              <a:ea typeface="仿宋_GB2312" pitchFamily="49" charset="-122"/>
              <a:cs typeface="Times New Roman" panose="02020603050405020304" pitchFamily="18" charset="0"/>
            </a:endParaRPr>
          </a:p>
        </p:txBody>
      </p:sp>
      <p:sp>
        <p:nvSpPr>
          <p:cNvPr id="62470" name="Text Box 7" title="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775520" y="3619318"/>
            <a:ext cx="4887556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ts val="3158"/>
              </a:lnSpc>
            </a:pP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(3)</a:t>
            </a:r>
            <a:r>
              <a:rPr lang="zh-CN" altLang="en-US" sz="2000" b="1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加碘食盐中的碘是</a:t>
            </a: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KIO</a:t>
            </a:r>
            <a:r>
              <a:rPr lang="en-US" altLang="zh-CN" sz="2000" b="1" baseline="-2500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3 </a:t>
            </a:r>
            <a:r>
              <a:rPr lang="zh-CN" altLang="en-US" sz="2000" b="1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而不是</a:t>
            </a:r>
            <a:r>
              <a:rPr lang="en-US" altLang="zh-CN" sz="2000" b="1" smtClean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I</a:t>
            </a:r>
            <a:r>
              <a:rPr lang="en-US" altLang="zh-CN" sz="2000" b="1" baseline="-25000" smtClean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000" b="1" smtClean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000" b="1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或 </a:t>
            </a: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KI</a:t>
            </a:r>
            <a:r>
              <a:rPr lang="zh-CN" altLang="en-US" sz="200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606873163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9" name="文本框 18" title="">
            <a:extLst>
              <a:ext uri="{FF2B5EF4-FFF2-40B4-BE49-F238E27FC236}">
                <a16:creationId xmlns:a16="http://schemas.microsoft.com/office/drawing/2014/main" xmlns="" id="{1D5EE1B0-1A18-D049-82AA-FB23E101FBC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90000" y="332656"/>
            <a:ext cx="11412000" cy="1131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b="1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5.</a:t>
            </a:r>
            <a:r>
              <a:rPr lang="zh-CN" altLang="zh-CN" sz="2400" b="1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卤素离子的检验方法</a:t>
            </a:r>
            <a:endParaRPr lang="zh-CN" altLang="zh-CN" sz="105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(1)AgNO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——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沉淀法</a:t>
            </a:r>
            <a:endParaRPr lang="zh-CN" altLang="zh-CN" sz="1050" kern="100">
              <a:effectLst/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 title="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902374092"/>
              </p:ext>
            </p:extLst>
          </p:nvPr>
        </p:nvGraphicFramePr>
        <p:xfrm>
          <a:off x="482600" y="1700808"/>
          <a:ext cx="5994400" cy="9525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9" name="文档" r:id="rId7" imgW="6005197" imgH="951985" progId="Word.Document.12">
                  <p:embed/>
                </p:oleObj>
              </mc:Choice>
              <mc:Fallback>
                <p:oleObj name="文档" r:id="rId7" imgW="6005197" imgH="95198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2600" y="1700808"/>
                        <a:ext cx="5994400" cy="95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左大括号 3" title=""/>
          <p:cNvSpPr/>
          <p:nvPr>
            <p:custDataLst>
              <p:tags r:id="rId9"/>
            </p:custDataLst>
          </p:nvPr>
        </p:nvSpPr>
        <p:spPr>
          <a:xfrm>
            <a:off x="5951984" y="1419562"/>
            <a:ext cx="288032" cy="1533217"/>
          </a:xfrm>
          <a:prstGeom prst="leftBrace">
            <a:avLst>
              <a:gd name="adj1" fmla="val 29041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 title=""/>
          <p:cNvSpPr/>
          <p:nvPr>
            <p:custDataLst>
              <p:tags r:id="rId10"/>
            </p:custDataLst>
          </p:nvPr>
        </p:nvSpPr>
        <p:spPr>
          <a:xfrm>
            <a:off x="6294656" y="1319977"/>
            <a:ext cx="40498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u="sng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色沉淀，则有</a:t>
            </a:r>
            <a:r>
              <a:rPr lang="en-US" altLang="zh-CN" sz="2400" kern="100" err="1">
                <a:latin typeface="Times New Roman" panose="02020603050405020304" pitchFamily="18" charset="0"/>
                <a:ea typeface="微软雅黑" panose="020b0503020204020204" pitchFamily="34" charset="-122"/>
              </a:rPr>
              <a:t>Cl</a:t>
            </a:r>
            <a:r>
              <a:rPr lang="zh-CN" altLang="zh-CN" sz="2400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endParaRPr lang="en-US" altLang="zh-CN" sz="2400" kern="10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u="sng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色沉淀，则有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</a:rPr>
              <a:t>Br</a:t>
            </a:r>
            <a:r>
              <a:rPr lang="zh-CN" altLang="zh-CN" sz="2400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endParaRPr lang="en-US" altLang="zh-CN" sz="2400" kern="10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u="sng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色沉淀，则有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</a:rPr>
              <a:t>I</a:t>
            </a:r>
            <a:r>
              <a:rPr lang="zh-CN" altLang="zh-CN" sz="2400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endParaRPr lang="zh-CN" altLang="en-US"/>
          </a:p>
        </p:txBody>
      </p:sp>
      <p:sp>
        <p:nvSpPr>
          <p:cNvPr id="3" name="矩形 2" title=""/>
          <p:cNvSpPr/>
          <p:nvPr>
            <p:custDataLst>
              <p:tags r:id="rId11"/>
            </p:custDataLst>
          </p:nvPr>
        </p:nvSpPr>
        <p:spPr>
          <a:xfrm>
            <a:off x="6428881" y="1403306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白</a:t>
            </a:r>
            <a:endParaRPr lang="zh-CN" altLang="en-US" sz="2400" kern="10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矩形 7" title=""/>
          <p:cNvSpPr/>
          <p:nvPr>
            <p:custDataLst>
              <p:tags r:id="rId12"/>
            </p:custDataLst>
          </p:nvPr>
        </p:nvSpPr>
        <p:spPr>
          <a:xfrm>
            <a:off x="6437934" y="1941117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浅黄</a:t>
            </a:r>
            <a:endParaRPr lang="zh-CN" altLang="en-US" sz="2400" kern="10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矩形 8" title=""/>
          <p:cNvSpPr/>
          <p:nvPr>
            <p:custDataLst>
              <p:tags r:id="rId13"/>
            </p:custDataLst>
          </p:nvPr>
        </p:nvSpPr>
        <p:spPr>
          <a:xfrm>
            <a:off x="6395645" y="2493872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黄</a:t>
            </a:r>
            <a:endParaRPr lang="zh-CN" altLang="en-US" sz="2400" kern="10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 title="">
            <a:extLst>
              <a:ext uri="{FF2B5EF4-FFF2-40B4-BE49-F238E27FC236}">
                <a16:creationId xmlns:a16="http://schemas.microsoft.com/office/drawing/2014/main" xmlns="" id="{1D5EE1B0-1A18-D049-82AA-FB23E101FBC8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390000" y="3090875"/>
            <a:ext cx="11412000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置换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——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萃取法</a:t>
            </a:r>
            <a:endParaRPr lang="zh-CN" altLang="zh-CN" sz="1050" kern="100">
              <a:effectLst/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1" name="对象 10" title=""/>
          <p:cNvGraphicFramePr>
            <a:graphicFrameLocks noChangeAspect="1"/>
          </p:cNvGraphicFramePr>
          <p:nvPr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2813081783"/>
              </p:ext>
            </p:extLst>
          </p:nvPr>
        </p:nvGraphicFramePr>
        <p:xfrm>
          <a:off x="481013" y="3703638"/>
          <a:ext cx="9180512" cy="113665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0" name="文档" r:id="rId16" imgW="9178651" imgH="1190252" progId="Word.Document.12">
                  <p:embed/>
                </p:oleObj>
              </mc:Choice>
              <mc:Fallback>
                <p:oleObj name="文档" r:id="rId16" imgW="9178651" imgH="1190252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81013" y="3703638"/>
                        <a:ext cx="9180512" cy="1136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文本框 12" title="">
            <a:extLst>
              <a:ext uri="{FF2B5EF4-FFF2-40B4-BE49-F238E27FC236}">
                <a16:creationId xmlns:a16="http://schemas.microsoft.com/office/drawing/2014/main" xmlns="" id="{1D5EE1B0-1A18-D049-82AA-FB23E101FBC8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390000" y="5157192"/>
            <a:ext cx="11412000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有机层呈</a:t>
            </a:r>
            <a:endParaRPr lang="zh-CN" altLang="zh-CN" sz="1050" kern="100">
              <a:effectLst/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</p:txBody>
      </p:sp>
      <p:sp>
        <p:nvSpPr>
          <p:cNvPr id="14" name="左大括号 13" title=""/>
          <p:cNvSpPr/>
          <p:nvPr>
            <p:custDataLst>
              <p:tags r:id="rId19"/>
            </p:custDataLst>
          </p:nvPr>
        </p:nvSpPr>
        <p:spPr>
          <a:xfrm>
            <a:off x="1775520" y="4912892"/>
            <a:ext cx="288032" cy="1267122"/>
          </a:xfrm>
          <a:prstGeom prst="leftBrace">
            <a:avLst>
              <a:gd name="adj1" fmla="val 29041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 title=""/>
          <p:cNvSpPr/>
          <p:nvPr>
            <p:custDataLst>
              <p:tags r:id="rId20"/>
            </p:custDataLst>
          </p:nvPr>
        </p:nvSpPr>
        <p:spPr>
          <a:xfrm>
            <a:off x="2096926" y="4933076"/>
            <a:ext cx="5345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红棕色或橙红色，表明有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______</a:t>
            </a:r>
            <a:endParaRPr lang="en-US" altLang="zh-CN" sz="2400" kern="10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紫色、浅紫色或紫红色，表明有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___</a:t>
            </a:r>
            <a:endParaRPr lang="zh-CN" altLang="en-US"/>
          </a:p>
        </p:txBody>
      </p:sp>
      <p:sp>
        <p:nvSpPr>
          <p:cNvPr id="16" name="矩形 15" title=""/>
          <p:cNvSpPr/>
          <p:nvPr>
            <p:custDataLst>
              <p:tags r:id="rId21"/>
            </p:custDataLst>
          </p:nvPr>
        </p:nvSpPr>
        <p:spPr>
          <a:xfrm>
            <a:off x="5747186" y="5058136"/>
            <a:ext cx="6976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Br</a:t>
            </a:r>
            <a:r>
              <a:rPr lang="zh-CN" altLang="zh-CN" sz="24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18" name="矩形 17" title=""/>
          <p:cNvSpPr/>
          <p:nvPr>
            <p:custDataLst>
              <p:tags r:id="rId22"/>
            </p:custDataLst>
          </p:nvPr>
        </p:nvSpPr>
        <p:spPr>
          <a:xfrm>
            <a:off x="6525690" y="5589240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I</a:t>
            </a:r>
            <a:r>
              <a:rPr lang="zh-CN" altLang="zh-CN" sz="24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endParaRPr lang="zh-CN" alt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6349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6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graphicFrame>
        <p:nvGraphicFramePr>
          <p:cNvPr id="610361" name="Group 57" title="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1877590" y="2323667"/>
          <a:ext cx="8432047" cy="1304645"/>
        </p:xfrm>
        <a:graphic>
          <a:graphicData uri="http://schemas.openxmlformats.org/drawingml/2006/table">
            <a:tbl>
              <a:tblPr/>
              <a:tblGrid>
                <a:gridCol w="1451496"/>
                <a:gridCol w="1204806"/>
                <a:gridCol w="1204805"/>
                <a:gridCol w="956524"/>
                <a:gridCol w="1204805"/>
                <a:gridCol w="1204806"/>
                <a:gridCol w="1204805"/>
              </a:tblGrid>
              <a:tr h="498265"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39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仿宋_GB2312" pitchFamily="49" charset="-122"/>
                        </a:rPr>
                        <a:t>溶质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1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</a:rPr>
                        <a:t>Cl</a:t>
                      </a:r>
                      <a:r>
                        <a:rPr kumimoji="0" lang="en-US" altLang="zh-CN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1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</a:rPr>
                        <a:t>Br</a:t>
                      </a:r>
                      <a:r>
                        <a:rPr kumimoji="0" lang="en-US" altLang="zh-CN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1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</a:rPr>
                        <a:t>I</a:t>
                      </a:r>
                      <a:r>
                        <a:rPr kumimoji="0" lang="en-US" altLang="zh-CN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</a:rPr>
                        <a:t>2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673" marR="91673" marT="45414" marB="454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zh-CN"/>
                    </a:p>
                  </a:txBody>
                  <a:tcPr/>
                </a:tc>
              </a:tr>
              <a:tr h="407437"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39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仿宋_GB2312" pitchFamily="49" charset="-122"/>
                        </a:rPr>
                        <a:t>溶剂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39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仿宋_GB2312" pitchFamily="49" charset="-122"/>
                        </a:rPr>
                        <a:t>水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1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</a:rPr>
                        <a:t>CCl</a:t>
                      </a:r>
                      <a:r>
                        <a:rPr kumimoji="0" lang="en-US" altLang="zh-CN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39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仿宋_GB2312" pitchFamily="49" charset="-122"/>
                        </a:rPr>
                        <a:t>水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1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</a:rPr>
                        <a:t>CCl</a:t>
                      </a:r>
                      <a:r>
                        <a:rPr kumimoji="0" lang="en-US" altLang="zh-CN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39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仿宋_GB2312" pitchFamily="49" charset="-122"/>
                        </a:rPr>
                        <a:t>水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1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</a:rPr>
                        <a:t>CCl</a:t>
                      </a:r>
                      <a:r>
                        <a:rPr kumimoji="0" lang="en-US" altLang="zh-CN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943"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39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仿宋_GB2312" pitchFamily="49" charset="-122"/>
                        </a:rPr>
                        <a:t>溶液颜色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39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仿宋_GB2312" pitchFamily="49" charset="-122"/>
                        </a:rPr>
                        <a:t>黄绿色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39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仿宋_GB2312" pitchFamily="49" charset="-122"/>
                        </a:rPr>
                        <a:t>黄绿色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39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仿宋_GB2312" pitchFamily="49" charset="-122"/>
                        </a:rPr>
                        <a:t>橙色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39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仿宋_GB2312" pitchFamily="49" charset="-122"/>
                        </a:rPr>
                        <a:t>橙红色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39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仿宋_GB2312" pitchFamily="49" charset="-122"/>
                        </a:rPr>
                        <a:t>棕褐色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39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仿宋_GB2312" pitchFamily="49" charset="-122"/>
                        </a:rPr>
                        <a:t>紫红色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4784" name="Text Box 54" title="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82036" y="1574799"/>
            <a:ext cx="5309146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ts val="3158"/>
              </a:lnSpc>
            </a:pPr>
            <a:r>
              <a:rPr lang="en-US" altLang="zh-CN" sz="2800" b="1" smtClean="0">
                <a:solidFill>
                  <a:srgbClr val="000000"/>
                </a:solidFill>
              </a:rPr>
              <a:t>Cl</a:t>
            </a:r>
            <a:r>
              <a:rPr lang="en-US" altLang="zh-CN" sz="2800" b="1" baseline="-25000" smtClean="0">
                <a:solidFill>
                  <a:srgbClr val="000000"/>
                </a:solidFill>
              </a:rPr>
              <a:t>2</a:t>
            </a:r>
            <a:r>
              <a:rPr lang="zh-CN" altLang="en-US" sz="2800" b="1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、</a:t>
            </a:r>
            <a:r>
              <a:rPr lang="en-US" altLang="zh-CN" sz="2800" b="1">
                <a:solidFill>
                  <a:srgbClr val="000000"/>
                </a:solidFill>
                <a:ea typeface="仿宋_GB2312" pitchFamily="49" charset="-122"/>
              </a:rPr>
              <a:t>Br</a:t>
            </a:r>
            <a:r>
              <a:rPr lang="en-US" altLang="zh-CN" sz="2800" b="1" baseline="-25000">
                <a:solidFill>
                  <a:srgbClr val="000000"/>
                </a:solidFill>
              </a:rPr>
              <a:t>2</a:t>
            </a:r>
            <a:r>
              <a:rPr lang="zh-CN" altLang="en-US" sz="2800" b="1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、</a:t>
            </a:r>
            <a:r>
              <a:rPr lang="en-US" altLang="zh-CN" sz="2800" b="1">
                <a:solidFill>
                  <a:srgbClr val="000000"/>
                </a:solidFill>
                <a:ea typeface="仿宋_GB2312" pitchFamily="49" charset="-122"/>
              </a:rPr>
              <a:t>I</a:t>
            </a:r>
            <a:r>
              <a:rPr lang="en-US" altLang="zh-CN" sz="2800" b="1" baseline="-25000">
                <a:solidFill>
                  <a:srgbClr val="000000"/>
                </a:solidFill>
              </a:rPr>
              <a:t>2</a:t>
            </a:r>
            <a:r>
              <a:rPr lang="en-US" altLang="zh-CN" sz="2400" b="1">
                <a:solidFill>
                  <a:srgbClr val="000000"/>
                </a:solidFill>
                <a:ea typeface="仿宋_GB2312" pitchFamily="49" charset="-122"/>
              </a:rPr>
              <a:t> </a:t>
            </a:r>
            <a:r>
              <a:rPr lang="zh-CN" altLang="en-US" sz="2800" b="1">
                <a:solidFill>
                  <a:srgbClr val="000000"/>
                </a:solidFill>
                <a:ea typeface="仿宋_GB2312" pitchFamily="49" charset="-122"/>
              </a:rPr>
              <a:t>溶于各溶剂后的颜色</a:t>
            </a:r>
          </a:p>
        </p:txBody>
      </p:sp>
      <p:sp>
        <p:nvSpPr>
          <p:cNvPr id="74785" name="Text Box 55" title="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1425" y="3862698"/>
            <a:ext cx="10657184" cy="1246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609600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1pPr>
            <a:lvl2pPr>
              <a:tabLst>
                <a:tab pos="609600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2pPr>
            <a:lvl3pPr>
              <a:tabLst>
                <a:tab pos="609600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3pPr>
            <a:lvl4pPr>
              <a:tabLst>
                <a:tab pos="609600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4pPr>
            <a:lvl5pPr>
              <a:tabLst>
                <a:tab pos="609600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09600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09600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09600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09600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9pPr>
          </a:lstStyle>
          <a:p>
            <a:pPr>
              <a:lnSpc>
                <a:spcPts val="3158"/>
              </a:lnSpc>
            </a:pPr>
            <a:r>
              <a:rPr lang="zh-CN" altLang="en-US" sz="2406" smtClean="0">
                <a:solidFill>
                  <a:srgbClr val="000000"/>
                </a:solidFill>
                <a:latin typeface="Arial" pitchFamily="34" charset="0"/>
                <a:ea typeface="仿宋_GB2312" pitchFamily="49" charset="-122"/>
              </a:rPr>
              <a:t>三</a:t>
            </a:r>
            <a:r>
              <a:rPr lang="zh-CN" altLang="en-US" sz="2406">
                <a:solidFill>
                  <a:srgbClr val="000000"/>
                </a:solidFill>
                <a:latin typeface="Arial" pitchFamily="34" charset="0"/>
                <a:ea typeface="仿宋_GB2312" pitchFamily="49" charset="-122"/>
              </a:rPr>
              <a:t>种物质在其他有机溶剂</a:t>
            </a:r>
            <a:r>
              <a:rPr lang="en-US" altLang="zh-CN" sz="2406">
                <a:solidFill>
                  <a:srgbClr val="000000"/>
                </a:solidFill>
              </a:rPr>
              <a:t>( </a:t>
            </a:r>
            <a:r>
              <a:rPr lang="zh-CN" altLang="en-US" sz="2406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如汽油、苯等</a:t>
            </a:r>
            <a:r>
              <a:rPr lang="en-US" altLang="zh-CN" sz="2406">
                <a:solidFill>
                  <a:srgbClr val="000000"/>
                </a:solidFill>
                <a:ea typeface="仿宋_GB2312" pitchFamily="49" charset="-122"/>
              </a:rPr>
              <a:t>) </a:t>
            </a:r>
            <a:r>
              <a:rPr lang="zh-CN" altLang="en-US" sz="2406">
                <a:solidFill>
                  <a:srgbClr val="000000"/>
                </a:solidFill>
                <a:ea typeface="仿宋_GB2312" pitchFamily="49" charset="-122"/>
              </a:rPr>
              <a:t>中的颜色与</a:t>
            </a:r>
            <a:r>
              <a:rPr lang="zh-CN" altLang="en-US" sz="2406" smtClean="0">
                <a:solidFill>
                  <a:srgbClr val="000000"/>
                </a:solidFill>
                <a:ea typeface="仿宋_GB2312" pitchFamily="49" charset="-122"/>
              </a:rPr>
              <a:t>在</a:t>
            </a:r>
            <a:r>
              <a:rPr lang="en-US" altLang="zh-CN" sz="2406" smtClean="0">
                <a:solidFill>
                  <a:srgbClr val="000000"/>
                </a:solidFill>
                <a:ea typeface="仿宋_GB2312" pitchFamily="49" charset="-122"/>
              </a:rPr>
              <a:t>CCl</a:t>
            </a:r>
            <a:r>
              <a:rPr lang="en-US" altLang="zh-CN" sz="2406" baseline="-25000" smtClean="0">
                <a:solidFill>
                  <a:srgbClr val="000000"/>
                </a:solidFill>
              </a:rPr>
              <a:t>4</a:t>
            </a:r>
            <a:r>
              <a:rPr lang="en-US" altLang="zh-CN" sz="1604" smtClean="0">
                <a:solidFill>
                  <a:srgbClr val="000000"/>
                </a:solidFill>
              </a:rPr>
              <a:t> </a:t>
            </a:r>
            <a:r>
              <a:rPr lang="zh-CN" altLang="en-US" sz="2406" smtClean="0">
                <a:solidFill>
                  <a:srgbClr val="000000"/>
                </a:solidFill>
                <a:ea typeface="仿宋_GB2312" pitchFamily="49" charset="-122"/>
              </a:rPr>
              <a:t>中的颜色差别不大，而且</a:t>
            </a:r>
            <a:r>
              <a:rPr lang="zh-CN" altLang="en-US" sz="2406">
                <a:solidFill>
                  <a:srgbClr val="000000"/>
                </a:solidFill>
                <a:latin typeface="Arial" pitchFamily="34" charset="0"/>
                <a:ea typeface="仿宋_GB2312" pitchFamily="49" charset="-122"/>
              </a:rPr>
              <a:t>由于浓度不同，各物质在同一溶剂中的颜色也有差异。</a:t>
            </a:r>
          </a:p>
          <a:p>
            <a:pPr>
              <a:lnSpc>
                <a:spcPts val="3673"/>
              </a:lnSpc>
            </a:pPr>
            <a:endParaRPr lang="zh-CN" altLang="en-US" sz="2406">
              <a:solidFill>
                <a:srgbClr val="000000"/>
              </a:solidFill>
              <a:latin typeface="Arial" pitchFamily="34" charset="0"/>
              <a:ea typeface="仿宋_GB2312" pitchFamily="49" charset="-122"/>
            </a:endParaRPr>
          </a:p>
        </p:txBody>
      </p:sp>
      <p:pic>
        <p:nvPicPr>
          <p:cNvPr id="6" name="Picture 2" title="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51784" y="619823"/>
            <a:ext cx="22225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6449194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UNIQUEID" val="2583"/>
</p:tagLst>
</file>

<file path=ppt/tags/tag10.xml><?xml version="1.0" encoding="utf-8"?>
<p:tagLst xmlns:p="http://schemas.openxmlformats.org/presentationml/2006/main">
  <p:tag name="AS_UNIQUEID" val="2592"/>
</p:tagLst>
</file>

<file path=ppt/tags/tag100.xml><?xml version="1.0" encoding="utf-8"?>
<p:tagLst xmlns:p="http://schemas.openxmlformats.org/presentationml/2006/main">
  <p:tag name="AS_UNIQUEID" val="2682"/>
</p:tagLst>
</file>

<file path=ppt/tags/tag101.xml><?xml version="1.0" encoding="utf-8"?>
<p:tagLst xmlns:p="http://schemas.openxmlformats.org/presentationml/2006/main">
  <p:tag name="AS_UNIQUEID" val="2683"/>
</p:tagLst>
</file>

<file path=ppt/tags/tag102.xml><?xml version="1.0" encoding="utf-8"?>
<p:tagLst xmlns:p="http://schemas.openxmlformats.org/presentationml/2006/main">
  <p:tag name="AS_UNIQUEID" val="2684"/>
</p:tagLst>
</file>

<file path=ppt/tags/tag103.xml><?xml version="1.0" encoding="utf-8"?>
<p:tagLst xmlns:p="http://schemas.openxmlformats.org/presentationml/2006/main">
  <p:tag name="AS_UNIQUEID" val="2685"/>
</p:tagLst>
</file>

<file path=ppt/tags/tag104.xml><?xml version="1.0" encoding="utf-8"?>
<p:tagLst xmlns:p="http://schemas.openxmlformats.org/presentationml/2006/main">
  <p:tag name="AS_UNIQUEID" val="2686"/>
</p:tagLst>
</file>

<file path=ppt/tags/tag105.xml><?xml version="1.0" encoding="utf-8"?>
<p:tagLst xmlns:p="http://schemas.openxmlformats.org/presentationml/2006/main">
  <p:tag name="AS_UNIQUEID" val="2687"/>
</p:tagLst>
</file>

<file path=ppt/tags/tag106.xml><?xml version="1.0" encoding="utf-8"?>
<p:tagLst xmlns:p="http://schemas.openxmlformats.org/presentationml/2006/main">
  <p:tag name="AS_UNIQUEID" val="2688"/>
</p:tagLst>
</file>

<file path=ppt/tags/tag107.xml><?xml version="1.0" encoding="utf-8"?>
<p:tagLst xmlns:p="http://schemas.openxmlformats.org/presentationml/2006/main">
  <p:tag name="AS_UNIQUEID" val="2689"/>
</p:tagLst>
</file>

<file path=ppt/tags/tag108.xml><?xml version="1.0" encoding="utf-8"?>
<p:tagLst xmlns:p="http://schemas.openxmlformats.org/presentationml/2006/main">
  <p:tag name="AS_UNIQUEID" val="2690"/>
</p:tagLst>
</file>

<file path=ppt/tags/tag109.xml><?xml version="1.0" encoding="utf-8"?>
<p:tagLst xmlns:p="http://schemas.openxmlformats.org/presentationml/2006/main">
  <p:tag name="AS_UNIQUEID" val="2691"/>
</p:tagLst>
</file>

<file path=ppt/tags/tag11.xml><?xml version="1.0" encoding="utf-8"?>
<p:tagLst xmlns:p="http://schemas.openxmlformats.org/presentationml/2006/main">
  <p:tag name="AS_UNIQUEID" val="2593"/>
</p:tagLst>
</file>

<file path=ppt/tags/tag110.xml><?xml version="1.0" encoding="utf-8"?>
<p:tagLst xmlns:p="http://schemas.openxmlformats.org/presentationml/2006/main">
  <p:tag name="AS_UNIQUEID" val="2692"/>
</p:tagLst>
</file>

<file path=ppt/tags/tag111.xml><?xml version="1.0" encoding="utf-8"?>
<p:tagLst xmlns:p="http://schemas.openxmlformats.org/presentationml/2006/main">
  <p:tag name="AS_UNIQUEID" val="2693"/>
</p:tagLst>
</file>

<file path=ppt/tags/tag112.xml><?xml version="1.0" encoding="utf-8"?>
<p:tagLst xmlns:p="http://schemas.openxmlformats.org/presentationml/2006/main">
  <p:tag name="AS_UNIQUEID" val="2694"/>
</p:tagLst>
</file>

<file path=ppt/tags/tag113.xml><?xml version="1.0" encoding="utf-8"?>
<p:tagLst xmlns:p="http://schemas.openxmlformats.org/presentationml/2006/main">
  <p:tag name="AS_UNIQUEID" val="2695"/>
</p:tagLst>
</file>

<file path=ppt/tags/tag114.xml><?xml version="1.0" encoding="utf-8"?>
<p:tagLst xmlns:p="http://schemas.openxmlformats.org/presentationml/2006/main">
  <p:tag name="AS_UNIQUEID" val="2696"/>
</p:tagLst>
</file>

<file path=ppt/tags/tag115.xml><?xml version="1.0" encoding="utf-8"?>
<p:tagLst xmlns:p="http://schemas.openxmlformats.org/presentationml/2006/main">
  <p:tag name="AS_UNIQUEID" val="2697"/>
</p:tagLst>
</file>

<file path=ppt/tags/tag116.xml><?xml version="1.0" encoding="utf-8"?>
<p:tagLst xmlns:p="http://schemas.openxmlformats.org/presentationml/2006/main">
  <p:tag name="AS_UNIQUEID" val="2698"/>
</p:tagLst>
</file>

<file path=ppt/tags/tag117.xml><?xml version="1.0" encoding="utf-8"?>
<p:tagLst xmlns:p="http://schemas.openxmlformats.org/presentationml/2006/main">
  <p:tag name="AS_UNIQUEID" val="2699"/>
</p:tagLst>
</file>

<file path=ppt/tags/tag118.xml><?xml version="1.0" encoding="utf-8"?>
<p:tagLst xmlns:p="http://schemas.openxmlformats.org/presentationml/2006/main">
  <p:tag name="AS_UNIQUEID" val="2700"/>
</p:tagLst>
</file>

<file path=ppt/tags/tag119.xml><?xml version="1.0" encoding="utf-8"?>
<p:tagLst xmlns:p="http://schemas.openxmlformats.org/presentationml/2006/main">
  <p:tag name="AS_UNIQUEID" val="2701"/>
</p:tagLst>
</file>

<file path=ppt/tags/tag12.xml><?xml version="1.0" encoding="utf-8"?>
<p:tagLst xmlns:p="http://schemas.openxmlformats.org/presentationml/2006/main">
  <p:tag name="AS_UNIQUEID" val="2594"/>
</p:tagLst>
</file>

<file path=ppt/tags/tag120.xml><?xml version="1.0" encoding="utf-8"?>
<p:tagLst xmlns:p="http://schemas.openxmlformats.org/presentationml/2006/main">
  <p:tag name="AS_UNIQUEID" val="2702"/>
</p:tagLst>
</file>

<file path=ppt/tags/tag121.xml><?xml version="1.0" encoding="utf-8"?>
<p:tagLst xmlns:p="http://schemas.openxmlformats.org/presentationml/2006/main">
  <p:tag name="AS_UNIQUEID" val="2703"/>
</p:tagLst>
</file>

<file path=ppt/tags/tag122.xml><?xml version="1.0" encoding="utf-8"?>
<p:tagLst xmlns:p="http://schemas.openxmlformats.org/presentationml/2006/main">
  <p:tag name="AS_UNIQUEID" val="2704"/>
</p:tagLst>
</file>

<file path=ppt/tags/tag123.xml><?xml version="1.0" encoding="utf-8"?>
<p:tagLst xmlns:p="http://schemas.openxmlformats.org/presentationml/2006/main">
  <p:tag name="AS_UNIQUEID" val="2705"/>
</p:tagLst>
</file>

<file path=ppt/tags/tag124.xml><?xml version="1.0" encoding="utf-8"?>
<p:tagLst xmlns:p="http://schemas.openxmlformats.org/presentationml/2006/main">
  <p:tag name="AS_UNIQUEID" val="2706"/>
</p:tagLst>
</file>

<file path=ppt/tags/tag125.xml><?xml version="1.0" encoding="utf-8"?>
<p:tagLst xmlns:p="http://schemas.openxmlformats.org/presentationml/2006/main">
  <p:tag name="AS_UNIQUEID" val="2707"/>
</p:tagLst>
</file>

<file path=ppt/tags/tag126.xml><?xml version="1.0" encoding="utf-8"?>
<p:tagLst xmlns:p="http://schemas.openxmlformats.org/presentationml/2006/main">
  <p:tag name="AS_UNIQUEID" val="2708"/>
</p:tagLst>
</file>

<file path=ppt/tags/tag127.xml><?xml version="1.0" encoding="utf-8"?>
<p:tagLst xmlns:p="http://schemas.openxmlformats.org/presentationml/2006/main">
  <p:tag name="AS_UNIQUEID" val="2709"/>
</p:tagLst>
</file>

<file path=ppt/tags/tag128.xml><?xml version="1.0" encoding="utf-8"?>
<p:tagLst xmlns:p="http://schemas.openxmlformats.org/presentationml/2006/main">
  <p:tag name="AS_UNIQUEID" val="2710"/>
</p:tagLst>
</file>

<file path=ppt/tags/tag129.xml><?xml version="1.0" encoding="utf-8"?>
<p:tagLst xmlns:p="http://schemas.openxmlformats.org/presentationml/2006/main">
  <p:tag name="AS_UNIQUEID" val="2711"/>
</p:tagLst>
</file>

<file path=ppt/tags/tag13.xml><?xml version="1.0" encoding="utf-8"?>
<p:tagLst xmlns:p="http://schemas.openxmlformats.org/presentationml/2006/main">
  <p:tag name="AS_UNIQUEID" val="2595"/>
</p:tagLst>
</file>

<file path=ppt/tags/tag130.xml><?xml version="1.0" encoding="utf-8"?>
<p:tagLst xmlns:p="http://schemas.openxmlformats.org/presentationml/2006/main">
  <p:tag name="AS_UNIQUEID" val="2712"/>
</p:tagLst>
</file>

<file path=ppt/tags/tag131.xml><?xml version="1.0" encoding="utf-8"?>
<p:tagLst xmlns:p="http://schemas.openxmlformats.org/presentationml/2006/main">
  <p:tag name="AS_UNIQUEID" val="2713"/>
</p:tagLst>
</file>

<file path=ppt/tags/tag132.xml><?xml version="1.0" encoding="utf-8"?>
<p:tagLst xmlns:p="http://schemas.openxmlformats.org/presentationml/2006/main">
  <p:tag name="AS_UNIQUEID" val="2714"/>
</p:tagLst>
</file>

<file path=ppt/tags/tag133.xml><?xml version="1.0" encoding="utf-8"?>
<p:tagLst xmlns:p="http://schemas.openxmlformats.org/presentationml/2006/main">
  <p:tag name="AS_UNIQUEID" val="2715"/>
</p:tagLst>
</file>

<file path=ppt/tags/tag134.xml><?xml version="1.0" encoding="utf-8"?>
<p:tagLst xmlns:p="http://schemas.openxmlformats.org/presentationml/2006/main">
  <p:tag name="AS_UNIQUEID" val="2716"/>
</p:tagLst>
</file>

<file path=ppt/tags/tag135.xml><?xml version="1.0" encoding="utf-8"?>
<p:tagLst xmlns:p="http://schemas.openxmlformats.org/presentationml/2006/main">
  <p:tag name="AS_UNIQUEID" val="2717"/>
</p:tagLst>
</file>

<file path=ppt/tags/tag136.xml><?xml version="1.0" encoding="utf-8"?>
<p:tagLst xmlns:p="http://schemas.openxmlformats.org/presentationml/2006/main">
  <p:tag name="AS_UNIQUEID" val="2718"/>
</p:tagLst>
</file>

<file path=ppt/tags/tag137.xml><?xml version="1.0" encoding="utf-8"?>
<p:tagLst xmlns:p="http://schemas.openxmlformats.org/presentationml/2006/main">
  <p:tag name="AS_UNIQUEID" val="2719"/>
</p:tagLst>
</file>

<file path=ppt/tags/tag138.xml><?xml version="1.0" encoding="utf-8"?>
<p:tagLst xmlns:p="http://schemas.openxmlformats.org/presentationml/2006/main">
  <p:tag name="AS_UNIQUEID" val="2720"/>
</p:tagLst>
</file>

<file path=ppt/tags/tag139.xml><?xml version="1.0" encoding="utf-8"?>
<p:tagLst xmlns:p="http://schemas.openxmlformats.org/presentationml/2006/main">
  <p:tag name="AS_UNIQUEID" val="2721"/>
</p:tagLst>
</file>

<file path=ppt/tags/tag14.xml><?xml version="1.0" encoding="utf-8"?>
<p:tagLst xmlns:p="http://schemas.openxmlformats.org/presentationml/2006/main">
  <p:tag name="AS_UNIQUEID" val="2596"/>
</p:tagLst>
</file>

<file path=ppt/tags/tag140.xml><?xml version="1.0" encoding="utf-8"?>
<p:tagLst xmlns:p="http://schemas.openxmlformats.org/presentationml/2006/main">
  <p:tag name="AS_UNIQUEID" val="2722"/>
</p:tagLst>
</file>

<file path=ppt/tags/tag141.xml><?xml version="1.0" encoding="utf-8"?>
<p:tagLst xmlns:p="http://schemas.openxmlformats.org/presentationml/2006/main">
  <p:tag name="AS_UNIQUEID" val="2723"/>
</p:tagLst>
</file>

<file path=ppt/tags/tag142.xml><?xml version="1.0" encoding="utf-8"?>
<p:tagLst xmlns:p="http://schemas.openxmlformats.org/presentationml/2006/main">
  <p:tag name="AS_UNIQUEID" val="2724"/>
</p:tagLst>
</file>

<file path=ppt/tags/tag143.xml><?xml version="1.0" encoding="utf-8"?>
<p:tagLst xmlns:p="http://schemas.openxmlformats.org/presentationml/2006/main">
  <p:tag name="AS_UNIQUEID" val="2725"/>
</p:tagLst>
</file>

<file path=ppt/tags/tag144.xml><?xml version="1.0" encoding="utf-8"?>
<p:tagLst xmlns:p="http://schemas.openxmlformats.org/presentationml/2006/main">
  <p:tag name="AS_UNIQUEID" val="2726"/>
</p:tagLst>
</file>

<file path=ppt/tags/tag145.xml><?xml version="1.0" encoding="utf-8"?>
<p:tagLst xmlns:p="http://schemas.openxmlformats.org/presentationml/2006/main">
  <p:tag name="AS_UNIQUEID" val="2727"/>
</p:tagLst>
</file>

<file path=ppt/tags/tag146.xml><?xml version="1.0" encoding="utf-8"?>
<p:tagLst xmlns:p="http://schemas.openxmlformats.org/presentationml/2006/main">
  <p:tag name="AS_UNIQUEID" val="2728"/>
</p:tagLst>
</file>

<file path=ppt/tags/tag147.xml><?xml version="1.0" encoding="utf-8"?>
<p:tagLst xmlns:p="http://schemas.openxmlformats.org/presentationml/2006/main">
  <p:tag name="AS_UNIQUEID" val="2729"/>
</p:tagLst>
</file>

<file path=ppt/tags/tag148.xml><?xml version="1.0" encoding="utf-8"?>
<p:tagLst xmlns:p="http://schemas.openxmlformats.org/presentationml/2006/main">
  <p:tag name="AS_UNIQUEID" val="2730"/>
</p:tagLst>
</file>

<file path=ppt/tags/tag149.xml><?xml version="1.0" encoding="utf-8"?>
<p:tagLst xmlns:p="http://schemas.openxmlformats.org/presentationml/2006/main">
  <p:tag name="AS_UNIQUEID" val="2731"/>
</p:tagLst>
</file>

<file path=ppt/tags/tag15.xml><?xml version="1.0" encoding="utf-8"?>
<p:tagLst xmlns:p="http://schemas.openxmlformats.org/presentationml/2006/main">
  <p:tag name="AS_UNIQUEID" val="2597"/>
</p:tagLst>
</file>

<file path=ppt/tags/tag150.xml><?xml version="1.0" encoding="utf-8"?>
<p:tagLst xmlns:p="http://schemas.openxmlformats.org/presentationml/2006/main">
  <p:tag name="AS_UNIQUEID" val="2732"/>
</p:tagLst>
</file>

<file path=ppt/tags/tag151.xml><?xml version="1.0" encoding="utf-8"?>
<p:tagLst xmlns:p="http://schemas.openxmlformats.org/presentationml/2006/main">
  <p:tag name="AS_UNIQUEID" val="2733"/>
</p:tagLst>
</file>

<file path=ppt/tags/tag152.xml><?xml version="1.0" encoding="utf-8"?>
<p:tagLst xmlns:p="http://schemas.openxmlformats.org/presentationml/2006/main">
  <p:tag name="AS_UNIQUEID" val="2734"/>
</p:tagLst>
</file>

<file path=ppt/tags/tag153.xml><?xml version="1.0" encoding="utf-8"?>
<p:tagLst xmlns:p="http://schemas.openxmlformats.org/presentationml/2006/main">
  <p:tag name="AS_UNIQUEID" val="2735"/>
</p:tagLst>
</file>

<file path=ppt/tags/tag154.xml><?xml version="1.0" encoding="utf-8"?>
<p:tagLst xmlns:p="http://schemas.openxmlformats.org/presentationml/2006/main">
  <p:tag name="AS_UNIQUEID" val="2736"/>
</p:tagLst>
</file>

<file path=ppt/tags/tag155.xml><?xml version="1.0" encoding="utf-8"?>
<p:tagLst xmlns:p="http://schemas.openxmlformats.org/presentationml/2006/main">
  <p:tag name="AS_UNIQUEID" val="2737"/>
</p:tagLst>
</file>

<file path=ppt/tags/tag156.xml><?xml version="1.0" encoding="utf-8"?>
<p:tagLst xmlns:p="http://schemas.openxmlformats.org/presentationml/2006/main">
  <p:tag name="AS_UNIQUEID" val="2738"/>
</p:tagLst>
</file>

<file path=ppt/tags/tag157.xml><?xml version="1.0" encoding="utf-8"?>
<p:tagLst xmlns:p="http://schemas.openxmlformats.org/presentationml/2006/main">
  <p:tag name="AS_UNIQUEID" val="2739"/>
</p:tagLst>
</file>

<file path=ppt/tags/tag158.xml><?xml version="1.0" encoding="utf-8"?>
<p:tagLst xmlns:p="http://schemas.openxmlformats.org/presentationml/2006/main">
  <p:tag name="AS_UNIQUEID" val="2740"/>
</p:tagLst>
</file>

<file path=ppt/tags/tag159.xml><?xml version="1.0" encoding="utf-8"?>
<p:tagLst xmlns:p="http://schemas.openxmlformats.org/presentationml/2006/main">
  <p:tag name="AS_UNIQUEID" val="2741"/>
</p:tagLst>
</file>

<file path=ppt/tags/tag16.xml><?xml version="1.0" encoding="utf-8"?>
<p:tagLst xmlns:p="http://schemas.openxmlformats.org/presentationml/2006/main">
  <p:tag name="AS_UNIQUEID" val="2598"/>
</p:tagLst>
</file>

<file path=ppt/tags/tag160.xml><?xml version="1.0" encoding="utf-8"?>
<p:tagLst xmlns:p="http://schemas.openxmlformats.org/presentationml/2006/main">
  <p:tag name="AS_UNIQUEID" val="2742"/>
</p:tagLst>
</file>

<file path=ppt/tags/tag161.xml><?xml version="1.0" encoding="utf-8"?>
<p:tagLst xmlns:p="http://schemas.openxmlformats.org/presentationml/2006/main">
  <p:tag name="AS_UNIQUEID" val="2743"/>
</p:tagLst>
</file>

<file path=ppt/tags/tag162.xml><?xml version="1.0" encoding="utf-8"?>
<p:tagLst xmlns:p="http://schemas.openxmlformats.org/presentationml/2006/main">
  <p:tag name="AS_UNIQUEID" val="2744"/>
</p:tagLst>
</file>

<file path=ppt/tags/tag163.xml><?xml version="1.0" encoding="utf-8"?>
<p:tagLst xmlns:p="http://schemas.openxmlformats.org/presentationml/2006/main">
  <p:tag name="AS_UNIQUEID" val="2745"/>
</p:tagLst>
</file>

<file path=ppt/tags/tag164.xml><?xml version="1.0" encoding="utf-8"?>
<p:tagLst xmlns:p="http://schemas.openxmlformats.org/presentationml/2006/main">
  <p:tag name="AS_UNIQUEID" val="2746"/>
</p:tagLst>
</file>

<file path=ppt/tags/tag165.xml><?xml version="1.0" encoding="utf-8"?>
<p:tagLst xmlns:p="http://schemas.openxmlformats.org/presentationml/2006/main">
  <p:tag name="AS_UNIQUEID" val="2747"/>
</p:tagLst>
</file>

<file path=ppt/tags/tag166.xml><?xml version="1.0" encoding="utf-8"?>
<p:tagLst xmlns:p="http://schemas.openxmlformats.org/presentationml/2006/main">
  <p:tag name="AS_UNIQUEID" val="2748"/>
</p:tagLst>
</file>

<file path=ppt/tags/tag167.xml><?xml version="1.0" encoding="utf-8"?>
<p:tagLst xmlns:p="http://schemas.openxmlformats.org/presentationml/2006/main">
  <p:tag name="AS_UNIQUEID" val="2081"/>
</p:tagLst>
</file>

<file path=ppt/tags/tag168.xml><?xml version="1.0" encoding="utf-8"?>
<p:tagLst xmlns:p="http://schemas.openxmlformats.org/presentationml/2006/main">
  <p:tag name="AS_UNIQUEID" val="2567"/>
</p:tagLst>
</file>

<file path=ppt/tags/tag169.xml><?xml version="1.0" encoding="utf-8"?>
<p:tagLst xmlns:p="http://schemas.openxmlformats.org/presentationml/2006/main">
  <p:tag name="AS_UNIQUEID" val="2568"/>
</p:tagLst>
</file>

<file path=ppt/tags/tag17.xml><?xml version="1.0" encoding="utf-8"?>
<p:tagLst xmlns:p="http://schemas.openxmlformats.org/presentationml/2006/main">
  <p:tag name="AS_UNIQUEID" val="2599"/>
</p:tagLst>
</file>

<file path=ppt/tags/tag170.xml><?xml version="1.0" encoding="utf-8"?>
<p:tagLst xmlns:p="http://schemas.openxmlformats.org/presentationml/2006/main">
  <p:tag name="AS_UNIQUEID" val="2082"/>
</p:tagLst>
</file>

<file path=ppt/tags/tag171.xml><?xml version="1.0" encoding="utf-8"?>
<p:tagLst xmlns:p="http://schemas.openxmlformats.org/presentationml/2006/main">
  <p:tag name="AS_UNIQUEID" val="2083"/>
</p:tagLst>
</file>

<file path=ppt/tags/tag172.xml><?xml version="1.0" encoding="utf-8"?>
<p:tagLst xmlns:p="http://schemas.openxmlformats.org/presentationml/2006/main">
  <p:tag name="AS_UNIQUEID" val="2086"/>
</p:tagLst>
</file>

<file path=ppt/tags/tag173.xml><?xml version="1.0" encoding="utf-8"?>
<p:tagLst xmlns:p="http://schemas.openxmlformats.org/presentationml/2006/main">
  <p:tag name="AS_UNIQUEID" val="2095"/>
</p:tagLst>
</file>

<file path=ppt/tags/tag174.xml><?xml version="1.0" encoding="utf-8"?>
<p:tagLst xmlns:p="http://schemas.openxmlformats.org/presentationml/2006/main">
  <p:tag name="AS_UNIQUEID" val="2100"/>
</p:tagLst>
</file>

<file path=ppt/tags/tag175.xml><?xml version="1.0" encoding="utf-8"?>
<p:tagLst xmlns:p="http://schemas.openxmlformats.org/presentationml/2006/main">
  <p:tag name="AS_UNIQUEID" val="2575"/>
</p:tagLst>
</file>

<file path=ppt/tags/tag176.xml><?xml version="1.0" encoding="utf-8"?>
<p:tagLst xmlns:p="http://schemas.openxmlformats.org/presentationml/2006/main">
  <p:tag name="AS_UNIQUEID" val="2576"/>
</p:tagLst>
</file>

<file path=ppt/tags/tag177.xml><?xml version="1.0" encoding="utf-8"?>
<p:tagLst xmlns:p="http://schemas.openxmlformats.org/presentationml/2006/main">
  <p:tag name="AS_UNIQUEID" val="2101"/>
</p:tagLst>
</file>

<file path=ppt/tags/tag178.xml><?xml version="1.0" encoding="utf-8"?>
<p:tagLst xmlns:p="http://schemas.openxmlformats.org/presentationml/2006/main">
  <p:tag name="AS_UNIQUEID" val="2577"/>
</p:tagLst>
</file>

<file path=ppt/tags/tag179.xml><?xml version="1.0" encoding="utf-8"?>
<p:tagLst xmlns:p="http://schemas.openxmlformats.org/presentationml/2006/main">
  <p:tag name="AS_UNIQUEID" val="2578"/>
</p:tagLst>
</file>

<file path=ppt/tags/tag18.xml><?xml version="1.0" encoding="utf-8"?>
<p:tagLst xmlns:p="http://schemas.openxmlformats.org/presentationml/2006/main">
  <p:tag name="AS_UNIQUEID" val="2600"/>
</p:tagLst>
</file>

<file path=ppt/tags/tag180.xml><?xml version="1.0" encoding="utf-8"?>
<p:tagLst xmlns:p="http://schemas.openxmlformats.org/presentationml/2006/main">
  <p:tag name="AS_UNIQUEID" val="2102"/>
</p:tagLst>
</file>

<file path=ppt/tags/tag181.xml><?xml version="1.0" encoding="utf-8"?>
<p:tagLst xmlns:p="http://schemas.openxmlformats.org/presentationml/2006/main">
  <p:tag name="AS_UNIQUEID" val="2579"/>
</p:tagLst>
</file>

<file path=ppt/tags/tag182.xml><?xml version="1.0" encoding="utf-8"?>
<p:tagLst xmlns:p="http://schemas.openxmlformats.org/presentationml/2006/main">
  <p:tag name="AS_UNIQUEID" val="2580"/>
</p:tagLst>
</file>

<file path=ppt/tags/tag183.xml><?xml version="1.0" encoding="utf-8"?>
<p:tagLst xmlns:p="http://schemas.openxmlformats.org/presentationml/2006/main">
  <p:tag name="AS_UNIQUEID" val="2103"/>
</p:tagLst>
</file>

<file path=ppt/tags/tag184.xml><?xml version="1.0" encoding="utf-8"?>
<p:tagLst xmlns:p="http://schemas.openxmlformats.org/presentationml/2006/main">
  <p:tag name="AS_UNIQUEID" val="2581"/>
</p:tagLst>
</file>

<file path=ppt/tags/tag185.xml><?xml version="1.0" encoding="utf-8"?>
<p:tagLst xmlns:p="http://schemas.openxmlformats.org/presentationml/2006/main">
  <p:tag name="AS_UNIQUEID" val="2582"/>
</p:tagLst>
</file>

<file path=ppt/tags/tag186.xml><?xml version="1.0" encoding="utf-8"?>
<p:tagLst xmlns:p="http://schemas.openxmlformats.org/presentationml/2006/main">
  <p:tag name="AS_UNIQUEID" val="2087"/>
</p:tagLst>
</file>

<file path=ppt/tags/tag187.xml><?xml version="1.0" encoding="utf-8"?>
<p:tagLst xmlns:p="http://schemas.openxmlformats.org/presentationml/2006/main">
  <p:tag name="AS_UNIQUEID" val="2749"/>
</p:tagLst>
</file>

<file path=ppt/tags/tag188.xml><?xml version="1.0" encoding="utf-8"?>
<p:tagLst xmlns:p="http://schemas.openxmlformats.org/presentationml/2006/main">
  <p:tag name="AS_UNIQUEID" val="2750"/>
</p:tagLst>
</file>

<file path=ppt/tags/tag189.xml><?xml version="1.0" encoding="utf-8"?>
<p:tagLst xmlns:p="http://schemas.openxmlformats.org/presentationml/2006/main">
  <p:tag name="AS_UNIQUEID" val="2087"/>
</p:tagLst>
</file>

<file path=ppt/tags/tag19.xml><?xml version="1.0" encoding="utf-8"?>
<p:tagLst xmlns:p="http://schemas.openxmlformats.org/presentationml/2006/main">
  <p:tag name="AS_UNIQUEID" val="2601"/>
</p:tagLst>
</file>

<file path=ppt/tags/tag190.xml><?xml version="1.0" encoding="utf-8"?>
<p:tagLst xmlns:p="http://schemas.openxmlformats.org/presentationml/2006/main">
  <p:tag name="AS_UNIQUEID" val="2751"/>
</p:tagLst>
</file>

<file path=ppt/tags/tag191.xml><?xml version="1.0" encoding="utf-8"?>
<p:tagLst xmlns:p="http://schemas.openxmlformats.org/presentationml/2006/main">
  <p:tag name="AS_UNIQUEID" val="2752"/>
</p:tagLst>
</file>

<file path=ppt/tags/tag192.xml><?xml version="1.0" encoding="utf-8"?>
<p:tagLst xmlns:p="http://schemas.openxmlformats.org/presentationml/2006/main">
  <p:tag name="AS_UNIQUEID" val="2087"/>
</p:tagLst>
</file>

<file path=ppt/tags/tag193.xml><?xml version="1.0" encoding="utf-8"?>
<p:tagLst xmlns:p="http://schemas.openxmlformats.org/presentationml/2006/main">
  <p:tag name="AS_UNIQUEID" val="2753"/>
</p:tagLst>
</file>

<file path=ppt/tags/tag194.xml><?xml version="1.0" encoding="utf-8"?>
<p:tagLst xmlns:p="http://schemas.openxmlformats.org/presentationml/2006/main">
  <p:tag name="AS_UNIQUEID" val="2754"/>
</p:tagLst>
</file>

<file path=ppt/tags/tag195.xml><?xml version="1.0" encoding="utf-8"?>
<p:tagLst xmlns:p="http://schemas.openxmlformats.org/presentationml/2006/main">
  <p:tag name="AS_UNIQUEID" val="2755"/>
</p:tagLst>
</file>

<file path=ppt/tags/tag196.xml><?xml version="1.0" encoding="utf-8"?>
<p:tagLst xmlns:p="http://schemas.openxmlformats.org/presentationml/2006/main">
  <p:tag name="AS_UNIQUEID" val="2756"/>
</p:tagLst>
</file>

<file path=ppt/tags/tag197.xml><?xml version="1.0" encoding="utf-8"?>
<p:tagLst xmlns:p="http://schemas.openxmlformats.org/presentationml/2006/main">
  <p:tag name="AS_UNIQUEID" val="2757"/>
</p:tagLst>
</file>

<file path=ppt/tags/tag198.xml><?xml version="1.0" encoding="utf-8"?>
<p:tagLst xmlns:p="http://schemas.openxmlformats.org/presentationml/2006/main">
  <p:tag name="AS_UNIQUEID" val="2758"/>
</p:tagLst>
</file>

<file path=ppt/tags/tag199.xml><?xml version="1.0" encoding="utf-8"?>
<p:tagLst xmlns:p="http://schemas.openxmlformats.org/presentationml/2006/main">
  <p:tag name="AS_UNIQUEID" val="2759"/>
</p:tagLst>
</file>

<file path=ppt/tags/tag2.xml><?xml version="1.0" encoding="utf-8"?>
<p:tagLst xmlns:p="http://schemas.openxmlformats.org/presentationml/2006/main">
  <p:tag name="AS_UNIQUEID" val="2584"/>
</p:tagLst>
</file>

<file path=ppt/tags/tag20.xml><?xml version="1.0" encoding="utf-8"?>
<p:tagLst xmlns:p="http://schemas.openxmlformats.org/presentationml/2006/main">
  <p:tag name="AS_UNIQUEID" val="2602"/>
</p:tagLst>
</file>

<file path=ppt/tags/tag200.xml><?xml version="1.0" encoding="utf-8"?>
<p:tagLst xmlns:p="http://schemas.openxmlformats.org/presentationml/2006/main">
  <p:tag name="AS_UNIQUEID" val="2760"/>
</p:tagLst>
</file>

<file path=ppt/tags/tag201.xml><?xml version="1.0" encoding="utf-8"?>
<p:tagLst xmlns:p="http://schemas.openxmlformats.org/presentationml/2006/main">
  <p:tag name="AS_UNIQUEID" val="2761"/>
</p:tagLst>
</file>

<file path=ppt/tags/tag202.xml><?xml version="1.0" encoding="utf-8"?>
<p:tagLst xmlns:p="http://schemas.openxmlformats.org/presentationml/2006/main">
  <p:tag name="AS_UNIQUEID" val="2762"/>
</p:tagLst>
</file>

<file path=ppt/tags/tag203.xml><?xml version="1.0" encoding="utf-8"?>
<p:tagLst xmlns:p="http://schemas.openxmlformats.org/presentationml/2006/main">
  <p:tag name="AS_UNIQUEID" val="2087"/>
</p:tagLst>
</file>

<file path=ppt/tags/tag204.xml><?xml version="1.0" encoding="utf-8"?>
<p:tagLst xmlns:p="http://schemas.openxmlformats.org/presentationml/2006/main">
  <p:tag name="AS_UNIQUEID" val="2763"/>
</p:tagLst>
</file>

<file path=ppt/tags/tag205.xml><?xml version="1.0" encoding="utf-8"?>
<p:tagLst xmlns:p="http://schemas.openxmlformats.org/presentationml/2006/main">
  <p:tag name="AS_UNIQUEID" val="2764"/>
</p:tagLst>
</file>

<file path=ppt/tags/tag206.xml><?xml version="1.0" encoding="utf-8"?>
<p:tagLst xmlns:p="http://schemas.openxmlformats.org/presentationml/2006/main">
  <p:tag name="AS_UNIQUEID" val="2765"/>
</p:tagLst>
</file>

<file path=ppt/tags/tag207.xml><?xml version="1.0" encoding="utf-8"?>
<p:tagLst xmlns:p="http://schemas.openxmlformats.org/presentationml/2006/main">
  <p:tag name="AS_UNIQUEID" val="2766"/>
</p:tagLst>
</file>

<file path=ppt/tags/tag208.xml><?xml version="1.0" encoding="utf-8"?>
<p:tagLst xmlns:p="http://schemas.openxmlformats.org/presentationml/2006/main">
  <p:tag name="AS_UNIQUEID" val="2767"/>
</p:tagLst>
</file>

<file path=ppt/tags/tag209.xml><?xml version="1.0" encoding="utf-8"?>
<p:tagLst xmlns:p="http://schemas.openxmlformats.org/presentationml/2006/main">
  <p:tag name="AS_UNIQUEID" val="2768"/>
</p:tagLst>
</file>

<file path=ppt/tags/tag21.xml><?xml version="1.0" encoding="utf-8"?>
<p:tagLst xmlns:p="http://schemas.openxmlformats.org/presentationml/2006/main">
  <p:tag name="AS_UNIQUEID" val="2603"/>
</p:tagLst>
</file>

<file path=ppt/tags/tag210.xml><?xml version="1.0" encoding="utf-8"?>
<p:tagLst xmlns:p="http://schemas.openxmlformats.org/presentationml/2006/main">
  <p:tag name="AS_UNIQUEID" val="2769"/>
</p:tagLst>
</file>

<file path=ppt/tags/tag211.xml><?xml version="1.0" encoding="utf-8"?>
<p:tagLst xmlns:p="http://schemas.openxmlformats.org/presentationml/2006/main">
  <p:tag name="AS_UNIQUEID" val="2770"/>
</p:tagLst>
</file>

<file path=ppt/tags/tag212.xml><?xml version="1.0" encoding="utf-8"?>
<p:tagLst xmlns:p="http://schemas.openxmlformats.org/presentationml/2006/main">
  <p:tag name="AS_UNIQUEID" val="2771"/>
</p:tagLst>
</file>

<file path=ppt/tags/tag213.xml><?xml version="1.0" encoding="utf-8"?>
<p:tagLst xmlns:p="http://schemas.openxmlformats.org/presentationml/2006/main">
  <p:tag name="AS_UNIQUEID" val="2772"/>
</p:tagLst>
</file>

<file path=ppt/tags/tag214.xml><?xml version="1.0" encoding="utf-8"?>
<p:tagLst xmlns:p="http://schemas.openxmlformats.org/presentationml/2006/main">
  <p:tag name="AS_UNIQUEID" val="2773"/>
</p:tagLst>
</file>

<file path=ppt/tags/tag215.xml><?xml version="1.0" encoding="utf-8"?>
<p:tagLst xmlns:p="http://schemas.openxmlformats.org/presentationml/2006/main">
  <p:tag name="AS_UNIQUEID" val="2774"/>
</p:tagLst>
</file>

<file path=ppt/tags/tag216.xml><?xml version="1.0" encoding="utf-8"?>
<p:tagLst xmlns:p="http://schemas.openxmlformats.org/presentationml/2006/main">
  <p:tag name="AS_UNIQUEID" val="2775"/>
</p:tagLst>
</file>

<file path=ppt/tags/tag217.xml><?xml version="1.0" encoding="utf-8"?>
<p:tagLst xmlns:p="http://schemas.openxmlformats.org/presentationml/2006/main">
  <p:tag name="AS_UNIQUEID" val="2776"/>
</p:tagLst>
</file>

<file path=ppt/tags/tag218.xml><?xml version="1.0" encoding="utf-8"?>
<p:tagLst xmlns:p="http://schemas.openxmlformats.org/presentationml/2006/main">
  <p:tag name="AS_UNIQUEID" val="2777"/>
</p:tagLst>
</file>

<file path=ppt/tags/tag219.xml><?xml version="1.0" encoding="utf-8"?>
<p:tagLst xmlns:p="http://schemas.openxmlformats.org/presentationml/2006/main">
  <p:tag name="AS_UNIQUEID" val="2778"/>
</p:tagLst>
</file>

<file path=ppt/tags/tag22.xml><?xml version="1.0" encoding="utf-8"?>
<p:tagLst xmlns:p="http://schemas.openxmlformats.org/presentationml/2006/main">
  <p:tag name="AS_UNIQUEID" val="2604"/>
</p:tagLst>
</file>

<file path=ppt/tags/tag220.xml><?xml version="1.0" encoding="utf-8"?>
<p:tagLst xmlns:p="http://schemas.openxmlformats.org/presentationml/2006/main">
  <p:tag name="AS_UNIQUEID" val="2779"/>
</p:tagLst>
</file>

<file path=ppt/tags/tag221.xml><?xml version="1.0" encoding="utf-8"?>
<p:tagLst xmlns:p="http://schemas.openxmlformats.org/presentationml/2006/main">
  <p:tag name="AS_UNIQUEID" val="2780"/>
</p:tagLst>
</file>

<file path=ppt/tags/tag222.xml><?xml version="1.0" encoding="utf-8"?>
<p:tagLst xmlns:p="http://schemas.openxmlformats.org/presentationml/2006/main">
  <p:tag name="AS_UNIQUEID" val="2781"/>
</p:tagLst>
</file>

<file path=ppt/tags/tag223.xml><?xml version="1.0" encoding="utf-8"?>
<p:tagLst xmlns:p="http://schemas.openxmlformats.org/presentationml/2006/main">
  <p:tag name="AS_UNIQUEID" val="2782"/>
</p:tagLst>
</file>

<file path=ppt/tags/tag224.xml><?xml version="1.0" encoding="utf-8"?>
<p:tagLst xmlns:p="http://schemas.openxmlformats.org/presentationml/2006/main">
  <p:tag name="AS_UNIQUEID" val="2783"/>
</p:tagLst>
</file>

<file path=ppt/tags/tag225.xml><?xml version="1.0" encoding="utf-8"?>
<p:tagLst xmlns:p="http://schemas.openxmlformats.org/presentationml/2006/main">
  <p:tag name="AS_UNIQUEID" val="2784"/>
</p:tagLst>
</file>

<file path=ppt/tags/tag226.xml><?xml version="1.0" encoding="utf-8"?>
<p:tagLst xmlns:p="http://schemas.openxmlformats.org/presentationml/2006/main">
  <p:tag name="AS_UNIQUEID" val="2785"/>
</p:tagLst>
</file>

<file path=ppt/tags/tag227.xml><?xml version="1.0" encoding="utf-8"?>
<p:tagLst xmlns:p="http://schemas.openxmlformats.org/presentationml/2006/main">
  <p:tag name="AS_UNIQUEID" val="2786"/>
</p:tagLst>
</file>

<file path=ppt/tags/tag228.xml><?xml version="1.0" encoding="utf-8"?>
<p:tagLst xmlns:p="http://schemas.openxmlformats.org/presentationml/2006/main">
  <p:tag name="AS_UNIQUEID" val="2787"/>
</p:tagLst>
</file>

<file path=ppt/tags/tag229.xml><?xml version="1.0" encoding="utf-8"?>
<p:tagLst xmlns:p="http://schemas.openxmlformats.org/presentationml/2006/main">
  <p:tag name="AS_UNIQUEID" val="2788"/>
</p:tagLst>
</file>

<file path=ppt/tags/tag23.xml><?xml version="1.0" encoding="utf-8"?>
<p:tagLst xmlns:p="http://schemas.openxmlformats.org/presentationml/2006/main">
  <p:tag name="AS_UNIQUEID" val="2605"/>
</p:tagLst>
</file>

<file path=ppt/tags/tag230.xml><?xml version="1.0" encoding="utf-8"?>
<p:tagLst xmlns:p="http://schemas.openxmlformats.org/presentationml/2006/main">
  <p:tag name="AS_UNIQUEID" val="2789"/>
</p:tagLst>
</file>

<file path=ppt/tags/tag231.xml><?xml version="1.0" encoding="utf-8"?>
<p:tagLst xmlns:p="http://schemas.openxmlformats.org/presentationml/2006/main">
  <p:tag name="AS_UNIQUEID" val="2790"/>
</p:tagLst>
</file>

<file path=ppt/tags/tag232.xml><?xml version="1.0" encoding="utf-8"?>
<p:tagLst xmlns:p="http://schemas.openxmlformats.org/presentationml/2006/main">
  <p:tag name="AS_UNIQUEID" val="2791"/>
</p:tagLst>
</file>

<file path=ppt/tags/tag233.xml><?xml version="1.0" encoding="utf-8"?>
<p:tagLst xmlns:p="http://schemas.openxmlformats.org/presentationml/2006/main">
  <p:tag name="AS_UNIQUEID" val="2792"/>
</p:tagLst>
</file>

<file path=ppt/tags/tag234.xml><?xml version="1.0" encoding="utf-8"?>
<p:tagLst xmlns:p="http://schemas.openxmlformats.org/presentationml/2006/main">
  <p:tag name="AS_UNIQUEID" val="2793"/>
</p:tagLst>
</file>

<file path=ppt/tags/tag235.xml><?xml version="1.0" encoding="utf-8"?>
<p:tagLst xmlns:p="http://schemas.openxmlformats.org/presentationml/2006/main">
  <p:tag name="AS_UNIQUEID" val="2794"/>
</p:tagLst>
</file>

<file path=ppt/tags/tag236.xml><?xml version="1.0" encoding="utf-8"?>
<p:tagLst xmlns:p="http://schemas.openxmlformats.org/presentationml/2006/main">
  <p:tag name="AS_UNIQUEID" val="2795"/>
</p:tagLst>
</file>

<file path=ppt/tags/tag237.xml><?xml version="1.0" encoding="utf-8"?>
<p:tagLst xmlns:p="http://schemas.openxmlformats.org/presentationml/2006/main">
  <p:tag name="AS_UNIQUEID" val="2796"/>
</p:tagLst>
</file>

<file path=ppt/tags/tag238.xml><?xml version="1.0" encoding="utf-8"?>
<p:tagLst xmlns:p="http://schemas.openxmlformats.org/presentationml/2006/main">
  <p:tag name="AS_UNIQUEID" val="2797"/>
</p:tagLst>
</file>

<file path=ppt/tags/tag239.xml><?xml version="1.0" encoding="utf-8"?>
<p:tagLst xmlns:p="http://schemas.openxmlformats.org/presentationml/2006/main">
  <p:tag name="AS_UNIQUEID" val="2798"/>
</p:tagLst>
</file>

<file path=ppt/tags/tag24.xml><?xml version="1.0" encoding="utf-8"?>
<p:tagLst xmlns:p="http://schemas.openxmlformats.org/presentationml/2006/main">
  <p:tag name="AS_UNIQUEID" val="2606"/>
</p:tagLst>
</file>

<file path=ppt/tags/tag240.xml><?xml version="1.0" encoding="utf-8"?>
<p:tagLst xmlns:p="http://schemas.openxmlformats.org/presentationml/2006/main">
  <p:tag name="AS_UNIQUEID" val="2799"/>
</p:tagLst>
</file>

<file path=ppt/tags/tag241.xml><?xml version="1.0" encoding="utf-8"?>
<p:tagLst xmlns:p="http://schemas.openxmlformats.org/presentationml/2006/main">
  <p:tag name="AS_UNIQUEID" val="2800"/>
</p:tagLst>
</file>

<file path=ppt/tags/tag242.xml><?xml version="1.0" encoding="utf-8"?>
<p:tagLst xmlns:p="http://schemas.openxmlformats.org/presentationml/2006/main">
  <p:tag name="AS_UNIQUEID" val="2801"/>
</p:tagLst>
</file>

<file path=ppt/tags/tag243.xml><?xml version="1.0" encoding="utf-8"?>
<p:tagLst xmlns:p="http://schemas.openxmlformats.org/presentationml/2006/main">
  <p:tag name="AS_UNIQUEID" val="2802"/>
</p:tagLst>
</file>

<file path=ppt/tags/tag244.xml><?xml version="1.0" encoding="utf-8"?>
<p:tagLst xmlns:p="http://schemas.openxmlformats.org/presentationml/2006/main">
  <p:tag name="AS_UNIQUEID" val="2803"/>
</p:tagLst>
</file>

<file path=ppt/tags/tag245.xml><?xml version="1.0" encoding="utf-8"?>
<p:tagLst xmlns:p="http://schemas.openxmlformats.org/presentationml/2006/main">
  <p:tag name="AS_UNIQUEID" val="2804"/>
</p:tagLst>
</file>

<file path=ppt/tags/tag246.xml><?xml version="1.0" encoding="utf-8"?>
<p:tagLst xmlns:p="http://schemas.openxmlformats.org/presentationml/2006/main">
  <p:tag name="AS_UNIQUEID" val="2805"/>
</p:tagLst>
</file>

<file path=ppt/tags/tag247.xml><?xml version="1.0" encoding="utf-8"?>
<p:tagLst xmlns:p="http://schemas.openxmlformats.org/presentationml/2006/main">
  <p:tag name="AS_UNIQUEID" val="2806"/>
</p:tagLst>
</file>

<file path=ppt/tags/tag248.xml><?xml version="1.0" encoding="utf-8"?>
<p:tagLst xmlns:p="http://schemas.openxmlformats.org/presentationml/2006/main">
  <p:tag name="AS_UNIQUEID" val="2807"/>
</p:tagLst>
</file>

<file path=ppt/tags/tag249.xml><?xml version="1.0" encoding="utf-8"?>
<p:tagLst xmlns:p="http://schemas.openxmlformats.org/presentationml/2006/main">
  <p:tag name="AS_UNIQUEID" val="2808"/>
</p:tagLst>
</file>

<file path=ppt/tags/tag25.xml><?xml version="1.0" encoding="utf-8"?>
<p:tagLst xmlns:p="http://schemas.openxmlformats.org/presentationml/2006/main">
  <p:tag name="AS_UNIQUEID" val="2607"/>
</p:tagLst>
</file>

<file path=ppt/tags/tag250.xml><?xml version="1.0" encoding="utf-8"?>
<p:tagLst xmlns:p="http://schemas.openxmlformats.org/presentationml/2006/main">
  <p:tag name="AS_UNIQUEID" val="2809"/>
</p:tagLst>
</file>

<file path=ppt/tags/tag251.xml><?xml version="1.0" encoding="utf-8"?>
<p:tagLst xmlns:p="http://schemas.openxmlformats.org/presentationml/2006/main">
  <p:tag name="AS_UNIQUEID" val="2810"/>
</p:tagLst>
</file>

<file path=ppt/tags/tag252.xml><?xml version="1.0" encoding="utf-8"?>
<p:tagLst xmlns:p="http://schemas.openxmlformats.org/presentationml/2006/main">
  <p:tag name="AS_UNIQUEID" val="2811"/>
</p:tagLst>
</file>

<file path=ppt/tags/tag253.xml><?xml version="1.0" encoding="utf-8"?>
<p:tagLst xmlns:p="http://schemas.openxmlformats.org/presentationml/2006/main">
  <p:tag name="AS_UNIQUEID" val="2812"/>
</p:tagLst>
</file>

<file path=ppt/tags/tag254.xml><?xml version="1.0" encoding="utf-8"?>
<p:tagLst xmlns:p="http://schemas.openxmlformats.org/presentationml/2006/main">
  <p:tag name="AS_UNIQUEID" val="2813"/>
</p:tagLst>
</file>

<file path=ppt/tags/tag255.xml><?xml version="1.0" encoding="utf-8"?>
<p:tagLst xmlns:p="http://schemas.openxmlformats.org/presentationml/2006/main">
  <p:tag name="AS_UNIQUEID" val="2814"/>
</p:tagLst>
</file>

<file path=ppt/tags/tag256.xml><?xml version="1.0" encoding="utf-8"?>
<p:tagLst xmlns:p="http://schemas.openxmlformats.org/presentationml/2006/main">
  <p:tag name="AS_UNIQUEID" val="2815"/>
</p:tagLst>
</file>

<file path=ppt/tags/tag257.xml><?xml version="1.0" encoding="utf-8"?>
<p:tagLst xmlns:p="http://schemas.openxmlformats.org/presentationml/2006/main">
  <p:tag name="AS_UNIQUEID" val="2816"/>
</p:tagLst>
</file>

<file path=ppt/tags/tag258.xml><?xml version="1.0" encoding="utf-8"?>
<p:tagLst xmlns:p="http://schemas.openxmlformats.org/presentationml/2006/main">
  <p:tag name="AS_UNIQUEID" val="2817"/>
</p:tagLst>
</file>

<file path=ppt/tags/tag259.xml><?xml version="1.0" encoding="utf-8"?>
<p:tagLst xmlns:p="http://schemas.openxmlformats.org/presentationml/2006/main">
  <p:tag name="AS_UNIQUEID" val="2818"/>
</p:tagLst>
</file>

<file path=ppt/tags/tag26.xml><?xml version="1.0" encoding="utf-8"?>
<p:tagLst xmlns:p="http://schemas.openxmlformats.org/presentationml/2006/main">
  <p:tag name="AS_UNIQUEID" val="2608"/>
</p:tagLst>
</file>

<file path=ppt/tags/tag260.xml><?xml version="1.0" encoding="utf-8"?>
<p:tagLst xmlns:p="http://schemas.openxmlformats.org/presentationml/2006/main">
  <p:tag name="AS_UNIQUEID" val="2819"/>
</p:tagLst>
</file>

<file path=ppt/tags/tag261.xml><?xml version="1.0" encoding="utf-8"?>
<p:tagLst xmlns:p="http://schemas.openxmlformats.org/presentationml/2006/main">
  <p:tag name="AS_UNIQUEID" val="2820"/>
</p:tagLst>
</file>

<file path=ppt/tags/tag262.xml><?xml version="1.0" encoding="utf-8"?>
<p:tagLst xmlns:p="http://schemas.openxmlformats.org/presentationml/2006/main">
  <p:tag name="AS_UNIQUEID" val="2087"/>
</p:tagLst>
</file>

<file path=ppt/tags/tag263.xml><?xml version="1.0" encoding="utf-8"?>
<p:tagLst xmlns:p="http://schemas.openxmlformats.org/presentationml/2006/main">
  <p:tag name="AS_UNIQUEID" val="2821"/>
</p:tagLst>
</file>

<file path=ppt/tags/tag264.xml><?xml version="1.0" encoding="utf-8"?>
<p:tagLst xmlns:p="http://schemas.openxmlformats.org/presentationml/2006/main">
  <p:tag name="AS_UNIQUEID" val="2822"/>
</p:tagLst>
</file>

<file path=ppt/tags/tag265.xml><?xml version="1.0" encoding="utf-8"?>
<p:tagLst xmlns:p="http://schemas.openxmlformats.org/presentationml/2006/main">
  <p:tag name="AS_UNIQUEID" val="2823"/>
</p:tagLst>
</file>

<file path=ppt/tags/tag266.xml><?xml version="1.0" encoding="utf-8"?>
<p:tagLst xmlns:p="http://schemas.openxmlformats.org/presentationml/2006/main">
  <p:tag name="AS_UNIQUEID" val="2824"/>
</p:tagLst>
</file>

<file path=ppt/tags/tag267.xml><?xml version="1.0" encoding="utf-8"?>
<p:tagLst xmlns:p="http://schemas.openxmlformats.org/presentationml/2006/main">
  <p:tag name="AS_UNIQUEID" val="2825"/>
</p:tagLst>
</file>

<file path=ppt/tags/tag268.xml><?xml version="1.0" encoding="utf-8"?>
<p:tagLst xmlns:p="http://schemas.openxmlformats.org/presentationml/2006/main">
  <p:tag name="AS_UNIQUEID" val="2826"/>
</p:tagLst>
</file>

<file path=ppt/tags/tag269.xml><?xml version="1.0" encoding="utf-8"?>
<p:tagLst xmlns:p="http://schemas.openxmlformats.org/presentationml/2006/main">
  <p:tag name="AS_UNIQUEID" val="2087"/>
</p:tagLst>
</file>

<file path=ppt/tags/tag27.xml><?xml version="1.0" encoding="utf-8"?>
<p:tagLst xmlns:p="http://schemas.openxmlformats.org/presentationml/2006/main">
  <p:tag name="AS_UNIQUEID" val="2609"/>
</p:tagLst>
</file>

<file path=ppt/tags/tag270.xml><?xml version="1.0" encoding="utf-8"?>
<p:tagLst xmlns:p="http://schemas.openxmlformats.org/presentationml/2006/main">
  <p:tag name="AS_UNIQUEID" val="2827"/>
</p:tagLst>
</file>

<file path=ppt/tags/tag271.xml><?xml version="1.0" encoding="utf-8"?>
<p:tagLst xmlns:p="http://schemas.openxmlformats.org/presentationml/2006/main">
  <p:tag name="AS_UNIQUEID" val="2828"/>
</p:tagLst>
</file>

<file path=ppt/tags/tag272.xml><?xml version="1.0" encoding="utf-8"?>
<p:tagLst xmlns:p="http://schemas.openxmlformats.org/presentationml/2006/main">
  <p:tag name="AS_UNIQUEID" val="2829"/>
</p:tagLst>
</file>

<file path=ppt/tags/tag273.xml><?xml version="1.0" encoding="utf-8"?>
<p:tagLst xmlns:p="http://schemas.openxmlformats.org/presentationml/2006/main">
  <p:tag name="AS_UNIQUEID" val="2830"/>
</p:tagLst>
</file>

<file path=ppt/tags/tag274.xml><?xml version="1.0" encoding="utf-8"?>
<p:tagLst xmlns:p="http://schemas.openxmlformats.org/presentationml/2006/main">
  <p:tag name="AS_UNIQUEID" val="2831"/>
</p:tagLst>
</file>

<file path=ppt/tags/tag275.xml><?xml version="1.0" encoding="utf-8"?>
<p:tagLst xmlns:p="http://schemas.openxmlformats.org/presentationml/2006/main">
  <p:tag name="AS_UNIQUEID" val="2832"/>
</p:tagLst>
</file>

<file path=ppt/tags/tag276.xml><?xml version="1.0" encoding="utf-8"?>
<p:tagLst xmlns:p="http://schemas.openxmlformats.org/presentationml/2006/main">
  <p:tag name="AS_UNIQUEID" val="2833"/>
</p:tagLst>
</file>

<file path=ppt/tags/tag277.xml><?xml version="1.0" encoding="utf-8"?>
<p:tagLst xmlns:p="http://schemas.openxmlformats.org/presentationml/2006/main">
  <p:tag name="AS_UNIQUEID" val="2834"/>
</p:tagLst>
</file>

<file path=ppt/tags/tag278.xml><?xml version="1.0" encoding="utf-8"?>
<p:tagLst xmlns:p="http://schemas.openxmlformats.org/presentationml/2006/main">
  <p:tag name="AS_UNIQUEID" val="2835"/>
</p:tagLst>
</file>

<file path=ppt/tags/tag279.xml><?xml version="1.0" encoding="utf-8"?>
<p:tagLst xmlns:p="http://schemas.openxmlformats.org/presentationml/2006/main">
  <p:tag name="AS_UNIQUEID" val="2836"/>
</p:tagLst>
</file>

<file path=ppt/tags/tag28.xml><?xml version="1.0" encoding="utf-8"?>
<p:tagLst xmlns:p="http://schemas.openxmlformats.org/presentationml/2006/main">
  <p:tag name="AS_UNIQUEID" val="2610"/>
</p:tagLst>
</file>

<file path=ppt/tags/tag280.xml><?xml version="1.0" encoding="utf-8"?>
<p:tagLst xmlns:p="http://schemas.openxmlformats.org/presentationml/2006/main">
  <p:tag name="AS_UNIQUEID" val="2837"/>
</p:tagLst>
</file>

<file path=ppt/tags/tag281.xml><?xml version="1.0" encoding="utf-8"?>
<p:tagLst xmlns:p="http://schemas.openxmlformats.org/presentationml/2006/main">
  <p:tag name="AS_UNIQUEID" val="2838"/>
</p:tagLst>
</file>

<file path=ppt/tags/tag282.xml><?xml version="1.0" encoding="utf-8"?>
<p:tagLst xmlns:p="http://schemas.openxmlformats.org/presentationml/2006/main">
  <p:tag name="AS_UNIQUEID" val="2839"/>
</p:tagLst>
</file>

<file path=ppt/tags/tag283.xml><?xml version="1.0" encoding="utf-8"?>
<p:tagLst xmlns:p="http://schemas.openxmlformats.org/presentationml/2006/main">
  <p:tag name="AS_UNIQUEID" val="2840"/>
</p:tagLst>
</file>

<file path=ppt/tags/tag284.xml><?xml version="1.0" encoding="utf-8"?>
<p:tagLst xmlns:p="http://schemas.openxmlformats.org/presentationml/2006/main">
  <p:tag name="AS_UNIQUEID" val="2841"/>
</p:tagLst>
</file>

<file path=ppt/tags/tag285.xml><?xml version="1.0" encoding="utf-8"?>
<p:tagLst xmlns:p="http://schemas.openxmlformats.org/presentationml/2006/main">
  <p:tag name="AS_UNIQUEID" val="2087"/>
</p:tagLst>
</file>

<file path=ppt/tags/tag286.xml><?xml version="1.0" encoding="utf-8"?>
<p:tagLst xmlns:p="http://schemas.openxmlformats.org/presentationml/2006/main">
  <p:tag name="AS_UNIQUEID" val="2842"/>
</p:tagLst>
</file>

<file path=ppt/tags/tag287.xml><?xml version="1.0" encoding="utf-8"?>
<p:tagLst xmlns:p="http://schemas.openxmlformats.org/presentationml/2006/main">
  <p:tag name="AS_UNIQUEID" val="2843"/>
</p:tagLst>
</file>

<file path=ppt/tags/tag288.xml><?xml version="1.0" encoding="utf-8"?>
<p:tagLst xmlns:p="http://schemas.openxmlformats.org/presentationml/2006/main">
  <p:tag name="AS_UNIQUEID" val="2844"/>
</p:tagLst>
</file>

<file path=ppt/tags/tag289.xml><?xml version="1.0" encoding="utf-8"?>
<p:tagLst xmlns:p="http://schemas.openxmlformats.org/presentationml/2006/main">
  <p:tag name="AS_UNIQUEID" val="2845"/>
</p:tagLst>
</file>

<file path=ppt/tags/tag29.xml><?xml version="1.0" encoding="utf-8"?>
<p:tagLst xmlns:p="http://schemas.openxmlformats.org/presentationml/2006/main">
  <p:tag name="AS_UNIQUEID" val="2611"/>
</p:tagLst>
</file>

<file path=ppt/tags/tag290.xml><?xml version="1.0" encoding="utf-8"?>
<p:tagLst xmlns:p="http://schemas.openxmlformats.org/presentationml/2006/main">
  <p:tag name="AS_UNIQUEID" val="2846"/>
</p:tagLst>
</file>

<file path=ppt/tags/tag291.xml><?xml version="1.0" encoding="utf-8"?>
<p:tagLst xmlns:p="http://schemas.openxmlformats.org/presentationml/2006/main">
  <p:tag name="AS_UNIQUEID" val="2847"/>
</p:tagLst>
</file>

<file path=ppt/tags/tag292.xml><?xml version="1.0" encoding="utf-8"?>
<p:tagLst xmlns:p="http://schemas.openxmlformats.org/presentationml/2006/main">
  <p:tag name="AS_UNIQUEID" val="2848"/>
</p:tagLst>
</file>

<file path=ppt/tags/tag293.xml><?xml version="1.0" encoding="utf-8"?>
<p:tagLst xmlns:p="http://schemas.openxmlformats.org/presentationml/2006/main">
  <p:tag name="AS_UNIQUEID" val="2849"/>
</p:tagLst>
</file>

<file path=ppt/tags/tag294.xml><?xml version="1.0" encoding="utf-8"?>
<p:tagLst xmlns:p="http://schemas.openxmlformats.org/presentationml/2006/main">
  <p:tag name="AS_UNIQUEID" val="2850"/>
</p:tagLst>
</file>

<file path=ppt/tags/tag295.xml><?xml version="1.0" encoding="utf-8"?>
<p:tagLst xmlns:p="http://schemas.openxmlformats.org/presentationml/2006/main">
  <p:tag name="AS_UNIQUEID" val="2851"/>
</p:tagLst>
</file>

<file path=ppt/tags/tag296.xml><?xml version="1.0" encoding="utf-8"?>
<p:tagLst xmlns:p="http://schemas.openxmlformats.org/presentationml/2006/main">
  <p:tag name="AS_UNIQUEID" val="2852"/>
</p:tagLst>
</file>

<file path=ppt/tags/tag297.xml><?xml version="1.0" encoding="utf-8"?>
<p:tagLst xmlns:p="http://schemas.openxmlformats.org/presentationml/2006/main">
  <p:tag name="AS_UNIQUEID" val="2853"/>
</p:tagLst>
</file>

<file path=ppt/tags/tag298.xml><?xml version="1.0" encoding="utf-8"?>
<p:tagLst xmlns:p="http://schemas.openxmlformats.org/presentationml/2006/main">
  <p:tag name="AS_UNIQUEID" val="2854"/>
</p:tagLst>
</file>

<file path=ppt/tags/tag299.xml><?xml version="1.0" encoding="utf-8"?>
<p:tagLst xmlns:p="http://schemas.openxmlformats.org/presentationml/2006/main">
  <p:tag name="AS_UNIQUEID" val="2855"/>
</p:tagLst>
</file>

<file path=ppt/tags/tag3.xml><?xml version="1.0" encoding="utf-8"?>
<p:tagLst xmlns:p="http://schemas.openxmlformats.org/presentationml/2006/main">
  <p:tag name="AS_UNIQUEID" val="2585"/>
</p:tagLst>
</file>

<file path=ppt/tags/tag30.xml><?xml version="1.0" encoding="utf-8"?>
<p:tagLst xmlns:p="http://schemas.openxmlformats.org/presentationml/2006/main">
  <p:tag name="AS_UNIQUEID" val="2612"/>
</p:tagLst>
</file>

<file path=ppt/tags/tag300.xml><?xml version="1.0" encoding="utf-8"?>
<p:tagLst xmlns:p="http://schemas.openxmlformats.org/presentationml/2006/main">
  <p:tag name="AS_UNIQUEID" val="2856"/>
</p:tagLst>
</file>

<file path=ppt/tags/tag301.xml><?xml version="1.0" encoding="utf-8"?>
<p:tagLst xmlns:p="http://schemas.openxmlformats.org/presentationml/2006/main">
  <p:tag name="AS_UNIQUEID" val="2857"/>
</p:tagLst>
</file>

<file path=ppt/tags/tag302.xml><?xml version="1.0" encoding="utf-8"?>
<p:tagLst xmlns:p="http://schemas.openxmlformats.org/presentationml/2006/main">
  <p:tag name="AS_UNIQUEID" val="2858"/>
</p:tagLst>
</file>

<file path=ppt/tags/tag303.xml><?xml version="1.0" encoding="utf-8"?>
<p:tagLst xmlns:p="http://schemas.openxmlformats.org/presentationml/2006/main">
  <p:tag name="AS_UNIQUEID" val="2859"/>
</p:tagLst>
</file>

<file path=ppt/tags/tag304.xml><?xml version="1.0" encoding="utf-8"?>
<p:tagLst xmlns:p="http://schemas.openxmlformats.org/presentationml/2006/main">
  <p:tag name="AS_UNIQUEID" val="2860"/>
</p:tagLst>
</file>

<file path=ppt/tags/tag305.xml><?xml version="1.0" encoding="utf-8"?>
<p:tagLst xmlns:p="http://schemas.openxmlformats.org/presentationml/2006/main">
  <p:tag name="AS_UNIQUEID" val="2861"/>
</p:tagLst>
</file>

<file path=ppt/tags/tag306.xml><?xml version="1.0" encoding="utf-8"?>
<p:tagLst xmlns:p="http://schemas.openxmlformats.org/presentationml/2006/main">
  <p:tag name="AS_UNIQUEID" val="2862"/>
</p:tagLst>
</file>

<file path=ppt/tags/tag307.xml><?xml version="1.0" encoding="utf-8"?>
<p:tagLst xmlns:p="http://schemas.openxmlformats.org/presentationml/2006/main">
  <p:tag name="AS_UNIQUEID" val="2863"/>
</p:tagLst>
</file>

<file path=ppt/tags/tag308.xml><?xml version="1.0" encoding="utf-8"?>
<p:tagLst xmlns:p="http://schemas.openxmlformats.org/presentationml/2006/main">
  <p:tag name="AS_UNIQUEID" val="2087"/>
</p:tagLst>
</file>

<file path=ppt/tags/tag309.xml><?xml version="1.0" encoding="utf-8"?>
<p:tagLst xmlns:p="http://schemas.openxmlformats.org/presentationml/2006/main">
  <p:tag name="AS_UNIQUEID" val="2864"/>
</p:tagLst>
</file>

<file path=ppt/tags/tag31.xml><?xml version="1.0" encoding="utf-8"?>
<p:tagLst xmlns:p="http://schemas.openxmlformats.org/presentationml/2006/main">
  <p:tag name="AS_UNIQUEID" val="2613"/>
</p:tagLst>
</file>

<file path=ppt/tags/tag310.xml><?xml version="1.0" encoding="utf-8"?>
<p:tagLst xmlns:p="http://schemas.openxmlformats.org/presentationml/2006/main">
  <p:tag name="AS_UNIQUEID" val="2865"/>
</p:tagLst>
</file>

<file path=ppt/tags/tag311.xml><?xml version="1.0" encoding="utf-8"?>
<p:tagLst xmlns:p="http://schemas.openxmlformats.org/presentationml/2006/main">
  <p:tag name="AS_UNIQUEID" val="2866"/>
</p:tagLst>
</file>

<file path=ppt/tags/tag312.xml><?xml version="1.0" encoding="utf-8"?>
<p:tagLst xmlns:p="http://schemas.openxmlformats.org/presentationml/2006/main">
  <p:tag name="AS_UNIQUEID" val="2867"/>
</p:tagLst>
</file>

<file path=ppt/tags/tag313.xml><?xml version="1.0" encoding="utf-8"?>
<p:tagLst xmlns:p="http://schemas.openxmlformats.org/presentationml/2006/main">
  <p:tag name="AS_UNIQUEID" val="2868"/>
</p:tagLst>
</file>

<file path=ppt/tags/tag314.xml><?xml version="1.0" encoding="utf-8"?>
<p:tagLst xmlns:p="http://schemas.openxmlformats.org/presentationml/2006/main">
  <p:tag name="AS_UNIQUEID" val="2869"/>
</p:tagLst>
</file>

<file path=ppt/tags/tag315.xml><?xml version="1.0" encoding="utf-8"?>
<p:tagLst xmlns:p="http://schemas.openxmlformats.org/presentationml/2006/main">
  <p:tag name="AS_UNIQUEID" val="2870"/>
</p:tagLst>
</file>

<file path=ppt/tags/tag316.xml><?xml version="1.0" encoding="utf-8"?>
<p:tagLst xmlns:p="http://schemas.openxmlformats.org/presentationml/2006/main">
  <p:tag name="AS_UNIQUEID" val="2871"/>
</p:tagLst>
</file>

<file path=ppt/tags/tag317.xml><?xml version="1.0" encoding="utf-8"?>
<p:tagLst xmlns:p="http://schemas.openxmlformats.org/presentationml/2006/main">
  <p:tag name="AS_UNIQUEID" val="2872"/>
</p:tagLst>
</file>

<file path=ppt/tags/tag318.xml><?xml version="1.0" encoding="utf-8"?>
<p:tagLst xmlns:p="http://schemas.openxmlformats.org/presentationml/2006/main">
  <p:tag name="AS_UNIQUEID" val="2087"/>
</p:tagLst>
</file>

<file path=ppt/tags/tag319.xml><?xml version="1.0" encoding="utf-8"?>
<p:tagLst xmlns:p="http://schemas.openxmlformats.org/presentationml/2006/main">
  <p:tag name="AS_UNIQUEID" val="2873"/>
</p:tagLst>
</file>

<file path=ppt/tags/tag32.xml><?xml version="1.0" encoding="utf-8"?>
<p:tagLst xmlns:p="http://schemas.openxmlformats.org/presentationml/2006/main">
  <p:tag name="AS_UNIQUEID" val="2614"/>
</p:tagLst>
</file>

<file path=ppt/tags/tag320.xml><?xml version="1.0" encoding="utf-8"?>
<p:tagLst xmlns:p="http://schemas.openxmlformats.org/presentationml/2006/main">
  <p:tag name="AS_UNIQUEID" val="2874"/>
</p:tagLst>
</file>

<file path=ppt/tags/tag321.xml><?xml version="1.0" encoding="utf-8"?>
<p:tagLst xmlns:p="http://schemas.openxmlformats.org/presentationml/2006/main">
  <p:tag name="AS_UNIQUEID" val="2875"/>
</p:tagLst>
</file>

<file path=ppt/tags/tag322.xml><?xml version="1.0" encoding="utf-8"?>
<p:tagLst xmlns:p="http://schemas.openxmlformats.org/presentationml/2006/main">
  <p:tag name="AS_UNIQUEID" val="2876"/>
</p:tagLst>
</file>

<file path=ppt/tags/tag323.xml><?xml version="1.0" encoding="utf-8"?>
<p:tagLst xmlns:p="http://schemas.openxmlformats.org/presentationml/2006/main">
  <p:tag name="AS_UNIQUEID" val="2877"/>
</p:tagLst>
</file>

<file path=ppt/tags/tag324.xml><?xml version="1.0" encoding="utf-8"?>
<p:tagLst xmlns:p="http://schemas.openxmlformats.org/presentationml/2006/main">
  <p:tag name="AS_UNIQUEID" val="2878"/>
</p:tagLst>
</file>

<file path=ppt/tags/tag325.xml><?xml version="1.0" encoding="utf-8"?>
<p:tagLst xmlns:p="http://schemas.openxmlformats.org/presentationml/2006/main">
  <p:tag name="AS_UNIQUEID" val="2879"/>
</p:tagLst>
</file>

<file path=ppt/tags/tag326.xml><?xml version="1.0" encoding="utf-8"?>
<p:tagLst xmlns:p="http://schemas.openxmlformats.org/presentationml/2006/main">
  <p:tag name="AS_UNIQUEID" val="2880"/>
</p:tagLst>
</file>

<file path=ppt/tags/tag327.xml><?xml version="1.0" encoding="utf-8"?>
<p:tagLst xmlns:p="http://schemas.openxmlformats.org/presentationml/2006/main">
  <p:tag name="AS_UNIQUEID" val="2881"/>
</p:tagLst>
</file>

<file path=ppt/tags/tag328.xml><?xml version="1.0" encoding="utf-8"?>
<p:tagLst xmlns:p="http://schemas.openxmlformats.org/presentationml/2006/main">
  <p:tag name="AS_UNIQUEID" val="2882"/>
</p:tagLst>
</file>

<file path=ppt/tags/tag329.xml><?xml version="1.0" encoding="utf-8"?>
<p:tagLst xmlns:p="http://schemas.openxmlformats.org/presentationml/2006/main">
  <p:tag name="AS_UNIQUEID" val="2883"/>
</p:tagLst>
</file>

<file path=ppt/tags/tag33.xml><?xml version="1.0" encoding="utf-8"?>
<p:tagLst xmlns:p="http://schemas.openxmlformats.org/presentationml/2006/main">
  <p:tag name="AS_UNIQUEID" val="2615"/>
</p:tagLst>
</file>

<file path=ppt/tags/tag330.xml><?xml version="1.0" encoding="utf-8"?>
<p:tagLst xmlns:p="http://schemas.openxmlformats.org/presentationml/2006/main">
  <p:tag name="AS_UNIQUEID" val="2884"/>
</p:tagLst>
</file>

<file path=ppt/tags/tag331.xml><?xml version="1.0" encoding="utf-8"?>
<p:tagLst xmlns:p="http://schemas.openxmlformats.org/presentationml/2006/main">
  <p:tag name="AS_UNIQUEID" val="2885"/>
</p:tagLst>
</file>

<file path=ppt/tags/tag332.xml><?xml version="1.0" encoding="utf-8"?>
<p:tagLst xmlns:p="http://schemas.openxmlformats.org/presentationml/2006/main">
  <p:tag name="AS_UNIQUEID" val="2886"/>
</p:tagLst>
</file>

<file path=ppt/tags/tag333.xml><?xml version="1.0" encoding="utf-8"?>
<p:tagLst xmlns:p="http://schemas.openxmlformats.org/presentationml/2006/main">
  <p:tag name="AS_UNIQUEID" val="2887"/>
</p:tagLst>
</file>

<file path=ppt/tags/tag334.xml><?xml version="1.0" encoding="utf-8"?>
<p:tagLst xmlns:p="http://schemas.openxmlformats.org/presentationml/2006/main">
  <p:tag name="AS_UNIQUEID" val="2888"/>
</p:tagLst>
</file>

<file path=ppt/tags/tag335.xml><?xml version="1.0" encoding="utf-8"?>
<p:tagLst xmlns:p="http://schemas.openxmlformats.org/presentationml/2006/main">
  <p:tag name="AS_UNIQUEID" val="2889"/>
</p:tagLst>
</file>

<file path=ppt/tags/tag336.xml><?xml version="1.0" encoding="utf-8"?>
<p:tagLst xmlns:p="http://schemas.openxmlformats.org/presentationml/2006/main">
  <p:tag name="AS_UNIQUEID" val="2087"/>
</p:tagLst>
</file>

<file path=ppt/tags/tag337.xml><?xml version="1.0" encoding="utf-8"?>
<p:tagLst xmlns:p="http://schemas.openxmlformats.org/presentationml/2006/main">
  <p:tag name="AS_UNIQUEID" val="2890"/>
</p:tagLst>
</file>

<file path=ppt/tags/tag338.xml><?xml version="1.0" encoding="utf-8"?>
<p:tagLst xmlns:p="http://schemas.openxmlformats.org/presentationml/2006/main">
  <p:tag name="AS_UNIQUEID" val="2891"/>
</p:tagLst>
</file>

<file path=ppt/tags/tag339.xml><?xml version="1.0" encoding="utf-8"?>
<p:tagLst xmlns:p="http://schemas.openxmlformats.org/presentationml/2006/main">
  <p:tag name="AS_UNIQUEID" val="2892"/>
</p:tagLst>
</file>

<file path=ppt/tags/tag34.xml><?xml version="1.0" encoding="utf-8"?>
<p:tagLst xmlns:p="http://schemas.openxmlformats.org/presentationml/2006/main">
  <p:tag name="AS_UNIQUEID" val="2616"/>
</p:tagLst>
</file>

<file path=ppt/tags/tag340.xml><?xml version="1.0" encoding="utf-8"?>
<p:tagLst xmlns:p="http://schemas.openxmlformats.org/presentationml/2006/main">
  <p:tag name="AS_UNIQUEID" val="2893"/>
</p:tagLst>
</file>

<file path=ppt/tags/tag341.xml><?xml version="1.0" encoding="utf-8"?>
<p:tagLst xmlns:p="http://schemas.openxmlformats.org/presentationml/2006/main">
  <p:tag name="AS_UNIQUEID" val="2894"/>
</p:tagLst>
</file>

<file path=ppt/tags/tag342.xml><?xml version="1.0" encoding="utf-8"?>
<p:tagLst xmlns:p="http://schemas.openxmlformats.org/presentationml/2006/main">
  <p:tag name="AS_UNIQUEID" val="2895"/>
</p:tagLst>
</file>

<file path=ppt/tags/tag343.xml><?xml version="1.0" encoding="utf-8"?>
<p:tagLst xmlns:p="http://schemas.openxmlformats.org/presentationml/2006/main">
  <p:tag name="AS_UNIQUEID" val="2896"/>
</p:tagLst>
</file>

<file path=ppt/tags/tag344.xml><?xml version="1.0" encoding="utf-8"?>
<p:tagLst xmlns:p="http://schemas.openxmlformats.org/presentationml/2006/main">
  <p:tag name="AS_UNIQUEID" val="2897"/>
</p:tagLst>
</file>

<file path=ppt/tags/tag345.xml><?xml version="1.0" encoding="utf-8"?>
<p:tagLst xmlns:p="http://schemas.openxmlformats.org/presentationml/2006/main">
  <p:tag name="AS_UNIQUEID" val="2898"/>
</p:tagLst>
</file>

<file path=ppt/tags/tag346.xml><?xml version="1.0" encoding="utf-8"?>
<p:tagLst xmlns:p="http://schemas.openxmlformats.org/presentationml/2006/main">
  <p:tag name="AS_UNIQUEID" val="2899"/>
</p:tagLst>
</file>

<file path=ppt/tags/tag347.xml><?xml version="1.0" encoding="utf-8"?>
<p:tagLst xmlns:p="http://schemas.openxmlformats.org/presentationml/2006/main">
  <p:tag name="AS_UNIQUEID" val="2900"/>
</p:tagLst>
</file>

<file path=ppt/tags/tag348.xml><?xml version="1.0" encoding="utf-8"?>
<p:tagLst xmlns:p="http://schemas.openxmlformats.org/presentationml/2006/main">
  <p:tag name="AS_UNIQUEID" val="2901"/>
</p:tagLst>
</file>

<file path=ppt/tags/tag349.xml><?xml version="1.0" encoding="utf-8"?>
<p:tagLst xmlns:p="http://schemas.openxmlformats.org/presentationml/2006/main">
  <p:tag name="AS_UNIQUEID" val="2902"/>
</p:tagLst>
</file>

<file path=ppt/tags/tag35.xml><?xml version="1.0" encoding="utf-8"?>
<p:tagLst xmlns:p="http://schemas.openxmlformats.org/presentationml/2006/main">
  <p:tag name="AS_UNIQUEID" val="2617"/>
</p:tagLst>
</file>

<file path=ppt/tags/tag350.xml><?xml version="1.0" encoding="utf-8"?>
<p:tagLst xmlns:p="http://schemas.openxmlformats.org/presentationml/2006/main">
  <p:tag name="AS_UNIQUEID" val="2903"/>
</p:tagLst>
</file>

<file path=ppt/tags/tag351.xml><?xml version="1.0" encoding="utf-8"?>
<p:tagLst xmlns:p="http://schemas.openxmlformats.org/presentationml/2006/main">
  <p:tag name="AS_UNIQUEID" val="2087"/>
</p:tagLst>
</file>

<file path=ppt/tags/tag352.xml><?xml version="1.0" encoding="utf-8"?>
<p:tagLst xmlns:p="http://schemas.openxmlformats.org/presentationml/2006/main">
  <p:tag name="AS_UNIQUEID" val="2904"/>
</p:tagLst>
</file>

<file path=ppt/tags/tag353.xml><?xml version="1.0" encoding="utf-8"?>
<p:tagLst xmlns:p="http://schemas.openxmlformats.org/presentationml/2006/main">
  <p:tag name="AS_UNIQUEID" val="2905"/>
</p:tagLst>
</file>

<file path=ppt/tags/tag354.xml><?xml version="1.0" encoding="utf-8"?>
<p:tagLst xmlns:p="http://schemas.openxmlformats.org/presentationml/2006/main">
  <p:tag name="AS_UNIQUEID" val="2906"/>
</p:tagLst>
</file>

<file path=ppt/tags/tag355.xml><?xml version="1.0" encoding="utf-8"?>
<p:tagLst xmlns:p="http://schemas.openxmlformats.org/presentationml/2006/main">
  <p:tag name="AS_UNIQUEID" val="2907"/>
</p:tagLst>
</file>

<file path=ppt/tags/tag356.xml><?xml version="1.0" encoding="utf-8"?>
<p:tagLst xmlns:p="http://schemas.openxmlformats.org/presentationml/2006/main">
  <p:tag name="AS_UNIQUEID" val="2908"/>
</p:tagLst>
</file>

<file path=ppt/tags/tag357.xml><?xml version="1.0" encoding="utf-8"?>
<p:tagLst xmlns:p="http://schemas.openxmlformats.org/presentationml/2006/main">
  <p:tag name="AS_UNIQUEID" val="2909"/>
</p:tagLst>
</file>

<file path=ppt/tags/tag358.xml><?xml version="1.0" encoding="utf-8"?>
<p:tagLst xmlns:p="http://schemas.openxmlformats.org/presentationml/2006/main">
  <p:tag name="AS_UNIQUEID" val="2910"/>
</p:tagLst>
</file>

<file path=ppt/tags/tag359.xml><?xml version="1.0" encoding="utf-8"?>
<p:tagLst xmlns:p="http://schemas.openxmlformats.org/presentationml/2006/main">
  <p:tag name="AS_UNIQUEID" val="2911"/>
</p:tagLst>
</file>

<file path=ppt/tags/tag36.xml><?xml version="1.0" encoding="utf-8"?>
<p:tagLst xmlns:p="http://schemas.openxmlformats.org/presentationml/2006/main">
  <p:tag name="AS_UNIQUEID" val="2618"/>
</p:tagLst>
</file>

<file path=ppt/tags/tag360.xml><?xml version="1.0" encoding="utf-8"?>
<p:tagLst xmlns:p="http://schemas.openxmlformats.org/presentationml/2006/main">
  <p:tag name="AS_UNIQUEID" val="2912"/>
</p:tagLst>
</file>

<file path=ppt/tags/tag361.xml><?xml version="1.0" encoding="utf-8"?>
<p:tagLst xmlns:p="http://schemas.openxmlformats.org/presentationml/2006/main">
  <p:tag name="AS_UNIQUEID" val="2913"/>
</p:tagLst>
</file>

<file path=ppt/tags/tag362.xml><?xml version="1.0" encoding="utf-8"?>
<p:tagLst xmlns:p="http://schemas.openxmlformats.org/presentationml/2006/main">
  <p:tag name="AS_UNIQUEID" val="2914"/>
</p:tagLst>
</file>

<file path=ppt/tags/tag363.xml><?xml version="1.0" encoding="utf-8"?>
<p:tagLst xmlns:p="http://schemas.openxmlformats.org/presentationml/2006/main">
  <p:tag name="AS_UNIQUEID" val="2915"/>
</p:tagLst>
</file>

<file path=ppt/tags/tag364.xml><?xml version="1.0" encoding="utf-8"?>
<p:tagLst xmlns:p="http://schemas.openxmlformats.org/presentationml/2006/main">
  <p:tag name="AS_UNIQUEID" val="2916"/>
</p:tagLst>
</file>

<file path=ppt/tags/tag365.xml><?xml version="1.0" encoding="utf-8"?>
<p:tagLst xmlns:p="http://schemas.openxmlformats.org/presentationml/2006/main">
  <p:tag name="AS_UNIQUEID" val="2917"/>
</p:tagLst>
</file>

<file path=ppt/tags/tag366.xml><?xml version="1.0" encoding="utf-8"?>
<p:tagLst xmlns:p="http://schemas.openxmlformats.org/presentationml/2006/main">
  <p:tag name="AS_UNIQUEID" val="2087"/>
</p:tagLst>
</file>

<file path=ppt/tags/tag367.xml><?xml version="1.0" encoding="utf-8"?>
<p:tagLst xmlns:p="http://schemas.openxmlformats.org/presentationml/2006/main">
  <p:tag name="AS_UNIQUEID" val="2918"/>
</p:tagLst>
</file>

<file path=ppt/tags/tag368.xml><?xml version="1.0" encoding="utf-8"?>
<p:tagLst xmlns:p="http://schemas.openxmlformats.org/presentationml/2006/main">
  <p:tag name="AS_UNIQUEID" val="2919"/>
</p:tagLst>
</file>

<file path=ppt/tags/tag369.xml><?xml version="1.0" encoding="utf-8"?>
<p:tagLst xmlns:p="http://schemas.openxmlformats.org/presentationml/2006/main">
  <p:tag name="AS_UNIQUEID" val="2920"/>
</p:tagLst>
</file>

<file path=ppt/tags/tag37.xml><?xml version="1.0" encoding="utf-8"?>
<p:tagLst xmlns:p="http://schemas.openxmlformats.org/presentationml/2006/main">
  <p:tag name="AS_UNIQUEID" val="2619"/>
</p:tagLst>
</file>

<file path=ppt/tags/tag370.xml><?xml version="1.0" encoding="utf-8"?>
<p:tagLst xmlns:p="http://schemas.openxmlformats.org/presentationml/2006/main">
  <p:tag name="AS_UNIQUEID" val="2921"/>
</p:tagLst>
</file>

<file path=ppt/tags/tag371.xml><?xml version="1.0" encoding="utf-8"?>
<p:tagLst xmlns:p="http://schemas.openxmlformats.org/presentationml/2006/main">
  <p:tag name="AS_UNIQUEID" val="2922"/>
</p:tagLst>
</file>

<file path=ppt/tags/tag372.xml><?xml version="1.0" encoding="utf-8"?>
<p:tagLst xmlns:p="http://schemas.openxmlformats.org/presentationml/2006/main">
  <p:tag name="AS_UNIQUEID" val="2923"/>
</p:tagLst>
</file>

<file path=ppt/tags/tag373.xml><?xml version="1.0" encoding="utf-8"?>
<p:tagLst xmlns:p="http://schemas.openxmlformats.org/presentationml/2006/main">
  <p:tag name="AS_UNIQUEID" val="2924"/>
</p:tagLst>
</file>

<file path=ppt/tags/tag374.xml><?xml version="1.0" encoding="utf-8"?>
<p:tagLst xmlns:p="http://schemas.openxmlformats.org/presentationml/2006/main">
  <p:tag name="AS_UNIQUEID" val="2925"/>
</p:tagLst>
</file>

<file path=ppt/tags/tag375.xml><?xml version="1.0" encoding="utf-8"?>
<p:tagLst xmlns:p="http://schemas.openxmlformats.org/presentationml/2006/main">
  <p:tag name="AS_UNIQUEID" val="2926"/>
</p:tagLst>
</file>

<file path=ppt/tags/tag376.xml><?xml version="1.0" encoding="utf-8"?>
<p:tagLst xmlns:p="http://schemas.openxmlformats.org/presentationml/2006/main">
  <p:tag name="AS_UNIQUEID" val="2087"/>
</p:tagLst>
</file>

<file path=ppt/tags/tag377.xml><?xml version="1.0" encoding="utf-8"?>
<p:tagLst xmlns:p="http://schemas.openxmlformats.org/presentationml/2006/main">
  <p:tag name="AS_UNIQUEID" val="2927"/>
</p:tagLst>
</file>

<file path=ppt/tags/tag378.xml><?xml version="1.0" encoding="utf-8"?>
<p:tagLst xmlns:p="http://schemas.openxmlformats.org/presentationml/2006/main">
  <p:tag name="AS_UNIQUEID" val="2928"/>
</p:tagLst>
</file>

<file path=ppt/tags/tag379.xml><?xml version="1.0" encoding="utf-8"?>
<p:tagLst xmlns:p="http://schemas.openxmlformats.org/presentationml/2006/main">
  <p:tag name="AS_UNIQUEID" val="2929"/>
</p:tagLst>
</file>

<file path=ppt/tags/tag38.xml><?xml version="1.0" encoding="utf-8"?>
<p:tagLst xmlns:p="http://schemas.openxmlformats.org/presentationml/2006/main">
  <p:tag name="AS_UNIQUEID" val="2620"/>
</p:tagLst>
</file>

<file path=ppt/tags/tag380.xml><?xml version="1.0" encoding="utf-8"?>
<p:tagLst xmlns:p="http://schemas.openxmlformats.org/presentationml/2006/main">
  <p:tag name="AS_UNIQUEID" val="2930"/>
</p:tagLst>
</file>

<file path=ppt/tags/tag381.xml><?xml version="1.0" encoding="utf-8"?>
<p:tagLst xmlns:p="http://schemas.openxmlformats.org/presentationml/2006/main">
  <p:tag name="AS_UNIQUEID" val="2931"/>
</p:tagLst>
</file>

<file path=ppt/tags/tag382.xml><?xml version="1.0" encoding="utf-8"?>
<p:tagLst xmlns:p="http://schemas.openxmlformats.org/presentationml/2006/main">
  <p:tag name="AS_UNIQUEID" val="2932"/>
</p:tagLst>
</file>

<file path=ppt/tags/tag383.xml><?xml version="1.0" encoding="utf-8"?>
<p:tagLst xmlns:p="http://schemas.openxmlformats.org/presentationml/2006/main">
  <p:tag name="AS_UNIQUEID" val="2933"/>
</p:tagLst>
</file>

<file path=ppt/tags/tag384.xml><?xml version="1.0" encoding="utf-8"?>
<p:tagLst xmlns:p="http://schemas.openxmlformats.org/presentationml/2006/main">
  <p:tag name="AS_UNIQUEID" val="2934"/>
</p:tagLst>
</file>

<file path=ppt/tags/tag385.xml><?xml version="1.0" encoding="utf-8"?>
<p:tagLst xmlns:p="http://schemas.openxmlformats.org/presentationml/2006/main">
  <p:tag name="AS_UNIQUEID" val="2935"/>
</p:tagLst>
</file>

<file path=ppt/tags/tag386.xml><?xml version="1.0" encoding="utf-8"?>
<p:tagLst xmlns:p="http://schemas.openxmlformats.org/presentationml/2006/main">
  <p:tag name="AS_UNIQUEID" val="2936"/>
</p:tagLst>
</file>

<file path=ppt/tags/tag387.xml><?xml version="1.0" encoding="utf-8"?>
<p:tagLst xmlns:p="http://schemas.openxmlformats.org/presentationml/2006/main">
  <p:tag name="AS_UNIQUEID" val="2937"/>
</p:tagLst>
</file>

<file path=ppt/tags/tag388.xml><?xml version="1.0" encoding="utf-8"?>
<p:tagLst xmlns:p="http://schemas.openxmlformats.org/presentationml/2006/main">
  <p:tag name="AS_UNIQUEID" val="2938"/>
</p:tagLst>
</file>

<file path=ppt/tags/tag389.xml><?xml version="1.0" encoding="utf-8"?>
<p:tagLst xmlns:p="http://schemas.openxmlformats.org/presentationml/2006/main">
  <p:tag name="AS_UNIQUEID" val="2939"/>
</p:tagLst>
</file>

<file path=ppt/tags/tag39.xml><?xml version="1.0" encoding="utf-8"?>
<p:tagLst xmlns:p="http://schemas.openxmlformats.org/presentationml/2006/main">
  <p:tag name="AS_UNIQUEID" val="2621"/>
</p:tagLst>
</file>

<file path=ppt/tags/tag390.xml><?xml version="1.0" encoding="utf-8"?>
<p:tagLst xmlns:p="http://schemas.openxmlformats.org/presentationml/2006/main">
  <p:tag name="AS_UNIQUEID" val="2940"/>
</p:tagLst>
</file>

<file path=ppt/tags/tag391.xml><?xml version="1.0" encoding="utf-8"?>
<p:tagLst xmlns:p="http://schemas.openxmlformats.org/presentationml/2006/main">
  <p:tag name="AS_UNIQUEID" val="2941"/>
</p:tagLst>
</file>

<file path=ppt/tags/tag392.xml><?xml version="1.0" encoding="utf-8"?>
<p:tagLst xmlns:p="http://schemas.openxmlformats.org/presentationml/2006/main">
  <p:tag name="AS_UNIQUEID" val="2942"/>
</p:tagLst>
</file>

<file path=ppt/tags/tag393.xml><?xml version="1.0" encoding="utf-8"?>
<p:tagLst xmlns:p="http://schemas.openxmlformats.org/presentationml/2006/main">
  <p:tag name="AS_UNIQUEID" val="2943"/>
</p:tagLst>
</file>

<file path=ppt/tags/tag394.xml><?xml version="1.0" encoding="utf-8"?>
<p:tagLst xmlns:p="http://schemas.openxmlformats.org/presentationml/2006/main">
  <p:tag name="AS_UNIQUEID" val="2944"/>
</p:tagLst>
</file>

<file path=ppt/tags/tag395.xml><?xml version="1.0" encoding="utf-8"?>
<p:tagLst xmlns:p="http://schemas.openxmlformats.org/presentationml/2006/main">
  <p:tag name="AS_UNIQUEID" val="2945"/>
</p:tagLst>
</file>

<file path=ppt/tags/tag396.xml><?xml version="1.0" encoding="utf-8"?>
<p:tagLst xmlns:p="http://schemas.openxmlformats.org/presentationml/2006/main">
  <p:tag name="AS_UNIQUEID" val="2946"/>
</p:tagLst>
</file>

<file path=ppt/tags/tag397.xml><?xml version="1.0" encoding="utf-8"?>
<p:tagLst xmlns:p="http://schemas.openxmlformats.org/presentationml/2006/main">
  <p:tag name="AS_UNIQUEID" val="2947"/>
</p:tagLst>
</file>

<file path=ppt/tags/tag398.xml><?xml version="1.0" encoding="utf-8"?>
<p:tagLst xmlns:p="http://schemas.openxmlformats.org/presentationml/2006/main">
  <p:tag name="AS_UNIQUEID" val="2948"/>
</p:tagLst>
</file>

<file path=ppt/tags/tag399.xml><?xml version="1.0" encoding="utf-8"?>
<p:tagLst xmlns:p="http://schemas.openxmlformats.org/presentationml/2006/main">
  <p:tag name="AS_UNIQUEID" val="2949"/>
</p:tagLst>
</file>

<file path=ppt/tags/tag4.xml><?xml version="1.0" encoding="utf-8"?>
<p:tagLst xmlns:p="http://schemas.openxmlformats.org/presentationml/2006/main">
  <p:tag name="AS_UNIQUEID" val="2586"/>
</p:tagLst>
</file>

<file path=ppt/tags/tag40.xml><?xml version="1.0" encoding="utf-8"?>
<p:tagLst xmlns:p="http://schemas.openxmlformats.org/presentationml/2006/main">
  <p:tag name="AS_UNIQUEID" val="2622"/>
</p:tagLst>
</file>

<file path=ppt/tags/tag400.xml><?xml version="1.0" encoding="utf-8"?>
<p:tagLst xmlns:p="http://schemas.openxmlformats.org/presentationml/2006/main">
  <p:tag name="AS_UNIQUEID" val="2950"/>
</p:tagLst>
</file>

<file path=ppt/tags/tag401.xml><?xml version="1.0" encoding="utf-8"?>
<p:tagLst xmlns:p="http://schemas.openxmlformats.org/presentationml/2006/main">
  <p:tag name="AS_UNIQUEID" val="2951"/>
</p:tagLst>
</file>

<file path=ppt/tags/tag402.xml><?xml version="1.0" encoding="utf-8"?>
<p:tagLst xmlns:p="http://schemas.openxmlformats.org/presentationml/2006/main">
  <p:tag name="AS_UNIQUEID" val="2087"/>
</p:tagLst>
</file>

<file path=ppt/tags/tag403.xml><?xml version="1.0" encoding="utf-8"?>
<p:tagLst xmlns:p="http://schemas.openxmlformats.org/presentationml/2006/main">
  <p:tag name="AS_UNIQUEID" val="2952"/>
</p:tagLst>
</file>

<file path=ppt/tags/tag404.xml><?xml version="1.0" encoding="utf-8"?>
<p:tagLst xmlns:p="http://schemas.openxmlformats.org/presentationml/2006/main">
  <p:tag name="AS_UNIQUEID" val="2953"/>
</p:tagLst>
</file>

<file path=ppt/tags/tag405.xml><?xml version="1.0" encoding="utf-8"?>
<p:tagLst xmlns:p="http://schemas.openxmlformats.org/presentationml/2006/main">
  <p:tag name="AS_UNIQUEID" val="2954"/>
</p:tagLst>
</file>

<file path=ppt/tags/tag406.xml><?xml version="1.0" encoding="utf-8"?>
<p:tagLst xmlns:p="http://schemas.openxmlformats.org/presentationml/2006/main">
  <p:tag name="AS_UNIQUEID" val="2955"/>
</p:tagLst>
</file>

<file path=ppt/tags/tag407.xml><?xml version="1.0" encoding="utf-8"?>
<p:tagLst xmlns:p="http://schemas.openxmlformats.org/presentationml/2006/main">
  <p:tag name="AS_UNIQUEID" val="2956"/>
</p:tagLst>
</file>

<file path=ppt/tags/tag408.xml><?xml version="1.0" encoding="utf-8"?>
<p:tagLst xmlns:p="http://schemas.openxmlformats.org/presentationml/2006/main">
  <p:tag name="AS_UNIQUEID" val="2957"/>
</p:tagLst>
</file>

<file path=ppt/tags/tag409.xml><?xml version="1.0" encoding="utf-8"?>
<p:tagLst xmlns:p="http://schemas.openxmlformats.org/presentationml/2006/main">
  <p:tag name="AS_UNIQUEID" val="2958"/>
</p:tagLst>
</file>

<file path=ppt/tags/tag41.xml><?xml version="1.0" encoding="utf-8"?>
<p:tagLst xmlns:p="http://schemas.openxmlformats.org/presentationml/2006/main">
  <p:tag name="AS_UNIQUEID" val="2623"/>
</p:tagLst>
</file>

<file path=ppt/tags/tag410.xml><?xml version="1.0" encoding="utf-8"?>
<p:tagLst xmlns:p="http://schemas.openxmlformats.org/presentationml/2006/main">
  <p:tag name="AS_UNIQUEID" val="2959"/>
</p:tagLst>
</file>

<file path=ppt/tags/tag411.xml><?xml version="1.0" encoding="utf-8"?>
<p:tagLst xmlns:p="http://schemas.openxmlformats.org/presentationml/2006/main">
  <p:tag name="AS_UNIQUEID" val="2087"/>
</p:tagLst>
</file>

<file path=ppt/tags/tag412.xml><?xml version="1.0" encoding="utf-8"?>
<p:tagLst xmlns:p="http://schemas.openxmlformats.org/presentationml/2006/main">
  <p:tag name="AS_UNIQUEID" val="2960"/>
</p:tagLst>
</file>

<file path=ppt/tags/tag413.xml><?xml version="1.0" encoding="utf-8"?>
<p:tagLst xmlns:p="http://schemas.openxmlformats.org/presentationml/2006/main">
  <p:tag name="AS_UNIQUEID" val="2961"/>
</p:tagLst>
</file>

<file path=ppt/tags/tag414.xml><?xml version="1.0" encoding="utf-8"?>
<p:tagLst xmlns:p="http://schemas.openxmlformats.org/presentationml/2006/main">
  <p:tag name="AS_UNIQUEID" val="2962"/>
</p:tagLst>
</file>

<file path=ppt/tags/tag415.xml><?xml version="1.0" encoding="utf-8"?>
<p:tagLst xmlns:p="http://schemas.openxmlformats.org/presentationml/2006/main">
  <p:tag name="AS_UNIQUEID" val="2963"/>
</p:tagLst>
</file>

<file path=ppt/tags/tag416.xml><?xml version="1.0" encoding="utf-8"?>
<p:tagLst xmlns:p="http://schemas.openxmlformats.org/presentationml/2006/main">
  <p:tag name="AS_UNIQUEID" val="2964"/>
</p:tagLst>
</file>

<file path=ppt/tags/tag417.xml><?xml version="1.0" encoding="utf-8"?>
<p:tagLst xmlns:p="http://schemas.openxmlformats.org/presentationml/2006/main">
  <p:tag name="AS_UNIQUEID" val="2965"/>
</p:tagLst>
</file>

<file path=ppt/tags/tag418.xml><?xml version="1.0" encoding="utf-8"?>
<p:tagLst xmlns:p="http://schemas.openxmlformats.org/presentationml/2006/main">
  <p:tag name="AS_UNIQUEID" val="2966"/>
</p:tagLst>
</file>

<file path=ppt/tags/tag419.xml><?xml version="1.0" encoding="utf-8"?>
<p:tagLst xmlns:p="http://schemas.openxmlformats.org/presentationml/2006/main">
  <p:tag name="AS_UNIQUEID" val="2967"/>
</p:tagLst>
</file>

<file path=ppt/tags/tag42.xml><?xml version="1.0" encoding="utf-8"?>
<p:tagLst xmlns:p="http://schemas.openxmlformats.org/presentationml/2006/main">
  <p:tag name="AS_UNIQUEID" val="2624"/>
</p:tagLst>
</file>

<file path=ppt/tags/tag420.xml><?xml version="1.0" encoding="utf-8"?>
<p:tagLst xmlns:p="http://schemas.openxmlformats.org/presentationml/2006/main">
  <p:tag name="AS_UNIQUEID" val="2968"/>
</p:tagLst>
</file>

<file path=ppt/tags/tag421.xml><?xml version="1.0" encoding="utf-8"?>
<p:tagLst xmlns:p="http://schemas.openxmlformats.org/presentationml/2006/main">
  <p:tag name="AS_UNIQUEID" val="2087"/>
</p:tagLst>
</file>

<file path=ppt/tags/tag422.xml><?xml version="1.0" encoding="utf-8"?>
<p:tagLst xmlns:p="http://schemas.openxmlformats.org/presentationml/2006/main">
  <p:tag name="AS_UNIQUEID" val="2969"/>
</p:tagLst>
</file>

<file path=ppt/tags/tag423.xml><?xml version="1.0" encoding="utf-8"?>
<p:tagLst xmlns:p="http://schemas.openxmlformats.org/presentationml/2006/main">
  <p:tag name="AS_UNIQUEID" val="2970"/>
</p:tagLst>
</file>

<file path=ppt/tags/tag424.xml><?xml version="1.0" encoding="utf-8"?>
<p:tagLst xmlns:p="http://schemas.openxmlformats.org/presentationml/2006/main">
  <p:tag name="AS_UNIQUEID" val="2971"/>
</p:tagLst>
</file>

<file path=ppt/tags/tag425.xml><?xml version="1.0" encoding="utf-8"?>
<p:tagLst xmlns:p="http://schemas.openxmlformats.org/presentationml/2006/main">
  <p:tag name="AS_UNIQUEID" val="2972"/>
</p:tagLst>
</file>

<file path=ppt/tags/tag426.xml><?xml version="1.0" encoding="utf-8"?>
<p:tagLst xmlns:p="http://schemas.openxmlformats.org/presentationml/2006/main">
  <p:tag name="AS_UNIQUEID" val="2973"/>
</p:tagLst>
</file>

<file path=ppt/tags/tag427.xml><?xml version="1.0" encoding="utf-8"?>
<p:tagLst xmlns:p="http://schemas.openxmlformats.org/presentationml/2006/main">
  <p:tag name="AS_UNIQUEID" val="2974"/>
</p:tagLst>
</file>

<file path=ppt/tags/tag428.xml><?xml version="1.0" encoding="utf-8"?>
<p:tagLst xmlns:p="http://schemas.openxmlformats.org/presentationml/2006/main">
  <p:tag name="AS_UNIQUEID" val="2975"/>
</p:tagLst>
</file>

<file path=ppt/tags/tag429.xml><?xml version="1.0" encoding="utf-8"?>
<p:tagLst xmlns:p="http://schemas.openxmlformats.org/presentationml/2006/main">
  <p:tag name="AS_UNIQUEID" val="2976"/>
</p:tagLst>
</file>

<file path=ppt/tags/tag43.xml><?xml version="1.0" encoding="utf-8"?>
<p:tagLst xmlns:p="http://schemas.openxmlformats.org/presentationml/2006/main">
  <p:tag name="AS_UNIQUEID" val="2625"/>
</p:tagLst>
</file>

<file path=ppt/tags/tag430.xml><?xml version="1.0" encoding="utf-8"?>
<p:tagLst xmlns:p="http://schemas.openxmlformats.org/presentationml/2006/main">
  <p:tag name="AS_UNIQUEID" val="2977"/>
</p:tagLst>
</file>

<file path=ppt/tags/tag431.xml><?xml version="1.0" encoding="utf-8"?>
<p:tagLst xmlns:p="http://schemas.openxmlformats.org/presentationml/2006/main">
  <p:tag name="AS_UNIQUEID" val="2978"/>
</p:tagLst>
</file>

<file path=ppt/tags/tag432.xml><?xml version="1.0" encoding="utf-8"?>
<p:tagLst xmlns:p="http://schemas.openxmlformats.org/presentationml/2006/main">
  <p:tag name="AS_UNIQUEID" val="2979"/>
</p:tagLst>
</file>

<file path=ppt/tags/tag433.xml><?xml version="1.0" encoding="utf-8"?>
<p:tagLst xmlns:p="http://schemas.openxmlformats.org/presentationml/2006/main">
  <p:tag name="AS_UNIQUEID" val="2980"/>
</p:tagLst>
</file>

<file path=ppt/tags/tag434.xml><?xml version="1.0" encoding="utf-8"?>
<p:tagLst xmlns:p="http://schemas.openxmlformats.org/presentationml/2006/main">
  <p:tag name="AS_UNIQUEID" val="2981"/>
</p:tagLst>
</file>

<file path=ppt/tags/tag435.xml><?xml version="1.0" encoding="utf-8"?>
<p:tagLst xmlns:p="http://schemas.openxmlformats.org/presentationml/2006/main">
  <p:tag name="AS_UNIQUEID" val="2982"/>
</p:tagLst>
</file>

<file path=ppt/tags/tag436.xml><?xml version="1.0" encoding="utf-8"?>
<p:tagLst xmlns:p="http://schemas.openxmlformats.org/presentationml/2006/main">
  <p:tag name="AS_UNIQUEID" val="2983"/>
</p:tagLst>
</file>

<file path=ppt/tags/tag437.xml><?xml version="1.0" encoding="utf-8"?>
<p:tagLst xmlns:p="http://schemas.openxmlformats.org/presentationml/2006/main">
  <p:tag name="AS_UNIQUEID" val="2087"/>
</p:tagLst>
</file>

<file path=ppt/tags/tag438.xml><?xml version="1.0" encoding="utf-8"?>
<p:tagLst xmlns:p="http://schemas.openxmlformats.org/presentationml/2006/main">
  <p:tag name="AS_UNIQUEID" val="2984"/>
</p:tagLst>
</file>

<file path=ppt/tags/tag439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</p:tagLst>
</file>

<file path=ppt/tags/tag44.xml><?xml version="1.0" encoding="utf-8"?>
<p:tagLst xmlns:p="http://schemas.openxmlformats.org/presentationml/2006/main">
  <p:tag name="AS_UNIQUEID" val="2626"/>
</p:tagLst>
</file>

<file path=ppt/tags/tag45.xml><?xml version="1.0" encoding="utf-8"?>
<p:tagLst xmlns:p="http://schemas.openxmlformats.org/presentationml/2006/main">
  <p:tag name="AS_UNIQUEID" val="2627"/>
</p:tagLst>
</file>

<file path=ppt/tags/tag46.xml><?xml version="1.0" encoding="utf-8"?>
<p:tagLst xmlns:p="http://schemas.openxmlformats.org/presentationml/2006/main">
  <p:tag name="AS_UNIQUEID" val="2628"/>
</p:tagLst>
</file>

<file path=ppt/tags/tag47.xml><?xml version="1.0" encoding="utf-8"?>
<p:tagLst xmlns:p="http://schemas.openxmlformats.org/presentationml/2006/main">
  <p:tag name="AS_UNIQUEID" val="2629"/>
</p:tagLst>
</file>

<file path=ppt/tags/tag48.xml><?xml version="1.0" encoding="utf-8"?>
<p:tagLst xmlns:p="http://schemas.openxmlformats.org/presentationml/2006/main">
  <p:tag name="AS_UNIQUEID" val="2630"/>
</p:tagLst>
</file>

<file path=ppt/tags/tag49.xml><?xml version="1.0" encoding="utf-8"?>
<p:tagLst xmlns:p="http://schemas.openxmlformats.org/presentationml/2006/main">
  <p:tag name="AS_UNIQUEID" val="2631"/>
</p:tagLst>
</file>

<file path=ppt/tags/tag5.xml><?xml version="1.0" encoding="utf-8"?>
<p:tagLst xmlns:p="http://schemas.openxmlformats.org/presentationml/2006/main">
  <p:tag name="AS_UNIQUEID" val="2587"/>
</p:tagLst>
</file>

<file path=ppt/tags/tag50.xml><?xml version="1.0" encoding="utf-8"?>
<p:tagLst xmlns:p="http://schemas.openxmlformats.org/presentationml/2006/main">
  <p:tag name="AS_UNIQUEID" val="2632"/>
</p:tagLst>
</file>

<file path=ppt/tags/tag51.xml><?xml version="1.0" encoding="utf-8"?>
<p:tagLst xmlns:p="http://schemas.openxmlformats.org/presentationml/2006/main">
  <p:tag name="AS_UNIQUEID" val="2633"/>
</p:tagLst>
</file>

<file path=ppt/tags/tag52.xml><?xml version="1.0" encoding="utf-8"?>
<p:tagLst xmlns:p="http://schemas.openxmlformats.org/presentationml/2006/main">
  <p:tag name="AS_UNIQUEID" val="2634"/>
</p:tagLst>
</file>

<file path=ppt/tags/tag53.xml><?xml version="1.0" encoding="utf-8"?>
<p:tagLst xmlns:p="http://schemas.openxmlformats.org/presentationml/2006/main">
  <p:tag name="AS_UNIQUEID" val="2635"/>
</p:tagLst>
</file>

<file path=ppt/tags/tag54.xml><?xml version="1.0" encoding="utf-8"?>
<p:tagLst xmlns:p="http://schemas.openxmlformats.org/presentationml/2006/main">
  <p:tag name="AS_UNIQUEID" val="2636"/>
</p:tagLst>
</file>

<file path=ppt/tags/tag55.xml><?xml version="1.0" encoding="utf-8"?>
<p:tagLst xmlns:p="http://schemas.openxmlformats.org/presentationml/2006/main">
  <p:tag name="AS_UNIQUEID" val="2637"/>
</p:tagLst>
</file>

<file path=ppt/tags/tag56.xml><?xml version="1.0" encoding="utf-8"?>
<p:tagLst xmlns:p="http://schemas.openxmlformats.org/presentationml/2006/main">
  <p:tag name="AS_UNIQUEID" val="2638"/>
</p:tagLst>
</file>

<file path=ppt/tags/tag57.xml><?xml version="1.0" encoding="utf-8"?>
<p:tagLst xmlns:p="http://schemas.openxmlformats.org/presentationml/2006/main">
  <p:tag name="AS_UNIQUEID" val="2639"/>
</p:tagLst>
</file>

<file path=ppt/tags/tag58.xml><?xml version="1.0" encoding="utf-8"?>
<p:tagLst xmlns:p="http://schemas.openxmlformats.org/presentationml/2006/main">
  <p:tag name="AS_UNIQUEID" val="2640"/>
</p:tagLst>
</file>

<file path=ppt/tags/tag59.xml><?xml version="1.0" encoding="utf-8"?>
<p:tagLst xmlns:p="http://schemas.openxmlformats.org/presentationml/2006/main">
  <p:tag name="AS_UNIQUEID" val="2641"/>
</p:tagLst>
</file>

<file path=ppt/tags/tag6.xml><?xml version="1.0" encoding="utf-8"?>
<p:tagLst xmlns:p="http://schemas.openxmlformats.org/presentationml/2006/main">
  <p:tag name="AS_UNIQUEID" val="2588"/>
</p:tagLst>
</file>

<file path=ppt/tags/tag60.xml><?xml version="1.0" encoding="utf-8"?>
<p:tagLst xmlns:p="http://schemas.openxmlformats.org/presentationml/2006/main">
  <p:tag name="AS_UNIQUEID" val="2642"/>
</p:tagLst>
</file>

<file path=ppt/tags/tag61.xml><?xml version="1.0" encoding="utf-8"?>
<p:tagLst xmlns:p="http://schemas.openxmlformats.org/presentationml/2006/main">
  <p:tag name="AS_UNIQUEID" val="2643"/>
</p:tagLst>
</file>

<file path=ppt/tags/tag62.xml><?xml version="1.0" encoding="utf-8"?>
<p:tagLst xmlns:p="http://schemas.openxmlformats.org/presentationml/2006/main">
  <p:tag name="AS_UNIQUEID" val="2644"/>
</p:tagLst>
</file>

<file path=ppt/tags/tag63.xml><?xml version="1.0" encoding="utf-8"?>
<p:tagLst xmlns:p="http://schemas.openxmlformats.org/presentationml/2006/main">
  <p:tag name="AS_UNIQUEID" val="2645"/>
</p:tagLst>
</file>

<file path=ppt/tags/tag64.xml><?xml version="1.0" encoding="utf-8"?>
<p:tagLst xmlns:p="http://schemas.openxmlformats.org/presentationml/2006/main">
  <p:tag name="AS_UNIQUEID" val="2646"/>
</p:tagLst>
</file>

<file path=ppt/tags/tag65.xml><?xml version="1.0" encoding="utf-8"?>
<p:tagLst xmlns:p="http://schemas.openxmlformats.org/presentationml/2006/main">
  <p:tag name="AS_UNIQUEID" val="2647"/>
</p:tagLst>
</file>

<file path=ppt/tags/tag66.xml><?xml version="1.0" encoding="utf-8"?>
<p:tagLst xmlns:p="http://schemas.openxmlformats.org/presentationml/2006/main">
  <p:tag name="AS_UNIQUEID" val="2648"/>
</p:tagLst>
</file>

<file path=ppt/tags/tag67.xml><?xml version="1.0" encoding="utf-8"?>
<p:tagLst xmlns:p="http://schemas.openxmlformats.org/presentationml/2006/main">
  <p:tag name="AS_UNIQUEID" val="2649"/>
</p:tagLst>
</file>

<file path=ppt/tags/tag68.xml><?xml version="1.0" encoding="utf-8"?>
<p:tagLst xmlns:p="http://schemas.openxmlformats.org/presentationml/2006/main">
  <p:tag name="AS_UNIQUEID" val="2650"/>
</p:tagLst>
</file>

<file path=ppt/tags/tag69.xml><?xml version="1.0" encoding="utf-8"?>
<p:tagLst xmlns:p="http://schemas.openxmlformats.org/presentationml/2006/main">
  <p:tag name="AS_UNIQUEID" val="2651"/>
</p:tagLst>
</file>

<file path=ppt/tags/tag7.xml><?xml version="1.0" encoding="utf-8"?>
<p:tagLst xmlns:p="http://schemas.openxmlformats.org/presentationml/2006/main">
  <p:tag name="AS_UNIQUEID" val="2589"/>
</p:tagLst>
</file>

<file path=ppt/tags/tag70.xml><?xml version="1.0" encoding="utf-8"?>
<p:tagLst xmlns:p="http://schemas.openxmlformats.org/presentationml/2006/main">
  <p:tag name="AS_UNIQUEID" val="2652"/>
</p:tagLst>
</file>

<file path=ppt/tags/tag71.xml><?xml version="1.0" encoding="utf-8"?>
<p:tagLst xmlns:p="http://schemas.openxmlformats.org/presentationml/2006/main">
  <p:tag name="AS_UNIQUEID" val="2653"/>
</p:tagLst>
</file>

<file path=ppt/tags/tag72.xml><?xml version="1.0" encoding="utf-8"?>
<p:tagLst xmlns:p="http://schemas.openxmlformats.org/presentationml/2006/main">
  <p:tag name="AS_UNIQUEID" val="2654"/>
</p:tagLst>
</file>

<file path=ppt/tags/tag73.xml><?xml version="1.0" encoding="utf-8"?>
<p:tagLst xmlns:p="http://schemas.openxmlformats.org/presentationml/2006/main">
  <p:tag name="AS_UNIQUEID" val="2655"/>
</p:tagLst>
</file>

<file path=ppt/tags/tag74.xml><?xml version="1.0" encoding="utf-8"?>
<p:tagLst xmlns:p="http://schemas.openxmlformats.org/presentationml/2006/main">
  <p:tag name="AS_UNIQUEID" val="2656"/>
</p:tagLst>
</file>

<file path=ppt/tags/tag75.xml><?xml version="1.0" encoding="utf-8"?>
<p:tagLst xmlns:p="http://schemas.openxmlformats.org/presentationml/2006/main">
  <p:tag name="AS_UNIQUEID" val="2657"/>
</p:tagLst>
</file>

<file path=ppt/tags/tag76.xml><?xml version="1.0" encoding="utf-8"?>
<p:tagLst xmlns:p="http://schemas.openxmlformats.org/presentationml/2006/main">
  <p:tag name="AS_UNIQUEID" val="2658"/>
</p:tagLst>
</file>

<file path=ppt/tags/tag77.xml><?xml version="1.0" encoding="utf-8"?>
<p:tagLst xmlns:p="http://schemas.openxmlformats.org/presentationml/2006/main">
  <p:tag name="AS_UNIQUEID" val="2659"/>
</p:tagLst>
</file>

<file path=ppt/tags/tag78.xml><?xml version="1.0" encoding="utf-8"?>
<p:tagLst xmlns:p="http://schemas.openxmlformats.org/presentationml/2006/main">
  <p:tag name="AS_UNIQUEID" val="2660"/>
</p:tagLst>
</file>

<file path=ppt/tags/tag79.xml><?xml version="1.0" encoding="utf-8"?>
<p:tagLst xmlns:p="http://schemas.openxmlformats.org/presentationml/2006/main">
  <p:tag name="AS_UNIQUEID" val="2661"/>
</p:tagLst>
</file>

<file path=ppt/tags/tag8.xml><?xml version="1.0" encoding="utf-8"?>
<p:tagLst xmlns:p="http://schemas.openxmlformats.org/presentationml/2006/main">
  <p:tag name="AS_UNIQUEID" val="2590"/>
</p:tagLst>
</file>

<file path=ppt/tags/tag80.xml><?xml version="1.0" encoding="utf-8"?>
<p:tagLst xmlns:p="http://schemas.openxmlformats.org/presentationml/2006/main">
  <p:tag name="AS_UNIQUEID" val="2662"/>
</p:tagLst>
</file>

<file path=ppt/tags/tag81.xml><?xml version="1.0" encoding="utf-8"?>
<p:tagLst xmlns:p="http://schemas.openxmlformats.org/presentationml/2006/main">
  <p:tag name="AS_UNIQUEID" val="2663"/>
</p:tagLst>
</file>

<file path=ppt/tags/tag82.xml><?xml version="1.0" encoding="utf-8"?>
<p:tagLst xmlns:p="http://schemas.openxmlformats.org/presentationml/2006/main">
  <p:tag name="AS_UNIQUEID" val="2664"/>
</p:tagLst>
</file>

<file path=ppt/tags/tag83.xml><?xml version="1.0" encoding="utf-8"?>
<p:tagLst xmlns:p="http://schemas.openxmlformats.org/presentationml/2006/main">
  <p:tag name="AS_UNIQUEID" val="2665"/>
</p:tagLst>
</file>

<file path=ppt/tags/tag84.xml><?xml version="1.0" encoding="utf-8"?>
<p:tagLst xmlns:p="http://schemas.openxmlformats.org/presentationml/2006/main">
  <p:tag name="AS_UNIQUEID" val="2666"/>
</p:tagLst>
</file>

<file path=ppt/tags/tag85.xml><?xml version="1.0" encoding="utf-8"?>
<p:tagLst xmlns:p="http://schemas.openxmlformats.org/presentationml/2006/main">
  <p:tag name="AS_UNIQUEID" val="2667"/>
</p:tagLst>
</file>

<file path=ppt/tags/tag86.xml><?xml version="1.0" encoding="utf-8"?>
<p:tagLst xmlns:p="http://schemas.openxmlformats.org/presentationml/2006/main">
  <p:tag name="AS_UNIQUEID" val="2668"/>
</p:tagLst>
</file>

<file path=ppt/tags/tag87.xml><?xml version="1.0" encoding="utf-8"?>
<p:tagLst xmlns:p="http://schemas.openxmlformats.org/presentationml/2006/main">
  <p:tag name="AS_UNIQUEID" val="2669"/>
</p:tagLst>
</file>

<file path=ppt/tags/tag88.xml><?xml version="1.0" encoding="utf-8"?>
<p:tagLst xmlns:p="http://schemas.openxmlformats.org/presentationml/2006/main">
  <p:tag name="AS_UNIQUEID" val="2670"/>
</p:tagLst>
</file>

<file path=ppt/tags/tag89.xml><?xml version="1.0" encoding="utf-8"?>
<p:tagLst xmlns:p="http://schemas.openxmlformats.org/presentationml/2006/main">
  <p:tag name="AS_UNIQUEID" val="2671"/>
</p:tagLst>
</file>

<file path=ppt/tags/tag9.xml><?xml version="1.0" encoding="utf-8"?>
<p:tagLst xmlns:p="http://schemas.openxmlformats.org/presentationml/2006/main">
  <p:tag name="AS_UNIQUEID" val="2591"/>
</p:tagLst>
</file>

<file path=ppt/tags/tag90.xml><?xml version="1.0" encoding="utf-8"?>
<p:tagLst xmlns:p="http://schemas.openxmlformats.org/presentationml/2006/main">
  <p:tag name="AS_UNIQUEID" val="2672"/>
</p:tagLst>
</file>

<file path=ppt/tags/tag91.xml><?xml version="1.0" encoding="utf-8"?>
<p:tagLst xmlns:p="http://schemas.openxmlformats.org/presentationml/2006/main">
  <p:tag name="AS_UNIQUEID" val="2673"/>
</p:tagLst>
</file>

<file path=ppt/tags/tag92.xml><?xml version="1.0" encoding="utf-8"?>
<p:tagLst xmlns:p="http://schemas.openxmlformats.org/presentationml/2006/main">
  <p:tag name="AS_UNIQUEID" val="2674"/>
</p:tagLst>
</file>

<file path=ppt/tags/tag93.xml><?xml version="1.0" encoding="utf-8"?>
<p:tagLst xmlns:p="http://schemas.openxmlformats.org/presentationml/2006/main">
  <p:tag name="AS_UNIQUEID" val="2675"/>
</p:tagLst>
</file>

<file path=ppt/tags/tag94.xml><?xml version="1.0" encoding="utf-8"?>
<p:tagLst xmlns:p="http://schemas.openxmlformats.org/presentationml/2006/main">
  <p:tag name="AS_UNIQUEID" val="2676"/>
</p:tagLst>
</file>

<file path=ppt/tags/tag95.xml><?xml version="1.0" encoding="utf-8"?>
<p:tagLst xmlns:p="http://schemas.openxmlformats.org/presentationml/2006/main">
  <p:tag name="AS_UNIQUEID" val="2677"/>
</p:tagLst>
</file>

<file path=ppt/tags/tag96.xml><?xml version="1.0" encoding="utf-8"?>
<p:tagLst xmlns:p="http://schemas.openxmlformats.org/presentationml/2006/main">
  <p:tag name="AS_UNIQUEID" val="2678"/>
</p:tagLst>
</file>

<file path=ppt/tags/tag97.xml><?xml version="1.0" encoding="utf-8"?>
<p:tagLst xmlns:p="http://schemas.openxmlformats.org/presentationml/2006/main">
  <p:tag name="AS_UNIQUEID" val="2679"/>
</p:tagLst>
</file>

<file path=ppt/tags/tag98.xml><?xml version="1.0" encoding="utf-8"?>
<p:tagLst xmlns:p="http://schemas.openxmlformats.org/presentationml/2006/main">
  <p:tag name="AS_UNIQUEID" val="2680"/>
</p:tagLst>
</file>

<file path=ppt/tags/tag99.xml><?xml version="1.0" encoding="utf-8"?>
<p:tagLst xmlns:p="http://schemas.openxmlformats.org/presentationml/2006/main">
  <p:tag name="AS_UNIQUEID" val="2681"/>
</p:tagLst>
</file>

<file path=ppt/theme/_rels/theme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jpeg" /></Relationships>
</file>

<file path=ppt/theme/theme1.xml><?xml version="1.0" encoding="utf-8"?>
<a:theme xmlns:r="http://schemas.openxmlformats.org/officeDocument/2006/relationships" xmlns:a="http://schemas.openxmlformats.org/drawingml/2006/main" name="药剂师">
  <a:themeElements>
    <a:clrScheme name="药剂师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药剂师">
      <a:majorFont>
        <a:latin typeface="Book Antiqua"/>
        <a:ea typeface="宋体"/>
        <a:cs typeface="Arial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幼圆"/>
        <a:cs typeface="Arial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药剂师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学科网</Company>
  <Paragraphs>244</Paragraphs>
  <Slides>41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baseType="lpstr" size="60">
      <vt:lpstr>Arial</vt:lpstr>
      <vt:lpstr>Book Antiqua</vt:lpstr>
      <vt:lpstr>宋体</vt:lpstr>
      <vt:lpstr>Century Gothic</vt:lpstr>
      <vt:lpstr>幼圆</vt:lpstr>
      <vt:lpstr>方正粗圆简体</vt:lpstr>
      <vt:lpstr>Calibri Light</vt:lpstr>
      <vt:lpstr>Calibri</vt:lpstr>
      <vt:lpstr>等线</vt:lpstr>
      <vt:lpstr>微软雅黑</vt:lpstr>
      <vt:lpstr>Times New Roman</vt:lpstr>
      <vt:lpstr>楷体</vt:lpstr>
      <vt:lpstr>Courier New</vt:lpstr>
      <vt:lpstr>仿宋_GB2312</vt:lpstr>
      <vt:lpstr>华文细黑</vt:lpstr>
      <vt:lpstr>黑体</vt:lpstr>
      <vt:lpstr>DOUYU Font</vt:lpstr>
      <vt:lpstr>楷体_GB2312</vt:lpstr>
      <vt:lpstr>药剂师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Java</Application>
  <AppVersion>23.0300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rbm.xkw.com</dc:creator>
  <cp:revision>1</cp:revision>
  <cp:lastPrinted>2023-06-14T11:56:31.504</cp:lastPrinted>
  <dcterms:created xsi:type="dcterms:W3CDTF">2023-06-14T11:56:31Z</dcterms:created>
  <dcterms:modified xsi:type="dcterms:W3CDTF">2023-06-14T03:56:33Z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