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doc" ContentType="application/msword"/>
  <Default Extension="bin" ContentType="application/vnd.openxmlformats-officedocument.oleObject"/>
  <Default Extension="png" ContentType="image/pn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 showSpecialPlsOnTitleSld="0">
  <p:sldMasterIdLst>
    <p:sldMasterId id="2147483678" r:id="rId1"/>
  </p:sldMasterIdLst>
  <p:notesMasterIdLst>
    <p:notesMasterId r:id="rId2"/>
  </p:notesMasterIdLst>
  <p:handoutMasterIdLst>
    <p:handoutMasterId r:id="rId3"/>
  </p:handoutMasterIdLst>
  <p:sldIdLst>
    <p:sldId id="257" r:id="rId4"/>
    <p:sldId id="463" r:id="rId5"/>
    <p:sldId id="454" r:id="rId6"/>
    <p:sldId id="464" r:id="rId7"/>
    <p:sldId id="465" r:id="rId8"/>
    <p:sldId id="580" r:id="rId9"/>
    <p:sldId id="581" r:id="rId10"/>
    <p:sldId id="582" r:id="rId11"/>
    <p:sldId id="583" r:id="rId12"/>
    <p:sldId id="584" r:id="rId13"/>
    <p:sldId id="585" r:id="rId14"/>
    <p:sldId id="504" r:id="rId15"/>
    <p:sldId id="505" r:id="rId16"/>
    <p:sldId id="466" r:id="rId17"/>
    <p:sldId id="467" r:id="rId18"/>
    <p:sldId id="468" r:id="rId19"/>
    <p:sldId id="470" r:id="rId20"/>
    <p:sldId id="506" r:id="rId21"/>
    <p:sldId id="586" r:id="rId22"/>
    <p:sldId id="587" r:id="rId23"/>
    <p:sldId id="507" r:id="rId24"/>
    <p:sldId id="472" r:id="rId25"/>
    <p:sldId id="508" r:id="rId26"/>
    <p:sldId id="509" r:id="rId27"/>
    <p:sldId id="510" r:id="rId28"/>
    <p:sldId id="264" r:id="rId29"/>
    <p:sldId id="461" r:id="rId30"/>
    <p:sldId id="474" r:id="rId31"/>
    <p:sldId id="512" r:id="rId32"/>
    <p:sldId id="543" r:id="rId33"/>
    <p:sldId id="545" r:id="rId34"/>
    <p:sldId id="546" r:id="rId35"/>
    <p:sldId id="513" r:id="rId36"/>
    <p:sldId id="514" r:id="rId37"/>
    <p:sldId id="515" r:id="rId38"/>
    <p:sldId id="475" r:id="rId39"/>
    <p:sldId id="476" r:id="rId40"/>
    <p:sldId id="477" r:id="rId41"/>
    <p:sldId id="478" r:id="rId42"/>
    <p:sldId id="493" r:id="rId43"/>
    <p:sldId id="572" r:id="rId44"/>
    <p:sldId id="574" r:id="rId45"/>
    <p:sldId id="575" r:id="rId46"/>
    <p:sldId id="576" r:id="rId47"/>
    <p:sldId id="577" r:id="rId48"/>
    <p:sldId id="588" r:id="rId49"/>
    <p:sldId id="589" r:id="rId50"/>
    <p:sldId id="343" r:id="rId51"/>
    <p:sldId id="290" r:id="rId52"/>
  </p:sldIdLst>
  <p:sldSz cx="11522075" cy="6480175"/>
  <p:notesSz cx="6858000" cy="9144000"/>
  <p:custDataLst>
    <p:tags r:id="rId53"/>
  </p:custDataLst>
  <p:defaultTextStyle>
    <a:defPPr>
      <a:defRPr lang="zh-CN"/>
    </a:defPPr>
    <a:lvl1pPr marL="0" indent="0" algn="r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1pPr>
    <a:lvl2pPr marL="455612" indent="1588" algn="r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2pPr>
    <a:lvl3pPr marL="912812" indent="1588" algn="r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3pPr>
    <a:lvl4pPr marL="1370012" indent="1588" algn="r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4pPr>
    <a:lvl5pPr marL="1827212" indent="1588" algn="r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5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7" autoAdjust="0"/>
    <p:restoredTop sz="94660" autoAdjust="0"/>
  </p:normalViewPr>
  <p:slideViewPr>
    <p:cSldViewPr>
      <p:cViewPr varScale="1">
        <p:scale>
          <a:sx n="89" d="100"/>
          <a:sy n="89" d="100"/>
        </p:scale>
        <p:origin x="0" y="0"/>
      </p:cViewPr>
    </p:cSldViewPr>
  </p:slideViewPr>
  <p:notesViewPr>
    <p:cSldViewPr>
      <p:cViewPr varScale="1"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handoutMaster" Target="handoutMasters/handout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slide" Target="slides/slide36.xml" /><Relationship Id="rId4" Type="http://schemas.openxmlformats.org/officeDocument/2006/relationships/slide" Target="slides/slide1.xml" /><Relationship Id="rId40" Type="http://schemas.openxmlformats.org/officeDocument/2006/relationships/slide" Target="slides/slide37.xml" /><Relationship Id="rId41" Type="http://schemas.openxmlformats.org/officeDocument/2006/relationships/slide" Target="slides/slide38.xml" /><Relationship Id="rId42" Type="http://schemas.openxmlformats.org/officeDocument/2006/relationships/slide" Target="slides/slide39.xml" /><Relationship Id="rId43" Type="http://schemas.openxmlformats.org/officeDocument/2006/relationships/slide" Target="slides/slide40.xml" /><Relationship Id="rId44" Type="http://schemas.openxmlformats.org/officeDocument/2006/relationships/slide" Target="slides/slide41.xml" /><Relationship Id="rId45" Type="http://schemas.openxmlformats.org/officeDocument/2006/relationships/slide" Target="slides/slide42.xml" /><Relationship Id="rId46" Type="http://schemas.openxmlformats.org/officeDocument/2006/relationships/slide" Target="slides/slide43.xml" /><Relationship Id="rId47" Type="http://schemas.openxmlformats.org/officeDocument/2006/relationships/slide" Target="slides/slide44.xml" /><Relationship Id="rId48" Type="http://schemas.openxmlformats.org/officeDocument/2006/relationships/slide" Target="slides/slide45.xml" /><Relationship Id="rId49" Type="http://schemas.openxmlformats.org/officeDocument/2006/relationships/slide" Target="slides/slide46.xml" /><Relationship Id="rId5" Type="http://schemas.openxmlformats.org/officeDocument/2006/relationships/slide" Target="slides/slide2.xml" /><Relationship Id="rId50" Type="http://schemas.openxmlformats.org/officeDocument/2006/relationships/slide" Target="slides/slide47.xml" /><Relationship Id="rId51" Type="http://schemas.openxmlformats.org/officeDocument/2006/relationships/slide" Target="slides/slide48.xml" /><Relationship Id="rId52" Type="http://schemas.openxmlformats.org/officeDocument/2006/relationships/slide" Target="slides/slide49.xml" /><Relationship Id="rId53" Type="http://schemas.openxmlformats.org/officeDocument/2006/relationships/tags" Target="tags/tag50.xml" /><Relationship Id="rId54" Type="http://schemas.openxmlformats.org/officeDocument/2006/relationships/presProps" Target="presProps.xml" /><Relationship Id="rId55" Type="http://schemas.openxmlformats.org/officeDocument/2006/relationships/viewProps" Target="viewProps.xml" /><Relationship Id="rId56" Type="http://schemas.openxmlformats.org/officeDocument/2006/relationships/theme" Target="theme/theme1.xml" /><Relationship Id="rId57" Type="http://schemas.openxmlformats.org/officeDocument/2006/relationships/tableStyles" Target="tableStyles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emf" /></Relationships>
</file>

<file path=ppt/drawings/_rels/vmlDrawing1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emf" /></Relationships>
</file>

<file path=ppt/drawings/_rels/vmlDrawing1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5.emf" /><Relationship Id="rId2" Type="http://schemas.openxmlformats.org/officeDocument/2006/relationships/image" Target="../media/image16.png" /></Relationships>
</file>

<file path=ppt/drawings/_rels/vmlDrawing1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7.emf" /><Relationship Id="rId2" Type="http://schemas.openxmlformats.org/officeDocument/2006/relationships/image" Target="../media/image18.png" /></Relationships>
</file>

<file path=ppt/drawings/_rels/vmlDrawing1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9.emf" /><Relationship Id="rId2" Type="http://schemas.openxmlformats.org/officeDocument/2006/relationships/image" Target="../media/image20.png" /></Relationships>
</file>

<file path=ppt/drawings/_rels/vmlDrawing1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1.emf" /></Relationships>
</file>

<file path=ppt/drawings/_rels/vmlDrawing1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2.emf" /></Relationships>
</file>

<file path=ppt/drawings/_rels/vmlDrawing1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3.emf" /></Relationships>
</file>

<file path=ppt/drawings/_rels/vmlDrawing1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4.emf" /><Relationship Id="rId2" Type="http://schemas.openxmlformats.org/officeDocument/2006/relationships/image" Target="../media/image25.png" /></Relationships>
</file>

<file path=ppt/drawings/_rels/vmlDrawing1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6.emf" /></Relationships>
</file>

<file path=ppt/drawings/_rels/vmlDrawing1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7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emf" /></Relationships>
</file>

<file path=ppt/drawings/_rels/vmlDrawing2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8.emf" /></Relationships>
</file>

<file path=ppt/drawings/_rels/vmlDrawing2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9.emf" /></Relationships>
</file>

<file path=ppt/drawings/_rels/vmlDrawing2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0.emf" /></Relationships>
</file>

<file path=ppt/drawings/_rels/vmlDrawing2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1.emf" /></Relationships>
</file>

<file path=ppt/drawings/_rels/vmlDrawing2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3.emf" /></Relationships>
</file>

<file path=ppt/drawings/_rels/vmlDrawing2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4.emf" /><Relationship Id="rId2" Type="http://schemas.openxmlformats.org/officeDocument/2006/relationships/image" Target="../media/image35.emf" /></Relationships>
</file>

<file path=ppt/drawings/_rels/vmlDrawing2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6.emf" /><Relationship Id="rId2" Type="http://schemas.openxmlformats.org/officeDocument/2006/relationships/image" Target="../media/image37.emf" /></Relationships>
</file>

<file path=ppt/drawings/_rels/vmlDrawing2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8.emf" /></Relationships>
</file>

<file path=ppt/drawings/_rels/vmlDrawing2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9.emf" /></Relationships>
</file>

<file path=ppt/drawings/_rels/vmlDrawing2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0.e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emf" /></Relationships>
</file>

<file path=ppt/drawings/_rels/vmlDrawing3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1.emf" /></Relationships>
</file>

<file path=ppt/drawings/_rels/vmlDrawing3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2.emf" /></Relationships>
</file>

<file path=ppt/drawings/_rels/vmlDrawing3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3.emf" /></Relationships>
</file>

<file path=ppt/drawings/_rels/vmlDrawing3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4.emf" /></Relationships>
</file>

<file path=ppt/drawings/_rels/vmlDrawing3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5.emf" /><Relationship Id="rId2" Type="http://schemas.openxmlformats.org/officeDocument/2006/relationships/image" Target="../media/image46.emf" /></Relationships>
</file>

<file path=ppt/drawings/_rels/vmlDrawing3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7.emf" /><Relationship Id="rId2" Type="http://schemas.openxmlformats.org/officeDocument/2006/relationships/image" Target="../media/image48.emf" /></Relationships>
</file>

<file path=ppt/drawings/_rels/vmlDrawing3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9.emf" /></Relationships>
</file>

<file path=ppt/drawings/_rels/vmlDrawing3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0.emf" /><Relationship Id="rId2" Type="http://schemas.openxmlformats.org/officeDocument/2006/relationships/image" Target="../media/image51.emf" /></Relationships>
</file>

<file path=ppt/drawings/_rels/vmlDrawing3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2.emf" /></Relationships>
</file>

<file path=ppt/drawings/_rels/vmlDrawing3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3.e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emf" /></Relationships>
</file>

<file path=ppt/drawings/_rels/vmlDrawing4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4.emf" /></Relationships>
</file>

<file path=ppt/drawings/_rels/vmlDrawing4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5.emf" /></Relationships>
</file>

<file path=ppt/drawings/_rels/vmlDrawing4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6.emf" /><Relationship Id="rId2" Type="http://schemas.openxmlformats.org/officeDocument/2006/relationships/image" Target="../media/image57.emf" /><Relationship Id="rId3" Type="http://schemas.openxmlformats.org/officeDocument/2006/relationships/image" Target="../media/image58.emf" /><Relationship Id="rId4" Type="http://schemas.openxmlformats.org/officeDocument/2006/relationships/image" Target="../media/image59.emf" /></Relationships>
</file>

<file path=ppt/drawings/_rels/vmlDrawing4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0.e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.emf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0.emf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1.emf" /></Relationships>
</file>

<file path=ppt/drawings/_rels/vmlDrawing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2.emf" /></Relationships>
</file>

<file path=ppt/drawings/_rels/vmlDrawing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emf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2050" name="页眉占位符 97281"/>
          <p:cNvSpPr>
            <a:spLocks noGrp="1"/>
          </p:cNvSpPr>
          <p:nvPr>
            <p:ph type="hdr" sz="quarter" idx="4294967295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7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1800" lvl="1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864235" lvl="2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296035" lvl="3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727835" lvl="4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160270" lvl="5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592070" lvl="6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023870" lvl="7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456305" lvl="8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lvl="0"/>
            <a:endParaRPr lang="zh-CN" altLang="en-US" sz="1200" b="0"/>
          </a:p>
        </p:txBody>
      </p:sp>
      <p:sp>
        <p:nvSpPr>
          <p:cNvPr id="2051" name="日期占位符 9728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A010E81A-F272-4682-A676-2B2A2A03F1A9}" type="datetime1">
              <a:rPr lang="zh-CN" altLang="en-US" sz="1200" b="0"/>
              <a:t>*</a:t>
            </a:fld>
            <a:endParaRPr lang="zh-CN" altLang="en-US" sz="1200" b="0"/>
          </a:p>
        </p:txBody>
      </p:sp>
      <p:sp>
        <p:nvSpPr>
          <p:cNvPr id="2052" name="页脚占位符 9728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 sz="1200" b="0"/>
          </a:p>
        </p:txBody>
      </p:sp>
      <p:sp>
        <p:nvSpPr>
          <p:cNvPr id="2053" name="灯片编号占位符 9728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A49444E-99F5-4AF9-B3B8-CC1B94FFE6BB}" type="slidenum">
              <a:rPr lang="zh-CN" altLang="en-US" sz="1200" b="0"/>
              <a:t>*</a:t>
            </a:fld>
            <a:endParaRPr lang="zh-CN" altLang="en-US" sz="12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页眉占位符 1"/>
          <p:cNvSpPr>
            <a:spLocks noGrp="1"/>
          </p:cNvSpPr>
          <p:nvPr>
            <p:ph type="hdr" sz="quarter" idx="4294967295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lvl="0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7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1800" lvl="1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864235" lvl="2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296035" lvl="3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727835" lvl="4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160270" lvl="5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592070" lvl="6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023870" lvl="7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456305" lvl="8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lvl="0" indent="0" algn="l" defTabSz="914400" fontAlgn="base">
              <a:spcBef>
                <a:spcPct val="0"/>
              </a:spcBef>
              <a:spcAft>
                <a:spcPct val="0"/>
              </a:spcAft>
              <a:buClrTx/>
              <a:buFontTx/>
            </a:pPr>
            <a:endParaRPr lang="zh-CN" altLang="en-US" sz="12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5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FontTx/>
            </a:pPr>
            <a:fld id="{31F01485-A05A-4A49-96CC-9C8A9CD73A66}" type="datetime1">
              <a:rPr lang="zh-CN" altLang="en-US" sz="1200" b="0">
                <a:solidFill>
                  <a:schemeClr val="tx1"/>
                </a:solidFill>
                <a:latin typeface="Calibri" pitchFamily="34" charset="0"/>
              </a:rPr>
              <a:t>*</a:t>
            </a:fld>
            <a:endParaRPr lang="zh-CN" altLang="en-US" sz="12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3078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914400" fontAlgn="base">
              <a:spcBef>
                <a:spcPct val="0"/>
              </a:spcBef>
              <a:spcAft>
                <a:spcPct val="0"/>
              </a:spcAft>
              <a:buClrTx/>
              <a:buFontTx/>
            </a:pPr>
            <a:endParaRPr lang="zh-CN" altLang="en-US" sz="12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9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CF71DFD0-458C-47C8-85A8-13DB993D11C0}" type="slidenum">
              <a:rPr lang="zh-CN" altLang="en-US" sz="1200" b="0"/>
              <a:t>*</a:t>
            </a:fld>
            <a:endParaRPr lang="zh-CN" altLang="en-US" sz="12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3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3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0.xml" /><Relationship Id="rId2" Type="http://schemas.openxmlformats.org/officeDocument/2006/relationships/notesMaster" Target="../notesMasters/notesMaster1.xml" /></Relationships>
</file>

<file path=ppt/notesSlides/_rels/notesSlide4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1.xml" /><Relationship Id="rId2" Type="http://schemas.openxmlformats.org/officeDocument/2006/relationships/notesMaster" Target="../notesMasters/notesMaster1.xml" /></Relationships>
</file>

<file path=ppt/notesSlides/_rels/notesSlide4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2.xml" /><Relationship Id="rId2" Type="http://schemas.openxmlformats.org/officeDocument/2006/relationships/notesMaster" Target="../notesMasters/notesMaster1.xml" /></Relationships>
</file>

<file path=ppt/notesSlides/_rels/notesSlide4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3.xml" /><Relationship Id="rId2" Type="http://schemas.openxmlformats.org/officeDocument/2006/relationships/notesMaster" Target="../notesMasters/notesMaster1.xml" /></Relationships>
</file>

<file path=ppt/notesSlides/_rels/notesSlide4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4.xml" /><Relationship Id="rId2" Type="http://schemas.openxmlformats.org/officeDocument/2006/relationships/notesMaster" Target="../notesMasters/notesMaster1.xml" /></Relationships>
</file>

<file path=ppt/notesSlides/_rels/notesSlide4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5.xml" /><Relationship Id="rId2" Type="http://schemas.openxmlformats.org/officeDocument/2006/relationships/notesMaster" Target="../notesMasters/notesMaster1.xml" /></Relationships>
</file>

<file path=ppt/notesSlides/_rels/notesSlide4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6.xml" /><Relationship Id="rId2" Type="http://schemas.openxmlformats.org/officeDocument/2006/relationships/notesMaster" Target="../notesMasters/notesMaster1.xml" /></Relationships>
</file>

<file path=ppt/notesSlides/_rels/notesSlide4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7.xml" /><Relationship Id="rId2" Type="http://schemas.openxmlformats.org/officeDocument/2006/relationships/notesMaster" Target="../notesMasters/notesMaster1.xml" /></Relationships>
</file>

<file path=ppt/notesSlides/_rels/notesSlide4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8.xml" /><Relationship Id="rId2" Type="http://schemas.openxmlformats.org/officeDocument/2006/relationships/notesMaster" Target="../notesMasters/notesMaster1.xml" /></Relationships>
</file>

<file path=ppt/notesSlides/_rels/notesSlide4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9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1" name="幻灯片图像占位符 1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12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123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91440" tIns="45720" rIns="91440" bIns="45720"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12228551-EA7D-4EF4-AE57-439BB4D326F3}" type="slidenum">
              <a:rPr lang="zh-CN" altLang="en-US" sz="1200" b="0"/>
              <a:t>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355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5CB6281A-3AA3-4666-8351-68E089078F61}" type="slidenum">
              <a:rPr lang="zh-CN" altLang="en-US" sz="1200" b="0"/>
              <a:t>10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560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0AC4F084-DE02-4B7F-89B9-303B7B4C848E}" type="slidenum">
              <a:rPr lang="zh-CN" altLang="en-US" sz="1200" b="0"/>
              <a:t>11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4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765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BE18C318-624A-4E08-84F2-28974528B998}" type="slidenum">
              <a:rPr lang="zh-CN" altLang="en-US" sz="1200" b="0"/>
              <a:t>12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9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969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969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1519366B-8842-4CA0-BBE9-8F3BDF5F9995}" type="slidenum">
              <a:rPr lang="zh-CN" altLang="en-US" sz="1200" b="0"/>
              <a:t>13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174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0A3CC99-8870-48D3-A559-CB4DA636486A}" type="slidenum">
              <a:rPr lang="zh-CN" altLang="en-US" sz="1200" b="0"/>
              <a:t>14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379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379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56A0324A-0160-4250-A631-F1A9C58D702A}" type="slidenum">
              <a:rPr lang="zh-CN" altLang="en-US" sz="1200" b="0"/>
              <a:t>15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584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584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294D89F6-0EDF-4871-8D8E-6C429FBF05AE}" type="slidenum">
              <a:rPr lang="zh-CN" altLang="en-US" sz="1200" b="0"/>
              <a:t>16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88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789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789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A4F8207-524D-4A44-BD3D-0CBA7E993C68}" type="slidenum">
              <a:rPr lang="zh-CN" altLang="en-US" sz="1200" b="0"/>
              <a:t>17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993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53CF64F-512E-436A-B036-239C92CA3FB4}" type="slidenum">
              <a:rPr lang="zh-CN" altLang="en-US" sz="1200" b="0"/>
              <a:t>18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98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198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4198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E15256CE-0EA6-4D84-8D7B-CAF430252802}" type="slidenum">
              <a:rPr lang="zh-CN" altLang="en-US" sz="1200" b="0"/>
              <a:t>19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6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17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17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C6A450D1-946C-43EC-8681-FDCF7C4E8830}" type="slidenum">
              <a:rPr lang="zh-CN" altLang="en-US" sz="1200" b="0"/>
              <a:t>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03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403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4403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B84BF8DD-D56E-4D67-B2D3-89105D9583DA}" type="slidenum">
              <a:rPr lang="zh-CN" altLang="en-US" sz="1200" b="0"/>
              <a:t>20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08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608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4608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C0565D96-589B-4AB5-A58C-4E33FF0F88D6}" type="slidenum">
              <a:rPr lang="zh-CN" altLang="en-US" sz="1200" b="0"/>
              <a:t>21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812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813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4813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06C4C46B-7B54-4A7A-86CE-F63E5ED1B6DB}" type="slidenum">
              <a:rPr lang="zh-CN" altLang="en-US" sz="1200" b="0"/>
              <a:t>22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17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017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017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C51934D2-2594-4A7E-84CE-231BE4AC9224}" type="slidenum">
              <a:rPr lang="zh-CN" altLang="en-US" sz="1200" b="0"/>
              <a:t>23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22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222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222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1E36BBEF-924A-4DF6-848B-C01AB9141FEC}" type="slidenum">
              <a:rPr lang="zh-CN" altLang="en-US" sz="1200" b="0"/>
              <a:t>24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27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427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427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B66741B1-54A4-4FFF-8732-246BFE7619A0}" type="slidenum">
              <a:rPr lang="zh-CN" altLang="en-US" sz="1200" b="0"/>
              <a:t>25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6321" name="幻灯片图像占位符 1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632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6323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91440" tIns="45720" rIns="91440" bIns="45720"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318052F6-6520-405A-AEBE-0D7AADA5E01D}" type="slidenum">
              <a:rPr lang="zh-CN" altLang="en-US" sz="1200" b="0"/>
              <a:t>26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836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837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837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BFA6E5B6-BC55-4DA8-8152-80356CAC6E49}" type="slidenum">
              <a:rPr lang="zh-CN" altLang="en-US" sz="1200" b="0"/>
              <a:t>27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041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041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6041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A8CB67D7-594C-4A9A-B6A4-B075DD268E04}" type="slidenum">
              <a:rPr lang="zh-CN" altLang="en-US" sz="1200" b="0"/>
              <a:t>28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246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246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6246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2E76300E-1D8A-4918-B5C0-0143B8939B92}" type="slidenum">
              <a:rPr lang="zh-CN" altLang="en-US" sz="1200" b="0"/>
              <a:t>29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21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21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1DD2E3F8-0A4A-44AA-84AB-53653521EEFF}" type="slidenum">
              <a:rPr lang="zh-CN" altLang="en-US" sz="1200" b="0"/>
              <a:t>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451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451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6451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461186C0-B414-4CF1-8012-C6865F6A5F4F}" type="slidenum">
              <a:rPr lang="zh-CN" altLang="en-US" sz="1200" b="0"/>
              <a:t>30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656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656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6656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6EC38FC6-BDED-4746-BE38-BE6B88878E19}" type="slidenum">
              <a:rPr lang="zh-CN" altLang="en-US" sz="1200" b="0"/>
              <a:t>31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860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861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6861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467402D-E1A5-4817-84FA-43C2FAD2A018}" type="slidenum">
              <a:rPr lang="zh-CN" altLang="en-US" sz="1200" b="0"/>
              <a:t>32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065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065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065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1F99733C-FCAB-4ACE-B31B-BFF7BFB1B936}" type="slidenum">
              <a:rPr lang="zh-CN" altLang="en-US" sz="1200" b="0"/>
              <a:t>33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270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270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270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C8D1C7D3-5DA5-4EF5-A739-A00266FEE1B4}" type="slidenum">
              <a:rPr lang="zh-CN" altLang="en-US" sz="1200" b="0"/>
              <a:t>34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475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475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475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2D96A529-3946-476E-9F72-5624D75F0530}" type="slidenum">
              <a:rPr lang="zh-CN" altLang="en-US" sz="1200" b="0"/>
              <a:t>35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680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680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680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45D53E4-6E4D-46A2-AEE1-C8972D9A5088}" type="slidenum">
              <a:rPr lang="zh-CN" altLang="en-US" sz="1200" b="0"/>
              <a:t>36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884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885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885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DD39A5B-FCED-4117-B7B7-1B6B9807EEEE}" type="slidenum">
              <a:rPr lang="zh-CN" altLang="en-US" sz="1200" b="0"/>
              <a:t>37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089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089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8089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61B68184-8520-4E53-90F8-9C32D363A596}" type="slidenum">
              <a:rPr lang="zh-CN" altLang="en-US" sz="1200" b="0"/>
              <a:t>38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294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294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8294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7AADED63-C7A6-4B43-8DB1-AC9690BCAC15}" type="slidenum">
              <a:rPr lang="zh-CN" altLang="en-US" sz="1200" b="0"/>
              <a:t>39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126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126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B3B5412E-F064-436E-B3A0-B66411D91A55}" type="slidenum">
              <a:rPr lang="zh-CN" altLang="en-US" sz="1200" b="0"/>
              <a:t>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499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499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8499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A84EECE-0B4F-46DC-9AC6-B4B3E21FF1FB}" type="slidenum">
              <a:rPr lang="zh-CN" altLang="en-US" sz="1200" b="0"/>
              <a:t>40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704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8704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38DC80D8-42D7-4115-BA44-E6C9F83D6196}" type="slidenum">
              <a:rPr lang="zh-CN" altLang="en-US" sz="1200" b="0"/>
              <a:t>41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908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909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8909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EA430F11-E7A2-4BE7-A004-B89D9911A57D}" type="slidenum">
              <a:rPr lang="zh-CN" altLang="en-US" sz="1200" b="0"/>
              <a:t>42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113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113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113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30738670-0B37-4F68-A341-D80B63137919}" type="slidenum">
              <a:rPr lang="zh-CN" altLang="en-US" sz="1200" b="0"/>
              <a:t>43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318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318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318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A9C6FF2E-3061-4B5D-B69C-D39F513760FB}" type="slidenum">
              <a:rPr lang="zh-CN" altLang="en-US" sz="1200" b="0"/>
              <a:t>44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523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523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523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5562D22A-0A51-4C9E-AFA8-D18835D27C00}" type="slidenum">
              <a:rPr lang="zh-CN" altLang="en-US" sz="1200" b="0"/>
              <a:t>45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728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728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728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DCA6957-6D75-4CD0-8B4D-2F8AF872E880}" type="slidenum">
              <a:rPr lang="zh-CN" altLang="en-US" sz="1200" b="0"/>
              <a:t>46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932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933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933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D6DD103C-95DD-45E5-8945-469A2D837136}" type="slidenum">
              <a:rPr lang="zh-CN" altLang="en-US" sz="1200" b="0"/>
              <a:t>47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137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0137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0137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EB8F97C2-C428-4B07-9C95-FBEEAAD6A5D1}" type="slidenum">
              <a:rPr lang="zh-CN" altLang="en-US" sz="1200" b="0"/>
              <a:t>48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3425" name="幻灯片图像占位符 1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0342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03427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91440" tIns="45720" rIns="91440" bIns="45720"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0D4D470C-CAF0-4DE2-AA3D-4ECAFB96B6B9}" type="slidenum">
              <a:rPr lang="zh-CN" altLang="en-US" sz="1200" b="0"/>
              <a:t>49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331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331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A99AE3C2-4B81-4972-8B96-C47EA05F6BA9}" type="slidenum">
              <a:rPr lang="zh-CN" altLang="en-US" sz="1200" b="0"/>
              <a:t>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536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55661E56-708E-4C22-9D50-1CBFF6E289E4}" type="slidenum">
              <a:rPr lang="zh-CN" altLang="en-US" sz="1200" b="0"/>
              <a:t>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741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244C2FD6-F80D-4C94-8F26-CB0139B4AC07}" type="slidenum">
              <a:rPr lang="zh-CN" altLang="en-US" sz="1200" b="0"/>
              <a:t>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945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2C2A8E3E-3204-4870-BF40-4740040F3507}" type="slidenum">
              <a:rPr lang="zh-CN" altLang="en-US" sz="1200" b="0"/>
              <a:t>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150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FA15C89E-1DB0-4AFE-A2EE-574FD862A598}" type="slidenum">
              <a:rPr lang="zh-CN" altLang="en-US" sz="1200" b="0"/>
              <a:t>9</a:t>
            </a:fld>
            <a:endParaRPr lang="zh-CN" altLang="en-US" sz="1200" b="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259" y="1060529"/>
            <a:ext cx="8641556" cy="2256061"/>
          </a:xfrm>
        </p:spPr>
        <p:txBody>
          <a:bodyPr anchor="b"/>
          <a:lstStyle>
            <a:lvl1pPr algn="ctr">
              <a:defRPr sz="4250"/>
            </a:lvl1pPr>
          </a:lstStyle>
          <a:p>
            <a:pPr fontAlgn="base"/>
            <a:r>
              <a:rPr lang="zh-CN" altLang="en-US" sz="425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259" y="3403592"/>
            <a:ext cx="8641556" cy="1564542"/>
          </a:xfrm>
        </p:spPr>
        <p:txBody>
          <a:bodyPr/>
          <a:lstStyle>
            <a:lvl1pPr marL="0" indent="0" algn="ctr">
              <a:buNone/>
              <a:defRPr sz="1700"/>
            </a:lvl1pPr>
            <a:lvl2pPr marL="323850" indent="0" algn="ctr">
              <a:buNone/>
              <a:defRPr sz="1415"/>
            </a:lvl2pPr>
            <a:lvl3pPr marL="648335" indent="0" algn="ctr">
              <a:buNone/>
              <a:defRPr sz="1275"/>
            </a:lvl3pPr>
            <a:lvl4pPr marL="972185" indent="0" algn="ctr">
              <a:buNone/>
              <a:defRPr sz="1135"/>
            </a:lvl4pPr>
            <a:lvl5pPr marL="1296035" indent="0" algn="ctr">
              <a:buNone/>
              <a:defRPr sz="1135"/>
            </a:lvl5pPr>
            <a:lvl6pPr marL="1619885" indent="0" algn="ctr">
              <a:buNone/>
              <a:defRPr sz="1135"/>
            </a:lvl6pPr>
            <a:lvl7pPr marL="1944370" indent="0" algn="ctr">
              <a:buNone/>
              <a:defRPr sz="1135"/>
            </a:lvl7pPr>
            <a:lvl8pPr marL="2268220" indent="0" algn="ctr">
              <a:buNone/>
              <a:defRPr sz="1135"/>
            </a:lvl8pPr>
            <a:lvl9pPr marL="2592070" indent="0" algn="ctr">
              <a:buNone/>
              <a:defRPr sz="1135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7879832-FDD0-4F85-8015-44A66C4A3274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5D1DFD93-8DD8-42BF-9E3B-DC86E7552B03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7879832-FDD0-4F85-8015-44A66C4A3274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5D1DFD93-8DD8-42BF-9E3B-DC86E7552B03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4" y="259507"/>
            <a:ext cx="2592467" cy="5529149"/>
          </a:xfrm>
        </p:spPr>
        <p:txBody>
          <a:bodyPr vert="eaVert"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4" y="259507"/>
            <a:ext cx="7627112" cy="5529149"/>
          </a:xfrm>
        </p:spPr>
        <p:txBody>
          <a:bodyPr vert="eaVert"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7879832-FDD0-4F85-8015-44A66C4A3274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5D1DFD93-8DD8-42BF-9E3B-DC86E7552B03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7879832-FDD0-4F85-8015-44A66C4A3274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5D1DFD93-8DD8-42BF-9E3B-DC86E7552B03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142" y="1615544"/>
            <a:ext cx="9937790" cy="2695572"/>
          </a:xfrm>
        </p:spPr>
        <p:txBody>
          <a:bodyPr anchor="b"/>
          <a:lstStyle>
            <a:lvl1pPr>
              <a:defRPr sz="4250"/>
            </a:lvl1pPr>
          </a:lstStyle>
          <a:p>
            <a:pPr fontAlgn="base"/>
            <a:r>
              <a:rPr lang="zh-CN" altLang="en-US" sz="425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142" y="4336618"/>
            <a:ext cx="9937790" cy="1417538"/>
          </a:xfrm>
        </p:spPr>
        <p:txBody>
          <a:bodyPr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23850" indent="0">
              <a:buNone/>
              <a:defRPr sz="1415">
                <a:solidFill>
                  <a:schemeClr val="tx1">
                    <a:tint val="75000"/>
                  </a:schemeClr>
                </a:solidFill>
              </a:defRPr>
            </a:lvl2pPr>
            <a:lvl3pPr marL="64833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3pPr>
            <a:lvl4pPr marL="972185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4pPr>
            <a:lvl5pPr marL="1296035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5pPr>
            <a:lvl6pPr marL="1619885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6pPr>
            <a:lvl7pPr marL="194437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7pPr>
            <a:lvl8pPr marL="226822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8pPr>
            <a:lvl9pPr marL="259207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7879832-FDD0-4F85-8015-44A66C4A3274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5D1DFD93-8DD8-42BF-9E3B-DC86E7552B03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4" y="1512041"/>
            <a:ext cx="5081235" cy="4276616"/>
          </a:xfrm>
        </p:spPr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64736" y="1512041"/>
            <a:ext cx="5081235" cy="4276616"/>
          </a:xfrm>
        </p:spPr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7879832-FDD0-4F85-8015-44A66C4A3274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5D1DFD93-8DD8-42BF-9E3B-DC86E7552B03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3" y="345009"/>
            <a:ext cx="9937790" cy="1252534"/>
          </a:xfrm>
        </p:spPr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21564" y="1680459"/>
            <a:ext cx="4605782" cy="778521"/>
          </a:xfrm>
        </p:spPr>
        <p:txBody>
          <a:bodyPr anchor="ctr" anchorCtr="0"/>
          <a:lstStyle>
            <a:lvl1pPr marL="0" indent="0">
              <a:buNone/>
              <a:defRPr sz="1985"/>
            </a:lvl1pPr>
            <a:lvl2pPr marL="323850" indent="0">
              <a:buNone/>
              <a:defRPr sz="1700"/>
            </a:lvl2pPr>
            <a:lvl3pPr marL="648335" indent="0">
              <a:buNone/>
              <a:defRPr sz="1415"/>
            </a:lvl3pPr>
            <a:lvl4pPr marL="972185" indent="0">
              <a:buNone/>
              <a:defRPr sz="1275"/>
            </a:lvl4pPr>
            <a:lvl5pPr marL="1296035" indent="0">
              <a:buNone/>
              <a:defRPr sz="1275"/>
            </a:lvl5pPr>
            <a:lvl6pPr marL="1619885" indent="0">
              <a:buNone/>
              <a:defRPr sz="1275"/>
            </a:lvl6pPr>
            <a:lvl7pPr marL="1944370" indent="0">
              <a:buNone/>
              <a:defRPr sz="1275"/>
            </a:lvl7pPr>
            <a:lvl8pPr marL="2268220" indent="0">
              <a:buNone/>
              <a:defRPr sz="1275"/>
            </a:lvl8pPr>
            <a:lvl9pPr marL="2592070" indent="0">
              <a:buNone/>
              <a:defRPr sz="1275"/>
            </a:lvl9pPr>
          </a:lstStyle>
          <a:p>
            <a:pPr lvl="0" fontAlgn="base"/>
            <a:r>
              <a:rPr lang="zh-CN" altLang="en-US" sz="198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21564" y="2518536"/>
            <a:ext cx="4605782" cy="3330122"/>
          </a:xfrm>
        </p:spPr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913133" y="1680459"/>
            <a:ext cx="4628464" cy="778521"/>
          </a:xfrm>
        </p:spPr>
        <p:txBody>
          <a:bodyPr anchor="ctr" anchorCtr="0"/>
          <a:lstStyle>
            <a:lvl1pPr marL="0" indent="0">
              <a:buNone/>
              <a:defRPr sz="1985"/>
            </a:lvl1pPr>
            <a:lvl2pPr marL="323850" indent="0">
              <a:buNone/>
              <a:defRPr sz="1700"/>
            </a:lvl2pPr>
            <a:lvl3pPr marL="648335" indent="0">
              <a:buNone/>
              <a:defRPr sz="1415"/>
            </a:lvl3pPr>
            <a:lvl4pPr marL="972185" indent="0">
              <a:buNone/>
              <a:defRPr sz="1275"/>
            </a:lvl4pPr>
            <a:lvl5pPr marL="1296035" indent="0">
              <a:buNone/>
              <a:defRPr sz="1275"/>
            </a:lvl5pPr>
            <a:lvl6pPr marL="1619885" indent="0">
              <a:buNone/>
              <a:defRPr sz="1275"/>
            </a:lvl6pPr>
            <a:lvl7pPr marL="1944370" indent="0">
              <a:buNone/>
              <a:defRPr sz="1275"/>
            </a:lvl7pPr>
            <a:lvl8pPr marL="2268220" indent="0">
              <a:buNone/>
              <a:defRPr sz="1275"/>
            </a:lvl8pPr>
            <a:lvl9pPr marL="2592070" indent="0">
              <a:buNone/>
              <a:defRPr sz="1275"/>
            </a:lvl9pPr>
          </a:lstStyle>
          <a:p>
            <a:pPr lvl="0" fontAlgn="base"/>
            <a:r>
              <a:rPr lang="zh-CN" altLang="en-US" sz="198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913133" y="2518536"/>
            <a:ext cx="4628464" cy="3330122"/>
          </a:xfrm>
        </p:spPr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7879832-FDD0-4F85-8015-44A66C4A3274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8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5D1DFD93-8DD8-42BF-9E3B-DC86E7552B03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7879832-FDD0-4F85-8015-44A66C4A3274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4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5D1DFD93-8DD8-42BF-9E3B-DC86E7552B03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7879832-FDD0-4F85-8015-44A66C4A3274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3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5D1DFD93-8DD8-42BF-9E3B-DC86E7552B03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3" y="432012"/>
            <a:ext cx="3716169" cy="1512041"/>
          </a:xfrm>
        </p:spPr>
        <p:txBody>
          <a:bodyPr anchor="b"/>
          <a:lstStyle>
            <a:lvl1pPr>
              <a:defRPr sz="2270"/>
            </a:lvl1pPr>
          </a:lstStyle>
          <a:p>
            <a:pPr fontAlgn="base"/>
            <a:r>
              <a:rPr lang="zh-CN" altLang="en-US" sz="22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8383" y="933025"/>
            <a:ext cx="5833050" cy="4605124"/>
          </a:xfrm>
        </p:spPr>
        <p:txBody>
          <a:bodyPr/>
          <a:lstStyle>
            <a:lvl1pPr>
              <a:defRPr sz="2270"/>
            </a:lvl1pPr>
            <a:lvl2pPr>
              <a:defRPr sz="1985"/>
            </a:lvl2pPr>
            <a:lvl3pPr>
              <a:defRPr sz="1700"/>
            </a:lvl3pPr>
            <a:lvl4pPr>
              <a:defRPr sz="1415"/>
            </a:lvl4pPr>
            <a:lvl5pPr>
              <a:defRPr sz="1415"/>
            </a:lvl5pPr>
            <a:lvl6pPr>
              <a:defRPr sz="1415"/>
            </a:lvl6pPr>
            <a:lvl7pPr>
              <a:defRPr sz="1415"/>
            </a:lvl7pPr>
            <a:lvl8pPr>
              <a:defRPr sz="1415"/>
            </a:lvl8pPr>
            <a:lvl9pPr>
              <a:defRPr sz="1415"/>
            </a:lvl9pPr>
          </a:lstStyle>
          <a:p>
            <a:pPr lvl="0" fontAlgn="base"/>
            <a:r>
              <a:rPr lang="zh-CN" altLang="en-US" sz="22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98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41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41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643" y="1944053"/>
            <a:ext cx="3716169" cy="3601598"/>
          </a:xfrm>
        </p:spPr>
        <p:txBody>
          <a:bodyPr/>
          <a:lstStyle>
            <a:lvl1pPr marL="0" indent="0">
              <a:buNone/>
              <a:defRPr sz="1135"/>
            </a:lvl1pPr>
            <a:lvl2pPr marL="323850" indent="0">
              <a:buNone/>
              <a:defRPr sz="990"/>
            </a:lvl2pPr>
            <a:lvl3pPr marL="648335" indent="0">
              <a:buNone/>
              <a:defRPr sz="850"/>
            </a:lvl3pPr>
            <a:lvl4pPr marL="972185" indent="0">
              <a:buNone/>
              <a:defRPr sz="710"/>
            </a:lvl4pPr>
            <a:lvl5pPr marL="1296035" indent="0">
              <a:buNone/>
              <a:defRPr sz="710"/>
            </a:lvl5pPr>
            <a:lvl6pPr marL="1619885" indent="0">
              <a:buNone/>
              <a:defRPr sz="710"/>
            </a:lvl6pPr>
            <a:lvl7pPr marL="1944370" indent="0">
              <a:buNone/>
              <a:defRPr sz="710"/>
            </a:lvl7pPr>
            <a:lvl8pPr marL="2268220" indent="0">
              <a:buNone/>
              <a:defRPr sz="710"/>
            </a:lvl8pPr>
            <a:lvl9pPr marL="2592070" indent="0">
              <a:buNone/>
              <a:defRPr sz="710"/>
            </a:lvl9pPr>
          </a:lstStyle>
          <a:p>
            <a:pPr lvl="0" fontAlgn="base"/>
            <a:r>
              <a:rPr lang="zh-CN" altLang="en-US" sz="113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7879832-FDD0-4F85-8015-44A66C4A3274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5D1DFD93-8DD8-42BF-9E3B-DC86E7552B03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3" y="432012"/>
            <a:ext cx="3936472" cy="1512041"/>
          </a:xfrm>
        </p:spPr>
        <p:txBody>
          <a:bodyPr anchor="b"/>
          <a:lstStyle>
            <a:lvl1pPr>
              <a:defRPr sz="2270"/>
            </a:lvl1pPr>
          </a:lstStyle>
          <a:p>
            <a:pPr fontAlgn="base"/>
            <a:r>
              <a:rPr lang="zh-CN" altLang="en-US" sz="22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8383" y="432013"/>
            <a:ext cx="5833050" cy="5106138"/>
          </a:xfrm>
        </p:spPr>
        <p:txBody>
          <a:bodyPr/>
          <a:lstStyle>
            <a:lvl1pPr marL="0" indent="0">
              <a:buNone/>
              <a:defRPr sz="2270"/>
            </a:lvl1pPr>
            <a:lvl2pPr marL="323850" indent="0">
              <a:buNone/>
              <a:defRPr sz="1985"/>
            </a:lvl2pPr>
            <a:lvl3pPr marL="648335" indent="0">
              <a:buNone/>
              <a:defRPr sz="1700"/>
            </a:lvl3pPr>
            <a:lvl4pPr marL="972185" indent="0">
              <a:buNone/>
              <a:defRPr sz="1415"/>
            </a:lvl4pPr>
            <a:lvl5pPr marL="1296035" indent="0">
              <a:buNone/>
              <a:defRPr sz="1415"/>
            </a:lvl5pPr>
            <a:lvl6pPr marL="1619885" indent="0">
              <a:buNone/>
              <a:defRPr sz="1415"/>
            </a:lvl6pPr>
            <a:lvl7pPr marL="1944370" indent="0">
              <a:buNone/>
              <a:defRPr sz="1415"/>
            </a:lvl7pPr>
            <a:lvl8pPr marL="2268220" indent="0">
              <a:buNone/>
              <a:defRPr sz="1415"/>
            </a:lvl8pPr>
            <a:lvl9pPr marL="2592070" indent="0">
              <a:buNone/>
              <a:defRPr sz="141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643" y="1944053"/>
            <a:ext cx="3936472" cy="3601598"/>
          </a:xfrm>
        </p:spPr>
        <p:txBody>
          <a:bodyPr/>
          <a:lstStyle>
            <a:lvl1pPr marL="0" indent="0">
              <a:buNone/>
              <a:defRPr sz="1415"/>
            </a:lvl1pPr>
            <a:lvl2pPr marL="323850" indent="0">
              <a:buNone/>
              <a:defRPr sz="1275"/>
            </a:lvl2pPr>
            <a:lvl3pPr marL="648335" indent="0">
              <a:buNone/>
              <a:defRPr sz="1135"/>
            </a:lvl3pPr>
            <a:lvl4pPr marL="972185" indent="0">
              <a:buNone/>
              <a:defRPr sz="990"/>
            </a:lvl4pPr>
            <a:lvl5pPr marL="1296035" indent="0">
              <a:buNone/>
              <a:defRPr sz="990"/>
            </a:lvl5pPr>
            <a:lvl6pPr marL="1619885" indent="0">
              <a:buNone/>
              <a:defRPr sz="990"/>
            </a:lvl6pPr>
            <a:lvl7pPr marL="1944370" indent="0">
              <a:buNone/>
              <a:defRPr sz="990"/>
            </a:lvl7pPr>
            <a:lvl8pPr marL="2268220" indent="0">
              <a:buNone/>
              <a:defRPr sz="990"/>
            </a:lvl8pPr>
            <a:lvl9pPr marL="2592070" indent="0">
              <a:buNone/>
              <a:defRPr sz="990"/>
            </a:lvl9pPr>
          </a:lstStyle>
          <a:p>
            <a:pPr lvl="0" fontAlgn="base"/>
            <a:r>
              <a:rPr lang="zh-CN" altLang="en-US" sz="141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7879832-FDD0-4F85-8015-44A66C4A3274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5D1DFD93-8DD8-42BF-9E3B-DC86E7552B03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file:///D:\qq&#25991;&#20214;\712321467\Image\C2C\Image2\%7b75232B38-A165-1FB7-499C-2E1C792CACB5%7d.png" TargetMode="External" /><Relationship Id="rId13" Type="http://schemas.openxmlformats.org/officeDocument/2006/relationships/image" Target="../media/image1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 idx="4294967295"/>
          </p:nvPr>
        </p:nvSpPr>
        <p:spPr>
          <a:xfrm>
            <a:off x="576104" y="259507"/>
            <a:ext cx="10369868" cy="1080029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863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100" b="0" i="0" u="none" kern="1200" baseline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576104" y="1512041"/>
            <a:ext cx="10369868" cy="4276616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323850" lvl="0" indent="-323850" algn="l" defTabSz="864235" rtl="0" eaLnBrk="1" fontAlgn="base" latinLnBrk="0" hangingPunct="1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02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2310" lvl="1" indent="-269875" algn="l" defTabSz="864235" rtl="0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64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135" lvl="2" indent="-215900" algn="l" defTabSz="864235" rtl="0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27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35" lvl="3" indent="-215900" algn="l" defTabSz="864235" rtl="0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370" lvl="4" indent="-215900" algn="l" defTabSz="864235" rtl="0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170" lvl="5" indent="-215900" algn="l" defTabSz="864235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7970" lvl="6" indent="-215900" algn="l" defTabSz="864235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405" lvl="7" indent="-215900" algn="l" defTabSz="864235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205" lvl="8" indent="-215900" algn="l" defTabSz="864235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7879832-FDD0-4F85-8015-44A66C4A3274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5D1DFD93-8DD8-42BF-9E3B-DC86E7552B03}" type="slidenum">
              <a:rPr lang="zh-CN" altLang="en-US" sz="1300"/>
              <a:t>*</a:t>
            </a:fld>
            <a:endParaRPr lang="zh-CN" altLang="en-US" sz="1300"/>
          </a:p>
        </p:txBody>
      </p:sp>
      <p:pic>
        <p:nvPicPr>
          <p:cNvPr id="1031" name="图片 1073743875" descr="学科网 zxxk.com"/>
          <p:cNvPicPr>
            <a:picLocks noChangeAspect="1"/>
          </p:cNvPicPr>
          <p:nvPr/>
        </p:nvPicPr>
        <p:blipFill>
          <a:blip r:embed="rId13" r:link="rId1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/>
  <p:timing/>
  <p:txStyles>
    <p:titleStyle>
      <a:lvl1pPr marL="0" lvl="0" indent="0" algn="ctr" defTabSz="8636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100" b="0" i="0" u="none" kern="1200" baseline="0">
          <a:solidFill>
            <a:schemeClr val="tx2"/>
          </a:solidFill>
          <a:latin typeface="Arial" pitchFamily="34" charset="0"/>
          <a:ea typeface="宋体" pitchFamily="2" charset="-122"/>
          <a:cs typeface="+mj-cs"/>
        </a:defRPr>
      </a:lvl1pPr>
    </p:titleStyle>
    <p:bodyStyle>
      <a:lvl1pPr marL="323850" lvl="0" indent="-323850" algn="l" defTabSz="864235" rtl="0" eaLnBrk="1" fontAlgn="base" latinLnBrk="0" hangingPunct="1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•"/>
        <a:defRPr sz="30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02310" lvl="1" indent="-269875" algn="l" defTabSz="864235" rtl="0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–"/>
        <a:defRPr sz="264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135" lvl="2" indent="-215900" algn="l" defTabSz="864235" rtl="0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•"/>
        <a:defRPr sz="22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11935" lvl="3" indent="-215900" algn="l" defTabSz="864235" rtl="0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–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944370" lvl="4" indent="-215900" algn="l" defTabSz="864235" rtl="0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376170" lvl="5" indent="-215900" algn="l" defTabSz="864235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807970" lvl="6" indent="-215900" algn="l" defTabSz="864235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40405" lvl="7" indent="-215900" algn="l" defTabSz="864235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72205" lvl="8" indent="-215900" algn="l" defTabSz="864235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1800" lvl="1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800"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2pPr>
      <a:lvl3pPr marL="864235" lvl="2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800"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3pPr>
      <a:lvl4pPr marL="1296035" lvl="3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800"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4pPr>
      <a:lvl5pPr marL="1727835" lvl="4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800"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5pPr>
      <a:lvl6pPr marL="2160270" lvl="5" indent="0" algn="l" defTabSz="864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6pPr>
      <a:lvl7pPr marL="2592070" lvl="6" indent="0" algn="l" defTabSz="864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7pPr>
      <a:lvl8pPr marL="3023870" lvl="7" indent="0" algn="l" defTabSz="864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8pPr>
      <a:lvl9pPr marL="3456305" lvl="8" indent="0" algn="l" defTabSz="864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0.xml" /><Relationship Id="rId3" Type="http://schemas.openxmlformats.org/officeDocument/2006/relationships/oleObject" Target="../embeddings/oleObject8.doc" TargetMode="Internal" /><Relationship Id="rId4" Type="http://schemas.openxmlformats.org/officeDocument/2006/relationships/image" Target="../media/image12.emf" /><Relationship Id="rId5" Type="http://schemas.openxmlformats.org/officeDocument/2006/relationships/tags" Target="../tags/tag10.xml" /><Relationship Id="rId6" Type="http://schemas.openxmlformats.org/officeDocument/2006/relationships/vmlDrawing" Target="../drawings/vmlDrawing8.v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9.jpeg" /><Relationship Id="rId4" Type="http://schemas.openxmlformats.org/officeDocument/2006/relationships/oleObject" Target="../embeddings/oleObject9.doc" TargetMode="Internal" /><Relationship Id="rId5" Type="http://schemas.openxmlformats.org/officeDocument/2006/relationships/image" Target="../media/image13.emf" /><Relationship Id="rId6" Type="http://schemas.openxmlformats.org/officeDocument/2006/relationships/tags" Target="../tags/tag11.xml" /><Relationship Id="rId7" Type="http://schemas.openxmlformats.org/officeDocument/2006/relationships/vmlDrawing" Target="../drawings/vmlDrawing9.v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9.jpeg" /><Relationship Id="rId4" Type="http://schemas.openxmlformats.org/officeDocument/2006/relationships/oleObject" Target="../embeddings/oleObject10.doc" TargetMode="Internal" /><Relationship Id="rId5" Type="http://schemas.openxmlformats.org/officeDocument/2006/relationships/image" Target="../media/image14.emf" /><Relationship Id="rId6" Type="http://schemas.openxmlformats.org/officeDocument/2006/relationships/tags" Target="../tags/tag12.xml" /><Relationship Id="rId7" Type="http://schemas.openxmlformats.org/officeDocument/2006/relationships/vmlDrawing" Target="../drawings/vmlDrawing10.v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9.jpeg" /><Relationship Id="rId4" Type="http://schemas.openxmlformats.org/officeDocument/2006/relationships/oleObject" Target="../embeddings/oleObject11.doc" TargetMode="Internal" /><Relationship Id="rId5" Type="http://schemas.openxmlformats.org/officeDocument/2006/relationships/image" Target="../media/image15.emf" /><Relationship Id="rId6" Type="http://schemas.openxmlformats.org/officeDocument/2006/relationships/oleObject" Target="../embeddings/oleObject12.bin" TargetMode="Internal" /><Relationship Id="rId7" Type="http://schemas.openxmlformats.org/officeDocument/2006/relationships/image" Target="../media/image16.png" /><Relationship Id="rId8" Type="http://schemas.openxmlformats.org/officeDocument/2006/relationships/tags" Target="../tags/tag13.xml" /><Relationship Id="rId9" Type="http://schemas.openxmlformats.org/officeDocument/2006/relationships/vmlDrawing" Target="../drawings/vmlDrawing11.v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9.jpeg" /><Relationship Id="rId4" Type="http://schemas.openxmlformats.org/officeDocument/2006/relationships/oleObject" Target="../embeddings/oleObject13.doc" TargetMode="Internal" /><Relationship Id="rId5" Type="http://schemas.openxmlformats.org/officeDocument/2006/relationships/image" Target="../media/image17.emf" /><Relationship Id="rId6" Type="http://schemas.openxmlformats.org/officeDocument/2006/relationships/oleObject" Target="../embeddings/oleObject14.bin" TargetMode="Internal" /><Relationship Id="rId7" Type="http://schemas.openxmlformats.org/officeDocument/2006/relationships/image" Target="../media/image18.png" /><Relationship Id="rId8" Type="http://schemas.openxmlformats.org/officeDocument/2006/relationships/tags" Target="../tags/tag14.xml" /><Relationship Id="rId9" Type="http://schemas.openxmlformats.org/officeDocument/2006/relationships/vmlDrawing" Target="../drawings/vmlDrawing12.v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9.jpeg" /><Relationship Id="rId4" Type="http://schemas.openxmlformats.org/officeDocument/2006/relationships/oleObject" Target="../embeddings/oleObject15.doc" TargetMode="Internal" /><Relationship Id="rId5" Type="http://schemas.openxmlformats.org/officeDocument/2006/relationships/image" Target="../media/image19.emf" /><Relationship Id="rId6" Type="http://schemas.openxmlformats.org/officeDocument/2006/relationships/oleObject" Target="../embeddings/oleObject16.bin" TargetMode="Internal" /><Relationship Id="rId7" Type="http://schemas.openxmlformats.org/officeDocument/2006/relationships/image" Target="../media/image20.png" /><Relationship Id="rId8" Type="http://schemas.openxmlformats.org/officeDocument/2006/relationships/tags" Target="../tags/tag15.xml" /><Relationship Id="rId9" Type="http://schemas.openxmlformats.org/officeDocument/2006/relationships/vmlDrawing" Target="../drawings/vmlDrawing13.v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6.xml" /><Relationship Id="rId3" Type="http://schemas.openxmlformats.org/officeDocument/2006/relationships/oleObject" Target="../embeddings/oleObject17.doc" TargetMode="Internal" /><Relationship Id="rId4" Type="http://schemas.openxmlformats.org/officeDocument/2006/relationships/image" Target="../media/image21.emf" /><Relationship Id="rId5" Type="http://schemas.openxmlformats.org/officeDocument/2006/relationships/tags" Target="../tags/tag16.xml" /><Relationship Id="rId6" Type="http://schemas.openxmlformats.org/officeDocument/2006/relationships/vmlDrawing" Target="../drawings/vmlDrawing14.v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7.xml" /><Relationship Id="rId3" Type="http://schemas.openxmlformats.org/officeDocument/2006/relationships/oleObject" Target="../embeddings/oleObject18.doc" TargetMode="Internal" /><Relationship Id="rId4" Type="http://schemas.openxmlformats.org/officeDocument/2006/relationships/image" Target="../media/image22.emf" /><Relationship Id="rId5" Type="http://schemas.openxmlformats.org/officeDocument/2006/relationships/tags" Target="../tags/tag17.xml" /><Relationship Id="rId6" Type="http://schemas.openxmlformats.org/officeDocument/2006/relationships/vmlDrawing" Target="../drawings/vmlDrawing15.v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8.xml" /><Relationship Id="rId3" Type="http://schemas.openxmlformats.org/officeDocument/2006/relationships/oleObject" Target="../embeddings/oleObject19.doc" TargetMode="Internal" /><Relationship Id="rId4" Type="http://schemas.openxmlformats.org/officeDocument/2006/relationships/image" Target="../media/image23.emf" /><Relationship Id="rId5" Type="http://schemas.openxmlformats.org/officeDocument/2006/relationships/tags" Target="../tags/tag18.xml" /><Relationship Id="rId6" Type="http://schemas.openxmlformats.org/officeDocument/2006/relationships/vmlDrawing" Target="../drawings/vmlDrawing16.v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9.jpeg" /><Relationship Id="rId4" Type="http://schemas.openxmlformats.org/officeDocument/2006/relationships/oleObject" Target="../embeddings/oleObject20.doc" TargetMode="Internal" /><Relationship Id="rId5" Type="http://schemas.openxmlformats.org/officeDocument/2006/relationships/image" Target="../media/image24.emf" /><Relationship Id="rId6" Type="http://schemas.openxmlformats.org/officeDocument/2006/relationships/oleObject" Target="../embeddings/oleObject21.bin" TargetMode="Internal" /><Relationship Id="rId7" Type="http://schemas.openxmlformats.org/officeDocument/2006/relationships/image" Target="../media/image25.png" /><Relationship Id="rId8" Type="http://schemas.openxmlformats.org/officeDocument/2006/relationships/tags" Target="../tags/tag19.xml" /><Relationship Id="rId9" Type="http://schemas.openxmlformats.org/officeDocument/2006/relationships/vmlDrawing" Target="../drawings/vmlDrawing17.v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.xml" /><Relationship Id="rId3" Type="http://schemas.openxmlformats.org/officeDocument/2006/relationships/oleObject" Target="../embeddings/oleObject1.doc" TargetMode="Internal" /><Relationship Id="rId4" Type="http://schemas.openxmlformats.org/officeDocument/2006/relationships/image" Target="../media/image2.emf" /><Relationship Id="rId5" Type="http://schemas.openxmlformats.org/officeDocument/2006/relationships/tags" Target="../tags/tag2.xml" /><Relationship Id="rId6" Type="http://schemas.openxmlformats.org/officeDocument/2006/relationships/vmlDrawing" Target="../drawings/vmlDrawing1.v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0.xml" /><Relationship Id="rId3" Type="http://schemas.openxmlformats.org/officeDocument/2006/relationships/oleObject" Target="../embeddings/oleObject22.doc" TargetMode="Internal" /><Relationship Id="rId4" Type="http://schemas.openxmlformats.org/officeDocument/2006/relationships/image" Target="../media/image26.emf" /><Relationship Id="rId5" Type="http://schemas.openxmlformats.org/officeDocument/2006/relationships/tags" Target="../tags/tag20.xml" /><Relationship Id="rId6" Type="http://schemas.openxmlformats.org/officeDocument/2006/relationships/vmlDrawing" Target="../drawings/vmlDrawing18.v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9.jpeg" /><Relationship Id="rId4" Type="http://schemas.openxmlformats.org/officeDocument/2006/relationships/oleObject" Target="../embeddings/oleObject23.doc" TargetMode="Internal" /><Relationship Id="rId5" Type="http://schemas.openxmlformats.org/officeDocument/2006/relationships/image" Target="../media/image27.emf" /><Relationship Id="rId6" Type="http://schemas.openxmlformats.org/officeDocument/2006/relationships/tags" Target="../tags/tag21.xml" /><Relationship Id="rId7" Type="http://schemas.openxmlformats.org/officeDocument/2006/relationships/vmlDrawing" Target="../drawings/vmlDrawing19.v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9.jpeg" /><Relationship Id="rId4" Type="http://schemas.openxmlformats.org/officeDocument/2006/relationships/oleObject" Target="../embeddings/oleObject24.doc" TargetMode="Internal" /><Relationship Id="rId5" Type="http://schemas.openxmlformats.org/officeDocument/2006/relationships/image" Target="../media/image28.emf" /><Relationship Id="rId6" Type="http://schemas.openxmlformats.org/officeDocument/2006/relationships/tags" Target="../tags/tag22.xml" /><Relationship Id="rId7" Type="http://schemas.openxmlformats.org/officeDocument/2006/relationships/vmlDrawing" Target="../drawings/vmlDrawing20.v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3.xml" /><Relationship Id="rId3" Type="http://schemas.openxmlformats.org/officeDocument/2006/relationships/oleObject" Target="../embeddings/oleObject25.doc" TargetMode="Internal" /><Relationship Id="rId4" Type="http://schemas.openxmlformats.org/officeDocument/2006/relationships/image" Target="../media/image29.emf" /><Relationship Id="rId5" Type="http://schemas.openxmlformats.org/officeDocument/2006/relationships/image" Target="../media/image9.jpeg" /><Relationship Id="rId6" Type="http://schemas.openxmlformats.org/officeDocument/2006/relationships/tags" Target="../tags/tag23.xml" /><Relationship Id="rId7" Type="http://schemas.openxmlformats.org/officeDocument/2006/relationships/vmlDrawing" Target="../drawings/vmlDrawing21.v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4.xml" /><Relationship Id="rId3" Type="http://schemas.openxmlformats.org/officeDocument/2006/relationships/oleObject" Target="../embeddings/oleObject26.doc" TargetMode="Internal" /><Relationship Id="rId4" Type="http://schemas.openxmlformats.org/officeDocument/2006/relationships/image" Target="../media/image30.emf" /><Relationship Id="rId5" Type="http://schemas.openxmlformats.org/officeDocument/2006/relationships/tags" Target="../tags/tag24.xml" /><Relationship Id="rId6" Type="http://schemas.openxmlformats.org/officeDocument/2006/relationships/vmlDrawing" Target="../drawings/vmlDrawing22.v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5.xml" /><Relationship Id="rId3" Type="http://schemas.openxmlformats.org/officeDocument/2006/relationships/oleObject" Target="../embeddings/oleObject27.doc" TargetMode="Internal" /><Relationship Id="rId4" Type="http://schemas.openxmlformats.org/officeDocument/2006/relationships/image" Target="../media/image31.emf" /><Relationship Id="rId5" Type="http://schemas.openxmlformats.org/officeDocument/2006/relationships/tags" Target="../tags/tag25.xml" /><Relationship Id="rId6" Type="http://schemas.openxmlformats.org/officeDocument/2006/relationships/vmlDrawing" Target="../drawings/vmlDrawing23.v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3.jpeg" /><Relationship Id="rId4" Type="http://schemas.openxmlformats.org/officeDocument/2006/relationships/slide" Target="slide27.xml" TargetMode="Internal" /><Relationship Id="rId5" Type="http://schemas.openxmlformats.org/officeDocument/2006/relationships/tags" Target="../tags/tag26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7.xml" /><Relationship Id="rId3" Type="http://schemas.openxmlformats.org/officeDocument/2006/relationships/image" Target="&#23398;&#20064;&#20219;&#21153;.TIF" TargetMode="External" /><Relationship Id="rId4" Type="http://schemas.openxmlformats.org/officeDocument/2006/relationships/image" Target="../media/image32.png" /><Relationship Id="rId5" Type="http://schemas.openxmlformats.org/officeDocument/2006/relationships/oleObject" Target="../embeddings/oleObject28.doc" TargetMode="Internal" /><Relationship Id="rId6" Type="http://schemas.openxmlformats.org/officeDocument/2006/relationships/image" Target="../media/image33.emf" /><Relationship Id="rId7" Type="http://schemas.openxmlformats.org/officeDocument/2006/relationships/tags" Target="../tags/tag27.xml" /><Relationship Id="rId8" Type="http://schemas.openxmlformats.org/officeDocument/2006/relationships/vmlDrawing" Target="../drawings/vmlDrawing24.v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8.xml" /><Relationship Id="rId3" Type="http://schemas.openxmlformats.org/officeDocument/2006/relationships/oleObject" Target="../embeddings/oleObject29.doc" TargetMode="Internal" /><Relationship Id="rId4" Type="http://schemas.openxmlformats.org/officeDocument/2006/relationships/image" Target="../media/image34.emf" /><Relationship Id="rId5" Type="http://schemas.openxmlformats.org/officeDocument/2006/relationships/oleObject" Target="../embeddings/oleObject30.doc" TargetMode="Internal" /><Relationship Id="rId6" Type="http://schemas.openxmlformats.org/officeDocument/2006/relationships/image" Target="../media/image35.emf" /><Relationship Id="rId7" Type="http://schemas.openxmlformats.org/officeDocument/2006/relationships/tags" Target="../tags/tag28.xml" /><Relationship Id="rId8" Type="http://schemas.openxmlformats.org/officeDocument/2006/relationships/vmlDrawing" Target="../drawings/vmlDrawing25.v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9.xml" /><Relationship Id="rId3" Type="http://schemas.openxmlformats.org/officeDocument/2006/relationships/oleObject" Target="../embeddings/oleObject31.doc" TargetMode="Internal" /><Relationship Id="rId4" Type="http://schemas.openxmlformats.org/officeDocument/2006/relationships/image" Target="../media/image36.emf" /><Relationship Id="rId5" Type="http://schemas.openxmlformats.org/officeDocument/2006/relationships/oleObject" Target="../embeddings/oleObject32.doc" TargetMode="Internal" /><Relationship Id="rId6" Type="http://schemas.openxmlformats.org/officeDocument/2006/relationships/image" Target="../media/image37.emf" /><Relationship Id="rId7" Type="http://schemas.openxmlformats.org/officeDocument/2006/relationships/tags" Target="../tags/tag29.xml" /><Relationship Id="rId8" Type="http://schemas.openxmlformats.org/officeDocument/2006/relationships/vmlDrawing" Target="../drawings/vmlDrawing26.v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3.jpeg" /><Relationship Id="rId4" Type="http://schemas.openxmlformats.org/officeDocument/2006/relationships/tags" Target="../tags/tag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0.xml" /><Relationship Id="rId3" Type="http://schemas.openxmlformats.org/officeDocument/2006/relationships/oleObject" Target="../embeddings/oleObject33.doc" TargetMode="Internal" /><Relationship Id="rId4" Type="http://schemas.openxmlformats.org/officeDocument/2006/relationships/image" Target="../media/image38.emf" /><Relationship Id="rId5" Type="http://schemas.openxmlformats.org/officeDocument/2006/relationships/tags" Target="../tags/tag30.xml" /><Relationship Id="rId6" Type="http://schemas.openxmlformats.org/officeDocument/2006/relationships/vmlDrawing" Target="../drawings/vmlDrawing27.v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1.xml" /><Relationship Id="rId3" Type="http://schemas.openxmlformats.org/officeDocument/2006/relationships/oleObject" Target="../embeddings/oleObject34.doc" TargetMode="Internal" /><Relationship Id="rId4" Type="http://schemas.openxmlformats.org/officeDocument/2006/relationships/image" Target="../media/image39.emf" /><Relationship Id="rId5" Type="http://schemas.openxmlformats.org/officeDocument/2006/relationships/tags" Target="../tags/tag31.xml" /><Relationship Id="rId6" Type="http://schemas.openxmlformats.org/officeDocument/2006/relationships/vmlDrawing" Target="../drawings/vmlDrawing28.v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2.xml" /><Relationship Id="rId3" Type="http://schemas.openxmlformats.org/officeDocument/2006/relationships/oleObject" Target="../embeddings/oleObject35.doc" TargetMode="Internal" /><Relationship Id="rId4" Type="http://schemas.openxmlformats.org/officeDocument/2006/relationships/image" Target="../media/image40.emf" /><Relationship Id="rId5" Type="http://schemas.openxmlformats.org/officeDocument/2006/relationships/tags" Target="../tags/tag32.xml" /><Relationship Id="rId6" Type="http://schemas.openxmlformats.org/officeDocument/2006/relationships/vmlDrawing" Target="../drawings/vmlDrawing29.v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3.xml" /><Relationship Id="rId3" Type="http://schemas.openxmlformats.org/officeDocument/2006/relationships/oleObject" Target="../embeddings/oleObject36.doc" TargetMode="Internal" /><Relationship Id="rId4" Type="http://schemas.openxmlformats.org/officeDocument/2006/relationships/image" Target="../media/image41.emf" /><Relationship Id="rId5" Type="http://schemas.openxmlformats.org/officeDocument/2006/relationships/tags" Target="../tags/tag33.xml" /><Relationship Id="rId6" Type="http://schemas.openxmlformats.org/officeDocument/2006/relationships/vmlDrawing" Target="../drawings/vmlDrawing30.v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4.xml" /><Relationship Id="rId3" Type="http://schemas.openxmlformats.org/officeDocument/2006/relationships/oleObject" Target="../embeddings/oleObject37.doc" TargetMode="Internal" /><Relationship Id="rId4" Type="http://schemas.openxmlformats.org/officeDocument/2006/relationships/image" Target="../media/image42.emf" /><Relationship Id="rId5" Type="http://schemas.openxmlformats.org/officeDocument/2006/relationships/image" Target="../media/image7.jpeg" /><Relationship Id="rId6" Type="http://schemas.openxmlformats.org/officeDocument/2006/relationships/tags" Target="../tags/tag34.xml" /><Relationship Id="rId7" Type="http://schemas.openxmlformats.org/officeDocument/2006/relationships/vmlDrawing" Target="../drawings/vmlDrawing31.v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5.xml" /><Relationship Id="rId3" Type="http://schemas.openxmlformats.org/officeDocument/2006/relationships/oleObject" Target="../embeddings/oleObject38.doc" TargetMode="Internal" /><Relationship Id="rId4" Type="http://schemas.openxmlformats.org/officeDocument/2006/relationships/image" Target="../media/image43.emf" /><Relationship Id="rId5" Type="http://schemas.openxmlformats.org/officeDocument/2006/relationships/tags" Target="../tags/tag35.xml" /><Relationship Id="rId6" Type="http://schemas.openxmlformats.org/officeDocument/2006/relationships/vmlDrawing" Target="../drawings/vmlDrawing32.v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6.xml" /><Relationship Id="rId3" Type="http://schemas.openxmlformats.org/officeDocument/2006/relationships/oleObject" Target="../embeddings/oleObject39.doc" TargetMode="Internal" /><Relationship Id="rId4" Type="http://schemas.openxmlformats.org/officeDocument/2006/relationships/image" Target="../media/image44.emf" /><Relationship Id="rId5" Type="http://schemas.openxmlformats.org/officeDocument/2006/relationships/image" Target="../media/image7.jpeg" /><Relationship Id="rId6" Type="http://schemas.openxmlformats.org/officeDocument/2006/relationships/tags" Target="../tags/tag36.xml" /><Relationship Id="rId7" Type="http://schemas.openxmlformats.org/officeDocument/2006/relationships/vmlDrawing" Target="../drawings/vmlDrawing33.v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7.xml" /><Relationship Id="rId3" Type="http://schemas.openxmlformats.org/officeDocument/2006/relationships/oleObject" Target="../embeddings/oleObject40.doc" TargetMode="Internal" /><Relationship Id="rId4" Type="http://schemas.openxmlformats.org/officeDocument/2006/relationships/image" Target="../media/image45.emf" /><Relationship Id="rId5" Type="http://schemas.openxmlformats.org/officeDocument/2006/relationships/oleObject" Target="../embeddings/oleObject41.doc" TargetMode="Internal" /><Relationship Id="rId6" Type="http://schemas.openxmlformats.org/officeDocument/2006/relationships/image" Target="../media/image46.emf" /><Relationship Id="rId7" Type="http://schemas.openxmlformats.org/officeDocument/2006/relationships/tags" Target="../tags/tag37.xml" /><Relationship Id="rId8" Type="http://schemas.openxmlformats.org/officeDocument/2006/relationships/vmlDrawing" Target="../drawings/vmlDrawing34.v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8.xml" /><Relationship Id="rId3" Type="http://schemas.openxmlformats.org/officeDocument/2006/relationships/oleObject" Target="../embeddings/oleObject42.doc" TargetMode="Internal" /><Relationship Id="rId4" Type="http://schemas.openxmlformats.org/officeDocument/2006/relationships/image" Target="../media/image47.emf" /><Relationship Id="rId5" Type="http://schemas.openxmlformats.org/officeDocument/2006/relationships/oleObject" Target="../embeddings/oleObject43.doc" TargetMode="Internal" /><Relationship Id="rId6" Type="http://schemas.openxmlformats.org/officeDocument/2006/relationships/image" Target="../media/image48.emf" /><Relationship Id="rId7" Type="http://schemas.openxmlformats.org/officeDocument/2006/relationships/tags" Target="../tags/tag38.xml" /><Relationship Id="rId8" Type="http://schemas.openxmlformats.org/officeDocument/2006/relationships/vmlDrawing" Target="../drawings/vmlDrawing35.v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9.xml" /><Relationship Id="rId3" Type="http://schemas.openxmlformats.org/officeDocument/2006/relationships/oleObject" Target="../embeddings/oleObject44.doc" TargetMode="Internal" /><Relationship Id="rId4" Type="http://schemas.openxmlformats.org/officeDocument/2006/relationships/image" Target="../media/image49.emf" /><Relationship Id="rId5" Type="http://schemas.openxmlformats.org/officeDocument/2006/relationships/tags" Target="../tags/tag39.xml" /><Relationship Id="rId6" Type="http://schemas.openxmlformats.org/officeDocument/2006/relationships/vmlDrawing" Target="../drawings/vmlDrawing36.v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.xml" /><Relationship Id="rId3" Type="http://schemas.openxmlformats.org/officeDocument/2006/relationships/oleObject" Target="../embeddings/oleObject2.doc" TargetMode="Internal" /><Relationship Id="rId4" Type="http://schemas.openxmlformats.org/officeDocument/2006/relationships/image" Target="../media/image4.emf" /><Relationship Id="rId5" Type="http://schemas.openxmlformats.org/officeDocument/2006/relationships/tags" Target="../tags/tag4.xml" /><Relationship Id="rId6" Type="http://schemas.openxmlformats.org/officeDocument/2006/relationships/vmlDrawing" Target="../drawings/vmlDrawing2.v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0.xml" /><Relationship Id="rId3" Type="http://schemas.openxmlformats.org/officeDocument/2006/relationships/image" Target="../media/image3.jpeg" /><Relationship Id="rId4" Type="http://schemas.openxmlformats.org/officeDocument/2006/relationships/tags" Target="../tags/tag40.xm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1.xml" /><Relationship Id="rId3" Type="http://schemas.openxmlformats.org/officeDocument/2006/relationships/oleObject" Target="../embeddings/oleObject45.doc" TargetMode="Internal" /><Relationship Id="rId4" Type="http://schemas.openxmlformats.org/officeDocument/2006/relationships/image" Target="../media/image50.emf" /><Relationship Id="rId5" Type="http://schemas.openxmlformats.org/officeDocument/2006/relationships/image" Target="../media/image7.jpeg" /><Relationship Id="rId6" Type="http://schemas.openxmlformats.org/officeDocument/2006/relationships/oleObject" Target="../embeddings/oleObject46.doc" TargetMode="Internal" /><Relationship Id="rId7" Type="http://schemas.openxmlformats.org/officeDocument/2006/relationships/image" Target="../media/image51.emf" /><Relationship Id="rId8" Type="http://schemas.openxmlformats.org/officeDocument/2006/relationships/tags" Target="../tags/tag41.xml" /><Relationship Id="rId9" Type="http://schemas.openxmlformats.org/officeDocument/2006/relationships/vmlDrawing" Target="../drawings/vmlDrawing37.vml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2.xml" /><Relationship Id="rId3" Type="http://schemas.openxmlformats.org/officeDocument/2006/relationships/oleObject" Target="../embeddings/oleObject47.doc" TargetMode="Internal" /><Relationship Id="rId4" Type="http://schemas.openxmlformats.org/officeDocument/2006/relationships/image" Target="../media/image52.emf" /><Relationship Id="rId5" Type="http://schemas.openxmlformats.org/officeDocument/2006/relationships/image" Target="../media/image7.jpeg" /><Relationship Id="rId6" Type="http://schemas.openxmlformats.org/officeDocument/2006/relationships/tags" Target="../tags/tag42.xml" /><Relationship Id="rId7" Type="http://schemas.openxmlformats.org/officeDocument/2006/relationships/vmlDrawing" Target="../drawings/vmlDrawing38.vm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3.xml" /><Relationship Id="rId3" Type="http://schemas.openxmlformats.org/officeDocument/2006/relationships/oleObject" Target="../embeddings/oleObject48.doc" TargetMode="Internal" /><Relationship Id="rId4" Type="http://schemas.openxmlformats.org/officeDocument/2006/relationships/image" Target="../media/image53.emf" /><Relationship Id="rId5" Type="http://schemas.openxmlformats.org/officeDocument/2006/relationships/tags" Target="../tags/tag43.xml" /><Relationship Id="rId6" Type="http://schemas.openxmlformats.org/officeDocument/2006/relationships/vmlDrawing" Target="../drawings/vmlDrawing39.vm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4.xml" /><Relationship Id="rId3" Type="http://schemas.openxmlformats.org/officeDocument/2006/relationships/oleObject" Target="../embeddings/oleObject49.doc" TargetMode="Internal" /><Relationship Id="rId4" Type="http://schemas.openxmlformats.org/officeDocument/2006/relationships/image" Target="../media/image54.emf" /><Relationship Id="rId5" Type="http://schemas.openxmlformats.org/officeDocument/2006/relationships/tags" Target="../tags/tag44.xml" /><Relationship Id="rId6" Type="http://schemas.openxmlformats.org/officeDocument/2006/relationships/vmlDrawing" Target="../drawings/vmlDrawing40.vml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5.xml" /><Relationship Id="rId3" Type="http://schemas.openxmlformats.org/officeDocument/2006/relationships/oleObject" Target="../embeddings/oleObject50.doc" TargetMode="Internal" /><Relationship Id="rId4" Type="http://schemas.openxmlformats.org/officeDocument/2006/relationships/image" Target="../media/image55.emf" /><Relationship Id="rId5" Type="http://schemas.openxmlformats.org/officeDocument/2006/relationships/tags" Target="../tags/tag45.xml" /><Relationship Id="rId6" Type="http://schemas.openxmlformats.org/officeDocument/2006/relationships/vmlDrawing" Target="../drawings/vmlDrawing41.vml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59.emf" /><Relationship Id="rId11" Type="http://schemas.openxmlformats.org/officeDocument/2006/relationships/tags" Target="../tags/tag46.xml" /><Relationship Id="rId12" Type="http://schemas.openxmlformats.org/officeDocument/2006/relationships/vmlDrawing" Target="../drawings/vmlDrawing42.vml" /><Relationship Id="rId2" Type="http://schemas.openxmlformats.org/officeDocument/2006/relationships/notesSlide" Target="../notesSlides/notesSlide46.xml" /><Relationship Id="rId3" Type="http://schemas.openxmlformats.org/officeDocument/2006/relationships/oleObject" Target="../embeddings/oleObject51.doc" TargetMode="Internal" /><Relationship Id="rId4" Type="http://schemas.openxmlformats.org/officeDocument/2006/relationships/image" Target="../media/image56.emf" /><Relationship Id="rId5" Type="http://schemas.openxmlformats.org/officeDocument/2006/relationships/oleObject" Target="../embeddings/oleObject52.doc" TargetMode="Internal" /><Relationship Id="rId6" Type="http://schemas.openxmlformats.org/officeDocument/2006/relationships/image" Target="../media/image57.emf" /><Relationship Id="rId7" Type="http://schemas.openxmlformats.org/officeDocument/2006/relationships/oleObject" Target="../embeddings/oleObject53.doc" TargetMode="Internal" /><Relationship Id="rId8" Type="http://schemas.openxmlformats.org/officeDocument/2006/relationships/image" Target="../media/image58.emf" /><Relationship Id="rId9" Type="http://schemas.openxmlformats.org/officeDocument/2006/relationships/oleObject" Target="../embeddings/oleObject54.doc" TargetMode="Internal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7.xml" /><Relationship Id="rId3" Type="http://schemas.openxmlformats.org/officeDocument/2006/relationships/oleObject" Target="../embeddings/oleObject55.doc" TargetMode="Internal" /><Relationship Id="rId4" Type="http://schemas.openxmlformats.org/officeDocument/2006/relationships/image" Target="../media/image60.emf" /><Relationship Id="rId5" Type="http://schemas.openxmlformats.org/officeDocument/2006/relationships/tags" Target="../tags/tag47.xml" /><Relationship Id="rId6" Type="http://schemas.openxmlformats.org/officeDocument/2006/relationships/vmlDrawing" Target="../drawings/vmlDrawing43.vml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8.xml" /><Relationship Id="rId3" Type="http://schemas.openxmlformats.org/officeDocument/2006/relationships/image" Target="../media/image61.png" /><Relationship Id="rId4" Type="http://schemas.openxmlformats.org/officeDocument/2006/relationships/image" Target="../media/image62.png" /><Relationship Id="rId5" Type="http://schemas.openxmlformats.org/officeDocument/2006/relationships/hyperlink" Target="../&#37197;&#22871;&#32451;&#20064;&#39064;/&#22522;&#30784;&#35838;&#26102;&#33853;&#23454;/&#22522;&#30784;&#35838;&#26102;&#33853;&#23454;11 &#37210;.doc" TargetMode="External" /><Relationship Id="rId6" Type="http://schemas.openxmlformats.org/officeDocument/2006/relationships/tags" Target="../tags/tag48.xml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9.xml" /><Relationship Id="rId3" Type="http://schemas.openxmlformats.org/officeDocument/2006/relationships/image" Target="../media/image63.png" /><Relationship Id="rId4" Type="http://schemas.openxmlformats.org/officeDocument/2006/relationships/tags" Target="../tags/tag49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5.xml" /><Relationship Id="rId3" Type="http://schemas.openxmlformats.org/officeDocument/2006/relationships/oleObject" Target="../embeddings/oleObject3.doc" TargetMode="Internal" /><Relationship Id="rId4" Type="http://schemas.openxmlformats.org/officeDocument/2006/relationships/image" Target="../media/image5.emf" /><Relationship Id="rId5" Type="http://schemas.openxmlformats.org/officeDocument/2006/relationships/tags" Target="../tags/tag5.xml" /><Relationship Id="rId6" Type="http://schemas.openxmlformats.org/officeDocument/2006/relationships/vmlDrawing" Target="../drawings/vmlDrawing3.v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.xml" /><Relationship Id="rId3" Type="http://schemas.openxmlformats.org/officeDocument/2006/relationships/oleObject" Target="../embeddings/oleObject4.doc" TargetMode="Internal" /><Relationship Id="rId4" Type="http://schemas.openxmlformats.org/officeDocument/2006/relationships/image" Target="../media/image6.emf" /><Relationship Id="rId5" Type="http://schemas.openxmlformats.org/officeDocument/2006/relationships/image" Target="../media/image7.jpeg" /><Relationship Id="rId6" Type="http://schemas.openxmlformats.org/officeDocument/2006/relationships/tags" Target="../tags/tag6.xml" /><Relationship Id="rId7" Type="http://schemas.openxmlformats.org/officeDocument/2006/relationships/vmlDrawing" Target="../drawings/vmlDrawing4.v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Relationship Id="rId3" Type="http://schemas.openxmlformats.org/officeDocument/2006/relationships/oleObject" Target="../embeddings/oleObject5.doc" TargetMode="Internal" /><Relationship Id="rId4" Type="http://schemas.openxmlformats.org/officeDocument/2006/relationships/image" Target="../media/image8.emf" /><Relationship Id="rId5" Type="http://schemas.openxmlformats.org/officeDocument/2006/relationships/tags" Target="../tags/tag7.xml" /><Relationship Id="rId6" Type="http://schemas.openxmlformats.org/officeDocument/2006/relationships/vmlDrawing" Target="../drawings/vmlDrawing5.v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9.jpeg" /><Relationship Id="rId4" Type="http://schemas.openxmlformats.org/officeDocument/2006/relationships/oleObject" Target="../embeddings/oleObject6.doc" TargetMode="Internal" /><Relationship Id="rId5" Type="http://schemas.openxmlformats.org/officeDocument/2006/relationships/image" Target="../media/image10.emf" /><Relationship Id="rId6" Type="http://schemas.openxmlformats.org/officeDocument/2006/relationships/tags" Target="../tags/tag8.xml" /><Relationship Id="rId7" Type="http://schemas.openxmlformats.org/officeDocument/2006/relationships/vmlDrawing" Target="../drawings/vmlDrawing6.v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9.jpeg" /><Relationship Id="rId4" Type="http://schemas.openxmlformats.org/officeDocument/2006/relationships/oleObject" Target="../embeddings/oleObject7.doc" TargetMode="Internal" /><Relationship Id="rId5" Type="http://schemas.openxmlformats.org/officeDocument/2006/relationships/image" Target="../media/image11.emf" /><Relationship Id="rId6" Type="http://schemas.openxmlformats.org/officeDocument/2006/relationships/tags" Target="../tags/tag9.xml" /><Relationship Id="rId7" Type="http://schemas.openxmlformats.org/officeDocument/2006/relationships/vmlDrawing" Target="../drawings/vmlDrawing7.v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7" name="矩形 5"/>
          <p:cNvSpPr/>
          <p:nvPr/>
        </p:nvSpPr>
        <p:spPr>
          <a:xfrm>
            <a:off x="0" y="3079750"/>
            <a:ext cx="9271000" cy="17494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862012">
              <a:lnSpc>
                <a:spcPct val="130000"/>
              </a:lnSpc>
              <a:tabLst>
                <a:tab pos="2595562"/>
              </a:tabLst>
            </a:pPr>
            <a:r>
              <a:rPr lang="zh-CN" altLang="zh-CN" sz="4200">
                <a:solidFill>
                  <a:srgbClr val="808080"/>
                </a:solidFill>
                <a:latin typeface="宋体" pitchFamily="2" charset="-122"/>
              </a:rPr>
              <a:t>第一单元　醇和酚</a:t>
            </a:r>
            <a:endParaRPr lang="zh-CN" altLang="zh-CN" sz="4200">
              <a:solidFill>
                <a:srgbClr val="808080"/>
              </a:solidFill>
              <a:latin typeface="宋体" pitchFamily="2" charset="-122"/>
            </a:endParaRPr>
          </a:p>
          <a:p>
            <a:pPr marL="0" lvl="0" indent="0" algn="ctr" defTabSz="862012">
              <a:lnSpc>
                <a:spcPct val="130000"/>
              </a:lnSpc>
              <a:tabLst>
                <a:tab pos="2595562"/>
              </a:tabLst>
            </a:pPr>
            <a:r>
              <a:rPr lang="zh-CN" altLang="zh-CN" sz="4200">
                <a:solidFill>
                  <a:srgbClr val="808080"/>
                </a:solidFill>
                <a:latin typeface="宋体" pitchFamily="2" charset="-122"/>
              </a:rPr>
              <a:t>基础课时11　酚</a:t>
            </a:r>
            <a:endParaRPr lang="zh-CN" altLang="zh-CN" sz="4200">
              <a:solidFill>
                <a:srgbClr val="808080"/>
              </a:solidFill>
              <a:latin typeface="宋体" pitchFamily="2" charset="-122"/>
            </a:endParaRPr>
          </a:p>
        </p:txBody>
      </p:sp>
      <p:sp>
        <p:nvSpPr>
          <p:cNvPr id="4098" name="矩形 9"/>
          <p:cNvSpPr/>
          <p:nvPr/>
        </p:nvSpPr>
        <p:spPr>
          <a:xfrm>
            <a:off x="0" y="1274763"/>
            <a:ext cx="8662988" cy="18415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862012">
              <a:lnSpc>
                <a:spcPct val="120000"/>
              </a:lnSpc>
            </a:pPr>
            <a:r>
              <a:rPr lang="zh-CN" altLang="en-US" sz="4800">
                <a:solidFill>
                  <a:srgbClr val="4B57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专题</a:t>
            </a:r>
            <a:r>
              <a:rPr lang="en-US" altLang="zh-CN" sz="4800">
                <a:solidFill>
                  <a:srgbClr val="4B57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 </a:t>
            </a:r>
            <a:r>
              <a:rPr lang="zh-CN" altLang="en-US" sz="4800">
                <a:solidFill>
                  <a:srgbClr val="4B57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生活中常用的有机物</a:t>
            </a:r>
            <a:r>
              <a:rPr lang="en-US" altLang="zh-CN" sz="4800">
                <a:solidFill>
                  <a:srgbClr val="4B57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800">
                <a:solidFill>
                  <a:srgbClr val="4B57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烃的含氧衍生物</a:t>
            </a:r>
            <a:endParaRPr lang="zh-CN" altLang="en-US" sz="4800">
              <a:solidFill>
                <a:srgbClr val="4B57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99" name="直接连接符 14416"/>
          <p:cNvCxnSpPr/>
          <p:nvPr/>
        </p:nvCxnSpPr>
        <p:spPr>
          <a:xfrm>
            <a:off x="50800" y="3173413"/>
            <a:ext cx="8424863" cy="0"/>
          </a:xfrm>
          <a:prstGeom prst="line">
            <a:avLst/>
          </a:prstGeom>
          <a:noFill/>
          <a:ln w="28575">
            <a:pattFill>
              <a:fgClr>
                <a:srgbClr val="8B898F"/>
              </a:fgClr>
              <a:bgClr>
                <a:srgbClr val="FFFFFF"/>
              </a:bgClr>
            </a:pattFill>
            <a:round/>
          </a:ln>
        </p:spPr>
      </p:cxnSp>
      <p:cxnSp>
        <p:nvCxnSpPr>
          <p:cNvPr id="4100" name="直接连接符 14417"/>
          <p:cNvCxnSpPr/>
          <p:nvPr/>
        </p:nvCxnSpPr>
        <p:spPr>
          <a:xfrm>
            <a:off x="50800" y="5067300"/>
            <a:ext cx="8424863" cy="0"/>
          </a:xfrm>
          <a:prstGeom prst="line">
            <a:avLst/>
          </a:prstGeom>
          <a:noFill/>
          <a:ln w="28575">
            <a:pattFill>
              <a:fgClr>
                <a:srgbClr val="8B898F"/>
              </a:fgClr>
              <a:bgClr>
                <a:srgbClr val="FFFFFF"/>
              </a:bgClr>
            </a:pattFill>
            <a:round/>
          </a:ln>
        </p:spPr>
      </p:cxnSp>
    </p:spTree>
    <p:custDataLst>
      <p:tags r:id="rId3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 fill="hold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2529" name="对象 1223682"/>
          <p:cNvGraphicFramePr>
            <a:graphicFrameLocks noChangeAspect="1"/>
          </p:cNvGraphicFramePr>
          <p:nvPr/>
        </p:nvGraphicFramePr>
        <p:xfrm>
          <a:off x="498475" y="2203450"/>
          <a:ext cx="10526713" cy="20748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5" r:id="rId3" imgW="10526713" imgH="2074863" progId="Word.Document.8">
                  <p:embed/>
                </p:oleObj>
              </mc:Choice>
              <mc:Fallback>
                <p:oleObj r:id="rId3" imgW="10526713" imgH="20748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2203450"/>
                        <a:ext cx="10526713" cy="2074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577" name="图片 1225729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24578" name="对象 1225730"/>
          <p:cNvGraphicFramePr>
            <a:graphicFrameLocks noChangeAspect="1"/>
          </p:cNvGraphicFramePr>
          <p:nvPr/>
        </p:nvGraphicFramePr>
        <p:xfrm>
          <a:off x="498475" y="820738"/>
          <a:ext cx="10526713" cy="48402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6" r:id="rId4" imgW="10526713" imgH="4840287" progId="Word.Document.8">
                  <p:embed/>
                </p:oleObj>
              </mc:Choice>
              <mc:Fallback>
                <p:oleObj r:id="rId4" imgW="10526713" imgH="48402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8475" y="820738"/>
                        <a:ext cx="10526713" cy="4840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矩形 1225731"/>
          <p:cNvSpPr/>
          <p:nvPr/>
        </p:nvSpPr>
        <p:spPr>
          <a:xfrm>
            <a:off x="4462463" y="4171950"/>
            <a:ext cx="1344612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l"/>
            <a:r>
              <a:rPr lang="zh-CN" altLang="en-US"/>
              <a:t>石炭酸 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 fill="hold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77"/>
                  </p:tgtEl>
                </p:cond>
              </p:nextCondLst>
            </p:seq>
          </p:childTnLst>
        </p:cTn>
      </p:par>
    </p:tnLst>
    <p:bldLst>
      <p:bldP spid="24579" grpId="0"/>
      <p:bldP spid="2457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625" name="图片 1091585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26626" name="对象 1091587"/>
          <p:cNvGraphicFramePr>
            <a:graphicFrameLocks noChangeAspect="1"/>
          </p:cNvGraphicFramePr>
          <p:nvPr/>
        </p:nvGraphicFramePr>
        <p:xfrm>
          <a:off x="427038" y="709613"/>
          <a:ext cx="10669587" cy="50625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7" r:id="rId4" imgW="10669587" imgH="5062537" progId="Word.Document.8">
                  <p:embed/>
                </p:oleObj>
              </mc:Choice>
              <mc:Fallback>
                <p:oleObj r:id="rId4" imgW="10669587" imgH="50625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7038" y="709613"/>
                        <a:ext cx="10669587" cy="50625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矩形 1091589"/>
          <p:cNvSpPr/>
          <p:nvPr/>
        </p:nvSpPr>
        <p:spPr>
          <a:xfrm>
            <a:off x="4008438" y="3006725"/>
            <a:ext cx="161290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体变浑浊</a:t>
            </a:r>
            <a:endParaRPr lang="zh-CN" altLang="en-US"/>
          </a:p>
        </p:txBody>
      </p:sp>
      <p:sp>
        <p:nvSpPr>
          <p:cNvPr id="26628" name="矩形 1091590"/>
          <p:cNvSpPr/>
          <p:nvPr/>
        </p:nvSpPr>
        <p:spPr>
          <a:xfrm>
            <a:off x="7718425" y="3052763"/>
            <a:ext cx="8985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较小</a:t>
            </a:r>
            <a:endParaRPr lang="zh-CN" altLang="en-US"/>
          </a:p>
        </p:txBody>
      </p:sp>
      <p:sp>
        <p:nvSpPr>
          <p:cNvPr id="26629" name="矩形 1091591"/>
          <p:cNvSpPr/>
          <p:nvPr/>
        </p:nvSpPr>
        <p:spPr>
          <a:xfrm>
            <a:off x="6102350" y="4459288"/>
            <a:ext cx="8985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澄清</a:t>
            </a:r>
            <a:endParaRPr lang="zh-CN" altLang="en-US"/>
          </a:p>
        </p:txBody>
      </p:sp>
      <p:sp>
        <p:nvSpPr>
          <p:cNvPr id="26630" name="矩形 1091592"/>
          <p:cNvSpPr/>
          <p:nvPr/>
        </p:nvSpPr>
        <p:spPr>
          <a:xfrm>
            <a:off x="8045450" y="4784725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增大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 fill="hold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 fill="hold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 fill="hold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 fill="hold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5"/>
                  </p:tgtEl>
                </p:cond>
              </p:nextCondLst>
            </p:seq>
          </p:childTnLst>
        </p:cTn>
      </p:par>
    </p:tnLst>
    <p:bldLst>
      <p:bldP spid="26627" grpId="0"/>
      <p:bldP spid="26627" grpId="1"/>
      <p:bldP spid="26628" grpId="0"/>
      <p:bldP spid="26628" grpId="1"/>
      <p:bldP spid="26629" grpId="0"/>
      <p:bldP spid="26629" grpId="1"/>
      <p:bldP spid="26630" grpId="0"/>
      <p:bldP spid="2663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673" name="图片 1090561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28674" name="对象 1090562"/>
          <p:cNvGraphicFramePr>
            <a:graphicFrameLocks noChangeAspect="1"/>
          </p:cNvGraphicFramePr>
          <p:nvPr/>
        </p:nvGraphicFramePr>
        <p:xfrm>
          <a:off x="423863" y="885825"/>
          <a:ext cx="10577512" cy="49688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8" r:id="rId4" imgW="10577512" imgH="4968875" progId="Word.Document.8">
                  <p:embed/>
                </p:oleObj>
              </mc:Choice>
              <mc:Fallback>
                <p:oleObj r:id="rId4" imgW="10577512" imgH="49688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lum contrast="-6000"/>
                      </a:blip>
                      <a:stretch>
                        <a:fillRect/>
                      </a:stretch>
                    </p:blipFill>
                    <p:spPr>
                      <a:xfrm>
                        <a:off x="423863" y="885825"/>
                        <a:ext cx="10577512" cy="4968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矩形 1090563"/>
          <p:cNvSpPr/>
          <p:nvPr/>
        </p:nvSpPr>
        <p:spPr>
          <a:xfrm>
            <a:off x="4300538" y="4171950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/>
              <a:t>澄清</a:t>
            </a:r>
            <a:endParaRPr lang="zh-CN" altLang="en-US"/>
          </a:p>
        </p:txBody>
      </p:sp>
      <p:sp>
        <p:nvSpPr>
          <p:cNvPr id="28676" name="矩形 1090564"/>
          <p:cNvSpPr/>
          <p:nvPr/>
        </p:nvSpPr>
        <p:spPr>
          <a:xfrm>
            <a:off x="4254500" y="2819400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浑浊</a:t>
            </a:r>
            <a:endParaRPr lang="zh-CN" altLang="en-US"/>
          </a:p>
        </p:txBody>
      </p:sp>
      <p:sp>
        <p:nvSpPr>
          <p:cNvPr id="28677" name="矩形 1090566"/>
          <p:cNvSpPr/>
          <p:nvPr/>
        </p:nvSpPr>
        <p:spPr>
          <a:xfrm>
            <a:off x="7024688" y="3614738"/>
            <a:ext cx="3370262" cy="1871662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graphicFrame>
        <p:nvGraphicFramePr>
          <p:cNvPr id="28678" name="对象 1090568"/>
          <p:cNvGraphicFramePr>
            <a:graphicFrameLocks noChangeAspect="1"/>
          </p:cNvGraphicFramePr>
          <p:nvPr/>
        </p:nvGraphicFramePr>
        <p:xfrm>
          <a:off x="7165975" y="3754438"/>
          <a:ext cx="3416300" cy="16510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9" r:id="rId6" imgW="3416300" imgH="1651000" progId="Photoshop.Image.10">
                  <p:embed/>
                </p:oleObj>
              </mc:Choice>
              <mc:Fallback>
                <p:oleObj r:id="rId6" imgW="3416300" imgH="1651000" progId="Photoshop.Image.10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65975" y="3754438"/>
                        <a:ext cx="3416300" cy="1651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679" name="直接连接符 1090569"/>
          <p:cNvCxnSpPr/>
          <p:nvPr/>
        </p:nvCxnSpPr>
        <p:spPr>
          <a:xfrm>
            <a:off x="7118350" y="4645025"/>
            <a:ext cx="3509963" cy="0"/>
          </a:xfrm>
          <a:prstGeom prst="line">
            <a:avLst/>
          </a:prstGeom>
          <a:noFill/>
          <a:ln>
            <a:solidFill>
              <a:schemeClr val="tx1"/>
            </a:solidFill>
            <a:round/>
          </a:ln>
        </p:spPr>
      </p:cxnSp>
      <p:cxnSp>
        <p:nvCxnSpPr>
          <p:cNvPr id="28680" name="直接连接符 1090570"/>
          <p:cNvCxnSpPr/>
          <p:nvPr/>
        </p:nvCxnSpPr>
        <p:spPr>
          <a:xfrm>
            <a:off x="7118350" y="5486400"/>
            <a:ext cx="3651250" cy="0"/>
          </a:xfrm>
          <a:prstGeom prst="line">
            <a:avLst/>
          </a:prstGeom>
          <a:noFill/>
          <a:ln>
            <a:solidFill>
              <a:schemeClr val="tx1"/>
            </a:solidFill>
            <a:round/>
          </a:ln>
        </p:spPr>
      </p:cxnSp>
    </p:spTree>
    <p:custDataLst>
      <p:tags r:id="rId8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 fill="hold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 fill="hold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 fill="hold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3"/>
                  </p:tgtEl>
                </p:cond>
              </p:nextCondLst>
            </p:seq>
          </p:childTnLst>
        </p:cTn>
      </p:par>
    </p:tnLst>
    <p:bldLst>
      <p:bldP spid="28675" grpId="0"/>
      <p:bldP spid="28675" grpId="1"/>
      <p:bldP spid="28676" grpId="0"/>
      <p:bldP spid="2867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21" name="图片 1055745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30722" name="对象 1055746"/>
          <p:cNvGraphicFramePr>
            <a:graphicFrameLocks noChangeAspect="1"/>
          </p:cNvGraphicFramePr>
          <p:nvPr/>
        </p:nvGraphicFramePr>
        <p:xfrm>
          <a:off x="427038" y="1127125"/>
          <a:ext cx="10669587" cy="42275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0" r:id="rId4" imgW="10669587" imgH="4227513" progId="Word.Document.8">
                  <p:embed/>
                </p:oleObj>
              </mc:Choice>
              <mc:Fallback>
                <p:oleObj r:id="rId4" imgW="10669587" imgH="42275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7038" y="1127125"/>
                        <a:ext cx="10669587" cy="42275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3" name="矩形 1055747"/>
          <p:cNvSpPr/>
          <p:nvPr/>
        </p:nvSpPr>
        <p:spPr>
          <a:xfrm>
            <a:off x="4310063" y="3427413"/>
            <a:ext cx="9874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l"/>
            <a:r>
              <a:rPr lang="zh-CN" altLang="en-US"/>
              <a:t>浑浊 </a:t>
            </a:r>
            <a:endParaRPr lang="zh-CN" altLang="en-US"/>
          </a:p>
        </p:txBody>
      </p:sp>
      <p:sp>
        <p:nvSpPr>
          <p:cNvPr id="30724" name="矩形 1055750"/>
          <p:cNvSpPr/>
          <p:nvPr/>
        </p:nvSpPr>
        <p:spPr>
          <a:xfrm>
            <a:off x="7072313" y="3194050"/>
            <a:ext cx="3368675" cy="1824038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graphicFrame>
        <p:nvGraphicFramePr>
          <p:cNvPr id="30725" name="对象 1055751"/>
          <p:cNvGraphicFramePr>
            <a:graphicFrameLocks noChangeAspect="1"/>
          </p:cNvGraphicFramePr>
          <p:nvPr/>
        </p:nvGraphicFramePr>
        <p:xfrm>
          <a:off x="7212013" y="3333750"/>
          <a:ext cx="3089275" cy="15541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1" r:id="rId6" imgW="3089275" imgH="1554163" progId="Photoshop.Image.10">
                  <p:embed/>
                </p:oleObj>
              </mc:Choice>
              <mc:Fallback>
                <p:oleObj r:id="rId6" imgW="3089275" imgH="1554163" progId="Photoshop.Image.10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12013" y="3333750"/>
                        <a:ext cx="3089275" cy="1554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726" name="直接连接符 1055752"/>
          <p:cNvCxnSpPr/>
          <p:nvPr/>
        </p:nvCxnSpPr>
        <p:spPr>
          <a:xfrm>
            <a:off x="7305675" y="4129088"/>
            <a:ext cx="2668588" cy="0"/>
          </a:xfrm>
          <a:prstGeom prst="line">
            <a:avLst/>
          </a:prstGeom>
          <a:noFill/>
          <a:ln>
            <a:solidFill>
              <a:schemeClr val="tx1"/>
            </a:solidFill>
            <a:round/>
          </a:ln>
        </p:spPr>
      </p:cxnSp>
      <p:cxnSp>
        <p:nvCxnSpPr>
          <p:cNvPr id="30727" name="直接连接符 1055753"/>
          <p:cNvCxnSpPr/>
          <p:nvPr/>
        </p:nvCxnSpPr>
        <p:spPr>
          <a:xfrm>
            <a:off x="7259638" y="5018088"/>
            <a:ext cx="2995612" cy="0"/>
          </a:xfrm>
          <a:prstGeom prst="line">
            <a:avLst/>
          </a:prstGeom>
          <a:noFill/>
          <a:ln>
            <a:solidFill>
              <a:schemeClr val="tx1"/>
            </a:solidFill>
            <a:round/>
          </a:ln>
        </p:spPr>
      </p:cxnSp>
    </p:spTree>
    <p:custDataLst>
      <p:tags r:id="rId8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 fill="hold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 fill="hold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1"/>
                  </p:tgtEl>
                </p:cond>
              </p:nextCondLst>
            </p:seq>
          </p:childTnLst>
        </p:cTn>
      </p:par>
    </p:tnLst>
    <p:bldLst>
      <p:bldP spid="30723" grpId="0"/>
      <p:bldP spid="3072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2769" name="图片 1054721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32770" name="对象 1054722"/>
          <p:cNvGraphicFramePr>
            <a:graphicFrameLocks noChangeAspect="1"/>
          </p:cNvGraphicFramePr>
          <p:nvPr/>
        </p:nvGraphicFramePr>
        <p:xfrm>
          <a:off x="423863" y="773113"/>
          <a:ext cx="10577512" cy="48831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2" r:id="rId4" imgW="10577512" imgH="4883150" progId="Word.Document.8">
                  <p:embed/>
                </p:oleObj>
              </mc:Choice>
              <mc:Fallback>
                <p:oleObj r:id="rId4" imgW="10577512" imgH="48831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3863" y="773113"/>
                        <a:ext cx="10577512" cy="4883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1" name="矩形 1054723"/>
          <p:cNvSpPr/>
          <p:nvPr/>
        </p:nvSpPr>
        <p:spPr>
          <a:xfrm>
            <a:off x="3889375" y="3379788"/>
            <a:ext cx="9874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l"/>
            <a:r>
              <a:rPr lang="zh-CN" altLang="en-US"/>
              <a:t>浑浊 </a:t>
            </a:r>
            <a:endParaRPr lang="zh-CN" altLang="en-US"/>
          </a:p>
        </p:txBody>
      </p:sp>
      <p:sp>
        <p:nvSpPr>
          <p:cNvPr id="32772" name="矩形 1054725"/>
          <p:cNvSpPr/>
          <p:nvPr/>
        </p:nvSpPr>
        <p:spPr>
          <a:xfrm>
            <a:off x="7024688" y="2865438"/>
            <a:ext cx="3509962" cy="2387600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graphicFrame>
        <p:nvGraphicFramePr>
          <p:cNvPr id="32773" name="对象 1054730"/>
          <p:cNvGraphicFramePr>
            <a:graphicFrameLocks noChangeAspect="1"/>
          </p:cNvGraphicFramePr>
          <p:nvPr/>
        </p:nvGraphicFramePr>
        <p:xfrm>
          <a:off x="7118350" y="3006725"/>
          <a:ext cx="3135313" cy="229393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3" r:id="rId6" imgW="3135313" imgH="2293938" progId="Photoshop.Image.10">
                  <p:embed/>
                </p:oleObj>
              </mc:Choice>
              <mc:Fallback>
                <p:oleObj r:id="rId6" imgW="3135313" imgH="2293938" progId="Photoshop.Image.10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18350" y="3006725"/>
                        <a:ext cx="3135313" cy="22939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774" name="直接连接符 1054731"/>
          <p:cNvCxnSpPr/>
          <p:nvPr/>
        </p:nvCxnSpPr>
        <p:spPr>
          <a:xfrm>
            <a:off x="7212013" y="3754438"/>
            <a:ext cx="2808287" cy="0"/>
          </a:xfrm>
          <a:prstGeom prst="line">
            <a:avLst/>
          </a:prstGeom>
          <a:noFill/>
          <a:ln>
            <a:solidFill>
              <a:schemeClr val="tx1"/>
            </a:solidFill>
            <a:round/>
          </a:ln>
        </p:spPr>
      </p:cxnSp>
      <p:cxnSp>
        <p:nvCxnSpPr>
          <p:cNvPr id="32775" name="直接连接符 1054732"/>
          <p:cNvCxnSpPr/>
          <p:nvPr/>
        </p:nvCxnSpPr>
        <p:spPr>
          <a:xfrm>
            <a:off x="7305675" y="4597400"/>
            <a:ext cx="2762250" cy="0"/>
          </a:xfrm>
          <a:prstGeom prst="line">
            <a:avLst/>
          </a:prstGeom>
          <a:noFill/>
          <a:ln>
            <a:solidFill>
              <a:schemeClr val="tx1"/>
            </a:solidFill>
            <a:round/>
          </a:ln>
        </p:spPr>
      </p:cxnSp>
      <p:cxnSp>
        <p:nvCxnSpPr>
          <p:cNvPr id="32776" name="直接连接符 1054733"/>
          <p:cNvCxnSpPr/>
          <p:nvPr/>
        </p:nvCxnSpPr>
        <p:spPr>
          <a:xfrm>
            <a:off x="7259638" y="5205413"/>
            <a:ext cx="1497012" cy="0"/>
          </a:xfrm>
          <a:prstGeom prst="line">
            <a:avLst/>
          </a:prstGeom>
          <a:noFill/>
          <a:ln>
            <a:solidFill>
              <a:schemeClr val="tx1"/>
            </a:solidFill>
            <a:round/>
          </a:ln>
        </p:spPr>
      </p:cxnSp>
    </p:spTree>
    <p:custDataLst>
      <p:tags r:id="rId8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 fill="hold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 fill="hold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69"/>
                  </p:tgtEl>
                </p:cond>
              </p:nextCondLst>
            </p:seq>
          </p:childTnLst>
        </p:cTn>
      </p:par>
    </p:tnLst>
    <p:bldLst>
      <p:bldP spid="32771" grpId="0"/>
      <p:bldP spid="3277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4817" name="对象 1053700"/>
          <p:cNvGraphicFramePr>
            <a:graphicFrameLocks noChangeAspect="1"/>
          </p:cNvGraphicFramePr>
          <p:nvPr/>
        </p:nvGraphicFramePr>
        <p:xfrm>
          <a:off x="498475" y="795338"/>
          <a:ext cx="10526713" cy="52070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4" r:id="rId3" imgW="10526713" imgH="5207000" progId="Word.Document.8">
                  <p:embed/>
                </p:oleObj>
              </mc:Choice>
              <mc:Fallback>
                <p:oleObj r:id="rId3" imgW="10526713" imgH="52070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795338"/>
                        <a:ext cx="10526713" cy="5207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6865" name="对象 1051651"/>
          <p:cNvGraphicFramePr>
            <a:graphicFrameLocks noChangeAspect="1"/>
          </p:cNvGraphicFramePr>
          <p:nvPr/>
        </p:nvGraphicFramePr>
        <p:xfrm>
          <a:off x="498475" y="1511300"/>
          <a:ext cx="10526713" cy="3457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5" r:id="rId3" imgW="10526713" imgH="3457575" progId="Word.Document.8">
                  <p:embed/>
                </p:oleObj>
              </mc:Choice>
              <mc:Fallback>
                <p:oleObj r:id="rId3" imgW="10526713" imgH="3457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511300"/>
                        <a:ext cx="10526713" cy="3457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8913" name="对象 1089538"/>
          <p:cNvGraphicFramePr>
            <a:graphicFrameLocks noChangeAspect="1"/>
          </p:cNvGraphicFramePr>
          <p:nvPr/>
        </p:nvGraphicFramePr>
        <p:xfrm>
          <a:off x="498475" y="1166813"/>
          <a:ext cx="10526713" cy="41481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6" r:id="rId3" imgW="10526713" imgH="4148137" progId="Word.Document.8">
                  <p:embed/>
                </p:oleObj>
              </mc:Choice>
              <mc:Fallback>
                <p:oleObj r:id="rId3" imgW="10526713" imgH="41481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166813"/>
                        <a:ext cx="10526713" cy="4148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61" name="图片 1227777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40962" name="对象 1227778"/>
          <p:cNvGraphicFramePr>
            <a:graphicFrameLocks noChangeAspect="1"/>
          </p:cNvGraphicFramePr>
          <p:nvPr/>
        </p:nvGraphicFramePr>
        <p:xfrm>
          <a:off x="498475" y="1343025"/>
          <a:ext cx="10526713" cy="37941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7" r:id="rId4" imgW="10526713" imgH="3794125" progId="Word.Document.8">
                  <p:embed/>
                </p:oleObj>
              </mc:Choice>
              <mc:Fallback>
                <p:oleObj r:id="rId4" imgW="10526713" imgH="37941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8475" y="1343025"/>
                        <a:ext cx="10526713" cy="3794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3" name="矩形 1227781"/>
          <p:cNvSpPr/>
          <p:nvPr/>
        </p:nvSpPr>
        <p:spPr>
          <a:xfrm>
            <a:off x="1360488" y="2632075"/>
            <a:ext cx="5805487" cy="2106613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graphicFrame>
        <p:nvGraphicFramePr>
          <p:cNvPr id="40964" name="对象 1227783"/>
          <p:cNvGraphicFramePr>
            <a:graphicFrameLocks noChangeAspect="1"/>
          </p:cNvGraphicFramePr>
          <p:nvPr/>
        </p:nvGraphicFramePr>
        <p:xfrm>
          <a:off x="1360488" y="2819400"/>
          <a:ext cx="5664200" cy="19018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8" r:id="rId6" imgW="5664200" imgH="1901825" progId="Photoshop.Image.10">
                  <p:embed/>
                </p:oleObj>
              </mc:Choice>
              <mc:Fallback>
                <p:oleObj r:id="rId6" imgW="5664200" imgH="1901825" progId="Photoshop.Image.10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rcRect r="833"/>
                      <a:stretch>
                        <a:fillRect/>
                      </a:stretch>
                    </p:blipFill>
                    <p:spPr>
                      <a:xfrm>
                        <a:off x="1360488" y="2819400"/>
                        <a:ext cx="5664200" cy="1901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8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 fill="hold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145" name="对象 1058818"/>
          <p:cNvGraphicFramePr>
            <a:graphicFrameLocks noChangeAspect="1"/>
          </p:cNvGraphicFramePr>
          <p:nvPr/>
        </p:nvGraphicFramePr>
        <p:xfrm>
          <a:off x="427038" y="1038225"/>
          <a:ext cx="10669587" cy="44053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r:id="rId3" imgW="10669587" imgH="4405313" progId="Word.Document.8">
                  <p:embed/>
                </p:oleObj>
              </mc:Choice>
              <mc:Fallback>
                <p:oleObj r:id="rId3" imgW="10669587" imgH="44053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038" y="1038225"/>
                        <a:ext cx="10669587" cy="44053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3009" name="对象 1229826"/>
          <p:cNvGraphicFramePr>
            <a:graphicFrameLocks noChangeAspect="1"/>
          </p:cNvGraphicFramePr>
          <p:nvPr/>
        </p:nvGraphicFramePr>
        <p:xfrm>
          <a:off x="498475" y="1166813"/>
          <a:ext cx="10526713" cy="41481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9" r:id="rId3" imgW="10526713" imgH="4148137" progId="Word.Document.8">
                  <p:embed/>
                </p:oleObj>
              </mc:Choice>
              <mc:Fallback>
                <p:oleObj r:id="rId3" imgW="10526713" imgH="41481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166813"/>
                        <a:ext cx="10526713" cy="4148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5057" name="图片 1088515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45058" name="对象 1088514"/>
          <p:cNvGraphicFramePr>
            <a:graphicFrameLocks noChangeAspect="1"/>
          </p:cNvGraphicFramePr>
          <p:nvPr/>
        </p:nvGraphicFramePr>
        <p:xfrm>
          <a:off x="498475" y="1511300"/>
          <a:ext cx="10526713" cy="3457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0" r:id="rId4" imgW="10526713" imgH="3457575" progId="Word.Document.8">
                  <p:embed/>
                </p:oleObj>
              </mc:Choice>
              <mc:Fallback>
                <p:oleObj r:id="rId4" imgW="10526713" imgH="3457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8475" y="1511300"/>
                        <a:ext cx="10526713" cy="3457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9" name="矩形 1088516"/>
          <p:cNvSpPr/>
          <p:nvPr/>
        </p:nvSpPr>
        <p:spPr>
          <a:xfrm>
            <a:off x="752475" y="2767013"/>
            <a:ext cx="16129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/>
              <a:t>显色反应</a:t>
            </a:r>
            <a:endParaRPr lang="zh-CN" altLang="en-US"/>
          </a:p>
        </p:txBody>
      </p:sp>
      <p:sp>
        <p:nvSpPr>
          <p:cNvPr id="45060" name="矩形 1088517"/>
          <p:cNvSpPr/>
          <p:nvPr/>
        </p:nvSpPr>
        <p:spPr>
          <a:xfrm>
            <a:off x="8466138" y="2112963"/>
            <a:ext cx="8985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紫色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 fill="hold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 fill="hold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57"/>
                  </p:tgtEl>
                </p:cond>
              </p:nextCondLst>
            </p:seq>
          </p:childTnLst>
        </p:cTn>
      </p:par>
    </p:tnLst>
    <p:bldLst>
      <p:bldP spid="45059" grpId="0"/>
      <p:bldP spid="45059" grpId="1"/>
      <p:bldP spid="45060" grpId="0"/>
      <p:bldP spid="4506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7105" name="图片 1049602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47106" name="对象 1049601"/>
          <p:cNvGraphicFramePr>
            <a:graphicFrameLocks noChangeAspect="1"/>
          </p:cNvGraphicFramePr>
          <p:nvPr/>
        </p:nvGraphicFramePr>
        <p:xfrm>
          <a:off x="498475" y="1166813"/>
          <a:ext cx="10526713" cy="41481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1" r:id="rId4" imgW="10526713" imgH="4148137" progId="Word.Document.8">
                  <p:embed/>
                </p:oleObj>
              </mc:Choice>
              <mc:Fallback>
                <p:oleObj r:id="rId4" imgW="10526713" imgH="41481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8475" y="1166813"/>
                        <a:ext cx="10526713" cy="4148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7" name="矩形 1049604"/>
          <p:cNvSpPr/>
          <p:nvPr/>
        </p:nvSpPr>
        <p:spPr>
          <a:xfrm>
            <a:off x="9040813" y="1743075"/>
            <a:ext cx="161290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环氧树脂</a:t>
            </a:r>
            <a:endParaRPr lang="zh-CN" altLang="en-US"/>
          </a:p>
        </p:txBody>
      </p:sp>
      <p:sp>
        <p:nvSpPr>
          <p:cNvPr id="47108" name="矩形 1049605"/>
          <p:cNvSpPr/>
          <p:nvPr/>
        </p:nvSpPr>
        <p:spPr>
          <a:xfrm>
            <a:off x="5143500" y="3797300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甲酚</a:t>
            </a:r>
            <a:endParaRPr lang="zh-CN" altLang="en-US"/>
          </a:p>
        </p:txBody>
      </p:sp>
      <p:sp>
        <p:nvSpPr>
          <p:cNvPr id="47109" name="矩形 1049606"/>
          <p:cNvSpPr/>
          <p:nvPr/>
        </p:nvSpPr>
        <p:spPr>
          <a:xfrm>
            <a:off x="760413" y="4498975"/>
            <a:ext cx="1255712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来苏儿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 fill="hold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 fill="hold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 fill="hold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5"/>
                  </p:tgtEl>
                </p:cond>
              </p:nextCondLst>
            </p:seq>
          </p:childTnLst>
        </p:cTn>
      </p:par>
    </p:tnLst>
    <p:bldLst>
      <p:bldP spid="47107" grpId="0"/>
      <p:bldP spid="47107" grpId="1"/>
      <p:bldP spid="47108" grpId="0"/>
      <p:bldP spid="47108" grpId="1"/>
      <p:bldP spid="47109" grpId="0"/>
      <p:bldP spid="4710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9153" name="对象 1087489"/>
          <p:cNvGraphicFramePr>
            <a:graphicFrameLocks noChangeAspect="1"/>
          </p:cNvGraphicFramePr>
          <p:nvPr/>
        </p:nvGraphicFramePr>
        <p:xfrm>
          <a:off x="498475" y="1511300"/>
          <a:ext cx="10526713" cy="3457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2" r:id="rId3" imgW="10526713" imgH="3457575" progId="Word.Document.8">
                  <p:embed/>
                </p:oleObj>
              </mc:Choice>
              <mc:Fallback>
                <p:oleObj r:id="rId3" imgW="10526713" imgH="3457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511300"/>
                        <a:ext cx="10526713" cy="3457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154" name="图片 1087490" descr="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9155" name="矩形 1087491"/>
          <p:cNvSpPr/>
          <p:nvPr/>
        </p:nvSpPr>
        <p:spPr>
          <a:xfrm>
            <a:off x="2859088" y="4176713"/>
            <a:ext cx="16129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/>
              <a:t>降解处理</a:t>
            </a:r>
            <a:endParaRPr lang="zh-CN" altLang="en-US"/>
          </a:p>
        </p:txBody>
      </p:sp>
      <p:sp>
        <p:nvSpPr>
          <p:cNvPr id="49156" name="矩形 1087492"/>
          <p:cNvSpPr/>
          <p:nvPr/>
        </p:nvSpPr>
        <p:spPr>
          <a:xfrm>
            <a:off x="1106488" y="4176713"/>
            <a:ext cx="16129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回收利用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 fill="hold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 fill="hold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54"/>
                  </p:tgtEl>
                </p:cond>
              </p:nextCondLst>
            </p:seq>
          </p:childTnLst>
        </p:cTn>
      </p:par>
    </p:tnLst>
    <p:bldLst>
      <p:bldP spid="49155" grpId="0"/>
      <p:bldP spid="49155" grpId="1"/>
      <p:bldP spid="49156" grpId="0"/>
      <p:bldP spid="4915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1201" name="对象 1086465"/>
          <p:cNvGraphicFramePr>
            <a:graphicFrameLocks noChangeAspect="1"/>
          </p:cNvGraphicFramePr>
          <p:nvPr/>
        </p:nvGraphicFramePr>
        <p:xfrm>
          <a:off x="498475" y="1150938"/>
          <a:ext cx="10526713" cy="41783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3" r:id="rId3" imgW="10526713" imgH="4178300" progId="Word.Document.8">
                  <p:embed/>
                </p:oleObj>
              </mc:Choice>
              <mc:Fallback>
                <p:oleObj r:id="rId3" imgW="10526713" imgH="41783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150938"/>
                        <a:ext cx="10526713" cy="4178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2" name="矩形 1086466"/>
          <p:cNvSpPr/>
          <p:nvPr/>
        </p:nvSpPr>
        <p:spPr>
          <a:xfrm>
            <a:off x="10255250" y="1649413"/>
            <a:ext cx="541338" cy="3505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>
              <a:lnSpc>
                <a:spcPct val="160000"/>
              </a:lnSpc>
            </a:pPr>
            <a:r>
              <a:rPr lang="en-US" altLang="zh-CN"/>
              <a:t>×</a:t>
            </a:r>
            <a:endParaRPr lang="en-US" altLang="zh-CN"/>
          </a:p>
          <a:p>
            <a:pPr lvl="0" algn="ctr">
              <a:lnSpc>
                <a:spcPct val="160000"/>
              </a:lnSpc>
            </a:pPr>
            <a:endParaRPr lang="en-US" altLang="zh-CN"/>
          </a:p>
          <a:p>
            <a:pPr lvl="0" algn="ctr">
              <a:lnSpc>
                <a:spcPct val="160000"/>
              </a:lnSpc>
            </a:pPr>
            <a:r>
              <a:rPr lang="en-US" altLang="zh-CN"/>
              <a:t>×</a:t>
            </a:r>
            <a:endParaRPr lang="en-US" altLang="zh-CN"/>
          </a:p>
          <a:p>
            <a:pPr lvl="0" algn="ctr">
              <a:lnSpc>
                <a:spcPct val="160000"/>
              </a:lnSpc>
            </a:pPr>
            <a:r>
              <a:rPr lang="en-US" altLang="zh-CN"/>
              <a:t>√</a:t>
            </a:r>
            <a:endParaRPr lang="en-US" altLang="zh-CN"/>
          </a:p>
          <a:p>
            <a:pPr lvl="0" algn="ctr">
              <a:lnSpc>
                <a:spcPct val="160000"/>
              </a:lnSpc>
            </a:pPr>
            <a:r>
              <a:rPr lang="en-US" altLang="zh-CN"/>
              <a:t>√</a:t>
            </a:r>
            <a:endParaRPr lang="en-US" altLang="zh-CN"/>
          </a:p>
        </p:txBody>
      </p:sp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3249" name="对象 1085441"/>
          <p:cNvGraphicFramePr>
            <a:graphicFrameLocks noChangeAspect="1"/>
          </p:cNvGraphicFramePr>
          <p:nvPr/>
        </p:nvGraphicFramePr>
        <p:xfrm>
          <a:off x="498475" y="908050"/>
          <a:ext cx="10526713" cy="51879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4" r:id="rId3" imgW="10526713" imgH="5187950" progId="Word.Document.8">
                  <p:embed/>
                </p:oleObj>
              </mc:Choice>
              <mc:Fallback>
                <p:oleObj r:id="rId3" imgW="10526713" imgH="51879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908050"/>
                        <a:ext cx="10526713" cy="5187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0" name="矩形 1085442"/>
          <p:cNvSpPr/>
          <p:nvPr/>
        </p:nvSpPr>
        <p:spPr>
          <a:xfrm>
            <a:off x="10207625" y="5389563"/>
            <a:ext cx="541338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r>
              <a:rPr lang="en-US" altLang="zh-CN"/>
              <a:t>×</a:t>
            </a:r>
            <a:endParaRPr lang="en-US" altLang="zh-CN"/>
          </a:p>
        </p:txBody>
      </p:sp>
      <p:sp>
        <p:nvSpPr>
          <p:cNvPr id="53251" name="矩形 1085443"/>
          <p:cNvSpPr/>
          <p:nvPr/>
        </p:nvSpPr>
        <p:spPr>
          <a:xfrm>
            <a:off x="10228263" y="1550988"/>
            <a:ext cx="541337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/>
              <a:t>×</a:t>
            </a:r>
            <a:endParaRPr lang="zh-CN" altLang="en-US"/>
          </a:p>
        </p:txBody>
      </p:sp>
      <p:sp>
        <p:nvSpPr>
          <p:cNvPr id="53252" name="矩形 1085444"/>
          <p:cNvSpPr/>
          <p:nvPr/>
        </p:nvSpPr>
        <p:spPr>
          <a:xfrm>
            <a:off x="10180638" y="2959100"/>
            <a:ext cx="541337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/>
              <a:t>×</a:t>
            </a:r>
            <a:endParaRPr lang="zh-CN" altLang="en-US"/>
          </a:p>
        </p:txBody>
      </p:sp>
      <p:sp>
        <p:nvSpPr>
          <p:cNvPr id="53253" name="矩形 1085445"/>
          <p:cNvSpPr/>
          <p:nvPr/>
        </p:nvSpPr>
        <p:spPr>
          <a:xfrm>
            <a:off x="10228263" y="4686300"/>
            <a:ext cx="541337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/>
              <a:t>×</a:t>
            </a:r>
            <a:endParaRPr lang="en-US" altLang="zh-CN"/>
          </a:p>
        </p:txBody>
      </p:sp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/>
      <p:bldP spid="53252" grpId="0"/>
      <p:bldP spid="532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5297" name="矩形 24675">
            <a:hlinkClick action="ppaction://noaction"/>
          </p:cNvPr>
          <p:cNvSpPr/>
          <p:nvPr/>
        </p:nvSpPr>
        <p:spPr>
          <a:xfrm>
            <a:off x="4170363" y="2397125"/>
            <a:ext cx="7169150" cy="85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863600"/>
            <a:r>
              <a:rPr lang="zh-CN" altLang="en-US" sz="5000" b="0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关键能力</a:t>
            </a:r>
            <a:r>
              <a:rPr lang="en-US" altLang="zh-CN" sz="5000" b="0">
                <a:solidFill>
                  <a:schemeClr val="tx2"/>
                </a:solidFill>
                <a:latin typeface="宋体" pitchFamily="2" charset="-122"/>
                <a:ea typeface="隶书" panose="02010509060101010101" pitchFamily="49" charset="-122"/>
              </a:rPr>
              <a:t>·</a:t>
            </a:r>
            <a:r>
              <a:rPr lang="zh-CN" altLang="en-US" sz="5000" b="0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情境探究达成</a:t>
            </a:r>
            <a:endParaRPr lang="zh-CN" altLang="en-US" sz="5000" b="0">
              <a:solidFill>
                <a:schemeClr val="tx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cxnSp>
        <p:nvCxnSpPr>
          <p:cNvPr id="55298" name="直接连接符 24676"/>
          <p:cNvCxnSpPr/>
          <p:nvPr/>
        </p:nvCxnSpPr>
        <p:spPr>
          <a:xfrm>
            <a:off x="4310063" y="3340100"/>
            <a:ext cx="69278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diamond"/>
            <a:tailEnd type="diamond"/>
          </a:ln>
        </p:spPr>
      </p:cxnSp>
      <p:pic>
        <p:nvPicPr>
          <p:cNvPr id="55299" name="图片 24677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25" y="1835150"/>
            <a:ext cx="2846388" cy="31829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5300" name="矩形 24678"/>
          <p:cNvSpPr/>
          <p:nvPr/>
        </p:nvSpPr>
        <p:spPr>
          <a:xfrm>
            <a:off x="1884363" y="2490788"/>
            <a:ext cx="1384300" cy="7318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4200">
                <a:solidFill>
                  <a:schemeClr val="tx2"/>
                </a:solidFill>
                <a:ea typeface="隶书" panose="02010509060101010101" pitchFamily="49" charset="-122"/>
              </a:rPr>
              <a:t>NO.2</a:t>
            </a:r>
            <a:endParaRPr lang="en-US" altLang="zh-CN" sz="4200">
              <a:solidFill>
                <a:schemeClr val="tx2"/>
              </a:solidFill>
              <a:ea typeface="隶书" panose="02010509060101010101" pitchFamily="49" charset="-122"/>
            </a:endParaRPr>
          </a:p>
        </p:txBody>
      </p:sp>
      <p:sp>
        <p:nvSpPr>
          <p:cNvPr id="55301" name="矩形 24660"/>
          <p:cNvSpPr/>
          <p:nvPr/>
        </p:nvSpPr>
        <p:spPr>
          <a:xfrm>
            <a:off x="4264025" y="3430588"/>
            <a:ext cx="1200150" cy="4889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863600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 action="ppaction://hlinksldjump"/>
              </a:rPr>
              <a:t>学习任务</a:t>
            </a:r>
            <a:endParaRPr lang="en-US" altLang="zh-CN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 fill="hold"/>
                                        <p:tgtEl>
                                          <p:spTgt spid="5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 fill="hold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 fill="hold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 fill="hold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7" grpId="0"/>
      <p:bldP spid="55300" grpId="0"/>
      <p:bldP spid="5530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7345" name="图片 964617" descr="C:/Users/Administrator/Downloads/Compressed/21-22同步新教材苏教版化学选择性必修3·S/21-22同步新教材苏教版化学选择性必修3·S/PPT课件/学习任务.TIF"/>
          <p:cNvPicPr>
            <a:picLocks noChangeAspect="1"/>
          </p:cNvPicPr>
          <p:nvPr/>
        </p:nvPicPr>
        <p:blipFill>
          <a:blip r:embed="rId4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1788" y="619125"/>
            <a:ext cx="7261225" cy="6556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7346" name="矩形 964615"/>
          <p:cNvSpPr/>
          <p:nvPr/>
        </p:nvSpPr>
        <p:spPr>
          <a:xfrm>
            <a:off x="1973263" y="755650"/>
            <a:ext cx="232727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l"/>
            <a:r>
              <a:rPr lang="zh-CN" altLang="en-US">
                <a:solidFill>
                  <a:srgbClr val="000000"/>
                </a:solidFill>
                <a:ea typeface="黑体" pitchFamily="49" charset="-122"/>
              </a:rPr>
              <a:t>醇、酚的辨析</a:t>
            </a:r>
            <a:endParaRPr lang="en-US" altLang="zh-CN">
              <a:solidFill>
                <a:srgbClr val="000000"/>
              </a:solidFill>
              <a:ea typeface="黑体" pitchFamily="49" charset="-122"/>
            </a:endParaRPr>
          </a:p>
        </p:txBody>
      </p:sp>
      <p:graphicFrame>
        <p:nvGraphicFramePr>
          <p:cNvPr id="57347" name="对象 964618"/>
          <p:cNvGraphicFramePr>
            <a:graphicFrameLocks noChangeAspect="1"/>
          </p:cNvGraphicFramePr>
          <p:nvPr/>
        </p:nvGraphicFramePr>
        <p:xfrm>
          <a:off x="498475" y="2062163"/>
          <a:ext cx="10526713" cy="23574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5" r:id="rId5" imgW="10526713" imgH="2357437" progId="Word.Document.8">
                  <p:embed/>
                </p:oleObj>
              </mc:Choice>
              <mc:Fallback>
                <p:oleObj r:id="rId5" imgW="10526713" imgH="23574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2062163"/>
                        <a:ext cx="10526713" cy="23574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9393" name="对象 1047553"/>
          <p:cNvGraphicFramePr>
            <a:graphicFrameLocks noChangeAspect="1"/>
          </p:cNvGraphicFramePr>
          <p:nvPr/>
        </p:nvGraphicFramePr>
        <p:xfrm>
          <a:off x="498475" y="852488"/>
          <a:ext cx="10526713" cy="44084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6" r:id="rId3" imgW="10526713" imgH="4408487" progId="Word.Document.8">
                  <p:embed/>
                </p:oleObj>
              </mc:Choice>
              <mc:Fallback>
                <p:oleObj r:id="rId3" imgW="10526713" imgH="44084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852488"/>
                        <a:ext cx="10526713" cy="44084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4" name="对象 1047554"/>
          <p:cNvGraphicFramePr>
            <a:graphicFrameLocks noChangeAspect="1"/>
          </p:cNvGraphicFramePr>
          <p:nvPr/>
        </p:nvGraphicFramePr>
        <p:xfrm>
          <a:off x="488950" y="2868613"/>
          <a:ext cx="10545763" cy="24320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7" r:id="rId5" imgW="10545763" imgH="2432050" progId="Word.Document.8">
                  <p:embed/>
                </p:oleObj>
              </mc:Choice>
              <mc:Fallback>
                <p:oleObj r:id="rId5" imgW="10545763" imgH="24320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950" y="2868613"/>
                        <a:ext cx="10545763" cy="2432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1441" name="对象 1083393"/>
          <p:cNvGraphicFramePr>
            <a:graphicFrameLocks noChangeAspect="1"/>
          </p:cNvGraphicFramePr>
          <p:nvPr/>
        </p:nvGraphicFramePr>
        <p:xfrm>
          <a:off x="498475" y="1857375"/>
          <a:ext cx="10526713" cy="2765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8" r:id="rId3" imgW="10526713" imgH="2765425" progId="Word.Document.8">
                  <p:embed/>
                </p:oleObj>
              </mc:Choice>
              <mc:Fallback>
                <p:oleObj r:id="rId3" imgW="10526713" imgH="2765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857375"/>
                        <a:ext cx="10526713" cy="2765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2" name="对象 1083394"/>
          <p:cNvGraphicFramePr>
            <a:graphicFrameLocks noChangeAspect="1"/>
          </p:cNvGraphicFramePr>
          <p:nvPr/>
        </p:nvGraphicFramePr>
        <p:xfrm>
          <a:off x="488950" y="2725738"/>
          <a:ext cx="10545763" cy="20748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9" r:id="rId5" imgW="10545763" imgH="2074862" progId="Word.Document.8">
                  <p:embed/>
                </p:oleObj>
              </mc:Choice>
              <mc:Fallback>
                <p:oleObj r:id="rId5" imgW="10545763" imgH="207486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950" y="2725738"/>
                        <a:ext cx="10545763" cy="20748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3" name="矩形 917572">
            <a:hlinkClick action="ppaction://noaction"/>
          </p:cNvPr>
          <p:cNvSpPr/>
          <p:nvPr/>
        </p:nvSpPr>
        <p:spPr>
          <a:xfrm>
            <a:off x="4170363" y="2397125"/>
            <a:ext cx="7169150" cy="85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863600"/>
            <a:r>
              <a:rPr lang="zh-CN" altLang="en-US" sz="5000" b="0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必备知识</a:t>
            </a:r>
            <a:r>
              <a:rPr lang="en-US" altLang="zh-CN" sz="5000" b="0">
                <a:solidFill>
                  <a:schemeClr val="tx2"/>
                </a:solidFill>
                <a:latin typeface="宋体" pitchFamily="2" charset="-122"/>
                <a:ea typeface="隶书" panose="02010509060101010101" pitchFamily="49" charset="-122"/>
              </a:rPr>
              <a:t>·</a:t>
            </a:r>
            <a:r>
              <a:rPr lang="zh-CN" altLang="en-US" sz="5000" b="0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自主预习储备</a:t>
            </a:r>
            <a:endParaRPr lang="zh-CN" altLang="en-US" sz="5000" b="0">
              <a:solidFill>
                <a:schemeClr val="tx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cxnSp>
        <p:nvCxnSpPr>
          <p:cNvPr id="8194" name="直接连接符 917573"/>
          <p:cNvCxnSpPr/>
          <p:nvPr/>
        </p:nvCxnSpPr>
        <p:spPr>
          <a:xfrm>
            <a:off x="4310063" y="3340100"/>
            <a:ext cx="69278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diamond"/>
            <a:tailEnd type="diamond"/>
          </a:ln>
        </p:spPr>
      </p:cxnSp>
      <p:pic>
        <p:nvPicPr>
          <p:cNvPr id="8195" name="图片 917575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25" y="1835150"/>
            <a:ext cx="2846388" cy="31829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196" name="矩形 917577"/>
          <p:cNvSpPr/>
          <p:nvPr/>
        </p:nvSpPr>
        <p:spPr>
          <a:xfrm>
            <a:off x="1884363" y="2490788"/>
            <a:ext cx="1384300" cy="7318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4200">
                <a:solidFill>
                  <a:schemeClr val="tx2"/>
                </a:solidFill>
                <a:ea typeface="隶书" panose="02010509060101010101" pitchFamily="49" charset="-122"/>
              </a:rPr>
              <a:t>NO.1</a:t>
            </a:r>
            <a:endParaRPr lang="en-US" altLang="zh-CN" sz="4200">
              <a:solidFill>
                <a:schemeClr val="tx2"/>
              </a:solidFill>
              <a:ea typeface="隶书" panose="02010509060101010101" pitchFamily="49" charset="-122"/>
            </a:endParaRPr>
          </a:p>
        </p:txBody>
      </p:sp>
    </p:spTree>
    <p:custDataLst>
      <p:tags r:id="rId4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819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3489" name="对象 1155073"/>
          <p:cNvGraphicFramePr>
            <a:graphicFrameLocks noChangeAspect="1"/>
          </p:cNvGraphicFramePr>
          <p:nvPr/>
        </p:nvGraphicFramePr>
        <p:xfrm>
          <a:off x="427038" y="477838"/>
          <a:ext cx="10669587" cy="55245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0" r:id="rId3" imgW="10669587" imgH="5524500" progId="Word.Document.8">
                  <p:embed/>
                </p:oleObj>
              </mc:Choice>
              <mc:Fallback>
                <p:oleObj r:id="rId3" imgW="10669587" imgH="55245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038" y="477838"/>
                        <a:ext cx="10669587" cy="5524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5537" name="对象 1153025"/>
          <p:cNvGraphicFramePr>
            <a:graphicFrameLocks noChangeAspect="1"/>
          </p:cNvGraphicFramePr>
          <p:nvPr/>
        </p:nvGraphicFramePr>
        <p:xfrm>
          <a:off x="423863" y="823913"/>
          <a:ext cx="10577512" cy="54117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1" r:id="rId3" imgW="10577512" imgH="5411787" progId="Word.Document.8">
                  <p:embed/>
                </p:oleObj>
              </mc:Choice>
              <mc:Fallback>
                <p:oleObj r:id="rId3" imgW="10577512" imgH="54117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863" y="823913"/>
                        <a:ext cx="10577512" cy="54117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7585" name="对象 1152001"/>
          <p:cNvGraphicFramePr>
            <a:graphicFrameLocks noChangeAspect="1"/>
          </p:cNvGraphicFramePr>
          <p:nvPr/>
        </p:nvGraphicFramePr>
        <p:xfrm>
          <a:off x="498475" y="1377950"/>
          <a:ext cx="10526713" cy="37258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2" r:id="rId3" imgW="10526713" imgH="3725863" progId="Word.Document.8">
                  <p:embed/>
                </p:oleObj>
              </mc:Choice>
              <mc:Fallback>
                <p:oleObj r:id="rId3" imgW="10526713" imgH="37258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377950"/>
                        <a:ext cx="10526713" cy="3725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9633" name="对象 1082369"/>
          <p:cNvGraphicFramePr>
            <a:graphicFrameLocks noChangeAspect="1"/>
          </p:cNvGraphicFramePr>
          <p:nvPr/>
        </p:nvGraphicFramePr>
        <p:xfrm>
          <a:off x="498475" y="730250"/>
          <a:ext cx="10526713" cy="51308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3" r:id="rId3" imgW="10526713" imgH="5130800" progId="Word.Document.8">
                  <p:embed/>
                </p:oleObj>
              </mc:Choice>
              <mc:Fallback>
                <p:oleObj r:id="rId3" imgW="10526713" imgH="51308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730250"/>
                        <a:ext cx="10526713" cy="5130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1681" name="对象 1081345"/>
          <p:cNvGraphicFramePr>
            <a:graphicFrameLocks noChangeAspect="1"/>
          </p:cNvGraphicFramePr>
          <p:nvPr/>
        </p:nvGraphicFramePr>
        <p:xfrm>
          <a:off x="498475" y="1023938"/>
          <a:ext cx="10526713" cy="44323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4" r:id="rId3" imgW="10526713" imgH="4432300" progId="Word.Document.8">
                  <p:embed/>
                </p:oleObj>
              </mc:Choice>
              <mc:Fallback>
                <p:oleObj r:id="rId3" imgW="10526713" imgH="44323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023938"/>
                        <a:ext cx="10526713" cy="4432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682" name="图片 1081346" descr="解析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3729" name="对象 1080321"/>
          <p:cNvGraphicFramePr>
            <a:graphicFrameLocks noChangeAspect="1"/>
          </p:cNvGraphicFramePr>
          <p:nvPr/>
        </p:nvGraphicFramePr>
        <p:xfrm>
          <a:off x="498475" y="1352550"/>
          <a:ext cx="10526713" cy="37766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5" r:id="rId3" imgW="10526713" imgH="3776663" progId="Word.Document.8">
                  <p:embed/>
                </p:oleObj>
              </mc:Choice>
              <mc:Fallback>
                <p:oleObj r:id="rId3" imgW="10526713" imgH="37766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352550"/>
                        <a:ext cx="10526713" cy="37766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5777" name="对象 1046532"/>
          <p:cNvGraphicFramePr>
            <a:graphicFrameLocks noChangeAspect="1"/>
          </p:cNvGraphicFramePr>
          <p:nvPr/>
        </p:nvGraphicFramePr>
        <p:xfrm>
          <a:off x="500063" y="1274763"/>
          <a:ext cx="10520362" cy="47513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6" r:id="rId3" imgW="10520362" imgH="4751387" progId="Word.Document.8">
                  <p:embed/>
                </p:oleObj>
              </mc:Choice>
              <mc:Fallback>
                <p:oleObj r:id="rId3" imgW="10520362" imgH="47513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063" y="1274763"/>
                        <a:ext cx="10520362" cy="47513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5778" name="图片 1046533" descr="解析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7825" name="对象 1045505"/>
          <p:cNvGraphicFramePr>
            <a:graphicFrameLocks noChangeAspect="1"/>
          </p:cNvGraphicFramePr>
          <p:nvPr/>
        </p:nvGraphicFramePr>
        <p:xfrm>
          <a:off x="498475" y="1857375"/>
          <a:ext cx="10526713" cy="2765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7" r:id="rId3" imgW="10526713" imgH="2765425" progId="Word.Document.8">
                  <p:embed/>
                </p:oleObj>
              </mc:Choice>
              <mc:Fallback>
                <p:oleObj r:id="rId3" imgW="10526713" imgH="2765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857375"/>
                        <a:ext cx="10526713" cy="2765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6" name="对象 1045506"/>
          <p:cNvGraphicFramePr>
            <a:graphicFrameLocks noChangeAspect="1"/>
          </p:cNvGraphicFramePr>
          <p:nvPr/>
        </p:nvGraphicFramePr>
        <p:xfrm>
          <a:off x="488950" y="3262313"/>
          <a:ext cx="10545763" cy="13827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8" r:id="rId5" imgW="10545763" imgH="1382712" progId="Word.Document.8">
                  <p:embed/>
                </p:oleObj>
              </mc:Choice>
              <mc:Fallback>
                <p:oleObj r:id="rId5" imgW="10545763" imgH="138271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950" y="3262313"/>
                        <a:ext cx="10545763" cy="13827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9873" name="对象 1044481"/>
          <p:cNvGraphicFramePr>
            <a:graphicFrameLocks noChangeAspect="1"/>
          </p:cNvGraphicFramePr>
          <p:nvPr/>
        </p:nvGraphicFramePr>
        <p:xfrm>
          <a:off x="498475" y="1511300"/>
          <a:ext cx="10526713" cy="3457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9" r:id="rId3" imgW="10526713" imgH="3457575" progId="Word.Document.8">
                  <p:embed/>
                </p:oleObj>
              </mc:Choice>
              <mc:Fallback>
                <p:oleObj r:id="rId3" imgW="10526713" imgH="3457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511300"/>
                        <a:ext cx="10526713" cy="3457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4" name="对象 1044482"/>
          <p:cNvGraphicFramePr>
            <a:graphicFrameLocks noChangeAspect="1"/>
          </p:cNvGraphicFramePr>
          <p:nvPr/>
        </p:nvGraphicFramePr>
        <p:xfrm>
          <a:off x="488950" y="3754438"/>
          <a:ext cx="10545763" cy="13827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0" r:id="rId5" imgW="10545763" imgH="1382712" progId="Word.Document.8">
                  <p:embed/>
                </p:oleObj>
              </mc:Choice>
              <mc:Fallback>
                <p:oleObj r:id="rId5" imgW="10545763" imgH="138271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950" y="3754438"/>
                        <a:ext cx="10545763" cy="13827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81921" name="对象 1043457"/>
          <p:cNvGraphicFramePr>
            <a:graphicFrameLocks noChangeAspect="1"/>
          </p:cNvGraphicFramePr>
          <p:nvPr/>
        </p:nvGraphicFramePr>
        <p:xfrm>
          <a:off x="498475" y="1031875"/>
          <a:ext cx="10526713" cy="44180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1" r:id="rId3" imgW="10526713" imgH="4418013" progId="Word.Document.8">
                  <p:embed/>
                </p:oleObj>
              </mc:Choice>
              <mc:Fallback>
                <p:oleObj r:id="rId3" imgW="10526713" imgH="44180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031875"/>
                        <a:ext cx="10526713" cy="44180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0241" name="对象 1057794"/>
          <p:cNvGraphicFramePr>
            <a:graphicFrameLocks noChangeAspect="1"/>
          </p:cNvGraphicFramePr>
          <p:nvPr/>
        </p:nvGraphicFramePr>
        <p:xfrm>
          <a:off x="498475" y="1679575"/>
          <a:ext cx="10526713" cy="31226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r:id="rId3" imgW="10526713" imgH="3122613" progId="Word.Document.8">
                  <p:embed/>
                </p:oleObj>
              </mc:Choice>
              <mc:Fallback>
                <p:oleObj r:id="rId3" imgW="10526713" imgH="31226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679575"/>
                        <a:ext cx="10526713" cy="31226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3969" name="矩形 1006593">
            <a:hlinkClick action="ppaction://noaction"/>
          </p:cNvPr>
          <p:cNvSpPr/>
          <p:nvPr/>
        </p:nvSpPr>
        <p:spPr>
          <a:xfrm>
            <a:off x="4170363" y="2397125"/>
            <a:ext cx="7169150" cy="85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863600"/>
            <a:r>
              <a:rPr lang="zh-CN" altLang="en-US" sz="5000" b="0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学习效果</a:t>
            </a:r>
            <a:r>
              <a:rPr lang="en-US" altLang="zh-CN" sz="5000" b="0">
                <a:solidFill>
                  <a:schemeClr val="tx2"/>
                </a:solidFill>
                <a:latin typeface="宋体" pitchFamily="2" charset="-122"/>
                <a:ea typeface="隶书" panose="02010509060101010101" pitchFamily="49" charset="-122"/>
              </a:rPr>
              <a:t>·</a:t>
            </a:r>
            <a:r>
              <a:rPr lang="zh-CN" altLang="en-US" sz="5000" b="0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随堂评估自测</a:t>
            </a:r>
            <a:endParaRPr lang="zh-CN" altLang="en-US" sz="5000" b="0">
              <a:solidFill>
                <a:schemeClr val="tx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cxnSp>
        <p:nvCxnSpPr>
          <p:cNvPr id="83970" name="直接连接符 1006594"/>
          <p:cNvCxnSpPr/>
          <p:nvPr/>
        </p:nvCxnSpPr>
        <p:spPr>
          <a:xfrm>
            <a:off x="4310063" y="3340100"/>
            <a:ext cx="69278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diamond"/>
            <a:tailEnd type="diamond"/>
          </a:ln>
        </p:spPr>
      </p:cxnSp>
      <p:pic>
        <p:nvPicPr>
          <p:cNvPr id="83971" name="图片 1006595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25" y="1835150"/>
            <a:ext cx="2846388" cy="31829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3972" name="矩形 1006596"/>
          <p:cNvSpPr/>
          <p:nvPr/>
        </p:nvSpPr>
        <p:spPr>
          <a:xfrm>
            <a:off x="1884363" y="2490788"/>
            <a:ext cx="1384300" cy="7318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4200">
                <a:solidFill>
                  <a:schemeClr val="tx2"/>
                </a:solidFill>
                <a:ea typeface="隶书" panose="02010509060101010101" pitchFamily="49" charset="-122"/>
              </a:rPr>
              <a:t>NO.3</a:t>
            </a:r>
            <a:endParaRPr lang="en-US" altLang="zh-CN" sz="4200">
              <a:solidFill>
                <a:schemeClr val="tx2"/>
              </a:solidFill>
              <a:ea typeface="隶书" panose="02010509060101010101" pitchFamily="49" charset="-122"/>
            </a:endParaRPr>
          </a:p>
        </p:txBody>
      </p:sp>
    </p:spTree>
    <p:custDataLst>
      <p:tags r:id="rId4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83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 fill="hold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 fill="hold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 fill="hold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9" grpId="0"/>
      <p:bldP spid="8397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86017" name="对象 1199109"/>
          <p:cNvGraphicFramePr>
            <a:graphicFrameLocks noChangeAspect="1"/>
          </p:cNvGraphicFramePr>
          <p:nvPr/>
        </p:nvGraphicFramePr>
        <p:xfrm>
          <a:off x="498475" y="852488"/>
          <a:ext cx="10526713" cy="3457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2" r:id="rId3" imgW="10526713" imgH="3457575" progId="Word.Document.8">
                  <p:embed/>
                </p:oleObj>
              </mc:Choice>
              <mc:Fallback>
                <p:oleObj r:id="rId3" imgW="10526713" imgH="3457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852488"/>
                        <a:ext cx="10526713" cy="3457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6018" name="图片 1199110" descr="解析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86019" name="对象 1199111"/>
          <p:cNvGraphicFramePr>
            <a:graphicFrameLocks noChangeAspect="1"/>
          </p:cNvGraphicFramePr>
          <p:nvPr/>
        </p:nvGraphicFramePr>
        <p:xfrm>
          <a:off x="498475" y="4316413"/>
          <a:ext cx="10526713" cy="13827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3" r:id="rId6" imgW="10526713" imgH="1382712" progId="Word.Document.8">
                  <p:embed/>
                </p:oleObj>
              </mc:Choice>
              <mc:Fallback>
                <p:oleObj r:id="rId6" imgW="10526713" imgH="138271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8475" y="4316413"/>
                        <a:ext cx="10526713" cy="13827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8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60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 fill="hold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18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88065" name="对象 1203205"/>
          <p:cNvGraphicFramePr>
            <a:graphicFrameLocks noChangeAspect="1"/>
          </p:cNvGraphicFramePr>
          <p:nvPr/>
        </p:nvGraphicFramePr>
        <p:xfrm>
          <a:off x="498475" y="1166813"/>
          <a:ext cx="10526713" cy="41481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4" r:id="rId3" imgW="10526713" imgH="4148137" progId="Word.Document.8">
                  <p:embed/>
                </p:oleObj>
              </mc:Choice>
              <mc:Fallback>
                <p:oleObj r:id="rId3" imgW="10526713" imgH="41481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166813"/>
                        <a:ext cx="10526713" cy="4148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8066" name="图片 1203206" descr="解析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90113" name="对象 1205253"/>
          <p:cNvGraphicFramePr>
            <a:graphicFrameLocks noChangeAspect="1"/>
          </p:cNvGraphicFramePr>
          <p:nvPr/>
        </p:nvGraphicFramePr>
        <p:xfrm>
          <a:off x="498475" y="2203450"/>
          <a:ext cx="10526713" cy="20748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5" r:id="rId3" imgW="10526713" imgH="2074863" progId="Word.Document.8">
                  <p:embed/>
                </p:oleObj>
              </mc:Choice>
              <mc:Fallback>
                <p:oleObj r:id="rId3" imgW="10526713" imgH="20748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2203450"/>
                        <a:ext cx="10526713" cy="2074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92161" name="对象 1207301"/>
          <p:cNvGraphicFramePr>
            <a:graphicFrameLocks noChangeAspect="1"/>
          </p:cNvGraphicFramePr>
          <p:nvPr/>
        </p:nvGraphicFramePr>
        <p:xfrm>
          <a:off x="498475" y="1608138"/>
          <a:ext cx="10526713" cy="32639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6" r:id="rId3" imgW="10526713" imgH="3263900" progId="Word.Document.8">
                  <p:embed/>
                </p:oleObj>
              </mc:Choice>
              <mc:Fallback>
                <p:oleObj r:id="rId3" imgW="10526713" imgH="32639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608138"/>
                        <a:ext cx="10526713" cy="3263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94209" name="对象 1209349"/>
          <p:cNvGraphicFramePr>
            <a:graphicFrameLocks noChangeAspect="1"/>
          </p:cNvGraphicFramePr>
          <p:nvPr/>
        </p:nvGraphicFramePr>
        <p:xfrm>
          <a:off x="498475" y="881063"/>
          <a:ext cx="10526713" cy="48402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7" r:id="rId3" imgW="10526713" imgH="4840287" progId="Word.Document.8">
                  <p:embed/>
                </p:oleObj>
              </mc:Choice>
              <mc:Fallback>
                <p:oleObj r:id="rId3" imgW="10526713" imgH="48402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881063"/>
                        <a:ext cx="10526713" cy="4840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96257" name="对象 1231877"/>
          <p:cNvGraphicFramePr>
            <a:graphicFrameLocks noChangeAspect="1"/>
          </p:cNvGraphicFramePr>
          <p:nvPr/>
        </p:nvGraphicFramePr>
        <p:xfrm>
          <a:off x="498475" y="900113"/>
          <a:ext cx="10526713" cy="2765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8" r:id="rId3" imgW="10526713" imgH="2765425" progId="Word.Document.8">
                  <p:embed/>
                </p:oleObj>
              </mc:Choice>
              <mc:Fallback>
                <p:oleObj r:id="rId3" imgW="10526713" imgH="2765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900113"/>
                        <a:ext cx="10526713" cy="2765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58" name="对象 1231878"/>
          <p:cNvGraphicFramePr>
            <a:graphicFrameLocks noChangeAspect="1"/>
          </p:cNvGraphicFramePr>
          <p:nvPr/>
        </p:nvGraphicFramePr>
        <p:xfrm>
          <a:off x="498475" y="3614738"/>
          <a:ext cx="10526713" cy="20748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9" r:id="rId5" imgW="10526713" imgH="2074862" progId="Word.Document.8">
                  <p:embed/>
                </p:oleObj>
              </mc:Choice>
              <mc:Fallback>
                <p:oleObj r:id="rId5" imgW="10526713" imgH="207486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3614738"/>
                        <a:ext cx="10526713" cy="20748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59" name="对象 1231879"/>
          <p:cNvGraphicFramePr>
            <a:graphicFrameLocks noChangeAspect="1"/>
          </p:cNvGraphicFramePr>
          <p:nvPr/>
        </p:nvGraphicFramePr>
        <p:xfrm>
          <a:off x="488950" y="2184400"/>
          <a:ext cx="10545763" cy="13827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0" r:id="rId7" imgW="10545763" imgH="1382713" progId="Word.Document.8">
                  <p:embed/>
                </p:oleObj>
              </mc:Choice>
              <mc:Fallback>
                <p:oleObj r:id="rId7" imgW="10545763" imgH="13827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8950" y="2184400"/>
                        <a:ext cx="10545763" cy="1382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0" name="对象 1231880"/>
          <p:cNvGraphicFramePr>
            <a:graphicFrameLocks noChangeAspect="1"/>
          </p:cNvGraphicFramePr>
          <p:nvPr/>
        </p:nvGraphicFramePr>
        <p:xfrm>
          <a:off x="488950" y="4316413"/>
          <a:ext cx="10545763" cy="13827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1" r:id="rId9" imgW="10545763" imgH="1382712" progId="Word.Document.8">
                  <p:embed/>
                </p:oleObj>
              </mc:Choice>
              <mc:Fallback>
                <p:oleObj r:id="rId9" imgW="10545763" imgH="138271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8950" y="4316413"/>
                        <a:ext cx="10545763" cy="13827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1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98305" name="对象 1233925"/>
          <p:cNvGraphicFramePr>
            <a:graphicFrameLocks noChangeAspect="1"/>
          </p:cNvGraphicFramePr>
          <p:nvPr/>
        </p:nvGraphicFramePr>
        <p:xfrm>
          <a:off x="498475" y="2549525"/>
          <a:ext cx="10526713" cy="13827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2" r:id="rId3" imgW="10526713" imgH="1382713" progId="Word.Document.8">
                  <p:embed/>
                </p:oleObj>
              </mc:Choice>
              <mc:Fallback>
                <p:oleObj r:id="rId3" imgW="10526713" imgH="13827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2549525"/>
                        <a:ext cx="10526713" cy="1382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0353" name="TextBox 6"/>
          <p:cNvSpPr/>
          <p:nvPr/>
        </p:nvSpPr>
        <p:spPr>
          <a:xfrm>
            <a:off x="3457575" y="3995738"/>
            <a:ext cx="2417763" cy="4508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862012"/>
            <a:r>
              <a:rPr lang="zh-CN" altLang="en-US" sz="24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点击右图进入</a:t>
            </a:r>
            <a:r>
              <a:rPr lang="en-US" altLang="zh-CN" sz="2400" b="0">
                <a:solidFill>
                  <a:schemeClr val="tx1"/>
                </a:solidFill>
                <a:latin typeface="宋体" pitchFamily="2" charset="-122"/>
              </a:rPr>
              <a:t>…</a:t>
            </a:r>
            <a:endParaRPr lang="en-US" altLang="zh-CN" sz="2400" b="0">
              <a:solidFill>
                <a:schemeClr val="tx1"/>
              </a:solidFill>
              <a:latin typeface="宋体" pitchFamily="2" charset="-122"/>
            </a:endParaRPr>
          </a:p>
        </p:txBody>
      </p:sp>
      <p:pic>
        <p:nvPicPr>
          <p:cNvPr id="100354" name="图片 222292" descr="未标题-1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763" y="1460500"/>
            <a:ext cx="1584325" cy="1592263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0355" name="图片 222293" descr="未标题-1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063" y="1458913"/>
            <a:ext cx="1584325" cy="15922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0356" name="图片 222294" descr="未标题-1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363" y="1458913"/>
            <a:ext cx="1584325" cy="15922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0357" name="图片 222295" descr="未标题-1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663" y="1458913"/>
            <a:ext cx="1584325" cy="15922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0358" name="图片 222296" descr="未标题-1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963" y="1458913"/>
            <a:ext cx="1584325" cy="15922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0359" name="图片 222286" descr="未标题-1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463" y="1460500"/>
            <a:ext cx="1584325" cy="159226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00360" name="TextBox 77"/>
          <p:cNvSpPr/>
          <p:nvPr/>
        </p:nvSpPr>
        <p:spPr>
          <a:xfrm>
            <a:off x="1333500" y="1647825"/>
            <a:ext cx="958850" cy="1030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431800"/>
            <a:r>
              <a:rPr lang="zh-CN" altLang="en-US" sz="6200" b="0">
                <a:latin typeface="楷体" pitchFamily="49" charset="-122"/>
                <a:ea typeface="楷体" pitchFamily="49" charset="-122"/>
              </a:rPr>
              <a:t>基</a:t>
            </a:r>
            <a:endParaRPr lang="zh-CN" altLang="en-US" sz="6200" b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0361" name="TextBox 77"/>
          <p:cNvSpPr/>
          <p:nvPr/>
        </p:nvSpPr>
        <p:spPr>
          <a:xfrm>
            <a:off x="3000375" y="1695450"/>
            <a:ext cx="958850" cy="1030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431800"/>
            <a:r>
              <a:rPr lang="zh-CN" altLang="en-US" sz="6200" b="0">
                <a:solidFill>
                  <a:srgbClr val="FF9900"/>
                </a:solidFill>
                <a:latin typeface="楷体" pitchFamily="49" charset="-122"/>
                <a:ea typeface="楷体" pitchFamily="49" charset="-122"/>
              </a:rPr>
              <a:t>础</a:t>
            </a:r>
            <a:endParaRPr lang="zh-CN" altLang="en-US" sz="6200" b="0">
              <a:solidFill>
                <a:srgbClr val="FF99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0362" name="TextBox 77"/>
          <p:cNvSpPr/>
          <p:nvPr/>
        </p:nvSpPr>
        <p:spPr>
          <a:xfrm>
            <a:off x="4637088" y="1649413"/>
            <a:ext cx="962025" cy="1030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431800"/>
            <a:r>
              <a:rPr lang="zh-CN" altLang="en-US" sz="6200" b="0">
                <a:solidFill>
                  <a:srgbClr val="30AF0D"/>
                </a:solidFill>
                <a:latin typeface="楷体" pitchFamily="49" charset="-122"/>
                <a:ea typeface="楷体" pitchFamily="49" charset="-122"/>
              </a:rPr>
              <a:t>课</a:t>
            </a:r>
            <a:endParaRPr lang="zh-CN" altLang="en-US" sz="6200" b="0">
              <a:solidFill>
                <a:srgbClr val="30AF0D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0363" name="TextBox 77"/>
          <p:cNvSpPr/>
          <p:nvPr/>
        </p:nvSpPr>
        <p:spPr>
          <a:xfrm>
            <a:off x="6229350" y="1649413"/>
            <a:ext cx="958850" cy="1030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431800"/>
            <a:r>
              <a:rPr lang="zh-CN" altLang="en-US" sz="6200" b="0">
                <a:solidFill>
                  <a:srgbClr val="02A1E8"/>
                </a:solidFill>
                <a:latin typeface="楷体" pitchFamily="49" charset="-122"/>
                <a:ea typeface="楷体" pitchFamily="49" charset="-122"/>
              </a:rPr>
              <a:t>时</a:t>
            </a:r>
            <a:endParaRPr lang="zh-CN" altLang="en-US" sz="6200" b="0">
              <a:solidFill>
                <a:srgbClr val="02A1E8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0364" name="TextBox 77"/>
          <p:cNvSpPr/>
          <p:nvPr/>
        </p:nvSpPr>
        <p:spPr>
          <a:xfrm>
            <a:off x="7886700" y="1693863"/>
            <a:ext cx="960438" cy="1030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431800"/>
            <a:r>
              <a:rPr lang="zh-CN" altLang="en-US" sz="6200" b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落</a:t>
            </a:r>
            <a:endParaRPr lang="zh-CN" altLang="en-US" sz="6200" b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0365" name="TextBox 77"/>
          <p:cNvSpPr/>
          <p:nvPr/>
        </p:nvSpPr>
        <p:spPr>
          <a:xfrm>
            <a:off x="9551988" y="1647825"/>
            <a:ext cx="958850" cy="1030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431800"/>
            <a:r>
              <a:rPr lang="zh-CN" altLang="en-US" sz="6200" b="0">
                <a:solidFill>
                  <a:srgbClr val="DF03C0"/>
                </a:solidFill>
                <a:latin typeface="楷体" pitchFamily="49" charset="-122"/>
                <a:ea typeface="楷体" pitchFamily="49" charset="-122"/>
              </a:rPr>
              <a:t>实</a:t>
            </a:r>
            <a:endParaRPr lang="zh-CN" altLang="en-US" sz="6200" b="0">
              <a:solidFill>
                <a:srgbClr val="DF03C0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100366" name="组合 222302"/>
          <p:cNvGrpSpPr/>
          <p:nvPr/>
        </p:nvGrpSpPr>
        <p:grpSpPr>
          <a:xfrm>
            <a:off x="566738" y="3194050"/>
            <a:ext cx="10434637" cy="46038"/>
            <a:chOff x="357" y="2012"/>
            <a:chExt cx="6573" cy="29"/>
          </a:xfrm>
        </p:grpSpPr>
        <p:sp>
          <p:nvSpPr>
            <p:cNvPr id="100367" name="矩形 222303"/>
            <p:cNvSpPr/>
            <p:nvPr/>
          </p:nvSpPr>
          <p:spPr>
            <a:xfrm>
              <a:off x="357" y="2012"/>
              <a:ext cx="1315" cy="29"/>
            </a:xfrm>
            <a:prstGeom prst="rect">
              <a:avLst/>
            </a:prstGeom>
            <a:solidFill>
              <a:schemeClr val="folHlink"/>
            </a:solidFill>
            <a:ln w="19050">
              <a:noFill/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4556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9128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3700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18272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0368" name="矩形 222304"/>
            <p:cNvSpPr/>
            <p:nvPr/>
          </p:nvSpPr>
          <p:spPr>
            <a:xfrm>
              <a:off x="1672" y="2012"/>
              <a:ext cx="1315" cy="29"/>
            </a:xfrm>
            <a:prstGeom prst="rect">
              <a:avLst/>
            </a:prstGeom>
            <a:solidFill>
              <a:srgbClr val="3399FF"/>
            </a:solidFill>
            <a:ln w="19050">
              <a:noFill/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4556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9128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3700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18272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0369" name="矩形 222305"/>
            <p:cNvSpPr/>
            <p:nvPr/>
          </p:nvSpPr>
          <p:spPr>
            <a:xfrm>
              <a:off x="2986" y="2012"/>
              <a:ext cx="1315" cy="29"/>
            </a:xfrm>
            <a:prstGeom prst="rect">
              <a:avLst/>
            </a:prstGeom>
            <a:solidFill>
              <a:srgbClr val="666699"/>
            </a:solidFill>
            <a:ln w="19050">
              <a:noFill/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4556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9128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3700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18272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0370" name="矩形 222306"/>
            <p:cNvSpPr/>
            <p:nvPr/>
          </p:nvSpPr>
          <p:spPr>
            <a:xfrm>
              <a:off x="4301" y="2012"/>
              <a:ext cx="1315" cy="29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4556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9128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3700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18272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0371" name="矩形 222307"/>
            <p:cNvSpPr/>
            <p:nvPr/>
          </p:nvSpPr>
          <p:spPr>
            <a:xfrm>
              <a:off x="5615" y="2012"/>
              <a:ext cx="1315" cy="29"/>
            </a:xfrm>
            <a:prstGeom prst="rect">
              <a:avLst/>
            </a:prstGeom>
            <a:solidFill>
              <a:srgbClr val="DF3F87"/>
            </a:solidFill>
            <a:ln w="19050">
              <a:noFill/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4556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9128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3700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18272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pic>
        <p:nvPicPr>
          <p:cNvPr id="100372" name="图片 222310" descr="u=3860332947,1422388539&amp;fm=26&amp;gp=0">
            <a:hlinkClick r:id="rId5" action="ppaction://hlinkfile"/>
          </p:cNvPr>
          <p:cNvPicPr>
            <a:picLocks noChangeAspect="1"/>
          </p:cNvPicPr>
          <p:nvPr/>
        </p:nvPicPr>
        <p:blipFill>
          <a:blip r:embed="rId4"/>
          <a:srcRect l="3816" t="3902" r="3816" b="3816"/>
          <a:stretch>
            <a:fillRect/>
          </a:stretch>
        </p:blipFill>
        <p:spPr>
          <a:xfrm>
            <a:off x="5797550" y="3311525"/>
            <a:ext cx="1728788" cy="1727200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0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0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3" grpId="0"/>
      <p:bldP spid="100360" grpId="0"/>
      <p:bldP spid="100361" grpId="0"/>
      <p:bldP spid="100362" grpId="0"/>
      <p:bldP spid="100363" grpId="0"/>
      <p:bldP spid="100364" grpId="0"/>
      <p:bldP spid="10036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01" name="TextBox 37"/>
          <p:cNvSpPr/>
          <p:nvPr/>
        </p:nvSpPr>
        <p:spPr>
          <a:xfrm>
            <a:off x="2109788" y="2817813"/>
            <a:ext cx="6507162" cy="749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4804" tIns="32403" rIns="64804" bIns="32403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646112"/>
            <a:r>
              <a:rPr lang="zh-CN" altLang="en-US" sz="4500" b="0">
                <a:solidFill>
                  <a:srgbClr val="3D959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rPr>
              <a:t>谢谢观看 </a:t>
            </a:r>
            <a:r>
              <a:rPr lang="en-US" altLang="zh-CN" sz="4500" b="0">
                <a:solidFill>
                  <a:srgbClr val="3D9593"/>
                </a:solidFill>
                <a:ea typeface="微软雅黑" panose="020b0503020204020204" pitchFamily="34" charset="-122"/>
                <a:sym typeface="Calibri" pitchFamily="34" charset="0"/>
              </a:rPr>
              <a:t>THANK YOU!</a:t>
            </a:r>
            <a:endParaRPr lang="en-US" altLang="zh-CN" sz="4500" b="0">
              <a:solidFill>
                <a:srgbClr val="3D9593"/>
              </a:solidFill>
              <a:ea typeface="微软雅黑" panose="020b0503020204020204" pitchFamily="34" charset="-122"/>
              <a:sym typeface="Calibri" pitchFamily="34" charset="0"/>
            </a:endParaRPr>
          </a:p>
        </p:txBody>
      </p:sp>
      <p:pic>
        <p:nvPicPr>
          <p:cNvPr id="10240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388600" y="12128500"/>
            <a:ext cx="355600" cy="254000"/>
          </a:xfrm>
          <a:prstGeom prst="cube">
            <a:avLst/>
          </a:prstGeom>
        </p:spPr>
      </p:pic>
    </p:spTree>
    <p:custDataLst>
      <p:tags r:id="rId4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2289" name="对象 1056770"/>
          <p:cNvGraphicFramePr>
            <a:graphicFrameLocks noChangeAspect="1"/>
          </p:cNvGraphicFramePr>
          <p:nvPr/>
        </p:nvGraphicFramePr>
        <p:xfrm>
          <a:off x="498475" y="1290638"/>
          <a:ext cx="10526713" cy="39004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r:id="rId3" imgW="10526713" imgH="3900487" progId="Word.Document.8">
                  <p:embed/>
                </p:oleObj>
              </mc:Choice>
              <mc:Fallback>
                <p:oleObj r:id="rId3" imgW="10526713" imgH="39004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290638"/>
                        <a:ext cx="10526713" cy="39004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4337" name="对象 1215490"/>
          <p:cNvGraphicFramePr>
            <a:graphicFrameLocks noChangeAspect="1"/>
          </p:cNvGraphicFramePr>
          <p:nvPr/>
        </p:nvGraphicFramePr>
        <p:xfrm>
          <a:off x="498475" y="1741488"/>
          <a:ext cx="10526713" cy="29987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r:id="rId3" imgW="10526713" imgH="2998787" progId="Word.Document.8">
                  <p:embed/>
                </p:oleObj>
              </mc:Choice>
              <mc:Fallback>
                <p:oleObj r:id="rId3" imgW="10526713" imgH="29987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741488"/>
                        <a:ext cx="10526713" cy="29987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38" name="图片 1215491" descr="解析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6385" name="对象 1217538"/>
          <p:cNvGraphicFramePr>
            <a:graphicFrameLocks noChangeAspect="1"/>
          </p:cNvGraphicFramePr>
          <p:nvPr/>
        </p:nvGraphicFramePr>
        <p:xfrm>
          <a:off x="498475" y="1511300"/>
          <a:ext cx="10526713" cy="3457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r:id="rId3" imgW="10526713" imgH="3457575" progId="Word.Document.8">
                  <p:embed/>
                </p:oleObj>
              </mc:Choice>
              <mc:Fallback>
                <p:oleObj r:id="rId3" imgW="10526713" imgH="3457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511300"/>
                        <a:ext cx="10526713" cy="3457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433" name="图片 1219585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18434" name="对象 1219586"/>
          <p:cNvGraphicFramePr>
            <a:graphicFrameLocks noChangeAspect="1"/>
          </p:cNvGraphicFramePr>
          <p:nvPr/>
        </p:nvGraphicFramePr>
        <p:xfrm>
          <a:off x="500063" y="904875"/>
          <a:ext cx="10520362" cy="46656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r:id="rId4" imgW="10520362" imgH="4665663" progId="Word.Document.8">
                  <p:embed/>
                </p:oleObj>
              </mc:Choice>
              <mc:Fallback>
                <p:oleObj r:id="rId4" imgW="10520362" imgH="46656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0063" y="904875"/>
                        <a:ext cx="10520362" cy="46656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矩形 1219587"/>
          <p:cNvSpPr/>
          <p:nvPr/>
        </p:nvSpPr>
        <p:spPr>
          <a:xfrm>
            <a:off x="752475" y="3473450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/>
              <a:t>红色</a:t>
            </a:r>
            <a:endParaRPr lang="zh-CN" altLang="en-US"/>
          </a:p>
        </p:txBody>
      </p:sp>
      <p:sp>
        <p:nvSpPr>
          <p:cNvPr id="18436" name="矩形 1219588"/>
          <p:cNvSpPr/>
          <p:nvPr/>
        </p:nvSpPr>
        <p:spPr>
          <a:xfrm>
            <a:off x="3186113" y="2159000"/>
            <a:ext cx="541337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无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 fill="hold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 fill="hold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3"/>
                  </p:tgtEl>
                </p:cond>
              </p:nextCondLst>
            </p:seq>
          </p:childTnLst>
        </p:cTn>
      </p:par>
    </p:tnLst>
    <p:bldLst>
      <p:bldP spid="18435" grpId="0"/>
      <p:bldP spid="18435" grpId="1"/>
      <p:bldP spid="18436" grpId="0"/>
      <p:bldP spid="1843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481" name="图片 1221633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20482" name="对象 1221635"/>
          <p:cNvGraphicFramePr>
            <a:graphicFrameLocks noChangeAspect="1"/>
          </p:cNvGraphicFramePr>
          <p:nvPr/>
        </p:nvGraphicFramePr>
        <p:xfrm>
          <a:off x="498475" y="2203450"/>
          <a:ext cx="10526713" cy="20748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4" r:id="rId4" imgW="10526713" imgH="2074863" progId="Word.Document.8">
                  <p:embed/>
                </p:oleObj>
              </mc:Choice>
              <mc:Fallback>
                <p:oleObj r:id="rId4" imgW="10526713" imgH="20748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8475" y="2203450"/>
                        <a:ext cx="10526713" cy="2074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矩形 1221637"/>
          <p:cNvSpPr/>
          <p:nvPr/>
        </p:nvSpPr>
        <p:spPr>
          <a:xfrm>
            <a:off x="6135688" y="2116138"/>
            <a:ext cx="8985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较小</a:t>
            </a:r>
            <a:endParaRPr lang="zh-CN" altLang="en-US"/>
          </a:p>
        </p:txBody>
      </p:sp>
      <p:sp>
        <p:nvSpPr>
          <p:cNvPr id="20484" name="矩形 1221638"/>
          <p:cNvSpPr/>
          <p:nvPr/>
        </p:nvSpPr>
        <p:spPr>
          <a:xfrm>
            <a:off x="2568575" y="2771775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互溶</a:t>
            </a:r>
            <a:endParaRPr lang="zh-CN" altLang="en-US"/>
          </a:p>
        </p:txBody>
      </p:sp>
      <p:sp>
        <p:nvSpPr>
          <p:cNvPr id="20485" name="矩形 1221639"/>
          <p:cNvSpPr/>
          <p:nvPr/>
        </p:nvSpPr>
        <p:spPr>
          <a:xfrm>
            <a:off x="2241550" y="3473450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有毒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 fill="hold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 fill="hold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 fill="hold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1"/>
                  </p:tgtEl>
                </p:cond>
              </p:nextCondLst>
            </p:seq>
          </p:childTnLst>
        </p:cTn>
      </p:par>
    </p:tnLst>
    <p:bldLst>
      <p:bldP spid="20483" grpId="0"/>
      <p:bldP spid="20483" grpId="1"/>
      <p:bldP spid="20484" grpId="0"/>
      <p:bldP spid="20484" grpId="1"/>
      <p:bldP spid="20485" grpId="0"/>
      <p:bldP spid="20485" grpId="1"/>
    </p:bldLst>
  </p:timing>
</p:sld>
</file>

<file path=ppt/tags/tag1.xml><?xml version="1.0" encoding="utf-8"?>
<p:tagLst xmlns:p="http://schemas.openxmlformats.org/presentationml/2006/main">
  <p:tag name="KSO_WM_TEMPLATE_CATEGORY" val="custom"/>
  <p:tag name="KSO_WM_TEMPLATE_INDEX" val="160609"/>
</p:tagLst>
</file>

<file path=ppt/tags/tag10.xml><?xml version="1.0" encoding="utf-8"?>
<p:tagLst xmlns:p="http://schemas.openxmlformats.org/presentationml/2006/main">
  <p:tag name="KSO_WM_TEMPLATE_CATEGORY" val="custom"/>
  <p:tag name="KSO_WM_TEMPLATE_INDEX" val="160609"/>
</p:tagLst>
</file>

<file path=ppt/tags/tag11.xml><?xml version="1.0" encoding="utf-8"?>
<p:tagLst xmlns:p="http://schemas.openxmlformats.org/presentationml/2006/main">
  <p:tag name="KSO_WM_TEMPLATE_CATEGORY" val="custom"/>
  <p:tag name="KSO_WM_TEMPLATE_INDEX" val="160609"/>
</p:tagLst>
</file>

<file path=ppt/tags/tag12.xml><?xml version="1.0" encoding="utf-8"?>
<p:tagLst xmlns:p="http://schemas.openxmlformats.org/presentationml/2006/main">
  <p:tag name="KSO_WM_TEMPLATE_CATEGORY" val="custom"/>
  <p:tag name="KSO_WM_TEMPLATE_INDEX" val="160609"/>
</p:tagLst>
</file>

<file path=ppt/tags/tag13.xml><?xml version="1.0" encoding="utf-8"?>
<p:tagLst xmlns:p="http://schemas.openxmlformats.org/presentationml/2006/main">
  <p:tag name="KSO_WM_TEMPLATE_CATEGORY" val="custom"/>
  <p:tag name="KSO_WM_TEMPLATE_INDEX" val="160609"/>
</p:tagLst>
</file>

<file path=ppt/tags/tag14.xml><?xml version="1.0" encoding="utf-8"?>
<p:tagLst xmlns:p="http://schemas.openxmlformats.org/presentationml/2006/main">
  <p:tag name="KSO_WM_TEMPLATE_CATEGORY" val="custom"/>
  <p:tag name="KSO_WM_TEMPLATE_INDEX" val="160609"/>
</p:tagLst>
</file>

<file path=ppt/tags/tag15.xml><?xml version="1.0" encoding="utf-8"?>
<p:tagLst xmlns:p="http://schemas.openxmlformats.org/presentationml/2006/main">
  <p:tag name="KSO_WM_TEMPLATE_CATEGORY" val="custom"/>
  <p:tag name="KSO_WM_TEMPLATE_INDEX" val="160609"/>
</p:tagLst>
</file>

<file path=ppt/tags/tag16.xml><?xml version="1.0" encoding="utf-8"?>
<p:tagLst xmlns:p="http://schemas.openxmlformats.org/presentationml/2006/main">
  <p:tag name="KSO_WM_TEMPLATE_CATEGORY" val="custom"/>
  <p:tag name="KSO_WM_TEMPLATE_INDEX" val="160609"/>
</p:tagLst>
</file>

<file path=ppt/tags/tag17.xml><?xml version="1.0" encoding="utf-8"?>
<p:tagLst xmlns:p="http://schemas.openxmlformats.org/presentationml/2006/main">
  <p:tag name="KSO_WM_TEMPLATE_CATEGORY" val="custom"/>
  <p:tag name="KSO_WM_TEMPLATE_INDEX" val="160609"/>
</p:tagLst>
</file>

<file path=ppt/tags/tag18.xml><?xml version="1.0" encoding="utf-8"?>
<p:tagLst xmlns:p="http://schemas.openxmlformats.org/presentationml/2006/main">
  <p:tag name="KSO_WM_TEMPLATE_CATEGORY" val="custom"/>
  <p:tag name="KSO_WM_TEMPLATE_INDEX" val="160609"/>
</p:tagLst>
</file>

<file path=ppt/tags/tag19.xml><?xml version="1.0" encoding="utf-8"?>
<p:tagLst xmlns:p="http://schemas.openxmlformats.org/presentationml/2006/main">
  <p:tag name="KSO_WM_TEMPLATE_CATEGORY" val="custom"/>
  <p:tag name="KSO_WM_TEMPLATE_INDEX" val="160609"/>
</p:tagLst>
</file>

<file path=ppt/tags/tag2.xml><?xml version="1.0" encoding="utf-8"?>
<p:tagLst xmlns:p="http://schemas.openxmlformats.org/presentationml/2006/main">
  <p:tag name="KSO_WM_TEMPLATE_CATEGORY" val="custom"/>
  <p:tag name="KSO_WM_TEMPLATE_INDEX" val="160609"/>
</p:tagLst>
</file>

<file path=ppt/tags/tag20.xml><?xml version="1.0" encoding="utf-8"?>
<p:tagLst xmlns:p="http://schemas.openxmlformats.org/presentationml/2006/main">
  <p:tag name="KSO_WM_TEMPLATE_CATEGORY" val="custom"/>
  <p:tag name="KSO_WM_TEMPLATE_INDEX" val="160609"/>
</p:tagLst>
</file>

<file path=ppt/tags/tag21.xml><?xml version="1.0" encoding="utf-8"?>
<p:tagLst xmlns:p="http://schemas.openxmlformats.org/presentationml/2006/main">
  <p:tag name="KSO_WM_TEMPLATE_CATEGORY" val="custom"/>
  <p:tag name="KSO_WM_TEMPLATE_INDEX" val="160609"/>
</p:tagLst>
</file>

<file path=ppt/tags/tag22.xml><?xml version="1.0" encoding="utf-8"?>
<p:tagLst xmlns:p="http://schemas.openxmlformats.org/presentationml/2006/main">
  <p:tag name="KSO_WM_TEMPLATE_CATEGORY" val="custom"/>
  <p:tag name="KSO_WM_TEMPLATE_INDEX" val="160609"/>
</p:tagLst>
</file>

<file path=ppt/tags/tag23.xml><?xml version="1.0" encoding="utf-8"?>
<p:tagLst xmlns:p="http://schemas.openxmlformats.org/presentationml/2006/main">
  <p:tag name="KSO_WM_TEMPLATE_CATEGORY" val="custom"/>
  <p:tag name="KSO_WM_TEMPLATE_INDEX" val="160609"/>
</p:tagLst>
</file>

<file path=ppt/tags/tag24.xml><?xml version="1.0" encoding="utf-8"?>
<p:tagLst xmlns:p="http://schemas.openxmlformats.org/presentationml/2006/main">
  <p:tag name="KSO_WM_TEMPLATE_CATEGORY" val="custom"/>
  <p:tag name="KSO_WM_TEMPLATE_INDEX" val="160609"/>
</p:tagLst>
</file>

<file path=ppt/tags/tag25.xml><?xml version="1.0" encoding="utf-8"?>
<p:tagLst xmlns:p="http://schemas.openxmlformats.org/presentationml/2006/main">
  <p:tag name="KSO_WM_TEMPLATE_CATEGORY" val="custom"/>
  <p:tag name="KSO_WM_TEMPLATE_INDEX" val="160609"/>
</p:tagLst>
</file>

<file path=ppt/tags/tag26.xml><?xml version="1.0" encoding="utf-8"?>
<p:tagLst xmlns:p="http://schemas.openxmlformats.org/presentationml/2006/main">
  <p:tag name="KSO_WM_TEMPLATE_CATEGORY" val="custom"/>
  <p:tag name="KSO_WM_TEMPLATE_INDEX" val="160609"/>
</p:tagLst>
</file>

<file path=ppt/tags/tag27.xml><?xml version="1.0" encoding="utf-8"?>
<p:tagLst xmlns:p="http://schemas.openxmlformats.org/presentationml/2006/main">
  <p:tag name="KSO_WM_TEMPLATE_CATEGORY" val="custom"/>
  <p:tag name="KSO_WM_TEMPLATE_INDEX" val="160609"/>
</p:tagLst>
</file>

<file path=ppt/tags/tag28.xml><?xml version="1.0" encoding="utf-8"?>
<p:tagLst xmlns:p="http://schemas.openxmlformats.org/presentationml/2006/main">
  <p:tag name="KSO_WM_TEMPLATE_CATEGORY" val="custom"/>
  <p:tag name="KSO_WM_TEMPLATE_INDEX" val="160609"/>
</p:tagLst>
</file>

<file path=ppt/tags/tag29.xml><?xml version="1.0" encoding="utf-8"?>
<p:tagLst xmlns:p="http://schemas.openxmlformats.org/presentationml/2006/main">
  <p:tag name="KSO_WM_TEMPLATE_CATEGORY" val="custom"/>
  <p:tag name="KSO_WM_TEMPLATE_INDEX" val="160609"/>
</p:tagLst>
</file>

<file path=ppt/tags/tag3.xml><?xml version="1.0" encoding="utf-8"?>
<p:tagLst xmlns:p="http://schemas.openxmlformats.org/presentationml/2006/main">
  <p:tag name="KSO_WM_TEMPLATE_CATEGORY" val="custom"/>
  <p:tag name="KSO_WM_TEMPLATE_INDEX" val="160609"/>
</p:tagLst>
</file>

<file path=ppt/tags/tag30.xml><?xml version="1.0" encoding="utf-8"?>
<p:tagLst xmlns:p="http://schemas.openxmlformats.org/presentationml/2006/main">
  <p:tag name="KSO_WM_TEMPLATE_CATEGORY" val="custom"/>
  <p:tag name="KSO_WM_TEMPLATE_INDEX" val="160609"/>
</p:tagLst>
</file>

<file path=ppt/tags/tag31.xml><?xml version="1.0" encoding="utf-8"?>
<p:tagLst xmlns:p="http://schemas.openxmlformats.org/presentationml/2006/main">
  <p:tag name="KSO_WM_TEMPLATE_CATEGORY" val="custom"/>
  <p:tag name="KSO_WM_TEMPLATE_INDEX" val="160609"/>
</p:tagLst>
</file>

<file path=ppt/tags/tag32.xml><?xml version="1.0" encoding="utf-8"?>
<p:tagLst xmlns:p="http://schemas.openxmlformats.org/presentationml/2006/main">
  <p:tag name="KSO_WM_TEMPLATE_CATEGORY" val="custom"/>
  <p:tag name="KSO_WM_TEMPLATE_INDEX" val="160609"/>
</p:tagLst>
</file>

<file path=ppt/tags/tag33.xml><?xml version="1.0" encoding="utf-8"?>
<p:tagLst xmlns:p="http://schemas.openxmlformats.org/presentationml/2006/main">
  <p:tag name="KSO_WM_TEMPLATE_CATEGORY" val="custom"/>
  <p:tag name="KSO_WM_TEMPLATE_INDEX" val="160609"/>
</p:tagLst>
</file>

<file path=ppt/tags/tag34.xml><?xml version="1.0" encoding="utf-8"?>
<p:tagLst xmlns:p="http://schemas.openxmlformats.org/presentationml/2006/main">
  <p:tag name="KSO_WM_TEMPLATE_CATEGORY" val="custom"/>
  <p:tag name="KSO_WM_TEMPLATE_INDEX" val="160609"/>
</p:tagLst>
</file>

<file path=ppt/tags/tag35.xml><?xml version="1.0" encoding="utf-8"?>
<p:tagLst xmlns:p="http://schemas.openxmlformats.org/presentationml/2006/main">
  <p:tag name="KSO_WM_TEMPLATE_CATEGORY" val="custom"/>
  <p:tag name="KSO_WM_TEMPLATE_INDEX" val="160609"/>
</p:tagLst>
</file>

<file path=ppt/tags/tag36.xml><?xml version="1.0" encoding="utf-8"?>
<p:tagLst xmlns:p="http://schemas.openxmlformats.org/presentationml/2006/main">
  <p:tag name="KSO_WM_TEMPLATE_CATEGORY" val="custom"/>
  <p:tag name="KSO_WM_TEMPLATE_INDEX" val="160609"/>
</p:tagLst>
</file>

<file path=ppt/tags/tag37.xml><?xml version="1.0" encoding="utf-8"?>
<p:tagLst xmlns:p="http://schemas.openxmlformats.org/presentationml/2006/main">
  <p:tag name="KSO_WM_TEMPLATE_CATEGORY" val="custom"/>
  <p:tag name="KSO_WM_TEMPLATE_INDEX" val="160609"/>
</p:tagLst>
</file>

<file path=ppt/tags/tag38.xml><?xml version="1.0" encoding="utf-8"?>
<p:tagLst xmlns:p="http://schemas.openxmlformats.org/presentationml/2006/main">
  <p:tag name="KSO_WM_TEMPLATE_CATEGORY" val="custom"/>
  <p:tag name="KSO_WM_TEMPLATE_INDEX" val="160609"/>
</p:tagLst>
</file>

<file path=ppt/tags/tag39.xml><?xml version="1.0" encoding="utf-8"?>
<p:tagLst xmlns:p="http://schemas.openxmlformats.org/presentationml/2006/main">
  <p:tag name="KSO_WM_TEMPLATE_CATEGORY" val="custom"/>
  <p:tag name="KSO_WM_TEMPLATE_INDEX" val="160609"/>
</p:tagLst>
</file>

<file path=ppt/tags/tag4.xml><?xml version="1.0" encoding="utf-8"?>
<p:tagLst xmlns:p="http://schemas.openxmlformats.org/presentationml/2006/main">
  <p:tag name="KSO_WM_TEMPLATE_CATEGORY" val="custom"/>
  <p:tag name="KSO_WM_TEMPLATE_INDEX" val="160609"/>
</p:tagLst>
</file>

<file path=ppt/tags/tag40.xml><?xml version="1.0" encoding="utf-8"?>
<p:tagLst xmlns:p="http://schemas.openxmlformats.org/presentationml/2006/main">
  <p:tag name="KSO_WM_TEMPLATE_CATEGORY" val="custom"/>
  <p:tag name="KSO_WM_TEMPLATE_INDEX" val="160609"/>
</p:tagLst>
</file>

<file path=ppt/tags/tag41.xml><?xml version="1.0" encoding="utf-8"?>
<p:tagLst xmlns:p="http://schemas.openxmlformats.org/presentationml/2006/main">
  <p:tag name="KSO_WM_TEMPLATE_CATEGORY" val="custom"/>
  <p:tag name="KSO_WM_TEMPLATE_INDEX" val="160609"/>
</p:tagLst>
</file>

<file path=ppt/tags/tag42.xml><?xml version="1.0" encoding="utf-8"?>
<p:tagLst xmlns:p="http://schemas.openxmlformats.org/presentationml/2006/main">
  <p:tag name="KSO_WM_TEMPLATE_CATEGORY" val="custom"/>
  <p:tag name="KSO_WM_TEMPLATE_INDEX" val="160609"/>
</p:tagLst>
</file>

<file path=ppt/tags/tag43.xml><?xml version="1.0" encoding="utf-8"?>
<p:tagLst xmlns:p="http://schemas.openxmlformats.org/presentationml/2006/main">
  <p:tag name="KSO_WM_TEMPLATE_CATEGORY" val="custom"/>
  <p:tag name="KSO_WM_TEMPLATE_INDEX" val="160609"/>
</p:tagLst>
</file>

<file path=ppt/tags/tag44.xml><?xml version="1.0" encoding="utf-8"?>
<p:tagLst xmlns:p="http://schemas.openxmlformats.org/presentationml/2006/main">
  <p:tag name="KSO_WM_TEMPLATE_CATEGORY" val="custom"/>
  <p:tag name="KSO_WM_TEMPLATE_INDEX" val="160609"/>
</p:tagLst>
</file>

<file path=ppt/tags/tag45.xml><?xml version="1.0" encoding="utf-8"?>
<p:tagLst xmlns:p="http://schemas.openxmlformats.org/presentationml/2006/main">
  <p:tag name="KSO_WM_TEMPLATE_CATEGORY" val="custom"/>
  <p:tag name="KSO_WM_TEMPLATE_INDEX" val="160609"/>
</p:tagLst>
</file>

<file path=ppt/tags/tag46.xml><?xml version="1.0" encoding="utf-8"?>
<p:tagLst xmlns:p="http://schemas.openxmlformats.org/presentationml/2006/main">
  <p:tag name="KSO_WM_TEMPLATE_CATEGORY" val="custom"/>
  <p:tag name="KSO_WM_TEMPLATE_INDEX" val="160609"/>
</p:tagLst>
</file>

<file path=ppt/tags/tag47.xml><?xml version="1.0" encoding="utf-8"?>
<p:tagLst xmlns:p="http://schemas.openxmlformats.org/presentationml/2006/main">
  <p:tag name="KSO_WM_TEMPLATE_CATEGORY" val="custom"/>
  <p:tag name="KSO_WM_TEMPLATE_INDEX" val="160609"/>
</p:tagLst>
</file>

<file path=ppt/tags/tag48.xml><?xml version="1.0" encoding="utf-8"?>
<p:tagLst xmlns:p="http://schemas.openxmlformats.org/presentationml/2006/main">
  <p:tag name="KSO_WM_TEMPLATE_CATEGORY" val="custom"/>
  <p:tag name="KSO_WM_TEMPLATE_INDEX" val="160609"/>
</p:tagLst>
</file>

<file path=ppt/tags/tag49.xml><?xml version="1.0" encoding="utf-8"?>
<p:tagLst xmlns:p="http://schemas.openxmlformats.org/presentationml/2006/main">
  <p:tag name="KSO_WM_TEMPLATE_CATEGORY" val="custom"/>
  <p:tag name="KSO_WM_TEMPLATE_INDEX" val="160609"/>
</p:tagLst>
</file>

<file path=ppt/tags/tag5.xml><?xml version="1.0" encoding="utf-8"?>
<p:tagLst xmlns:p="http://schemas.openxmlformats.org/presentationml/2006/main">
  <p:tag name="KSO_WM_TEMPLATE_CATEGORY" val="custom"/>
  <p:tag name="KSO_WM_TEMPLATE_INDEX" val="160609"/>
</p:tagLst>
</file>

<file path=ppt/tags/tag50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6.xml><?xml version="1.0" encoding="utf-8"?>
<p:tagLst xmlns:p="http://schemas.openxmlformats.org/presentationml/2006/main">
  <p:tag name="KSO_WM_TEMPLATE_CATEGORY" val="custom"/>
  <p:tag name="KSO_WM_TEMPLATE_INDEX" val="160609"/>
</p:tagLst>
</file>

<file path=ppt/tags/tag7.xml><?xml version="1.0" encoding="utf-8"?>
<p:tagLst xmlns:p="http://schemas.openxmlformats.org/presentationml/2006/main">
  <p:tag name="KSO_WM_TEMPLATE_CATEGORY" val="custom"/>
  <p:tag name="KSO_WM_TEMPLATE_INDEX" val="160609"/>
</p:tagLst>
</file>

<file path=ppt/tags/tag8.xml><?xml version="1.0" encoding="utf-8"?>
<p:tagLst xmlns:p="http://schemas.openxmlformats.org/presentationml/2006/main">
  <p:tag name="KSO_WM_TEMPLATE_CATEGORY" val="custom"/>
  <p:tag name="KSO_WM_TEMPLATE_INDEX" val="160609"/>
</p:tagLst>
</file>

<file path=ppt/tags/tag9.xml><?xml version="1.0" encoding="utf-8"?>
<p:tagLst xmlns:p="http://schemas.openxmlformats.org/presentationml/2006/main">
  <p:tag name="KSO_WM_TEMPLATE_CATEGORY" val="custom"/>
  <p:tag name="KSO_WM_TEMPLATE_INDEX" val="160609"/>
</p:tagLst>
</file>

<file path=ppt/theme/theme1.xml><?xml version="1.0" encoding="utf-8"?>
<a:theme xmlns:r="http://schemas.openxmlformats.org/officeDocument/2006/relationships"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EF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48</Paragraphs>
  <Slides>49</Slides>
  <Notes>49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baseType="lpstr" size="60">
      <vt:lpstr>Arial</vt:lpstr>
      <vt:lpstr>宋体</vt:lpstr>
      <vt:lpstr>Times New Roman</vt:lpstr>
      <vt:lpstr>Calibri</vt:lpstr>
      <vt:lpstr>Calibri Light</vt:lpstr>
      <vt:lpstr>Cambria</vt:lpstr>
      <vt:lpstr>微软雅黑</vt:lpstr>
      <vt:lpstr>隶书</vt:lpstr>
      <vt:lpstr>黑体</vt:lpstr>
      <vt:lpstr>楷体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2022-05-29T21:49:52.352</cp:lastPrinted>
  <dcterms:created xsi:type="dcterms:W3CDTF">2022-05-29T21:49:52Z</dcterms:created>
  <dcterms:modified xsi:type="dcterms:W3CDTF">2022-05-29T13:49:54Z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