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2"/>
  </p:sldMasterIdLst>
  <p:notesMasterIdLst>
    <p:notesMasterId r:id="rId3"/>
  </p:notesMasterIdLst>
  <p:handoutMasterIdLst>
    <p:handoutMasterId r:id="rId4"/>
  </p:handoutMasterIdLst>
  <p:sldIdLst>
    <p:sldId id="257" r:id="rId5"/>
    <p:sldId id="463" r:id="rId6"/>
    <p:sldId id="454" r:id="rId7"/>
    <p:sldId id="464" r:id="rId8"/>
    <p:sldId id="465" r:id="rId9"/>
    <p:sldId id="580" r:id="rId10"/>
    <p:sldId id="581" r:id="rId11"/>
    <p:sldId id="582" r:id="rId12"/>
    <p:sldId id="584" r:id="rId13"/>
    <p:sldId id="585" r:id="rId14"/>
    <p:sldId id="504" r:id="rId15"/>
    <p:sldId id="505" r:id="rId16"/>
    <p:sldId id="466" r:id="rId17"/>
    <p:sldId id="467" r:id="rId18"/>
    <p:sldId id="468" r:id="rId19"/>
    <p:sldId id="469" r:id="rId20"/>
    <p:sldId id="470" r:id="rId21"/>
    <p:sldId id="506" r:id="rId22"/>
    <p:sldId id="586" r:id="rId23"/>
    <p:sldId id="587" r:id="rId24"/>
    <p:sldId id="507" r:id="rId25"/>
    <p:sldId id="472" r:id="rId26"/>
    <p:sldId id="508" r:id="rId27"/>
    <p:sldId id="509" r:id="rId28"/>
    <p:sldId id="510" r:id="rId29"/>
    <p:sldId id="264" r:id="rId30"/>
    <p:sldId id="461" r:id="rId31"/>
    <p:sldId id="474" r:id="rId32"/>
    <p:sldId id="512" r:id="rId33"/>
    <p:sldId id="543" r:id="rId34"/>
    <p:sldId id="544" r:id="rId35"/>
    <p:sldId id="545" r:id="rId36"/>
    <p:sldId id="546" r:id="rId37"/>
    <p:sldId id="513" r:id="rId38"/>
    <p:sldId id="514" r:id="rId39"/>
    <p:sldId id="515" r:id="rId40"/>
    <p:sldId id="475" r:id="rId41"/>
    <p:sldId id="476" r:id="rId42"/>
    <p:sldId id="477" r:id="rId43"/>
    <p:sldId id="478" r:id="rId44"/>
    <p:sldId id="479" r:id="rId45"/>
    <p:sldId id="564" r:id="rId46"/>
    <p:sldId id="480" r:id="rId47"/>
    <p:sldId id="481" r:id="rId48"/>
    <p:sldId id="482" r:id="rId49"/>
    <p:sldId id="484" r:id="rId50"/>
    <p:sldId id="547" r:id="rId51"/>
    <p:sldId id="548" r:id="rId52"/>
    <p:sldId id="549" r:id="rId53"/>
    <p:sldId id="550" r:id="rId54"/>
    <p:sldId id="485" r:id="rId55"/>
    <p:sldId id="486" r:id="rId56"/>
    <p:sldId id="487" r:id="rId57"/>
    <p:sldId id="488" r:id="rId58"/>
    <p:sldId id="493" r:id="rId59"/>
    <p:sldId id="572" r:id="rId60"/>
    <p:sldId id="573" r:id="rId61"/>
    <p:sldId id="574" r:id="rId62"/>
    <p:sldId id="575" r:id="rId63"/>
    <p:sldId id="576" r:id="rId64"/>
    <p:sldId id="577" r:id="rId65"/>
    <p:sldId id="578" r:id="rId66"/>
    <p:sldId id="579" r:id="rId67"/>
    <p:sldId id="588" r:id="rId68"/>
    <p:sldId id="589" r:id="rId69"/>
    <p:sldId id="343" r:id="rId70"/>
    <p:sldId id="290" r:id="rId71"/>
  </p:sldIdLst>
  <p:sldSz cx="11522075" cy="6480175"/>
  <p:notesSz cx="6858000" cy="9144000"/>
  <p:custDataLst>
    <p:tags r:id="rId72"/>
  </p:custDataLst>
  <p:defaultTextStyle>
    <a:defPPr>
      <a:defRPr lang="zh-CN"/>
    </a:defPPr>
    <a:lvl1pPr marL="0" indent="0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commentAuthors.xml><?xml version="1.0" encoding="utf-8"?>
<p:cmAuthorLst xmlns:p="http://schemas.openxmlformats.org/presentationml/2006/main">
  <p:cmAuthor id="0" name="Author" initials="" lastIdx="0" clrIdx="2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 autoAdjust="0"/>
  </p:normalViewPr>
  <p:slideViewPr>
    <p:cSldViewPr>
      <p:cViewPr varScale="1">
        <p:scale>
          <a:sx n="89" d="100"/>
          <a:sy n="8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slide" Target="slides/slide28.xml" /><Relationship Id="rId33" Type="http://schemas.openxmlformats.org/officeDocument/2006/relationships/slide" Target="slides/slide29.xml" /><Relationship Id="rId34" Type="http://schemas.openxmlformats.org/officeDocument/2006/relationships/slide" Target="slides/slide30.xml" /><Relationship Id="rId35" Type="http://schemas.openxmlformats.org/officeDocument/2006/relationships/slide" Target="slides/slide31.xml" /><Relationship Id="rId36" Type="http://schemas.openxmlformats.org/officeDocument/2006/relationships/slide" Target="slides/slide32.xml" /><Relationship Id="rId37" Type="http://schemas.openxmlformats.org/officeDocument/2006/relationships/slide" Target="slides/slide33.xml" /><Relationship Id="rId38" Type="http://schemas.openxmlformats.org/officeDocument/2006/relationships/slide" Target="slides/slide34.xml" /><Relationship Id="rId39" Type="http://schemas.openxmlformats.org/officeDocument/2006/relationships/slide" Target="slides/slide35.xml" /><Relationship Id="rId4" Type="http://schemas.openxmlformats.org/officeDocument/2006/relationships/handoutMaster" Target="handoutMasters/handoutMaster1.xml" /><Relationship Id="rId40" Type="http://schemas.openxmlformats.org/officeDocument/2006/relationships/slide" Target="slides/slide36.xml" /><Relationship Id="rId41" Type="http://schemas.openxmlformats.org/officeDocument/2006/relationships/slide" Target="slides/slide37.xml" /><Relationship Id="rId42" Type="http://schemas.openxmlformats.org/officeDocument/2006/relationships/slide" Target="slides/slide38.xml" /><Relationship Id="rId43" Type="http://schemas.openxmlformats.org/officeDocument/2006/relationships/slide" Target="slides/slide39.xml" /><Relationship Id="rId44" Type="http://schemas.openxmlformats.org/officeDocument/2006/relationships/slide" Target="slides/slide40.xml" /><Relationship Id="rId45" Type="http://schemas.openxmlformats.org/officeDocument/2006/relationships/slide" Target="slides/slide41.xml" /><Relationship Id="rId46" Type="http://schemas.openxmlformats.org/officeDocument/2006/relationships/slide" Target="slides/slide42.xml" /><Relationship Id="rId47" Type="http://schemas.openxmlformats.org/officeDocument/2006/relationships/slide" Target="slides/slide43.xml" /><Relationship Id="rId48" Type="http://schemas.openxmlformats.org/officeDocument/2006/relationships/slide" Target="slides/slide44.xml" /><Relationship Id="rId49" Type="http://schemas.openxmlformats.org/officeDocument/2006/relationships/slide" Target="slides/slide45.xml" /><Relationship Id="rId5" Type="http://schemas.openxmlformats.org/officeDocument/2006/relationships/slide" Target="slides/slide1.xml" /><Relationship Id="rId50" Type="http://schemas.openxmlformats.org/officeDocument/2006/relationships/slide" Target="slides/slide46.xml" /><Relationship Id="rId51" Type="http://schemas.openxmlformats.org/officeDocument/2006/relationships/slide" Target="slides/slide47.xml" /><Relationship Id="rId52" Type="http://schemas.openxmlformats.org/officeDocument/2006/relationships/slide" Target="slides/slide48.xml" /><Relationship Id="rId53" Type="http://schemas.openxmlformats.org/officeDocument/2006/relationships/slide" Target="slides/slide49.xml" /><Relationship Id="rId54" Type="http://schemas.openxmlformats.org/officeDocument/2006/relationships/slide" Target="slides/slide50.xml" /><Relationship Id="rId55" Type="http://schemas.openxmlformats.org/officeDocument/2006/relationships/slide" Target="slides/slide51.xml" /><Relationship Id="rId56" Type="http://schemas.openxmlformats.org/officeDocument/2006/relationships/slide" Target="slides/slide52.xml" /><Relationship Id="rId57" Type="http://schemas.openxmlformats.org/officeDocument/2006/relationships/slide" Target="slides/slide53.xml" /><Relationship Id="rId58" Type="http://schemas.openxmlformats.org/officeDocument/2006/relationships/slide" Target="slides/slide54.xml" /><Relationship Id="rId59" Type="http://schemas.openxmlformats.org/officeDocument/2006/relationships/slide" Target="slides/slide55.xml" /><Relationship Id="rId6" Type="http://schemas.openxmlformats.org/officeDocument/2006/relationships/slide" Target="slides/slide2.xml" /><Relationship Id="rId60" Type="http://schemas.openxmlformats.org/officeDocument/2006/relationships/slide" Target="slides/slide56.xml" /><Relationship Id="rId61" Type="http://schemas.openxmlformats.org/officeDocument/2006/relationships/slide" Target="slides/slide57.xml" /><Relationship Id="rId62" Type="http://schemas.openxmlformats.org/officeDocument/2006/relationships/slide" Target="slides/slide58.xml" /><Relationship Id="rId63" Type="http://schemas.openxmlformats.org/officeDocument/2006/relationships/slide" Target="slides/slide59.xml" /><Relationship Id="rId64" Type="http://schemas.openxmlformats.org/officeDocument/2006/relationships/slide" Target="slides/slide60.xml" /><Relationship Id="rId65" Type="http://schemas.openxmlformats.org/officeDocument/2006/relationships/slide" Target="slides/slide61.xml" /><Relationship Id="rId66" Type="http://schemas.openxmlformats.org/officeDocument/2006/relationships/slide" Target="slides/slide62.xml" /><Relationship Id="rId67" Type="http://schemas.openxmlformats.org/officeDocument/2006/relationships/slide" Target="slides/slide63.xml" /><Relationship Id="rId68" Type="http://schemas.openxmlformats.org/officeDocument/2006/relationships/slide" Target="slides/slide64.xml" /><Relationship Id="rId69" Type="http://schemas.openxmlformats.org/officeDocument/2006/relationships/slide" Target="slides/slide65.xml" /><Relationship Id="rId7" Type="http://schemas.openxmlformats.org/officeDocument/2006/relationships/slide" Target="slides/slide3.xml" /><Relationship Id="rId70" Type="http://schemas.openxmlformats.org/officeDocument/2006/relationships/slide" Target="slides/slide66.xml" /><Relationship Id="rId71" Type="http://schemas.openxmlformats.org/officeDocument/2006/relationships/slide" Target="slides/slide67.xml" /><Relationship Id="rId72" Type="http://schemas.openxmlformats.org/officeDocument/2006/relationships/tags" Target="tags/tag68.xml" /><Relationship Id="rId73" Type="http://schemas.openxmlformats.org/officeDocument/2006/relationships/presProps" Target="presProps.xml" /><Relationship Id="rId74" Type="http://schemas.openxmlformats.org/officeDocument/2006/relationships/viewProps" Target="viewProps.xml" /><Relationship Id="rId75" Type="http://schemas.openxmlformats.org/officeDocument/2006/relationships/theme" Target="theme/theme1.xml" /><Relationship Id="rId76" Type="http://schemas.openxmlformats.org/officeDocument/2006/relationships/tableStyles" Target="tableStyles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Relationship Id="rId2" Type="http://schemas.openxmlformats.org/officeDocument/2006/relationships/image" Target="../media/image15.emf" /><Relationship Id="rId3" Type="http://schemas.openxmlformats.org/officeDocument/2006/relationships/image" Target="../media/image16.emf" /><Relationship Id="rId4" Type="http://schemas.openxmlformats.org/officeDocument/2006/relationships/image" Target="../media/image17.emf" /><Relationship Id="rId5" Type="http://schemas.openxmlformats.org/officeDocument/2006/relationships/image" Target="../media/image18.emf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9.emf" /><Relationship Id="rId2" Type="http://schemas.openxmlformats.org/officeDocument/2006/relationships/image" Target="../media/image20.emf" /><Relationship Id="rId3" Type="http://schemas.openxmlformats.org/officeDocument/2006/relationships/image" Target="../media/image21.emf" /><Relationship Id="rId4" Type="http://schemas.openxmlformats.org/officeDocument/2006/relationships/image" Target="../media/image22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Relationship Id="rId2" Type="http://schemas.openxmlformats.org/officeDocument/2006/relationships/image" Target="../media/image24.png" /><Relationship Id="rId3" Type="http://schemas.openxmlformats.org/officeDocument/2006/relationships/image" Target="../media/image25.png" /><Relationship Id="rId4" Type="http://schemas.openxmlformats.org/officeDocument/2006/relationships/image" Target="../media/image26.png" /><Relationship Id="rId5" Type="http://schemas.openxmlformats.org/officeDocument/2006/relationships/image" Target="../media/image27.emf" /><Relationship Id="rId6" Type="http://schemas.openxmlformats.org/officeDocument/2006/relationships/image" Target="../media/image28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Relationship Id="rId2" Type="http://schemas.openxmlformats.org/officeDocument/2006/relationships/image" Target="../media/image40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2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3.emf" /><Relationship Id="rId2" Type="http://schemas.openxmlformats.org/officeDocument/2006/relationships/image" Target="../media/image44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5.emf" /><Relationship Id="rId2" Type="http://schemas.openxmlformats.org/officeDocument/2006/relationships/image" Target="../media/image46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9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1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3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2.emf" /><Relationship Id="rId2" Type="http://schemas.openxmlformats.org/officeDocument/2006/relationships/image" Target="../media/image63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Relationship Id="rId2" Type="http://schemas.openxmlformats.org/officeDocument/2006/relationships/image" Target="../media/image65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7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8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/Relationships>
</file>

<file path=ppt/drawings/_rels/vmlDrawing4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0.emf" /></Relationships>
</file>

<file path=ppt/drawings/_rels/vmlDrawing4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1.emf" /></Relationships>
</file>

<file path=ppt/drawings/_rels/vmlDrawing4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2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5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3.emf" /></Relationships>
</file>

<file path=ppt/drawings/_rels/vmlDrawing5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4.emf" /></Relationships>
</file>

<file path=ppt/drawings/_rels/vmlDrawing5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5.emf" /></Relationships>
</file>

<file path=ppt/drawings/_rels/vmlDrawing5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6.emf" /></Relationships>
</file>

<file path=ppt/drawings/_rels/vmlDrawing5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5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emf" /></Relationships>
</file>

<file path=ppt/drawings/_rels/vmlDrawing5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9.emf" /><Relationship Id="rId2" Type="http://schemas.openxmlformats.org/officeDocument/2006/relationships/image" Target="../media/image80.emf" /></Relationships>
</file>

<file path=ppt/drawings/_rels/vmlDrawing5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1.emf" /></Relationships>
</file>

<file path=ppt/drawings/_rels/vmlDrawing5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/Relationships>
</file>

<file path=ppt/drawings/_rels/vmlDrawing5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3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emf" /></Relationships>
</file>

<file path=ppt/drawings/_rels/vmlDrawing6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4.emf" /></Relationships>
</file>

<file path=ppt/drawings/_rels/vmlDrawing6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5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B685B7-B04B-42C0-B40E-F398D72C801B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05E2D0A-231D-4340-8EA4-7D2BCA9E53B2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6F85F9F9-5AA8-455C-A512-A24D52CBA064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3CF5BFD-7472-4CB7-8029-0F4EC162E389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6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4.xml" /><Relationship Id="rId2" Type="http://schemas.openxmlformats.org/officeDocument/2006/relationships/notesMaster" Target="../notesMasters/notesMaster1.xml" /></Relationships>
</file>

<file path=ppt/notesSlides/_rels/notesSlide6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5.xml" /><Relationship Id="rId2" Type="http://schemas.openxmlformats.org/officeDocument/2006/relationships/notesMaster" Target="../notesMasters/notesMaster1.xml" /></Relationships>
</file>

<file path=ppt/notesSlides/_rels/notesSlide6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6.xml" /><Relationship Id="rId2" Type="http://schemas.openxmlformats.org/officeDocument/2006/relationships/notesMaster" Target="../notesMasters/notesMaster1.xml" /></Relationships>
</file>

<file path=ppt/notesSlides/_rels/notesSlide6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0F5AF2B-E0F1-4A77-9AC6-976A742AE980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18055D9-5A73-4F06-BF1D-69EAA2582996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C9E6ED8-1C24-454D-A271-44F312189ABE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F66FF98-6F52-42F8-B792-C23DDAC4D229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A18A1AD-58D3-4AF2-90B1-101C85D02970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5C45E36-B368-4A66-A0CF-C2AA22BE30BC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F5E496D-A56C-41F7-A092-6C7226317E37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6874F2C-9A97-4B84-B5C3-6A84DE4CFA38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86DBE68-FFEF-48D9-96C0-A626079ED268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BC923FC-5867-44BC-B36C-353D64CC8D19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9C3473E-C1A7-4D71-AE2B-218D19D1D828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B3B713F-6E1B-4768-9A77-ED5C5FAF06C1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0D345BD-34B7-45F4-ABBC-B0C3D755177C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6F34249-0E3F-4FA1-BD8A-D90BDBD7496C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F36ED42-5AEE-4A5B-AB2D-598E778B87D3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9A339A7-53D7-41CA-BB54-959E9ED9141D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2B0CAB5-E712-41A7-9ED4-EC7DB7FDCF90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8A5C998-1DFE-452D-9B8E-6535B3AEA3A8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50DB449-ECE2-4C1E-9F1B-1742E25181F3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A6973CF-9838-4894-8310-4335E1B1A80F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BCD7A82-5A03-4C7F-9A3F-D966C856E000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CD8716A-5F6D-4658-9383-79573F206C22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946E5E5-FBFE-4F04-B886-3EC75545C60C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90FCC01-117B-4A66-9315-7A5E19024C0A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89D73F4-6879-4577-92E8-736A62A999D4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103F4EE-CD95-4FCD-94A2-C19E6663C1A9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B388A48-4C3E-4553-AC2A-415E8E84803F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F1BA28B-8BE7-45CD-9AEA-CD1B7DAA38BA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0D239E7-26A4-45C4-BF7E-2477F35FA805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6EBB5FC-D924-4996-A627-8CABA51548DD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363C134-ABFD-44A4-8DD2-13CDD62F82B7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ED736E5-53F4-4606-B4E0-2D1A382F3FE6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4AA1258-A9BA-45DA-9A47-E91778CB59BF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6C3C6C5-B047-4C0A-B7B4-F0EAA83EAD22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5C277FF-2F61-4A59-B2B8-A54DB3785E67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D66DE15-4093-4724-8438-4E6D36DF2B0D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12DACB3-DD28-47B1-8845-00B500C67D58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D10B316-B4D6-4032-AB74-7B76C694006A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F6C696C-8E9C-4030-A9E8-DA40599C3F6D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A66087F-5D54-410A-BAE1-4677F907F67E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5B9ADB5-D6C9-45A5-8BED-3157F0028443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87DA266-0129-445B-984D-03D4E0880703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7366200-0312-4E86-B28C-0B9924D37DDE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D316AF7-144C-4156-AD17-7358170EE889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F72D4C2-D6D1-461E-819F-0374200C7786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2CE5D10-9D42-4BE5-AB22-3C391083CFCA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75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E97325B-97FD-47CD-B800-D53B323FC868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95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F890222-AAE3-4716-B26E-44D036E14E89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16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0AA8171-99C1-4364-8906-3623A0BD0FB8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36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36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624669A-AE1A-4537-AD0A-4C211AAC5B18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57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57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D299B5-D6EB-4610-886E-DD6C14ABF731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77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490717F-474A-4FEB-B7FA-CDFDB2787E2E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98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98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642201A-DC7E-44CE-A85F-7D9618E6AEC3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18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269BA21-49A8-41A6-B39A-65762B914545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39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2C45611-CB1B-47AC-A188-0E73554A3D75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AE67B1B-0CA5-4871-92B0-32CBC9E3485B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59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59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0B635D6-BB70-481F-A7A1-BD2C256002EE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80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80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A9A1AD-7B2E-4A9B-9CA2-08C69963AD5A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00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00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89F5643-804C-4D08-B900-8487CD99BE45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0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20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20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0973DD2-5213-4D30-9B20-C33DC0904191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41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41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41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39F1479-CBA2-4400-97FE-B3F5271214C8}" type="slidenum">
              <a:rPr lang="zh-CN" altLang="en-US" sz="1200" b="0"/>
              <a:t>64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61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61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61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5D4DD4F-1DDD-499C-9F99-6DF17E31025F}" type="slidenum">
              <a:rPr lang="zh-CN" altLang="en-US" sz="1200" b="0"/>
              <a:t>65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82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82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82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A944155-3A87-47F6-B9C9-4FC929F04FDF}" type="slidenum">
              <a:rPr lang="zh-CN" altLang="en-US" sz="1200" b="0"/>
              <a:t>66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0289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402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40291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EE22FA0-BCA9-4326-9B2F-30AB98438C08}" type="slidenum">
              <a:rPr lang="zh-CN" altLang="en-US" sz="1200" b="0"/>
              <a:t>67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2683525-3F56-44EE-A91B-F26BD657EBF0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39DC5FD-F1FA-4A9A-A4BE-41D9D8CE8E88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D854AE3-76B6-411B-AD5D-5F4F0EBF2E14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530C457-F0F8-4FE0-AEB6-D1D492F9B4DD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8EA015-FAB1-4EB6-8117-A8DC9910D8EA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8.doc" TargetMode="Internal" /><Relationship Id="rId4" Type="http://schemas.openxmlformats.org/officeDocument/2006/relationships/image" Target="../media/image12.emf" /><Relationship Id="rId5" Type="http://schemas.openxmlformats.org/officeDocument/2006/relationships/tags" Target="../tags/tag10.xml" /><Relationship Id="rId6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3.emf" /><Relationship Id="rId5" Type="http://schemas.openxmlformats.org/officeDocument/2006/relationships/tags" Target="../tags/tag11.xml" /><Relationship Id="rId6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3.doc" TargetMode="Internal" /><Relationship Id="rId11" Type="http://schemas.openxmlformats.org/officeDocument/2006/relationships/image" Target="../media/image17.emf" /><Relationship Id="rId12" Type="http://schemas.openxmlformats.org/officeDocument/2006/relationships/oleObject" Target="../embeddings/oleObject14.doc" TargetMode="Internal" /><Relationship Id="rId13" Type="http://schemas.openxmlformats.org/officeDocument/2006/relationships/image" Target="../media/image18.emf" /><Relationship Id="rId14" Type="http://schemas.openxmlformats.org/officeDocument/2006/relationships/tags" Target="../tags/tag12.xml" /><Relationship Id="rId15" Type="http://schemas.openxmlformats.org/officeDocument/2006/relationships/vmlDrawing" Target="../drawings/vmlDrawing10.v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0.doc" TargetMode="Internal" /><Relationship Id="rId4" Type="http://schemas.openxmlformats.org/officeDocument/2006/relationships/image" Target="../media/image14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11.doc" TargetMode="Internal" /><Relationship Id="rId7" Type="http://schemas.openxmlformats.org/officeDocument/2006/relationships/image" Target="../media/image15.emf" /><Relationship Id="rId8" Type="http://schemas.openxmlformats.org/officeDocument/2006/relationships/oleObject" Target="../embeddings/oleObject12.doc" TargetMode="Internal" /><Relationship Id="rId9" Type="http://schemas.openxmlformats.org/officeDocument/2006/relationships/image" Target="../media/image16.e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18.doc" TargetMode="Internal" /><Relationship Id="rId11" Type="http://schemas.openxmlformats.org/officeDocument/2006/relationships/image" Target="../media/image22.emf" /><Relationship Id="rId12" Type="http://schemas.openxmlformats.org/officeDocument/2006/relationships/tags" Target="../tags/tag13.xml" /><Relationship Id="rId13" Type="http://schemas.openxmlformats.org/officeDocument/2006/relationships/vmlDrawing" Target="../drawings/vmlDrawing11.v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5.doc" TargetMode="Internal" /><Relationship Id="rId4" Type="http://schemas.openxmlformats.org/officeDocument/2006/relationships/image" Target="../media/image19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16.doc" TargetMode="Internal" /><Relationship Id="rId7" Type="http://schemas.openxmlformats.org/officeDocument/2006/relationships/image" Target="../media/image20.emf" /><Relationship Id="rId8" Type="http://schemas.openxmlformats.org/officeDocument/2006/relationships/oleObject" Target="../embeddings/oleObject17.doc" TargetMode="Internal" /><Relationship Id="rId9" Type="http://schemas.openxmlformats.org/officeDocument/2006/relationships/image" Target="../media/image21.emf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oleObject" Target="../embeddings/oleObject22.bin" TargetMode="Internal" /><Relationship Id="rId11" Type="http://schemas.openxmlformats.org/officeDocument/2006/relationships/image" Target="../media/image26.png" /><Relationship Id="rId12" Type="http://schemas.openxmlformats.org/officeDocument/2006/relationships/oleObject" Target="../embeddings/oleObject23.doc" TargetMode="Internal" /><Relationship Id="rId13" Type="http://schemas.openxmlformats.org/officeDocument/2006/relationships/image" Target="../media/image27.emf" /><Relationship Id="rId14" Type="http://schemas.openxmlformats.org/officeDocument/2006/relationships/oleObject" Target="../embeddings/oleObject24.doc" TargetMode="Internal" /><Relationship Id="rId15" Type="http://schemas.openxmlformats.org/officeDocument/2006/relationships/image" Target="../media/image28.emf" /><Relationship Id="rId16" Type="http://schemas.openxmlformats.org/officeDocument/2006/relationships/tags" Target="../tags/tag14.xml" /><Relationship Id="rId17" Type="http://schemas.openxmlformats.org/officeDocument/2006/relationships/vmlDrawing" Target="../drawings/vmlDrawing12.v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9.doc" TargetMode="Internal" /><Relationship Id="rId4" Type="http://schemas.openxmlformats.org/officeDocument/2006/relationships/image" Target="../media/image23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20.bin" TargetMode="Internal" /><Relationship Id="rId7" Type="http://schemas.openxmlformats.org/officeDocument/2006/relationships/image" Target="../media/image24.png" /><Relationship Id="rId8" Type="http://schemas.openxmlformats.org/officeDocument/2006/relationships/oleObject" Target="../embeddings/oleObject21.bin" TargetMode="Internal" /><Relationship Id="rId9" Type="http://schemas.openxmlformats.org/officeDocument/2006/relationships/image" Target="../media/image2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29.emf" /><Relationship Id="rId5" Type="http://schemas.openxmlformats.org/officeDocument/2006/relationships/image" Target="../media/image5.jpeg" /><Relationship Id="rId6" Type="http://schemas.openxmlformats.org/officeDocument/2006/relationships/tags" Target="../tags/tag15.xml" /><Relationship Id="rId7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26.doc" TargetMode="Internal" /><Relationship Id="rId4" Type="http://schemas.openxmlformats.org/officeDocument/2006/relationships/image" Target="../media/image30.emf" /><Relationship Id="rId5" Type="http://schemas.openxmlformats.org/officeDocument/2006/relationships/tags" Target="../tags/tag16.xml" /><Relationship Id="rId6" Type="http://schemas.openxmlformats.org/officeDocument/2006/relationships/vmlDrawing" Target="../drawings/vmlDrawing14.v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7.doc" TargetMode="Internal" /><Relationship Id="rId4" Type="http://schemas.openxmlformats.org/officeDocument/2006/relationships/image" Target="../media/image31.emf" /><Relationship Id="rId5" Type="http://schemas.openxmlformats.org/officeDocument/2006/relationships/image" Target="../media/image10.jpeg" /><Relationship Id="rId6" Type="http://schemas.openxmlformats.org/officeDocument/2006/relationships/tags" Target="../tags/tag17.xml" /><Relationship Id="rId7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8.doc" TargetMode="Internal" /><Relationship Id="rId4" Type="http://schemas.openxmlformats.org/officeDocument/2006/relationships/image" Target="../media/image32.emf" /><Relationship Id="rId5" Type="http://schemas.openxmlformats.org/officeDocument/2006/relationships/tags" Target="../tags/tag18.xml" /><Relationship Id="rId6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3.emf" /><Relationship Id="rId5" Type="http://schemas.openxmlformats.org/officeDocument/2006/relationships/image" Target="../media/image5.jpeg" /><Relationship Id="rId6" Type="http://schemas.openxmlformats.org/officeDocument/2006/relationships/tags" Target="../tags/tag19.xml" /><Relationship Id="rId7" Type="http://schemas.openxmlformats.org/officeDocument/2006/relationships/vmlDrawing" Target="../drawings/vmlDrawing17.v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4.emf" /><Relationship Id="rId5" Type="http://schemas.openxmlformats.org/officeDocument/2006/relationships/tags" Target="../tags/tag20.xml" /><Relationship Id="rId6" Type="http://schemas.openxmlformats.org/officeDocument/2006/relationships/vmlDrawing" Target="../drawings/vmlDrawing18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5.jpeg" /><Relationship Id="rId4" Type="http://schemas.openxmlformats.org/officeDocument/2006/relationships/oleObject" Target="../embeddings/oleObject31.doc" TargetMode="Internal" /><Relationship Id="rId5" Type="http://schemas.openxmlformats.org/officeDocument/2006/relationships/image" Target="../media/image35.emf" /><Relationship Id="rId6" Type="http://schemas.openxmlformats.org/officeDocument/2006/relationships/tags" Target="../tags/tag21.xml" /><Relationship Id="rId7" Type="http://schemas.openxmlformats.org/officeDocument/2006/relationships/vmlDrawing" Target="../drawings/vmlDrawing19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6.emf" /><Relationship Id="rId5" Type="http://schemas.openxmlformats.org/officeDocument/2006/relationships/tags" Target="../tags/tag22.xml" /><Relationship Id="rId6" Type="http://schemas.openxmlformats.org/officeDocument/2006/relationships/vmlDrawing" Target="../drawings/vmlDrawing20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7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1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2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39.emf" /><Relationship Id="rId5" Type="http://schemas.openxmlformats.org/officeDocument/2006/relationships/oleObject" Target="../embeddings/oleObject36.doc" TargetMode="Internal" /><Relationship Id="rId6" Type="http://schemas.openxmlformats.org/officeDocument/2006/relationships/image" Target="../media/image40.emf" /><Relationship Id="rId7" Type="http://schemas.openxmlformats.org/officeDocument/2006/relationships/tags" Target="../tags/tag25.xml" /><Relationship Id="rId8" Type="http://schemas.openxmlformats.org/officeDocument/2006/relationships/vmlDrawing" Target="../drawings/vmlDrawing23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3.jpeg" /><Relationship Id="rId4" Type="http://schemas.openxmlformats.org/officeDocument/2006/relationships/slide" Target="slide27.xml" TargetMode="Internal" /><Relationship Id="rId5" Type="http://schemas.openxmlformats.org/officeDocument/2006/relationships/slide" Target="slide43.xml" TargetMode="Internal" /><Relationship Id="rId6" Type="http://schemas.openxmlformats.org/officeDocument/2006/relationships/tags" Target="../tags/tag2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41.png" /><Relationship Id="rId4" Type="http://schemas.openxmlformats.org/officeDocument/2006/relationships/oleObject" Target="../embeddings/oleObject37.doc" TargetMode="Internal" /><Relationship Id="rId5" Type="http://schemas.openxmlformats.org/officeDocument/2006/relationships/image" Target="../media/image42.emf" /><Relationship Id="rId6" Type="http://schemas.openxmlformats.org/officeDocument/2006/relationships/tags" Target="../tags/tag27.xml" /><Relationship Id="rId7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8.doc" TargetMode="Internal" /><Relationship Id="rId4" Type="http://schemas.openxmlformats.org/officeDocument/2006/relationships/image" Target="../media/image43.emf" /><Relationship Id="rId5" Type="http://schemas.openxmlformats.org/officeDocument/2006/relationships/oleObject" Target="../embeddings/oleObject39.doc" TargetMode="Internal" /><Relationship Id="rId6" Type="http://schemas.openxmlformats.org/officeDocument/2006/relationships/image" Target="../media/image44.emf" /><Relationship Id="rId7" Type="http://schemas.openxmlformats.org/officeDocument/2006/relationships/tags" Target="../tags/tag28.xml" /><Relationship Id="rId8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40.doc" TargetMode="Internal" /><Relationship Id="rId4" Type="http://schemas.openxmlformats.org/officeDocument/2006/relationships/image" Target="../media/image45.emf" /><Relationship Id="rId5" Type="http://schemas.openxmlformats.org/officeDocument/2006/relationships/oleObject" Target="../embeddings/oleObject41.doc" TargetMode="Internal" /><Relationship Id="rId6" Type="http://schemas.openxmlformats.org/officeDocument/2006/relationships/image" Target="../media/image46.emf" /><Relationship Id="rId7" Type="http://schemas.openxmlformats.org/officeDocument/2006/relationships/tags" Target="../tags/tag29.xml" /><Relationship Id="rId8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7.emf" /><Relationship Id="rId5" Type="http://schemas.openxmlformats.org/officeDocument/2006/relationships/tags" Target="../tags/tag30.xml" /><Relationship Id="rId6" Type="http://schemas.openxmlformats.org/officeDocument/2006/relationships/vmlDrawing" Target="../drawings/vmlDrawing27.v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oleObject" Target="../embeddings/oleObject43.doc" TargetMode="Internal" /><Relationship Id="rId4" Type="http://schemas.openxmlformats.org/officeDocument/2006/relationships/image" Target="../media/image48.emf" /><Relationship Id="rId5" Type="http://schemas.openxmlformats.org/officeDocument/2006/relationships/tags" Target="../tags/tag31.xml" /><Relationship Id="rId6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49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5.doc" TargetMode="Internal" /><Relationship Id="rId4" Type="http://schemas.openxmlformats.org/officeDocument/2006/relationships/image" Target="../media/image50.emf" /><Relationship Id="rId5" Type="http://schemas.openxmlformats.org/officeDocument/2006/relationships/tags" Target="../tags/tag33.xml" /><Relationship Id="rId6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46.doc" TargetMode="Internal" /><Relationship Id="rId4" Type="http://schemas.openxmlformats.org/officeDocument/2006/relationships/image" Target="../media/image51.emf" /><Relationship Id="rId5" Type="http://schemas.openxmlformats.org/officeDocument/2006/relationships/tags" Target="../tags/tag34.xml" /><Relationship Id="rId6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7.doc" TargetMode="Internal" /><Relationship Id="rId4" Type="http://schemas.openxmlformats.org/officeDocument/2006/relationships/image" Target="../media/image52.emf" /><Relationship Id="rId5" Type="http://schemas.openxmlformats.org/officeDocument/2006/relationships/tags" Target="../tags/tag35.xml" /><Relationship Id="rId6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48.doc" TargetMode="Internal" /><Relationship Id="rId4" Type="http://schemas.openxmlformats.org/officeDocument/2006/relationships/image" Target="../media/image53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9.doc" TargetMode="Internal" /><Relationship Id="rId4" Type="http://schemas.openxmlformats.org/officeDocument/2006/relationships/image" Target="../media/image54.emf" /><Relationship Id="rId5" Type="http://schemas.openxmlformats.org/officeDocument/2006/relationships/image" Target="../media/image10.jpeg" /><Relationship Id="rId6" Type="http://schemas.openxmlformats.org/officeDocument/2006/relationships/tags" Target="../tags/tag37.xml" /><Relationship Id="rId7" Type="http://schemas.openxmlformats.org/officeDocument/2006/relationships/vmlDrawing" Target="../drawings/vmlDrawing3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55.emf" /><Relationship Id="rId5" Type="http://schemas.openxmlformats.org/officeDocument/2006/relationships/tags" Target="../tags/tag38.xml" /><Relationship Id="rId6" Type="http://schemas.openxmlformats.org/officeDocument/2006/relationships/vmlDrawing" Target="../drawings/vmlDrawing35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oleObject" Target="../embeddings/oleObject51.doc" TargetMode="Internal" /><Relationship Id="rId4" Type="http://schemas.openxmlformats.org/officeDocument/2006/relationships/image" Target="../media/image56.emf" /><Relationship Id="rId5" Type="http://schemas.openxmlformats.org/officeDocument/2006/relationships/tags" Target="../tags/tag39.xml" /><Relationship Id="rId6" Type="http://schemas.openxmlformats.org/officeDocument/2006/relationships/vmlDrawing" Target="../drawings/vmlDrawing36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oleObject" Target="../embeddings/oleObject2.doc" TargetMode="Internal" /><Relationship Id="rId4" Type="http://schemas.openxmlformats.org/officeDocument/2006/relationships/image" Target="../media/image4.emf" /><Relationship Id="rId5" Type="http://schemas.openxmlformats.org/officeDocument/2006/relationships/image" Target="../media/image5.jpeg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oleObject" Target="../embeddings/oleObject52.doc" TargetMode="Internal" /><Relationship Id="rId4" Type="http://schemas.openxmlformats.org/officeDocument/2006/relationships/image" Target="../media/image57.emf" /><Relationship Id="rId5" Type="http://schemas.openxmlformats.org/officeDocument/2006/relationships/tags" Target="../tags/tag40.xml" /><Relationship Id="rId6" Type="http://schemas.openxmlformats.org/officeDocument/2006/relationships/vmlDrawing" Target="../drawings/vmlDrawing37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oleObject" Target="../embeddings/oleObject53.doc" TargetMode="Internal" /><Relationship Id="rId4" Type="http://schemas.openxmlformats.org/officeDocument/2006/relationships/image" Target="../media/image58.emf" /><Relationship Id="rId5" Type="http://schemas.openxmlformats.org/officeDocument/2006/relationships/tags" Target="../tags/tag41.xml" /><Relationship Id="rId6" Type="http://schemas.openxmlformats.org/officeDocument/2006/relationships/vmlDrawing" Target="../drawings/vmlDrawing38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oleObject" Target="../embeddings/oleObject54.doc" TargetMode="Internal" /><Relationship Id="rId4" Type="http://schemas.openxmlformats.org/officeDocument/2006/relationships/image" Target="../media/image59.emf" /><Relationship Id="rId5" Type="http://schemas.openxmlformats.org/officeDocument/2006/relationships/tags" Target="../tags/tag42.xml" /><Relationship Id="rId6" Type="http://schemas.openxmlformats.org/officeDocument/2006/relationships/vmlDrawing" Target="../drawings/vmlDrawing39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image" Target="../media/image60.png" /><Relationship Id="rId4" Type="http://schemas.openxmlformats.org/officeDocument/2006/relationships/oleObject" Target="../embeddings/oleObject55.doc" TargetMode="Internal" /><Relationship Id="rId5" Type="http://schemas.openxmlformats.org/officeDocument/2006/relationships/image" Target="../media/image61.emf" /><Relationship Id="rId6" Type="http://schemas.openxmlformats.org/officeDocument/2006/relationships/tags" Target="../tags/tag43.xml" /><Relationship Id="rId7" Type="http://schemas.openxmlformats.org/officeDocument/2006/relationships/vmlDrawing" Target="../drawings/vmlDrawing40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oleObject" Target="../embeddings/oleObject56.doc" TargetMode="Internal" /><Relationship Id="rId4" Type="http://schemas.openxmlformats.org/officeDocument/2006/relationships/image" Target="../media/image62.emf" /><Relationship Id="rId5" Type="http://schemas.openxmlformats.org/officeDocument/2006/relationships/oleObject" Target="../embeddings/oleObject57.doc" TargetMode="Internal" /><Relationship Id="rId6" Type="http://schemas.openxmlformats.org/officeDocument/2006/relationships/image" Target="../media/image63.emf" /><Relationship Id="rId7" Type="http://schemas.openxmlformats.org/officeDocument/2006/relationships/tags" Target="../tags/tag44.xml" /><Relationship Id="rId8" Type="http://schemas.openxmlformats.org/officeDocument/2006/relationships/vmlDrawing" Target="../drawings/vmlDrawing41.v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oleObject" Target="../embeddings/oleObject58.doc" TargetMode="Internal" /><Relationship Id="rId4" Type="http://schemas.openxmlformats.org/officeDocument/2006/relationships/image" Target="../media/image64.emf" /><Relationship Id="rId5" Type="http://schemas.openxmlformats.org/officeDocument/2006/relationships/oleObject" Target="../embeddings/oleObject59.doc" TargetMode="Internal" /><Relationship Id="rId6" Type="http://schemas.openxmlformats.org/officeDocument/2006/relationships/image" Target="../media/image65.emf" /><Relationship Id="rId7" Type="http://schemas.openxmlformats.org/officeDocument/2006/relationships/tags" Target="../tags/tag45.xml" /><Relationship Id="rId8" Type="http://schemas.openxmlformats.org/officeDocument/2006/relationships/vmlDrawing" Target="../drawings/vmlDrawing42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6.xml" /><Relationship Id="rId3" Type="http://schemas.openxmlformats.org/officeDocument/2006/relationships/oleObject" Target="../embeddings/oleObject60.doc" TargetMode="Internal" /><Relationship Id="rId4" Type="http://schemas.openxmlformats.org/officeDocument/2006/relationships/image" Target="../media/image66.emf" /><Relationship Id="rId5" Type="http://schemas.openxmlformats.org/officeDocument/2006/relationships/tags" Target="../tags/tag46.xml" /><Relationship Id="rId6" Type="http://schemas.openxmlformats.org/officeDocument/2006/relationships/vmlDrawing" Target="../drawings/vmlDrawing43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oleObject" Target="../embeddings/oleObject61.doc" TargetMode="Internal" /><Relationship Id="rId4" Type="http://schemas.openxmlformats.org/officeDocument/2006/relationships/image" Target="../media/image67.emf" /><Relationship Id="rId5" Type="http://schemas.openxmlformats.org/officeDocument/2006/relationships/tags" Target="../tags/tag47.xml" /><Relationship Id="rId6" Type="http://schemas.openxmlformats.org/officeDocument/2006/relationships/vmlDrawing" Target="../drawings/vmlDrawing44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oleObject" Target="../embeddings/oleObject62.doc" TargetMode="Internal" /><Relationship Id="rId4" Type="http://schemas.openxmlformats.org/officeDocument/2006/relationships/image" Target="../media/image68.emf" /><Relationship Id="rId5" Type="http://schemas.openxmlformats.org/officeDocument/2006/relationships/tags" Target="../tags/tag48.xml" /><Relationship Id="rId6" Type="http://schemas.openxmlformats.org/officeDocument/2006/relationships/vmlDrawing" Target="../drawings/vmlDrawing45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9.xml" /><Relationship Id="rId3" Type="http://schemas.openxmlformats.org/officeDocument/2006/relationships/oleObject" Target="../embeddings/oleObject63.doc" TargetMode="Internal" /><Relationship Id="rId4" Type="http://schemas.openxmlformats.org/officeDocument/2006/relationships/image" Target="../media/image69.emf" /><Relationship Id="rId5" Type="http://schemas.openxmlformats.org/officeDocument/2006/relationships/image" Target="../media/image10.jpeg" /><Relationship Id="rId6" Type="http://schemas.openxmlformats.org/officeDocument/2006/relationships/tags" Target="../tags/tag49.xml" /><Relationship Id="rId7" Type="http://schemas.openxmlformats.org/officeDocument/2006/relationships/vmlDrawing" Target="../drawings/vmlDrawing46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6.emf" /><Relationship Id="rId5" Type="http://schemas.openxmlformats.org/officeDocument/2006/relationships/image" Target="../media/image5.jpeg" /><Relationship Id="rId6" Type="http://schemas.openxmlformats.org/officeDocument/2006/relationships/tags" Target="../tags/tag5.xml" /><Relationship Id="rId7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0.xml" /><Relationship Id="rId3" Type="http://schemas.openxmlformats.org/officeDocument/2006/relationships/oleObject" Target="../embeddings/oleObject64.doc" TargetMode="Internal" /><Relationship Id="rId4" Type="http://schemas.openxmlformats.org/officeDocument/2006/relationships/image" Target="../media/image70.emf" /><Relationship Id="rId5" Type="http://schemas.openxmlformats.org/officeDocument/2006/relationships/tags" Target="../tags/tag50.xml" /><Relationship Id="rId6" Type="http://schemas.openxmlformats.org/officeDocument/2006/relationships/vmlDrawing" Target="../drawings/vmlDrawing47.v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1.xml" /><Relationship Id="rId3" Type="http://schemas.openxmlformats.org/officeDocument/2006/relationships/oleObject" Target="../embeddings/oleObject65.doc" TargetMode="Internal" /><Relationship Id="rId4" Type="http://schemas.openxmlformats.org/officeDocument/2006/relationships/image" Target="../media/image71.emf" /><Relationship Id="rId5" Type="http://schemas.openxmlformats.org/officeDocument/2006/relationships/tags" Target="../tags/tag51.xml" /><Relationship Id="rId6" Type="http://schemas.openxmlformats.org/officeDocument/2006/relationships/vmlDrawing" Target="../drawings/vmlDrawing48.vml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2.xml" /><Relationship Id="rId3" Type="http://schemas.openxmlformats.org/officeDocument/2006/relationships/oleObject" Target="../embeddings/oleObject66.doc" TargetMode="Internal" /><Relationship Id="rId4" Type="http://schemas.openxmlformats.org/officeDocument/2006/relationships/image" Target="../media/image72.emf" /><Relationship Id="rId5" Type="http://schemas.openxmlformats.org/officeDocument/2006/relationships/tags" Target="../tags/tag52.xml" /><Relationship Id="rId6" Type="http://schemas.openxmlformats.org/officeDocument/2006/relationships/vmlDrawing" Target="../drawings/vmlDrawing49.v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3.xml" /><Relationship Id="rId3" Type="http://schemas.openxmlformats.org/officeDocument/2006/relationships/oleObject" Target="../embeddings/oleObject67.doc" TargetMode="Internal" /><Relationship Id="rId4" Type="http://schemas.openxmlformats.org/officeDocument/2006/relationships/image" Target="../media/image73.emf" /><Relationship Id="rId5" Type="http://schemas.openxmlformats.org/officeDocument/2006/relationships/tags" Target="../tags/tag53.xml" /><Relationship Id="rId6" Type="http://schemas.openxmlformats.org/officeDocument/2006/relationships/vmlDrawing" Target="../drawings/vmlDrawing50.vm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4.xml" /><Relationship Id="rId3" Type="http://schemas.openxmlformats.org/officeDocument/2006/relationships/oleObject" Target="../embeddings/oleObject68.doc" TargetMode="Internal" /><Relationship Id="rId4" Type="http://schemas.openxmlformats.org/officeDocument/2006/relationships/image" Target="../media/image74.emf" /><Relationship Id="rId5" Type="http://schemas.openxmlformats.org/officeDocument/2006/relationships/tags" Target="../tags/tag54.xml" /><Relationship Id="rId6" Type="http://schemas.openxmlformats.org/officeDocument/2006/relationships/vmlDrawing" Target="../drawings/vmlDrawing51.vm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5.xml" /><Relationship Id="rId3" Type="http://schemas.openxmlformats.org/officeDocument/2006/relationships/image" Target="../media/image3.jpeg" /><Relationship Id="rId4" Type="http://schemas.openxmlformats.org/officeDocument/2006/relationships/tags" Target="../tags/tag55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6.xml" /><Relationship Id="rId11" Type="http://schemas.openxmlformats.org/officeDocument/2006/relationships/vmlDrawing" Target="../drawings/vmlDrawing52.vml" /><Relationship Id="rId2" Type="http://schemas.openxmlformats.org/officeDocument/2006/relationships/notesSlide" Target="../notesSlides/notesSlide56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69.doc" TargetMode="Internal" /><Relationship Id="rId8" Type="http://schemas.openxmlformats.org/officeDocument/2006/relationships/image" Target="../media/image75.emf" /><Relationship Id="rId9" Type="http://schemas.openxmlformats.org/officeDocument/2006/relationships/image" Target="../media/image10.jpeg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3.vml" /><Relationship Id="rId2" Type="http://schemas.openxmlformats.org/officeDocument/2006/relationships/notesSlide" Target="../notesSlides/notesSlide57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0.doc" TargetMode="Internal" /><Relationship Id="rId8" Type="http://schemas.openxmlformats.org/officeDocument/2006/relationships/image" Target="../media/image76.emf" /><Relationship Id="rId9" Type="http://schemas.openxmlformats.org/officeDocument/2006/relationships/tags" Target="../tags/tag57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8.xml" /><Relationship Id="rId11" Type="http://schemas.openxmlformats.org/officeDocument/2006/relationships/vmlDrawing" Target="../drawings/vmlDrawing54.vml" /><Relationship Id="rId2" Type="http://schemas.openxmlformats.org/officeDocument/2006/relationships/notesSlide" Target="../notesSlides/notesSlide58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1.doc" TargetMode="Internal" /><Relationship Id="rId8" Type="http://schemas.openxmlformats.org/officeDocument/2006/relationships/image" Target="../media/image77.emf" /><Relationship Id="rId9" Type="http://schemas.openxmlformats.org/officeDocument/2006/relationships/image" Target="../media/image10.jpeg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5.vml" /><Relationship Id="rId2" Type="http://schemas.openxmlformats.org/officeDocument/2006/relationships/notesSlide" Target="../notesSlides/notesSlide59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2.doc" TargetMode="Internal" /><Relationship Id="rId8" Type="http://schemas.openxmlformats.org/officeDocument/2006/relationships/image" Target="../media/image78.emf" /><Relationship Id="rId9" Type="http://schemas.openxmlformats.org/officeDocument/2006/relationships/tags" Target="../tags/tag5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7.emf" /><Relationship Id="rId5" Type="http://schemas.openxmlformats.org/officeDocument/2006/relationships/tags" Target="../tags/tag6.xml" /><Relationship Id="rId6" Type="http://schemas.openxmlformats.org/officeDocument/2006/relationships/vmlDrawing" Target="../drawings/vmlDrawing4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0.emf" /><Relationship Id="rId11" Type="http://schemas.openxmlformats.org/officeDocument/2006/relationships/image" Target="../media/image10.jpeg" /><Relationship Id="rId12" Type="http://schemas.openxmlformats.org/officeDocument/2006/relationships/tags" Target="../tags/tag60.xml" /><Relationship Id="rId13" Type="http://schemas.openxmlformats.org/officeDocument/2006/relationships/vmlDrawing" Target="../drawings/vmlDrawing56.vml" /><Relationship Id="rId2" Type="http://schemas.openxmlformats.org/officeDocument/2006/relationships/notesSlide" Target="../notesSlides/notesSlide60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3.doc" TargetMode="Internal" /><Relationship Id="rId8" Type="http://schemas.openxmlformats.org/officeDocument/2006/relationships/image" Target="../media/image79.emf" /><Relationship Id="rId9" Type="http://schemas.openxmlformats.org/officeDocument/2006/relationships/oleObject" Target="../embeddings/oleObject74.doc" TargetMode="Interna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7.vml" /><Relationship Id="rId2" Type="http://schemas.openxmlformats.org/officeDocument/2006/relationships/notesSlide" Target="../notesSlides/notesSlide61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5.doc" TargetMode="Internal" /><Relationship Id="rId8" Type="http://schemas.openxmlformats.org/officeDocument/2006/relationships/image" Target="../media/image81.emf" /><Relationship Id="rId9" Type="http://schemas.openxmlformats.org/officeDocument/2006/relationships/tags" Target="../tags/tag61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8.vml" /><Relationship Id="rId2" Type="http://schemas.openxmlformats.org/officeDocument/2006/relationships/notesSlide" Target="../notesSlides/notesSlide62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6.doc" TargetMode="Internal" /><Relationship Id="rId8" Type="http://schemas.openxmlformats.org/officeDocument/2006/relationships/image" Target="../media/image82.emf" /><Relationship Id="rId9" Type="http://schemas.openxmlformats.org/officeDocument/2006/relationships/tags" Target="../tags/tag6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9.vml" /><Relationship Id="rId2" Type="http://schemas.openxmlformats.org/officeDocument/2006/relationships/notesSlide" Target="../notesSlides/notesSlide63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7.doc" TargetMode="Internal" /><Relationship Id="rId8" Type="http://schemas.openxmlformats.org/officeDocument/2006/relationships/image" Target="../media/image83.emf" /><Relationship Id="rId9" Type="http://schemas.openxmlformats.org/officeDocument/2006/relationships/tags" Target="../tags/tag63.xml" /></Relationships>
</file>

<file path=ppt/slides/_rels/slide6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0.vml" /><Relationship Id="rId2" Type="http://schemas.openxmlformats.org/officeDocument/2006/relationships/notesSlide" Target="../notesSlides/notesSlide64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8.doc" TargetMode="Internal" /><Relationship Id="rId8" Type="http://schemas.openxmlformats.org/officeDocument/2006/relationships/image" Target="../media/image84.emf" /><Relationship Id="rId9" Type="http://schemas.openxmlformats.org/officeDocument/2006/relationships/tags" Target="../tags/tag64.xml" /></Relationships>
</file>

<file path=ppt/slides/_rels/slide6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61.vml" /><Relationship Id="rId2" Type="http://schemas.openxmlformats.org/officeDocument/2006/relationships/notesSlide" Target="../notesSlides/notesSlide65.xml" /><Relationship Id="rId3" Type="http://schemas.openxmlformats.org/officeDocument/2006/relationships/slide" Target="slide56.xml" TargetMode="Internal" /><Relationship Id="rId4" Type="http://schemas.openxmlformats.org/officeDocument/2006/relationships/slide" Target="slide58.xml" TargetMode="Internal" /><Relationship Id="rId5" Type="http://schemas.openxmlformats.org/officeDocument/2006/relationships/slide" Target="slide60.xml" TargetMode="Internal" /><Relationship Id="rId6" Type="http://schemas.openxmlformats.org/officeDocument/2006/relationships/slide" Target="slide62.xml" TargetMode="Internal" /><Relationship Id="rId7" Type="http://schemas.openxmlformats.org/officeDocument/2006/relationships/oleObject" Target="../embeddings/oleObject79.doc" TargetMode="Internal" /><Relationship Id="rId8" Type="http://schemas.openxmlformats.org/officeDocument/2006/relationships/image" Target="../media/image85.emf" /><Relationship Id="rId9" Type="http://schemas.openxmlformats.org/officeDocument/2006/relationships/tags" Target="../tags/tag65.xml" /></Relationships>
</file>

<file path=ppt/slides/_rels/slide6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6.xml" /><Relationship Id="rId3" Type="http://schemas.openxmlformats.org/officeDocument/2006/relationships/image" Target="../media/image86.png" /><Relationship Id="rId4" Type="http://schemas.openxmlformats.org/officeDocument/2006/relationships/image" Target="../media/image87.png" /><Relationship Id="rId5" Type="http://schemas.openxmlformats.org/officeDocument/2006/relationships/hyperlink" Target="../&#37197;&#22871;&#32451;&#20064;&#39064;/&#22522;&#30784;&#35838;&#26102;&#33853;&#23454;/&#22522;&#30784;&#35838;&#26102;&#33853;&#23454;16 &#26377;&#26426;&#21512;&#25104;&#35774;&#35745;.doc" TargetMode="External" /><Relationship Id="rId6" Type="http://schemas.openxmlformats.org/officeDocument/2006/relationships/tags" Target="../tags/tag66.xml" /></Relationships>
</file>

<file path=ppt/slides/_rels/slide6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7.xml" /><Relationship Id="rId3" Type="http://schemas.openxmlformats.org/officeDocument/2006/relationships/image" Target="../media/image88.png" /><Relationship Id="rId4" Type="http://schemas.openxmlformats.org/officeDocument/2006/relationships/tags" Target="../tags/tag6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8.emf" /><Relationship Id="rId5" Type="http://schemas.openxmlformats.org/officeDocument/2006/relationships/image" Target="../media/image5.jpeg" /><Relationship Id="rId6" Type="http://schemas.openxmlformats.org/officeDocument/2006/relationships/tags" Target="../tags/tag7.xml" /><Relationship Id="rId7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6.doc" TargetMode="Internal" /><Relationship Id="rId4" Type="http://schemas.openxmlformats.org/officeDocument/2006/relationships/image" Target="../media/image9.emf" /><Relationship Id="rId5" Type="http://schemas.openxmlformats.org/officeDocument/2006/relationships/image" Target="../media/image5.jpeg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jpeg" /><Relationship Id="rId4" Type="http://schemas.openxmlformats.org/officeDocument/2006/relationships/oleObject" Target="../embeddings/oleObject7.doc" TargetMode="Internal" /><Relationship Id="rId5" Type="http://schemas.openxmlformats.org/officeDocument/2006/relationships/image" Target="../media/image11.emf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3127375"/>
            <a:ext cx="9271000" cy="174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第三单元　有机合成设计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itchFamily="2" charset="-122"/>
              </a:rPr>
              <a:t>基础课时16　有机合成设计</a:t>
            </a:r>
            <a:endParaRPr lang="zh-CN" altLang="zh-CN" sz="4200">
              <a:solidFill>
                <a:srgbClr val="808080"/>
              </a:solidFill>
              <a:latin typeface="宋体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322388"/>
            <a:ext cx="8662988" cy="184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药物合成的重要原料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卤代烃、胺、酰胺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0"/>
          <p:cNvCxnSpPr/>
          <p:nvPr/>
        </p:nvCxnSpPr>
        <p:spPr>
          <a:xfrm>
            <a:off x="50800" y="3221038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1"/>
          <p:cNvCxnSpPr/>
          <p:nvPr/>
        </p:nvCxnSpPr>
        <p:spPr>
          <a:xfrm>
            <a:off x="50800" y="5159375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225730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091586"/>
          <p:cNvGraphicFramePr>
            <a:graphicFrameLocks noChangeAspect="1"/>
          </p:cNvGraphicFramePr>
          <p:nvPr/>
        </p:nvGraphicFramePr>
        <p:xfrm>
          <a:off x="498475" y="1108075"/>
          <a:ext cx="10526713" cy="4264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526713" imgH="4264025" progId="Word.Document.8">
                  <p:embed/>
                </p:oleObj>
              </mc:Choice>
              <mc:Fallback>
                <p:oleObj r:id="rId3" imgW="10526713" imgH="42640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08075"/>
                        <a:ext cx="10526713" cy="426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090562"/>
          <p:cNvGraphicFramePr>
            <a:graphicFrameLocks noChangeAspect="1"/>
          </p:cNvGraphicFramePr>
          <p:nvPr/>
        </p:nvGraphicFramePr>
        <p:xfrm>
          <a:off x="498475" y="1106488"/>
          <a:ext cx="10526713" cy="42687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0526713" imgH="4268787" progId="Word.Document.8">
                  <p:embed/>
                </p:oleObj>
              </mc:Choice>
              <mc:Fallback>
                <p:oleObj r:id="rId3" imgW="10526713" imgH="42687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06488"/>
                        <a:ext cx="10526713" cy="426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图片 1090563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矩形 1090568"/>
          <p:cNvSpPr/>
          <p:nvPr/>
        </p:nvSpPr>
        <p:spPr>
          <a:xfrm>
            <a:off x="1547813" y="1835150"/>
            <a:ext cx="7069137" cy="7969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8" name="矩形 1090569"/>
          <p:cNvSpPr/>
          <p:nvPr/>
        </p:nvSpPr>
        <p:spPr>
          <a:xfrm>
            <a:off x="1547813" y="2959100"/>
            <a:ext cx="8426450" cy="7969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29" name="矩形 1090570"/>
          <p:cNvSpPr/>
          <p:nvPr/>
        </p:nvSpPr>
        <p:spPr>
          <a:xfrm>
            <a:off x="1547813" y="3802063"/>
            <a:ext cx="5618162" cy="7969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6630" name="矩形 1090571"/>
          <p:cNvSpPr/>
          <p:nvPr/>
        </p:nvSpPr>
        <p:spPr>
          <a:xfrm>
            <a:off x="1547813" y="4597400"/>
            <a:ext cx="5803900" cy="79692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26631" name="对象 1090572"/>
          <p:cNvGraphicFramePr>
            <a:graphicFrameLocks noChangeAspect="1"/>
          </p:cNvGraphicFramePr>
          <p:nvPr/>
        </p:nvGraphicFramePr>
        <p:xfrm>
          <a:off x="1547813" y="1735138"/>
          <a:ext cx="7277100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6" imgW="7277100" imgH="990600" progId="Word.Document.8">
                  <p:embed/>
                </p:oleObj>
              </mc:Choice>
              <mc:Fallback>
                <p:oleObj r:id="rId6" imgW="7277100" imgH="990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47813" y="1735138"/>
                        <a:ext cx="7277100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对象 1090573"/>
          <p:cNvGraphicFramePr>
            <a:graphicFrameLocks noChangeAspect="1"/>
          </p:cNvGraphicFramePr>
          <p:nvPr/>
        </p:nvGraphicFramePr>
        <p:xfrm>
          <a:off x="1547813" y="2857500"/>
          <a:ext cx="8710612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8" imgW="8710612" imgH="990600" progId="Word.Document.8">
                  <p:embed/>
                </p:oleObj>
              </mc:Choice>
              <mc:Fallback>
                <p:oleObj r:id="rId8" imgW="8710612" imgH="990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47813" y="2857500"/>
                        <a:ext cx="8710612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对象 1090574"/>
          <p:cNvGraphicFramePr>
            <a:graphicFrameLocks noChangeAspect="1"/>
          </p:cNvGraphicFramePr>
          <p:nvPr/>
        </p:nvGraphicFramePr>
        <p:xfrm>
          <a:off x="1547813" y="3957638"/>
          <a:ext cx="5826125" cy="59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10" imgW="5826125" imgH="593725" progId="Word.Document.8">
                  <p:embed/>
                </p:oleObj>
              </mc:Choice>
              <mc:Fallback>
                <p:oleObj r:id="rId10" imgW="5826125" imgH="593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7813" y="3957638"/>
                        <a:ext cx="58261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对象 1090575"/>
          <p:cNvGraphicFramePr>
            <a:graphicFrameLocks noChangeAspect="1"/>
          </p:cNvGraphicFramePr>
          <p:nvPr/>
        </p:nvGraphicFramePr>
        <p:xfrm>
          <a:off x="1547813" y="4645025"/>
          <a:ext cx="6099175" cy="593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12" imgW="6099175" imgH="593725" progId="Word.Document.8">
                  <p:embed/>
                </p:oleObj>
              </mc:Choice>
              <mc:Fallback>
                <p:oleObj r:id="rId12" imgW="6099175" imgH="593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47813" y="4645025"/>
                        <a:ext cx="609917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35" name="直接连接符 1090576"/>
          <p:cNvCxnSpPr/>
          <p:nvPr/>
        </p:nvCxnSpPr>
        <p:spPr>
          <a:xfrm>
            <a:off x="1501775" y="2632075"/>
            <a:ext cx="71151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  <p:cxnSp>
        <p:nvCxnSpPr>
          <p:cNvPr id="26636" name="直接连接符 1090577"/>
          <p:cNvCxnSpPr/>
          <p:nvPr/>
        </p:nvCxnSpPr>
        <p:spPr>
          <a:xfrm>
            <a:off x="1501775" y="3754438"/>
            <a:ext cx="856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  <p:cxnSp>
        <p:nvCxnSpPr>
          <p:cNvPr id="26637" name="直接连接符 1090578"/>
          <p:cNvCxnSpPr/>
          <p:nvPr/>
        </p:nvCxnSpPr>
        <p:spPr>
          <a:xfrm>
            <a:off x="1501775" y="4503738"/>
            <a:ext cx="5710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  <p:cxnSp>
        <p:nvCxnSpPr>
          <p:cNvPr id="26638" name="直接连接符 1090579"/>
          <p:cNvCxnSpPr/>
          <p:nvPr/>
        </p:nvCxnSpPr>
        <p:spPr>
          <a:xfrm>
            <a:off x="1501775" y="5205413"/>
            <a:ext cx="5991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</p:spTree>
    <p:custDataLst>
      <p:tags r:id="rId1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055746"/>
          <p:cNvGraphicFramePr>
            <a:graphicFrameLocks noChangeAspect="1"/>
          </p:cNvGraphicFramePr>
          <p:nvPr/>
        </p:nvGraphicFramePr>
        <p:xfrm>
          <a:off x="498475" y="1689100"/>
          <a:ext cx="10526713" cy="31019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10526713" imgH="3101975" progId="Word.Document.8">
                  <p:embed/>
                </p:oleObj>
              </mc:Choice>
              <mc:Fallback>
                <p:oleObj r:id="rId3" imgW="10526713" imgH="31019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89100"/>
                        <a:ext cx="10526713" cy="3101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4" name="图片 1055747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5" name="矩形 1055755"/>
          <p:cNvSpPr/>
          <p:nvPr/>
        </p:nvSpPr>
        <p:spPr>
          <a:xfrm>
            <a:off x="1562100" y="1601788"/>
            <a:ext cx="7288213" cy="795337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6" name="矩形 1055756"/>
          <p:cNvSpPr/>
          <p:nvPr/>
        </p:nvSpPr>
        <p:spPr>
          <a:xfrm>
            <a:off x="1563688" y="2632075"/>
            <a:ext cx="6162675" cy="795338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28677" name="矩形 1055757"/>
          <p:cNvSpPr/>
          <p:nvPr/>
        </p:nvSpPr>
        <p:spPr>
          <a:xfrm>
            <a:off x="1577975" y="3614738"/>
            <a:ext cx="6664325" cy="935037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28678" name="对象 1055758"/>
          <p:cNvGraphicFramePr>
            <a:graphicFrameLocks noChangeAspect="1"/>
          </p:cNvGraphicFramePr>
          <p:nvPr/>
        </p:nvGraphicFramePr>
        <p:xfrm>
          <a:off x="1589088" y="1555750"/>
          <a:ext cx="7588250" cy="790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6" imgW="7588250" imgH="790575" progId="Word.Document.8">
                  <p:embed/>
                </p:oleObj>
              </mc:Choice>
              <mc:Fallback>
                <p:oleObj r:id="rId6" imgW="7588250" imgH="790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088" y="1555750"/>
                        <a:ext cx="7588250" cy="79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对象 1055759"/>
          <p:cNvGraphicFramePr>
            <a:graphicFrameLocks noChangeAspect="1"/>
          </p:cNvGraphicFramePr>
          <p:nvPr/>
        </p:nvGraphicFramePr>
        <p:xfrm>
          <a:off x="1550988" y="2438400"/>
          <a:ext cx="6410325" cy="989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8" imgW="6410325" imgH="989013" progId="Word.Document.8">
                  <p:embed/>
                </p:oleObj>
              </mc:Choice>
              <mc:Fallback>
                <p:oleObj r:id="rId8" imgW="6410325" imgH="9890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50988" y="2438400"/>
                        <a:ext cx="6410325" cy="989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对象 1055760"/>
          <p:cNvGraphicFramePr>
            <a:graphicFrameLocks noChangeAspect="1"/>
          </p:cNvGraphicFramePr>
          <p:nvPr/>
        </p:nvGraphicFramePr>
        <p:xfrm>
          <a:off x="1547813" y="3560763"/>
          <a:ext cx="6702425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10" imgW="6702425" imgH="990600" progId="Word.Document.8">
                  <p:embed/>
                </p:oleObj>
              </mc:Choice>
              <mc:Fallback>
                <p:oleObj r:id="rId10" imgW="6702425" imgH="990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7813" y="3560763"/>
                        <a:ext cx="6702425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681" name="直接连接符 1055761"/>
          <p:cNvCxnSpPr/>
          <p:nvPr/>
        </p:nvCxnSpPr>
        <p:spPr>
          <a:xfrm>
            <a:off x="1547813" y="2444750"/>
            <a:ext cx="730250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28682" name="直接连接符 1055762"/>
          <p:cNvCxnSpPr/>
          <p:nvPr/>
        </p:nvCxnSpPr>
        <p:spPr>
          <a:xfrm>
            <a:off x="1547813" y="3427413"/>
            <a:ext cx="617855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  <p:cxnSp>
        <p:nvCxnSpPr>
          <p:cNvPr id="28683" name="直接连接符 1055763"/>
          <p:cNvCxnSpPr/>
          <p:nvPr/>
        </p:nvCxnSpPr>
        <p:spPr>
          <a:xfrm>
            <a:off x="1547813" y="4457700"/>
            <a:ext cx="6553200" cy="0"/>
          </a:xfrm>
          <a:prstGeom prst="line">
            <a:avLst/>
          </a:prstGeom>
          <a:noFill/>
          <a:ln>
            <a:solidFill>
              <a:schemeClr val="tx1"/>
            </a:solidFill>
            <a:round/>
          </a:ln>
        </p:spPr>
      </p:cxnSp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054722"/>
          <p:cNvGraphicFramePr>
            <a:graphicFrameLocks noChangeAspect="1"/>
          </p:cNvGraphicFramePr>
          <p:nvPr/>
        </p:nvGraphicFramePr>
        <p:xfrm>
          <a:off x="498475" y="895350"/>
          <a:ext cx="10526713" cy="46894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3" imgW="10526713" imgH="4689475" progId="Word.Document.8">
                  <p:embed/>
                </p:oleObj>
              </mc:Choice>
              <mc:Fallback>
                <p:oleObj r:id="rId3" imgW="10526713" imgH="46894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95350"/>
                        <a:ext cx="10526713" cy="4689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2" name="图片 1054723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0723" name="对象 1054724"/>
          <p:cNvGraphicFramePr>
            <a:graphicFrameLocks noChangeAspect="1"/>
          </p:cNvGraphicFramePr>
          <p:nvPr/>
        </p:nvGraphicFramePr>
        <p:xfrm>
          <a:off x="1314450" y="852488"/>
          <a:ext cx="6365875" cy="2520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6" imgW="6365875" imgH="2520950" progId="Photoshop.Image.10">
                  <p:embed/>
                </p:oleObj>
              </mc:Choice>
              <mc:Fallback>
                <p:oleObj r:id="rId6" imgW="6365875" imgH="2520950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14450" y="852488"/>
                        <a:ext cx="6365875" cy="2520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对象 1054725"/>
          <p:cNvGraphicFramePr>
            <a:graphicFrameLocks noChangeAspect="1"/>
          </p:cNvGraphicFramePr>
          <p:nvPr/>
        </p:nvGraphicFramePr>
        <p:xfrm>
          <a:off x="1782763" y="900113"/>
          <a:ext cx="5430837" cy="10826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8" imgW="5430837" imgH="1082675" progId="Photoshop.Image.10">
                  <p:embed/>
                </p:oleObj>
              </mc:Choice>
              <mc:Fallback>
                <p:oleObj r:id="rId8" imgW="5430837" imgH="1082675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82763" y="900113"/>
                        <a:ext cx="5430837" cy="10826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对象 1054726"/>
          <p:cNvGraphicFramePr>
            <a:graphicFrameLocks noChangeAspect="1"/>
          </p:cNvGraphicFramePr>
          <p:nvPr/>
        </p:nvGraphicFramePr>
        <p:xfrm>
          <a:off x="1782763" y="2163763"/>
          <a:ext cx="5221287" cy="1130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10" imgW="5221287" imgH="1130300" progId="Photoshop.Image.10">
                  <p:embed/>
                </p:oleObj>
              </mc:Choice>
              <mc:Fallback>
                <p:oleObj r:id="rId10" imgW="5221287" imgH="1130300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82763" y="2163763"/>
                        <a:ext cx="5221287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矩形 1054729"/>
          <p:cNvSpPr/>
          <p:nvPr/>
        </p:nvSpPr>
        <p:spPr>
          <a:xfrm>
            <a:off x="1549400" y="3473450"/>
            <a:ext cx="8705850" cy="7493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sp>
        <p:nvSpPr>
          <p:cNvPr id="30727" name="矩形 1054730"/>
          <p:cNvSpPr/>
          <p:nvPr/>
        </p:nvSpPr>
        <p:spPr>
          <a:xfrm>
            <a:off x="1547813" y="4457700"/>
            <a:ext cx="8753475" cy="8890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0728" name="对象 1054731"/>
          <p:cNvGraphicFramePr>
            <a:graphicFrameLocks noChangeAspect="1"/>
          </p:cNvGraphicFramePr>
          <p:nvPr/>
        </p:nvGraphicFramePr>
        <p:xfrm>
          <a:off x="1560513" y="3656013"/>
          <a:ext cx="8880475" cy="895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12" imgW="8880475" imgH="895350" progId="Word.Document.8">
                  <p:embed/>
                </p:oleObj>
              </mc:Choice>
              <mc:Fallback>
                <p:oleObj r:id="rId12" imgW="8880475" imgH="895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60513" y="3656013"/>
                        <a:ext cx="8880475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对象 1054732"/>
          <p:cNvGraphicFramePr>
            <a:graphicFrameLocks noChangeAspect="1"/>
          </p:cNvGraphicFramePr>
          <p:nvPr/>
        </p:nvGraphicFramePr>
        <p:xfrm>
          <a:off x="1547813" y="4364038"/>
          <a:ext cx="8804275" cy="990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14" imgW="8804275" imgH="990600" progId="Word.Document.8">
                  <p:embed/>
                </p:oleObj>
              </mc:Choice>
              <mc:Fallback>
                <p:oleObj r:id="rId14" imgW="8804275" imgH="990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47813" y="4364038"/>
                        <a:ext cx="8804275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730" name="直接连接符 1054733"/>
          <p:cNvCxnSpPr/>
          <p:nvPr/>
        </p:nvCxnSpPr>
        <p:spPr>
          <a:xfrm>
            <a:off x="1547813" y="4316413"/>
            <a:ext cx="8799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  <p:cxnSp>
        <p:nvCxnSpPr>
          <p:cNvPr id="30731" name="直接连接符 1054734"/>
          <p:cNvCxnSpPr/>
          <p:nvPr/>
        </p:nvCxnSpPr>
        <p:spPr>
          <a:xfrm>
            <a:off x="1501775" y="5299075"/>
            <a:ext cx="8799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</p:spTree>
    <p:custDataLst>
      <p:tags r:id="rId1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053699"/>
          <p:cNvGraphicFramePr>
            <a:graphicFrameLocks noChangeAspect="1"/>
          </p:cNvGraphicFramePr>
          <p:nvPr/>
        </p:nvGraphicFramePr>
        <p:xfrm>
          <a:off x="501650" y="944563"/>
          <a:ext cx="10452100" cy="4600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452100" imgH="4600575" progId="Word.Document.8">
                  <p:embed/>
                </p:oleObj>
              </mc:Choice>
              <mc:Fallback>
                <p:oleObj r:id="rId3" imgW="10452100" imgH="4600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944563"/>
                        <a:ext cx="10452100" cy="4600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0" name="图片 1053700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1" name="矩形 1053701"/>
          <p:cNvSpPr/>
          <p:nvPr/>
        </p:nvSpPr>
        <p:spPr>
          <a:xfrm>
            <a:off x="7880350" y="1503363"/>
            <a:ext cx="13446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官能团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052674"/>
          <p:cNvGraphicFramePr>
            <a:graphicFrameLocks noChangeAspect="1"/>
          </p:cNvGraphicFramePr>
          <p:nvPr/>
        </p:nvGraphicFramePr>
        <p:xfrm>
          <a:off x="498475" y="1751013"/>
          <a:ext cx="10526713" cy="2979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3" imgW="10526713" imgH="2979737" progId="Word.Document.8">
                  <p:embed/>
                </p:oleObj>
              </mc:Choice>
              <mc:Fallback>
                <p:oleObj r:id="rId3" imgW="10526713" imgH="29797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51013"/>
                        <a:ext cx="10526713" cy="2979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051650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866" name="图片 105165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089538"/>
          <p:cNvGraphicFramePr>
            <a:graphicFrameLocks noChangeAspect="1"/>
          </p:cNvGraphicFramePr>
          <p:nvPr/>
        </p:nvGraphicFramePr>
        <p:xfrm>
          <a:off x="498475" y="1573213"/>
          <a:ext cx="10526713" cy="3333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3" imgW="10526713" imgH="3333750" progId="Word.Document.8">
                  <p:embed/>
                </p:oleObj>
              </mc:Choice>
              <mc:Fallback>
                <p:oleObj r:id="rId3" imgW="10526713" imgH="3333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73213"/>
                        <a:ext cx="10526713" cy="3333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0961" name="对象 1227778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矩形 1227781"/>
          <p:cNvSpPr/>
          <p:nvPr/>
        </p:nvSpPr>
        <p:spPr>
          <a:xfrm>
            <a:off x="4024313" y="3095625"/>
            <a:ext cx="197008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简单、易得</a:t>
            </a:r>
            <a:endParaRPr lang="zh-CN" altLang="en-US"/>
          </a:p>
        </p:txBody>
      </p:sp>
      <p:sp>
        <p:nvSpPr>
          <p:cNvPr id="40963" name="矩形 1227782"/>
          <p:cNvSpPr/>
          <p:nvPr/>
        </p:nvSpPr>
        <p:spPr>
          <a:xfrm>
            <a:off x="3224213" y="38020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结构</a:t>
            </a:r>
            <a:endParaRPr lang="zh-CN" altLang="en-US"/>
          </a:p>
        </p:txBody>
      </p:sp>
      <p:sp>
        <p:nvSpPr>
          <p:cNvPr id="40964" name="矩形 1227783"/>
          <p:cNvSpPr/>
          <p:nvPr/>
        </p:nvSpPr>
        <p:spPr>
          <a:xfrm>
            <a:off x="4300538" y="38020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功能</a:t>
            </a:r>
            <a:endParaRPr lang="zh-CN" altLang="en-US"/>
          </a:p>
        </p:txBody>
      </p:sp>
      <p:pic>
        <p:nvPicPr>
          <p:cNvPr id="40965" name="图片 1227784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5"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/>
      <p:bldP spid="40963" grpId="1"/>
      <p:bldP spid="40964" grpId="0"/>
      <p:bldP spid="409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8"/>
          <p:cNvGraphicFramePr>
            <a:graphicFrameLocks noChangeAspect="1"/>
          </p:cNvGraphicFramePr>
          <p:nvPr/>
        </p:nvGraphicFramePr>
        <p:xfrm>
          <a:off x="427038" y="1468438"/>
          <a:ext cx="10669587" cy="35433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669587" imgH="3543300" progId="Word.Document.8">
                  <p:embed/>
                </p:oleObj>
              </mc:Choice>
              <mc:Fallback>
                <p:oleObj r:id="rId3" imgW="10669587" imgH="35433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468438"/>
                        <a:ext cx="10669587" cy="3543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3009" name="对象 1229826"/>
          <p:cNvGraphicFramePr>
            <a:graphicFrameLocks noChangeAspect="1"/>
          </p:cNvGraphicFramePr>
          <p:nvPr/>
        </p:nvGraphicFramePr>
        <p:xfrm>
          <a:off x="498475" y="1371600"/>
          <a:ext cx="10526713" cy="37369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26713" imgH="3736975" progId="Word.Document.8">
                  <p:embed/>
                </p:oleObj>
              </mc:Choice>
              <mc:Fallback>
                <p:oleObj r:id="rId3" imgW="10526713" imgH="37369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71600"/>
                        <a:ext cx="10526713" cy="373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5057" name="图片 1088515" descr="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45058" name="对象 1088514"/>
          <p:cNvGraphicFramePr>
            <a:graphicFrameLocks noChangeAspect="1"/>
          </p:cNvGraphicFramePr>
          <p:nvPr/>
        </p:nvGraphicFramePr>
        <p:xfrm>
          <a:off x="501650" y="747713"/>
          <a:ext cx="10431463" cy="5476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4" imgW="10431463" imgH="5476875" progId="Word.Document.8">
                  <p:embed/>
                </p:oleObj>
              </mc:Choice>
              <mc:Fallback>
                <p:oleObj r:id="rId4" imgW="10431463" imgH="54768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1650" y="747713"/>
                        <a:ext cx="10431463" cy="547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9" name="矩形 1088517"/>
          <p:cNvSpPr/>
          <p:nvPr/>
        </p:nvSpPr>
        <p:spPr>
          <a:xfrm>
            <a:off x="10113963" y="2044700"/>
            <a:ext cx="541337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少</a:t>
            </a:r>
            <a:endParaRPr lang="zh-CN" altLang="en-US"/>
          </a:p>
        </p:txBody>
      </p:sp>
      <p:sp>
        <p:nvSpPr>
          <p:cNvPr id="45060" name="矩形 1088518"/>
          <p:cNvSpPr/>
          <p:nvPr/>
        </p:nvSpPr>
        <p:spPr>
          <a:xfrm>
            <a:off x="1100138" y="2725738"/>
            <a:ext cx="541337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高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7"/>
                  </p:tgtEl>
                </p:cond>
              </p:nextCondLst>
            </p:seq>
          </p:childTnLst>
        </p:cTn>
      </p:par>
    </p:tnLst>
    <p:bldLst>
      <p:bldP spid="45059" grpId="0"/>
      <p:bldP spid="45059" grpId="1"/>
      <p:bldP spid="45060" grpId="0"/>
      <p:bldP spid="4506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049601"/>
          <p:cNvGraphicFramePr>
            <a:graphicFrameLocks noChangeAspect="1"/>
          </p:cNvGraphicFramePr>
          <p:nvPr/>
        </p:nvGraphicFramePr>
        <p:xfrm>
          <a:off x="427038" y="1587500"/>
          <a:ext cx="10669587" cy="3305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669587" imgH="3305175" progId="Word.Document.8">
                  <p:embed/>
                </p:oleObj>
              </mc:Choice>
              <mc:Fallback>
                <p:oleObj r:id="rId3" imgW="10669587" imgH="33051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587500"/>
                        <a:ext cx="10669587" cy="3305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087489"/>
          <p:cNvGraphicFramePr>
            <a:graphicFrameLocks noChangeAspect="1"/>
          </p:cNvGraphicFramePr>
          <p:nvPr/>
        </p:nvGraphicFramePr>
        <p:xfrm>
          <a:off x="427038" y="949325"/>
          <a:ext cx="10669587" cy="4581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669587" imgH="4581525" progId="Word.Document.8">
                  <p:embed/>
                </p:oleObj>
              </mc:Choice>
              <mc:Fallback>
                <p:oleObj r:id="rId3" imgW="10669587" imgH="4581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949325"/>
                        <a:ext cx="10669587" cy="4581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086465"/>
          <p:cNvGraphicFramePr>
            <a:graphicFrameLocks noChangeAspect="1"/>
          </p:cNvGraphicFramePr>
          <p:nvPr/>
        </p:nvGraphicFramePr>
        <p:xfrm>
          <a:off x="427038" y="1073150"/>
          <a:ext cx="10669587" cy="43354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669587" imgH="4335463" progId="Word.Document.8">
                  <p:embed/>
                </p:oleObj>
              </mc:Choice>
              <mc:Fallback>
                <p:oleObj r:id="rId3" imgW="10669587" imgH="43354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73150"/>
                        <a:ext cx="10669587" cy="4335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085441"/>
          <p:cNvGraphicFramePr>
            <a:graphicFrameLocks noChangeAspect="1"/>
          </p:cNvGraphicFramePr>
          <p:nvPr/>
        </p:nvGraphicFramePr>
        <p:xfrm>
          <a:off x="427038" y="1201738"/>
          <a:ext cx="10669587" cy="4078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669587" imgH="4078287" progId="Word.Document.8">
                  <p:embed/>
                </p:oleObj>
              </mc:Choice>
              <mc:Fallback>
                <p:oleObj r:id="rId3" imgW="10669587" imgH="4078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201738"/>
                        <a:ext cx="10669587" cy="4078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对象 1085442"/>
          <p:cNvGraphicFramePr>
            <a:graphicFrameLocks noChangeAspect="1"/>
          </p:cNvGraphicFramePr>
          <p:nvPr/>
        </p:nvGraphicFramePr>
        <p:xfrm>
          <a:off x="488950" y="427037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5" imgW="10545763" imgH="1382713" progId="Word.Document.8">
                  <p:embed/>
                </p:oleObj>
              </mc:Choice>
              <mc:Fallback>
                <p:oleObj r:id="rId5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427037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7" name="矩形 24675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55298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55299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5300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  <p:sp>
        <p:nvSpPr>
          <p:cNvPr id="55301" name="矩形 24660"/>
          <p:cNvSpPr/>
          <p:nvPr/>
        </p:nvSpPr>
        <p:spPr>
          <a:xfrm>
            <a:off x="4264025" y="3430588"/>
            <a:ext cx="1357313" cy="885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1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7" grpId="0"/>
      <p:bldP spid="55300" grpId="0"/>
      <p:bldP spid="55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7345" name="图片 964616" descr="C:/Users/Administrator/Downloads/Compressed/21-22同步新教材苏教版化学选择性必修3·S/21-22同步新教材苏教版化学选择性必修3·S/PPT课件/学习任务1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57346" name="矩形 964615"/>
          <p:cNvSpPr/>
          <p:nvPr/>
        </p:nvSpPr>
        <p:spPr>
          <a:xfrm>
            <a:off x="1973263" y="769938"/>
            <a:ext cx="5492750" cy="488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 sz="2600">
                <a:solidFill>
                  <a:srgbClr val="000000"/>
                </a:solidFill>
                <a:ea typeface="黑体" pitchFamily="49" charset="-122"/>
              </a:rPr>
              <a:t>有机合成中的碳链变化和官能团衍变</a:t>
            </a:r>
            <a:endParaRPr lang="en-US" altLang="zh-CN" sz="2600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57347" name="对象 964618"/>
          <p:cNvGraphicFramePr>
            <a:graphicFrameLocks noChangeAspect="1"/>
          </p:cNvGraphicFramePr>
          <p:nvPr/>
        </p:nvGraphicFramePr>
        <p:xfrm>
          <a:off x="498475" y="1620838"/>
          <a:ext cx="10526713" cy="3303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4" imgW="10526713" imgH="3303587" progId="Word.Document.8">
                  <p:embed/>
                </p:oleObj>
              </mc:Choice>
              <mc:Fallback>
                <p:oleObj r:id="rId4" imgW="10526713" imgH="3303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620838"/>
                        <a:ext cx="10526713" cy="3303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47553"/>
          <p:cNvGraphicFramePr>
            <a:graphicFrameLocks noChangeAspect="1"/>
          </p:cNvGraphicFramePr>
          <p:nvPr/>
        </p:nvGraphicFramePr>
        <p:xfrm>
          <a:off x="498475" y="1370013"/>
          <a:ext cx="10526713" cy="3740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3" imgW="10526713" imgH="3740150" progId="Word.Document.8">
                  <p:embed/>
                </p:oleObj>
              </mc:Choice>
              <mc:Fallback>
                <p:oleObj r:id="rId3" imgW="10526713" imgH="3740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70013"/>
                        <a:ext cx="10526713" cy="3740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对象 1047554"/>
          <p:cNvGraphicFramePr>
            <a:graphicFrameLocks noChangeAspect="1"/>
          </p:cNvGraphicFramePr>
          <p:nvPr/>
        </p:nvGraphicFramePr>
        <p:xfrm>
          <a:off x="488950" y="3802063"/>
          <a:ext cx="1054576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5" imgW="10545763" imgH="1382712" progId="Word.Document.8">
                  <p:embed/>
                </p:oleObj>
              </mc:Choice>
              <mc:Fallback>
                <p:oleObj r:id="rId5" imgW="1054576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802063"/>
                        <a:ext cx="1054576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83393"/>
          <p:cNvGraphicFramePr>
            <a:graphicFrameLocks noChangeAspect="1"/>
          </p:cNvGraphicFramePr>
          <p:nvPr/>
        </p:nvGraphicFramePr>
        <p:xfrm>
          <a:off x="498475" y="113347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3347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2" name="对象 1083394"/>
          <p:cNvGraphicFramePr>
            <a:graphicFrameLocks noChangeAspect="1"/>
          </p:cNvGraphicFramePr>
          <p:nvPr/>
        </p:nvGraphicFramePr>
        <p:xfrm>
          <a:off x="498475" y="2471738"/>
          <a:ext cx="10526713" cy="26400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5" imgW="10526713" imgH="2640012" progId="Word.Document.8">
                  <p:embed/>
                </p:oleObj>
              </mc:Choice>
              <mc:Fallback>
                <p:oleObj r:id="rId5" imgW="10526713" imgH="26400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2471738"/>
                        <a:ext cx="10526713" cy="2640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155073"/>
          <p:cNvGraphicFramePr>
            <a:graphicFrameLocks noChangeAspect="1"/>
          </p:cNvGraphicFramePr>
          <p:nvPr/>
        </p:nvGraphicFramePr>
        <p:xfrm>
          <a:off x="427038" y="909638"/>
          <a:ext cx="10669587" cy="4660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669587" imgH="4660900" progId="Word.Document.8">
                  <p:embed/>
                </p:oleObj>
              </mc:Choice>
              <mc:Fallback>
                <p:oleObj r:id="rId3" imgW="10669587" imgH="4660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909638"/>
                        <a:ext cx="10669587" cy="4660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5537" name="对象 1154049"/>
          <p:cNvGraphicFramePr>
            <a:graphicFrameLocks noChangeAspect="1"/>
          </p:cNvGraphicFramePr>
          <p:nvPr/>
        </p:nvGraphicFramePr>
        <p:xfrm>
          <a:off x="427038" y="1393825"/>
          <a:ext cx="10669587" cy="3692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3" imgW="10669587" imgH="3692525" progId="Word.Document.8">
                  <p:embed/>
                </p:oleObj>
              </mc:Choice>
              <mc:Fallback>
                <p:oleObj r:id="rId3" imgW="10669587" imgH="3692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393825"/>
                        <a:ext cx="10669587" cy="3692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153025"/>
          <p:cNvGraphicFramePr>
            <a:graphicFrameLocks noChangeAspect="1"/>
          </p:cNvGraphicFramePr>
          <p:nvPr/>
        </p:nvGraphicFramePr>
        <p:xfrm>
          <a:off x="423863" y="946150"/>
          <a:ext cx="10661650" cy="5118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661650" imgH="5118100" progId="Word.Document.8">
                  <p:embed/>
                </p:oleObj>
              </mc:Choice>
              <mc:Fallback>
                <p:oleObj r:id="rId3" imgW="10661650" imgH="5118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3863" y="946150"/>
                        <a:ext cx="10661650" cy="5118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152001"/>
          <p:cNvGraphicFramePr>
            <a:graphicFrameLocks noChangeAspect="1"/>
          </p:cNvGraphicFramePr>
          <p:nvPr/>
        </p:nvGraphicFramePr>
        <p:xfrm>
          <a:off x="427038" y="1054100"/>
          <a:ext cx="10669587" cy="50879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3" imgW="10669587" imgH="5087938" progId="Word.Document.8">
                  <p:embed/>
                </p:oleObj>
              </mc:Choice>
              <mc:Fallback>
                <p:oleObj r:id="rId3" imgW="10669587" imgH="50879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038" y="1054100"/>
                        <a:ext cx="10669587" cy="5087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082369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081346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080321"/>
          <p:cNvGraphicFramePr>
            <a:graphicFrameLocks noChangeAspect="1"/>
          </p:cNvGraphicFramePr>
          <p:nvPr/>
        </p:nvGraphicFramePr>
        <p:xfrm>
          <a:off x="498475" y="1131888"/>
          <a:ext cx="10526713" cy="42164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3" imgW="10526713" imgH="4216400" progId="Word.Document.8">
                  <p:embed/>
                </p:oleObj>
              </mc:Choice>
              <mc:Fallback>
                <p:oleObj r:id="rId3" imgW="10526713" imgH="42164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31888"/>
                        <a:ext cx="10526713" cy="4216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046529"/>
          <p:cNvGraphicFramePr>
            <a:graphicFrameLocks noChangeAspect="1"/>
          </p:cNvGraphicFramePr>
          <p:nvPr/>
        </p:nvGraphicFramePr>
        <p:xfrm>
          <a:off x="498475" y="679450"/>
          <a:ext cx="10526713" cy="5122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10526713" imgH="5122863" progId="Word.Document.8">
                  <p:embed/>
                </p:oleObj>
              </mc:Choice>
              <mc:Fallback>
                <p:oleObj r:id="rId3" imgW="10526713" imgH="5122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79450"/>
                        <a:ext cx="10526713" cy="512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826" name="图片 104653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873" name="对象 1045505"/>
          <p:cNvGraphicFramePr>
            <a:graphicFrameLocks noChangeAspect="1"/>
          </p:cNvGraphicFramePr>
          <p:nvPr/>
        </p:nvGraphicFramePr>
        <p:xfrm>
          <a:off x="498475" y="973138"/>
          <a:ext cx="10526713" cy="4533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526713" imgH="4533900" progId="Word.Document.8">
                  <p:embed/>
                </p:oleObj>
              </mc:Choice>
              <mc:Fallback>
                <p:oleObj r:id="rId3" imgW="10526713" imgH="4533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73138"/>
                        <a:ext cx="10526713" cy="4533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1" name="对象 1044481"/>
          <p:cNvGraphicFramePr>
            <a:graphicFrameLocks noChangeAspect="1"/>
          </p:cNvGraphicFramePr>
          <p:nvPr/>
        </p:nvGraphicFramePr>
        <p:xfrm>
          <a:off x="498475" y="1279525"/>
          <a:ext cx="10526713" cy="392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3" imgW="10526713" imgH="3922713" progId="Word.Document.8">
                  <p:embed/>
                </p:oleObj>
              </mc:Choice>
              <mc:Fallback>
                <p:oleObj r:id="rId3" imgW="10526713" imgH="392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279525"/>
                        <a:ext cx="10526713" cy="392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1" name="对象 1057795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图片 1057797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矩形 1057799"/>
          <p:cNvSpPr/>
          <p:nvPr/>
        </p:nvSpPr>
        <p:spPr>
          <a:xfrm>
            <a:off x="1520825" y="28194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甲基</a:t>
            </a:r>
            <a:endParaRPr lang="zh-CN" altLang="en-US"/>
          </a:p>
        </p:txBody>
      </p:sp>
      <p:sp>
        <p:nvSpPr>
          <p:cNvPr id="10244" name="矩形 1057800"/>
          <p:cNvSpPr/>
          <p:nvPr/>
        </p:nvSpPr>
        <p:spPr>
          <a:xfrm>
            <a:off x="742950" y="3473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活泼</a:t>
            </a:r>
            <a:endParaRPr lang="zh-CN" altLang="en-US"/>
          </a:p>
        </p:txBody>
      </p:sp>
      <p:sp>
        <p:nvSpPr>
          <p:cNvPr id="10245" name="矩形 1057801"/>
          <p:cNvSpPr/>
          <p:nvPr/>
        </p:nvSpPr>
        <p:spPr>
          <a:xfrm>
            <a:off x="1539875" y="41767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苯环</a:t>
            </a:r>
            <a:endParaRPr lang="zh-CN" altLang="en-US"/>
          </a:p>
        </p:txBody>
      </p:sp>
      <p:sp>
        <p:nvSpPr>
          <p:cNvPr id="10246" name="矩形 1057803"/>
          <p:cNvSpPr/>
          <p:nvPr/>
        </p:nvSpPr>
        <p:spPr>
          <a:xfrm>
            <a:off x="7202488" y="41767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氧化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  <p:bldP spid="10245" grpId="0"/>
      <p:bldP spid="10245" grpId="1"/>
      <p:bldP spid="10246" grpId="0"/>
      <p:bldP spid="1024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3969" name="对象 1043457"/>
          <p:cNvGraphicFramePr>
            <a:graphicFrameLocks noChangeAspect="1"/>
          </p:cNvGraphicFramePr>
          <p:nvPr/>
        </p:nvGraphicFramePr>
        <p:xfrm>
          <a:off x="501650" y="1200150"/>
          <a:ext cx="10431463" cy="4040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3" imgW="10431463" imgH="4040188" progId="Word.Document.8">
                  <p:embed/>
                </p:oleObj>
              </mc:Choice>
              <mc:Fallback>
                <p:oleObj r:id="rId3" imgW="10431463" imgH="40401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1200150"/>
                        <a:ext cx="10431463" cy="4040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6017" name="对象 1042433"/>
          <p:cNvGraphicFramePr>
            <a:graphicFrameLocks noChangeAspect="1"/>
          </p:cNvGraphicFramePr>
          <p:nvPr/>
        </p:nvGraphicFramePr>
        <p:xfrm>
          <a:off x="498475" y="768350"/>
          <a:ext cx="10526713" cy="49530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3" imgW="10526713" imgH="4953000" progId="Word.Document.8">
                  <p:embed/>
                </p:oleObj>
              </mc:Choice>
              <mc:Fallback>
                <p:oleObj r:id="rId3" imgW="10526713" imgH="49530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68350"/>
                        <a:ext cx="10526713" cy="495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8065" name="对象 1185793"/>
          <p:cNvGraphicFramePr>
            <a:graphicFrameLocks noChangeAspect="1"/>
          </p:cNvGraphicFramePr>
          <p:nvPr/>
        </p:nvGraphicFramePr>
        <p:xfrm>
          <a:off x="939800" y="1042988"/>
          <a:ext cx="7748588" cy="42560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3" imgW="7748588" imgH="4256087" progId="Word.Document.8">
                  <p:embed/>
                </p:oleObj>
              </mc:Choice>
              <mc:Fallback>
                <p:oleObj r:id="rId3" imgW="7748588" imgH="42560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800" y="1042988"/>
                        <a:ext cx="7748588" cy="4256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0113" name="图片 1041411" descr="C:/Users/Administrator/Downloads/Compressed/21-22同步新教材苏教版化学选择性必修3·S/21-22同步新教材苏教版化学选择性必修3·S/PPT课件/学习任务2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90114" name="矩形 1041410"/>
          <p:cNvSpPr/>
          <p:nvPr/>
        </p:nvSpPr>
        <p:spPr>
          <a:xfrm>
            <a:off x="1973263" y="755650"/>
            <a:ext cx="37560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常见的有机物转化路线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90115" name="对象 1041413"/>
          <p:cNvGraphicFramePr>
            <a:graphicFrameLocks noChangeAspect="1"/>
          </p:cNvGraphicFramePr>
          <p:nvPr/>
        </p:nvGraphicFramePr>
        <p:xfrm>
          <a:off x="498475" y="1277938"/>
          <a:ext cx="10526713" cy="43021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4" imgW="10526713" imgH="4302125" progId="Word.Document.8">
                  <p:embed/>
                </p:oleObj>
              </mc:Choice>
              <mc:Fallback>
                <p:oleObj r:id="rId4" imgW="10526713" imgH="43021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277938"/>
                        <a:ext cx="10526713" cy="4302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2161" name="对象 1040385"/>
          <p:cNvGraphicFramePr>
            <a:graphicFrameLocks noChangeAspect="1"/>
          </p:cNvGraphicFramePr>
          <p:nvPr/>
        </p:nvGraphicFramePr>
        <p:xfrm>
          <a:off x="498475" y="852488"/>
          <a:ext cx="10526713" cy="4621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3" imgW="10526713" imgH="4621212" progId="Word.Document.8">
                  <p:embed/>
                </p:oleObj>
              </mc:Choice>
              <mc:Fallback>
                <p:oleObj r:id="rId3" imgW="10526713" imgH="46212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52488"/>
                        <a:ext cx="10526713" cy="46212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2" name="对象 1040386"/>
          <p:cNvGraphicFramePr>
            <a:graphicFrameLocks noChangeAspect="1"/>
          </p:cNvGraphicFramePr>
          <p:nvPr/>
        </p:nvGraphicFramePr>
        <p:xfrm>
          <a:off x="488950" y="3302000"/>
          <a:ext cx="10545763" cy="22637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5" imgW="10545763" imgH="2263775" progId="Word.Document.8">
                  <p:embed/>
                </p:oleObj>
              </mc:Choice>
              <mc:Fallback>
                <p:oleObj r:id="rId5" imgW="10545763" imgH="22637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3302000"/>
                        <a:ext cx="10545763" cy="22637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4209" name="对象 1039361"/>
          <p:cNvGraphicFramePr>
            <a:graphicFrameLocks noChangeAspect="1"/>
          </p:cNvGraphicFramePr>
          <p:nvPr/>
        </p:nvGraphicFramePr>
        <p:xfrm>
          <a:off x="498475" y="1243013"/>
          <a:ext cx="10526713" cy="3995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3" imgW="10526713" imgH="3995737" progId="Word.Document.8">
                  <p:embed/>
                </p:oleObj>
              </mc:Choice>
              <mc:Fallback>
                <p:oleObj r:id="rId3" imgW="10526713" imgH="39957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243013"/>
                        <a:ext cx="10526713" cy="3995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0" name="对象 1039362"/>
          <p:cNvGraphicFramePr>
            <a:graphicFrameLocks noChangeAspect="1"/>
          </p:cNvGraphicFramePr>
          <p:nvPr/>
        </p:nvGraphicFramePr>
        <p:xfrm>
          <a:off x="488950" y="2725738"/>
          <a:ext cx="10545763" cy="2613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5" imgW="10545763" imgH="2613025" progId="Word.Document.8">
                  <p:embed/>
                </p:oleObj>
              </mc:Choice>
              <mc:Fallback>
                <p:oleObj r:id="rId5" imgW="10545763" imgH="26130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725738"/>
                        <a:ext cx="10545763" cy="2613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6257" name="对象 1037313"/>
          <p:cNvGraphicFramePr>
            <a:graphicFrameLocks noChangeAspect="1"/>
          </p:cNvGraphicFramePr>
          <p:nvPr/>
        </p:nvGraphicFramePr>
        <p:xfrm>
          <a:off x="498475" y="1430338"/>
          <a:ext cx="10526713" cy="3619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3" imgW="10526713" imgH="3619500" progId="Word.Document.8">
                  <p:embed/>
                </p:oleObj>
              </mc:Choice>
              <mc:Fallback>
                <p:oleObj r:id="rId3" imgW="10526713" imgH="3619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430338"/>
                        <a:ext cx="10526713" cy="361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305" name="对象 1150978"/>
          <p:cNvGraphicFramePr>
            <a:graphicFrameLocks noChangeAspect="1"/>
          </p:cNvGraphicFramePr>
          <p:nvPr/>
        </p:nvGraphicFramePr>
        <p:xfrm>
          <a:off x="498475" y="925513"/>
          <a:ext cx="10526713" cy="4889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3" imgW="10526713" imgH="4889500" progId="Word.Document.8">
                  <p:embed/>
                </p:oleObj>
              </mc:Choice>
              <mc:Fallback>
                <p:oleObj r:id="rId3" imgW="10526713" imgH="4889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25513"/>
                        <a:ext cx="10526713" cy="488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0353" name="对象 1149953"/>
          <p:cNvGraphicFramePr>
            <a:graphicFrameLocks noChangeAspect="1"/>
          </p:cNvGraphicFramePr>
          <p:nvPr/>
        </p:nvGraphicFramePr>
        <p:xfrm>
          <a:off x="498475" y="671513"/>
          <a:ext cx="10526713" cy="5138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3" imgW="10526713" imgH="5138737" progId="Word.Document.8">
                  <p:embed/>
                </p:oleObj>
              </mc:Choice>
              <mc:Fallback>
                <p:oleObj r:id="rId3" imgW="10526713" imgH="51387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71513"/>
                        <a:ext cx="10526713" cy="5138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01" name="对象 1148929"/>
          <p:cNvGraphicFramePr>
            <a:graphicFrameLocks noChangeAspect="1"/>
          </p:cNvGraphicFramePr>
          <p:nvPr/>
        </p:nvGraphicFramePr>
        <p:xfrm>
          <a:off x="509588" y="900113"/>
          <a:ext cx="10520362" cy="51371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3" imgW="10520362" imgH="5137150" progId="Word.Document.8">
                  <p:embed/>
                </p:oleObj>
              </mc:Choice>
              <mc:Fallback>
                <p:oleObj r:id="rId3" imgW="10520362" imgH="51371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9588" y="900113"/>
                        <a:ext cx="10520362" cy="5137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2" name="图片 1148930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056770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图片 1056772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1" name="矩形 1056773"/>
          <p:cNvSpPr/>
          <p:nvPr/>
        </p:nvSpPr>
        <p:spPr>
          <a:xfrm>
            <a:off x="6130925" y="3848100"/>
            <a:ext cx="9874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电离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4449" name="对象 1147905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6497" name="对象 1036292"/>
          <p:cNvGraphicFramePr>
            <a:graphicFrameLocks noChangeAspect="1"/>
          </p:cNvGraphicFramePr>
          <p:nvPr/>
        </p:nvGraphicFramePr>
        <p:xfrm>
          <a:off x="498475" y="1062038"/>
          <a:ext cx="10526713" cy="43576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3" imgW="10526713" imgH="4357687" progId="Word.Document.8">
                  <p:embed/>
                </p:oleObj>
              </mc:Choice>
              <mc:Fallback>
                <p:oleObj r:id="rId3" imgW="10526713" imgH="43576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62038"/>
                        <a:ext cx="10526713" cy="4357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8545" name="对象 1035265"/>
          <p:cNvGraphicFramePr>
            <a:graphicFrameLocks noChangeAspect="1"/>
          </p:cNvGraphicFramePr>
          <p:nvPr/>
        </p:nvGraphicFramePr>
        <p:xfrm>
          <a:off x="752475" y="1414463"/>
          <a:ext cx="7667625" cy="30940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3" imgW="7667625" imgH="3094037" progId="Word.Document.8">
                  <p:embed/>
                </p:oleObj>
              </mc:Choice>
              <mc:Fallback>
                <p:oleObj r:id="rId3" imgW="7667625" imgH="30940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2475" y="1414463"/>
                        <a:ext cx="7667625" cy="3094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0593" name="对象 1034241"/>
          <p:cNvGraphicFramePr>
            <a:graphicFrameLocks noChangeAspect="1"/>
          </p:cNvGraphicFramePr>
          <p:nvPr/>
        </p:nvGraphicFramePr>
        <p:xfrm>
          <a:off x="612775" y="1695450"/>
          <a:ext cx="7504113" cy="2514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3" imgW="7504113" imgH="2514600" progId="Word.Document.8">
                  <p:embed/>
                </p:oleObj>
              </mc:Choice>
              <mc:Fallback>
                <p:oleObj r:id="rId3" imgW="7504113" imgH="2514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2775" y="1695450"/>
                        <a:ext cx="7504113" cy="2514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12641" name="对象 1033217"/>
          <p:cNvGraphicFramePr>
            <a:graphicFrameLocks noChangeAspect="1"/>
          </p:cNvGraphicFramePr>
          <p:nvPr/>
        </p:nvGraphicFramePr>
        <p:xfrm>
          <a:off x="498475" y="973138"/>
          <a:ext cx="10526713" cy="4535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3" imgW="10526713" imgH="4535487" progId="Word.Document.8">
                  <p:embed/>
                </p:oleObj>
              </mc:Choice>
              <mc:Fallback>
                <p:oleObj r:id="rId3" imgW="10526713" imgH="4535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973138"/>
                        <a:ext cx="10526713" cy="4535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89" name="矩形 1006593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itchFamily="2" charset="-122"/>
                <a:ea typeface="隶书" panose="02010509060101010101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cxnSp>
        <p:nvCxnSpPr>
          <p:cNvPr id="114690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114691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14692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anose="02010509060101010101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anose="020105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1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9" grpId="0"/>
      <p:bldP spid="11469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737" name="文本框 119910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6738" name="文本框 119910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6739" name="文本框 119910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6740" name="文本框 119910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16741" name="对象 1199109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6742" name="图片 1199110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785" name="文本框 1201153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8786" name="文本框 1201154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8787" name="文本框 1201155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18788" name="文本框 1201156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18789" name="对象 1201157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3" name="文本框 120320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0834" name="文本框 120320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0835" name="文本框 120320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0836" name="文本框 120320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0837" name="对象 1203206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7" imgW="10526713" imgH="4148137" progId="Word.Document.8">
                  <p:embed/>
                </p:oleObj>
              </mc:Choice>
              <mc:Fallback>
                <p:oleObj r:id="rId7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0838" name="图片 1203207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81" name="文本框 120524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882" name="文本框 120525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883" name="文本框 120525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2884" name="文本框 120525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2885" name="对象 1205253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215492"/>
          <p:cNvGraphicFramePr>
            <a:graphicFrameLocks noChangeAspect="1"/>
          </p:cNvGraphicFramePr>
          <p:nvPr/>
        </p:nvGraphicFramePr>
        <p:xfrm>
          <a:off x="422275" y="1274763"/>
          <a:ext cx="10590213" cy="42767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590213" imgH="4276725" progId="Word.Document.8">
                  <p:embed/>
                </p:oleObj>
              </mc:Choice>
              <mc:Fallback>
                <p:oleObj r:id="rId3" imgW="10590213" imgH="42767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274763"/>
                        <a:ext cx="10590213" cy="4276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文本框 120729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4930" name="文本框 120729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4931" name="文本框 120729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4932" name="文本框 120730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4933" name="对象 1207301"/>
          <p:cNvGraphicFramePr>
            <a:graphicFrameLocks noChangeAspect="1"/>
          </p:cNvGraphicFramePr>
          <p:nvPr/>
        </p:nvGraphicFramePr>
        <p:xfrm>
          <a:off x="498475" y="1227138"/>
          <a:ext cx="10526713" cy="3597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7" imgW="10526713" imgH="3597275" progId="Word.Document.8">
                  <p:embed/>
                </p:oleObj>
              </mc:Choice>
              <mc:Fallback>
                <p:oleObj r:id="rId7" imgW="10526713" imgH="3597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227138"/>
                        <a:ext cx="10526713" cy="3597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4934" name="对象 1207302"/>
          <p:cNvGraphicFramePr>
            <a:graphicFrameLocks noChangeAspect="1"/>
          </p:cNvGraphicFramePr>
          <p:nvPr/>
        </p:nvGraphicFramePr>
        <p:xfrm>
          <a:off x="498475" y="2557463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9" imgW="10526713" imgH="2765425" progId="Word.Document.8">
                  <p:embed/>
                </p:oleObj>
              </mc:Choice>
              <mc:Fallback>
                <p:oleObj r:id="rId9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475" y="2557463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4935" name="图片 1207303" descr="解析答案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7" name="文本框 120934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6978" name="文本框 120934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6979" name="文本框 120934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6980" name="文本框 120934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6981" name="对象 1209350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r:id="rId7" imgW="10526713" imgH="1382713" progId="Word.Document.8">
                  <p:embed/>
                </p:oleObj>
              </mc:Choice>
              <mc:Fallback>
                <p:oleObj r:id="rId7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025" name="文本框 121139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9026" name="文本框 121139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9027" name="文本框 121139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29028" name="文本框 121139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29029" name="对象 1211397"/>
          <p:cNvGraphicFramePr>
            <a:graphicFrameLocks noChangeAspect="1"/>
          </p:cNvGraphicFramePr>
          <p:nvPr/>
        </p:nvGraphicFramePr>
        <p:xfrm>
          <a:off x="498475" y="1225550"/>
          <a:ext cx="10526713" cy="40306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3" r:id="rId7" imgW="10526713" imgH="4030663" progId="Word.Document.8">
                  <p:embed/>
                </p:oleObj>
              </mc:Choice>
              <mc:Fallback>
                <p:oleObj r:id="rId7" imgW="10526713" imgH="40306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225550"/>
                        <a:ext cx="10526713" cy="4030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073" name="文本框 121344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1074" name="文本框 121344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1075" name="文本框 121344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1076" name="文本框 121344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31077" name="对象 1213445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4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21" name="文本框 123187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22" name="文本框 123187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23" name="文本框 123187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3124" name="文本框 123187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33125" name="对象 1231877"/>
          <p:cNvGraphicFramePr>
            <a:graphicFrameLocks noChangeAspect="1"/>
          </p:cNvGraphicFramePr>
          <p:nvPr/>
        </p:nvGraphicFramePr>
        <p:xfrm>
          <a:off x="500063" y="665163"/>
          <a:ext cx="10415587" cy="53641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5" r:id="rId7" imgW="10415587" imgH="5364162" progId="Word.Document.8">
                  <p:embed/>
                </p:oleObj>
              </mc:Choice>
              <mc:Fallback>
                <p:oleObj r:id="rId7" imgW="10415587" imgH="53641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0063" y="665163"/>
                        <a:ext cx="10415587" cy="5364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5169" name="文本框 123392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5170" name="文本框 123392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5171" name="文本框 123392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35172" name="文本框 123392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aphicFrame>
        <p:nvGraphicFramePr>
          <p:cNvPr id="135173" name="对象 1233928"/>
          <p:cNvGraphicFramePr>
            <a:graphicFrameLocks noChangeAspect="1"/>
          </p:cNvGraphicFramePr>
          <p:nvPr/>
        </p:nvGraphicFramePr>
        <p:xfrm>
          <a:off x="846138" y="1789113"/>
          <a:ext cx="6167437" cy="25987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6" r:id="rId7" imgW="6167437" imgH="2598737" progId="Word.Document.8">
                  <p:embed/>
                </p:oleObj>
              </mc:Choice>
              <mc:Fallback>
                <p:oleObj r:id="rId7" imgW="6167437" imgH="25987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6138" y="1789113"/>
                        <a:ext cx="6167437" cy="25987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7217" name="TextBox 6"/>
          <p:cNvSpPr/>
          <p:nvPr/>
        </p:nvSpPr>
        <p:spPr>
          <a:xfrm>
            <a:off x="3457575" y="3995738"/>
            <a:ext cx="2417763" cy="450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2012"/>
            <a:r>
              <a:rPr lang="zh-CN" altLang="en-US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点击右图进入</a:t>
            </a:r>
            <a:r>
              <a:rPr lang="en-US" altLang="zh-CN" sz="2400" b="0">
                <a:solidFill>
                  <a:schemeClr val="tx1"/>
                </a:solidFill>
                <a:latin typeface="宋体" pitchFamily="2" charset="-122"/>
              </a:rPr>
              <a:t>…</a:t>
            </a:r>
            <a:endParaRPr lang="en-US" altLang="zh-CN" sz="2400" b="0">
              <a:solidFill>
                <a:schemeClr val="tx1"/>
              </a:solidFill>
              <a:latin typeface="宋体" pitchFamily="2" charset="-122"/>
            </a:endParaRPr>
          </a:p>
        </p:txBody>
      </p:sp>
      <p:pic>
        <p:nvPicPr>
          <p:cNvPr id="137218" name="图片 222292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7219" name="图片 222293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7220" name="图片 222294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7221" name="图片 222295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7222" name="图片 22229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37223" name="图片 22228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37224" name="TextBox 77"/>
          <p:cNvSpPr/>
          <p:nvPr/>
        </p:nvSpPr>
        <p:spPr>
          <a:xfrm>
            <a:off x="1333500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latin typeface="楷体" pitchFamily="49" charset="-122"/>
                <a:ea typeface="楷体" pitchFamily="49" charset="-122"/>
              </a:rPr>
              <a:t>基</a:t>
            </a:r>
            <a:endParaRPr lang="zh-CN" altLang="en-US" sz="6200" b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7225" name="TextBox 77"/>
          <p:cNvSpPr/>
          <p:nvPr/>
        </p:nvSpPr>
        <p:spPr>
          <a:xfrm>
            <a:off x="3000375" y="1695450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础</a:t>
            </a:r>
            <a:endParaRPr lang="zh-CN" altLang="en-US" sz="6200" b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7226" name="TextBox 77"/>
          <p:cNvSpPr/>
          <p:nvPr/>
        </p:nvSpPr>
        <p:spPr>
          <a:xfrm>
            <a:off x="4637088" y="1649413"/>
            <a:ext cx="96202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30AF0D"/>
                </a:solidFill>
                <a:latin typeface="楷体" pitchFamily="49" charset="-122"/>
                <a:ea typeface="楷体" pitchFamily="49" charset="-122"/>
              </a:rPr>
              <a:t>课</a:t>
            </a:r>
            <a:endParaRPr lang="zh-CN" altLang="en-US" sz="6200" b="0">
              <a:solidFill>
                <a:srgbClr val="30AF0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7227" name="TextBox 77"/>
          <p:cNvSpPr/>
          <p:nvPr/>
        </p:nvSpPr>
        <p:spPr>
          <a:xfrm>
            <a:off x="6229350" y="1649413"/>
            <a:ext cx="95885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2A1E8"/>
                </a:solidFill>
                <a:latin typeface="楷体" pitchFamily="49" charset="-122"/>
                <a:ea typeface="楷体" pitchFamily="49" charset="-122"/>
              </a:rPr>
              <a:t>时</a:t>
            </a:r>
            <a:endParaRPr lang="zh-CN" altLang="en-US" sz="6200" b="0">
              <a:solidFill>
                <a:srgbClr val="02A1E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7228" name="TextBox 77"/>
          <p:cNvSpPr/>
          <p:nvPr/>
        </p:nvSpPr>
        <p:spPr>
          <a:xfrm>
            <a:off x="7886700" y="1693863"/>
            <a:ext cx="960438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落</a:t>
            </a:r>
            <a:endParaRPr lang="zh-CN" altLang="en-US" sz="62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7229" name="TextBox 77"/>
          <p:cNvSpPr/>
          <p:nvPr/>
        </p:nvSpPr>
        <p:spPr>
          <a:xfrm>
            <a:off x="9551988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DF03C0"/>
                </a:solidFill>
                <a:latin typeface="楷体" pitchFamily="49" charset="-122"/>
                <a:ea typeface="楷体" pitchFamily="49" charset="-122"/>
              </a:rPr>
              <a:t>实</a:t>
            </a:r>
            <a:endParaRPr lang="zh-CN" altLang="en-US" sz="6200" b="0">
              <a:solidFill>
                <a:srgbClr val="DF03C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37230" name="组合 222302"/>
          <p:cNvGrpSpPr/>
          <p:nvPr/>
        </p:nvGrpSpPr>
        <p:grpSpPr>
          <a:xfrm>
            <a:off x="566738" y="3194050"/>
            <a:ext cx="10434637" cy="46038"/>
            <a:chOff x="357" y="2012"/>
            <a:chExt cx="6573" cy="29"/>
          </a:xfrm>
        </p:grpSpPr>
        <p:sp>
          <p:nvSpPr>
            <p:cNvPr id="137231" name="矩形 222303"/>
            <p:cNvSpPr/>
            <p:nvPr/>
          </p:nvSpPr>
          <p:spPr>
            <a:xfrm>
              <a:off x="357" y="2012"/>
              <a:ext cx="1315" cy="29"/>
            </a:xfrm>
            <a:prstGeom prst="rect">
              <a:avLst/>
            </a:prstGeom>
            <a:solidFill>
              <a:schemeClr val="folHlink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7232" name="矩形 222304"/>
            <p:cNvSpPr/>
            <p:nvPr/>
          </p:nvSpPr>
          <p:spPr>
            <a:xfrm>
              <a:off x="1672" y="2012"/>
              <a:ext cx="1315" cy="29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7233" name="矩形 222305"/>
            <p:cNvSpPr/>
            <p:nvPr/>
          </p:nvSpPr>
          <p:spPr>
            <a:xfrm>
              <a:off x="2986" y="2012"/>
              <a:ext cx="1315" cy="29"/>
            </a:xfrm>
            <a:prstGeom prst="rect">
              <a:avLst/>
            </a:prstGeom>
            <a:solidFill>
              <a:srgbClr val="666699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7234" name="矩形 222306"/>
            <p:cNvSpPr/>
            <p:nvPr/>
          </p:nvSpPr>
          <p:spPr>
            <a:xfrm>
              <a:off x="4301" y="2012"/>
              <a:ext cx="1315" cy="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37235" name="矩形 222307"/>
            <p:cNvSpPr/>
            <p:nvPr/>
          </p:nvSpPr>
          <p:spPr>
            <a:xfrm>
              <a:off x="5615" y="2012"/>
              <a:ext cx="1315" cy="29"/>
            </a:xfrm>
            <a:prstGeom prst="rect">
              <a:avLst/>
            </a:prstGeom>
            <a:solidFill>
              <a:srgbClr val="DF3F87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37236" name="图片 222310" descr="u=3860332947,1422388539&amp;fm=26&amp;gp=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rcRect l="3816" t="3902" r="3816" b="3816"/>
          <a:stretch>
            <a:fillRect/>
          </a:stretch>
        </p:blipFill>
        <p:spPr>
          <a:xfrm>
            <a:off x="5797550" y="3311525"/>
            <a:ext cx="1728788" cy="172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7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7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7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7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7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7" grpId="0"/>
      <p:bldP spid="137224" grpId="0"/>
      <p:bldP spid="137225" grpId="0"/>
      <p:bldP spid="137226" grpId="0"/>
      <p:bldP spid="137227" grpId="0"/>
      <p:bldP spid="137228" grpId="0"/>
      <p:bldP spid="13722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9265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139266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534900" y="11341100"/>
            <a:ext cx="317500" cy="2286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217538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图片 1217539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87" name="矩形 1217540"/>
          <p:cNvSpPr/>
          <p:nvPr/>
        </p:nvSpPr>
        <p:spPr>
          <a:xfrm>
            <a:off x="752475" y="34734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取代</a:t>
            </a:r>
            <a:endParaRPr lang="zh-CN" altLang="en-US"/>
          </a:p>
        </p:txBody>
      </p:sp>
      <p:sp>
        <p:nvSpPr>
          <p:cNvPr id="16388" name="矩形 1217541"/>
          <p:cNvSpPr/>
          <p:nvPr/>
        </p:nvSpPr>
        <p:spPr>
          <a:xfrm>
            <a:off x="5476875" y="277177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更活泼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  <p:bldP spid="16388" grpId="0"/>
      <p:bldP spid="1638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3" name="对象 1219586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3" imgW="10526713" imgH="4840287" progId="Word.Document.8">
                  <p:embed/>
                </p:oleObj>
              </mc:Choice>
              <mc:Fallback>
                <p:oleObj r:id="rId3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图片 1219587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5" name="矩形 1219590"/>
          <p:cNvSpPr/>
          <p:nvPr/>
        </p:nvSpPr>
        <p:spPr>
          <a:xfrm>
            <a:off x="6969125" y="7127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影响</a:t>
            </a:r>
            <a:endParaRPr lang="zh-CN" altLang="en-US"/>
          </a:p>
        </p:txBody>
      </p:sp>
      <p:sp>
        <p:nvSpPr>
          <p:cNvPr id="18436" name="矩形 1219591"/>
          <p:cNvSpPr/>
          <p:nvPr/>
        </p:nvSpPr>
        <p:spPr>
          <a:xfrm>
            <a:off x="8774113" y="71278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制约</a:t>
            </a:r>
            <a:endParaRPr lang="zh-CN" altLang="en-US"/>
          </a:p>
        </p:txBody>
      </p:sp>
      <p:sp>
        <p:nvSpPr>
          <p:cNvPr id="18437" name="矩形 1219592"/>
          <p:cNvSpPr/>
          <p:nvPr/>
        </p:nvSpPr>
        <p:spPr>
          <a:xfrm>
            <a:off x="8569325" y="141446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速率</a:t>
            </a:r>
            <a:endParaRPr lang="zh-CN" altLang="en-US"/>
          </a:p>
        </p:txBody>
      </p:sp>
      <p:sp>
        <p:nvSpPr>
          <p:cNvPr id="18438" name="矩形 1219593"/>
          <p:cNvSpPr/>
          <p:nvPr/>
        </p:nvSpPr>
        <p:spPr>
          <a:xfrm>
            <a:off x="9504363" y="2116138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速率</a:t>
            </a:r>
            <a:endParaRPr lang="zh-CN" altLang="en-US"/>
          </a:p>
        </p:txBody>
      </p:sp>
      <p:sp>
        <p:nvSpPr>
          <p:cNvPr id="18439" name="矩形 1219594"/>
          <p:cNvSpPr/>
          <p:nvPr/>
        </p:nvSpPr>
        <p:spPr>
          <a:xfrm>
            <a:off x="742950" y="281940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产物</a:t>
            </a:r>
            <a:endParaRPr lang="zh-CN" altLang="en-US"/>
          </a:p>
        </p:txBody>
      </p:sp>
      <p:sp>
        <p:nvSpPr>
          <p:cNvPr id="18440" name="矩形 1219595"/>
          <p:cNvSpPr/>
          <p:nvPr/>
        </p:nvSpPr>
        <p:spPr>
          <a:xfrm>
            <a:off x="8220075" y="417195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反应条件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37" grpId="0"/>
      <p:bldP spid="18437" grpId="1"/>
      <p:bldP spid="18438" grpId="0"/>
      <p:bldP spid="18438" grpId="1"/>
      <p:bldP spid="18439" grpId="0"/>
      <p:bldP spid="18439" grpId="1"/>
      <p:bldP spid="18440" grpId="0"/>
      <p:bldP spid="1844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481" name="图片 1223683" descr="解析答案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20482" name="对象 1223684"/>
          <p:cNvGraphicFramePr>
            <a:graphicFrameLocks noChangeAspect="1"/>
          </p:cNvGraphicFramePr>
          <p:nvPr/>
        </p:nvGraphicFramePr>
        <p:xfrm>
          <a:off x="498475" y="1060450"/>
          <a:ext cx="10526713" cy="4359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4" imgW="10526713" imgH="4359275" progId="Word.Document.8">
                  <p:embed/>
                </p:oleObj>
              </mc:Choice>
              <mc:Fallback>
                <p:oleObj r:id="rId4" imgW="10526713" imgH="4359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060450"/>
                        <a:ext cx="10526713" cy="4359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19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29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39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49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59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0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1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2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3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4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5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6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68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TEMPLATE_CATEGORY" val="custom"/>
  <p:tag name="KSO_WM_TEMPLATE_INDEX" val="20203929"/>
</p:tagLst>
</file>

<file path=ppt/tags/tag8.xml><?xml version="1.0" encoding="utf-8"?>
<p:tagLst xmlns:p="http://schemas.openxmlformats.org/presentationml/2006/main">
  <p:tag name="KSO_WM_TEMPLATE_CATEGORY" val="custom"/>
  <p:tag name="KSO_WM_TEMPLATE_INDEX" val="20203929"/>
</p:tagLst>
</file>

<file path=ppt/tags/tag9.xml><?xml version="1.0" encoding="utf-8"?>
<p:tagLst xmlns:p="http://schemas.openxmlformats.org/presentationml/2006/main">
  <p:tag name="KSO_WM_TEMPLATE_CATEGORY" val="custom"/>
  <p:tag name="KSO_WM_TEMPLATE_INDEX" val="20203929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80</Paragraphs>
  <Slides>67</Slides>
  <Notes>67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baseType="lpstr" size="78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2022-05-29T21:50:10.725</cp:lastPrinted>
  <dcterms:created xsi:type="dcterms:W3CDTF">2022-05-29T21:50:10Z</dcterms:created>
  <dcterms:modified xsi:type="dcterms:W3CDTF">2022-05-29T13:50:13Z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