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doc" ContentType="application/msword"/>
  <Default Extension="bin" ContentType="application/vnd.openxmlformats-officedocument.oleObject"/>
  <Default Extension="png" ContentType="image/png"/>
  <Default Extension="emf" ContentType="image/x-e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howSpecialPlsOnTitleSld="0">
  <p:sldMasterIdLst>
    <p:sldMasterId id="2147483685" r:id="rId1"/>
  </p:sldMasterIdLst>
  <p:notesMasterIdLst>
    <p:notesMasterId r:id="rId2"/>
  </p:notesMasterIdLst>
  <p:handoutMasterIdLst>
    <p:handoutMasterId r:id="rId3"/>
  </p:handoutMasterIdLst>
  <p:sldIdLst>
    <p:sldId id="257" r:id="rId4"/>
    <p:sldId id="463" r:id="rId5"/>
    <p:sldId id="454" r:id="rId6"/>
    <p:sldId id="464" r:id="rId7"/>
    <p:sldId id="465" r:id="rId8"/>
    <p:sldId id="580" r:id="rId9"/>
    <p:sldId id="581" r:id="rId10"/>
    <p:sldId id="582" r:id="rId11"/>
    <p:sldId id="583" r:id="rId12"/>
    <p:sldId id="584" r:id="rId13"/>
    <p:sldId id="585" r:id="rId14"/>
    <p:sldId id="504" r:id="rId15"/>
    <p:sldId id="505" r:id="rId16"/>
    <p:sldId id="466" r:id="rId17"/>
    <p:sldId id="467" r:id="rId18"/>
    <p:sldId id="468" r:id="rId19"/>
    <p:sldId id="469" r:id="rId20"/>
    <p:sldId id="470" r:id="rId21"/>
    <p:sldId id="264" r:id="rId22"/>
    <p:sldId id="461" r:id="rId23"/>
    <p:sldId id="474" r:id="rId24"/>
    <p:sldId id="512" r:id="rId25"/>
    <p:sldId id="543" r:id="rId26"/>
    <p:sldId id="544" r:id="rId27"/>
    <p:sldId id="545" r:id="rId28"/>
    <p:sldId id="546" r:id="rId29"/>
    <p:sldId id="513" r:id="rId30"/>
    <p:sldId id="514" r:id="rId31"/>
    <p:sldId id="515" r:id="rId32"/>
    <p:sldId id="475" r:id="rId33"/>
    <p:sldId id="480" r:id="rId34"/>
    <p:sldId id="481" r:id="rId35"/>
    <p:sldId id="482" r:id="rId36"/>
    <p:sldId id="484" r:id="rId37"/>
    <p:sldId id="547" r:id="rId38"/>
    <p:sldId id="548" r:id="rId39"/>
    <p:sldId id="549" r:id="rId40"/>
    <p:sldId id="550" r:id="rId41"/>
    <p:sldId id="485" r:id="rId42"/>
    <p:sldId id="486" r:id="rId43"/>
    <p:sldId id="487" r:id="rId44"/>
    <p:sldId id="488" r:id="rId45"/>
    <p:sldId id="489" r:id="rId46"/>
    <p:sldId id="490" r:id="rId47"/>
    <p:sldId id="566" r:id="rId48"/>
    <p:sldId id="567" r:id="rId49"/>
    <p:sldId id="568" r:id="rId50"/>
    <p:sldId id="493" r:id="rId51"/>
    <p:sldId id="572" r:id="rId52"/>
    <p:sldId id="573" r:id="rId53"/>
    <p:sldId id="574" r:id="rId54"/>
    <p:sldId id="575" r:id="rId55"/>
    <p:sldId id="576" r:id="rId56"/>
    <p:sldId id="577" r:id="rId57"/>
    <p:sldId id="578" r:id="rId58"/>
    <p:sldId id="579" r:id="rId59"/>
    <p:sldId id="586" r:id="rId60"/>
    <p:sldId id="587" r:id="rId61"/>
    <p:sldId id="588" r:id="rId62"/>
    <p:sldId id="589" r:id="rId63"/>
    <p:sldId id="590" r:id="rId64"/>
    <p:sldId id="343" r:id="rId65"/>
    <p:sldId id="290" r:id="rId66"/>
  </p:sldIdLst>
  <p:sldSz cx="11522075" cy="6480175"/>
  <p:notesSz cx="6858000" cy="9144000"/>
  <p:custDataLst>
    <p:tags r:id="rId67"/>
  </p:custDataLst>
  <p:defaultTextStyle>
    <a:defPPr>
      <a:defRPr lang="zh-CN"/>
    </a:defPPr>
    <a:lvl1pPr marL="0" indent="0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1pPr>
    <a:lvl2pPr marL="455612" indent="1588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2pPr>
    <a:lvl3pPr marL="912812" indent="1588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3pPr>
    <a:lvl4pPr marL="1370012" indent="1588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4pPr>
    <a:lvl5pPr marL="1827212" indent="1588" algn="r" defTabSz="912812" rtl="0" eaLnBrk="1" fontAlgn="base" hangingPunct="1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sz="2800" b="1" i="0" u="none" baseline="0">
        <a:solidFill>
          <a:srgbClr val="FF0000"/>
        </a:solidFill>
        <a:latin typeface="Times New Roman" pitchFamily="18" charset="0"/>
        <a:ea typeface="宋体" pitchFamily="2" charset="-122"/>
      </a:defRPr>
    </a:lvl5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7" autoAdjust="0"/>
    <p:restoredTop sz="94660" autoAdjust="0"/>
  </p:normalViewPr>
  <p:slideViewPr>
    <p:cSldViewPr>
      <p:cViewPr varScale="1">
        <p:scale>
          <a:sx n="89" d="100"/>
          <a:sy n="89" d="100"/>
        </p:scale>
        <p:origin x="0" y="0"/>
      </p:cViewPr>
    </p:cSldViewPr>
  </p:slideViewPr>
  <p:notesViewPr>
    <p:cSldViewPr>
      <p:cViewPr varScale="1">
        <p:scale>
          <a:sx n="1" d="100"/>
          <a:sy n="1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slide" Target="slides/slide46.xml" /><Relationship Id="rId5" Type="http://schemas.openxmlformats.org/officeDocument/2006/relationships/slide" Target="slides/slide2.xml" /><Relationship Id="rId50" Type="http://schemas.openxmlformats.org/officeDocument/2006/relationships/slide" Target="slides/slide47.xml" /><Relationship Id="rId51" Type="http://schemas.openxmlformats.org/officeDocument/2006/relationships/slide" Target="slides/slide48.xml" /><Relationship Id="rId52" Type="http://schemas.openxmlformats.org/officeDocument/2006/relationships/slide" Target="slides/slide49.xml" /><Relationship Id="rId53" Type="http://schemas.openxmlformats.org/officeDocument/2006/relationships/slide" Target="slides/slide50.xml" /><Relationship Id="rId54" Type="http://schemas.openxmlformats.org/officeDocument/2006/relationships/slide" Target="slides/slide51.xml" /><Relationship Id="rId55" Type="http://schemas.openxmlformats.org/officeDocument/2006/relationships/slide" Target="slides/slide52.xml" /><Relationship Id="rId56" Type="http://schemas.openxmlformats.org/officeDocument/2006/relationships/slide" Target="slides/slide53.xml" /><Relationship Id="rId57" Type="http://schemas.openxmlformats.org/officeDocument/2006/relationships/slide" Target="slides/slide54.xml" /><Relationship Id="rId58" Type="http://schemas.openxmlformats.org/officeDocument/2006/relationships/slide" Target="slides/slide55.xml" /><Relationship Id="rId59" Type="http://schemas.openxmlformats.org/officeDocument/2006/relationships/slide" Target="slides/slide56.xml" /><Relationship Id="rId6" Type="http://schemas.openxmlformats.org/officeDocument/2006/relationships/slide" Target="slides/slide3.xml" /><Relationship Id="rId60" Type="http://schemas.openxmlformats.org/officeDocument/2006/relationships/slide" Target="slides/slide57.xml" /><Relationship Id="rId61" Type="http://schemas.openxmlformats.org/officeDocument/2006/relationships/slide" Target="slides/slide58.xml" /><Relationship Id="rId62" Type="http://schemas.openxmlformats.org/officeDocument/2006/relationships/slide" Target="slides/slide59.xml" /><Relationship Id="rId63" Type="http://schemas.openxmlformats.org/officeDocument/2006/relationships/slide" Target="slides/slide60.xml" /><Relationship Id="rId64" Type="http://schemas.openxmlformats.org/officeDocument/2006/relationships/slide" Target="slides/slide61.xml" /><Relationship Id="rId65" Type="http://schemas.openxmlformats.org/officeDocument/2006/relationships/slide" Target="slides/slide62.xml" /><Relationship Id="rId66" Type="http://schemas.openxmlformats.org/officeDocument/2006/relationships/slide" Target="slides/slide63.xml" /><Relationship Id="rId67" Type="http://schemas.openxmlformats.org/officeDocument/2006/relationships/tags" Target="tags/tag64.xml" /><Relationship Id="rId68" Type="http://schemas.openxmlformats.org/officeDocument/2006/relationships/presProps" Target="presProps.xml" /><Relationship Id="rId69" Type="http://schemas.openxmlformats.org/officeDocument/2006/relationships/viewProps" Target="viewProps.xml" /><Relationship Id="rId7" Type="http://schemas.openxmlformats.org/officeDocument/2006/relationships/slide" Target="slides/slide4.xml" /><Relationship Id="rId70" Type="http://schemas.openxmlformats.org/officeDocument/2006/relationships/theme" Target="theme/theme1.xml" /><Relationship Id="rId71" Type="http://schemas.openxmlformats.org/officeDocument/2006/relationships/tableStyles" Target="tableStyles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e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4.emf" /><Relationship Id="rId2" Type="http://schemas.openxmlformats.org/officeDocument/2006/relationships/image" Target="../media/image15.png" /></Relationships>
</file>

<file path=ppt/drawings/_rels/vmlDrawing1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emf" /></Relationships>
</file>

<file path=ppt/drawings/_rels/vmlDrawing1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7.emf" /></Relationships>
</file>

<file path=ppt/drawings/_rels/vmlDrawing1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8.emf" /><Relationship Id="rId2" Type="http://schemas.openxmlformats.org/officeDocument/2006/relationships/image" Target="../media/image19.emf" /></Relationships>
</file>

<file path=ppt/drawings/_rels/vmlDrawing1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0.emf" /><Relationship Id="rId2" Type="http://schemas.openxmlformats.org/officeDocument/2006/relationships/image" Target="../media/image21.emf" /><Relationship Id="rId3" Type="http://schemas.openxmlformats.org/officeDocument/2006/relationships/image" Target="../media/image22.emf" /></Relationships>
</file>

<file path=ppt/drawings/_rels/vmlDrawing1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emf" /></Relationships>
</file>

<file path=ppt/drawings/_rels/vmlDrawing1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4.emf" /><Relationship Id="rId2" Type="http://schemas.openxmlformats.org/officeDocument/2006/relationships/image" Target="../media/image26.emf" /></Relationships>
</file>

<file path=ppt/drawings/_rels/vmlDrawing1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8.emf" /></Relationships>
</file>

<file path=ppt/drawings/_rels/vmlDrawing1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9.emf" /></Relationships>
</file>

<file path=ppt/drawings/_rels/vmlDrawing1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0.emf" /><Relationship Id="rId2" Type="http://schemas.openxmlformats.org/officeDocument/2006/relationships/image" Target="../media/image31.emf" /><Relationship Id="rId3" Type="http://schemas.openxmlformats.org/officeDocument/2006/relationships/image" Target="../media/image32.emf" /><Relationship Id="rId4" Type="http://schemas.openxmlformats.org/officeDocument/2006/relationships/image" Target="../media/image33.e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emf" /></Relationships>
</file>

<file path=ppt/drawings/_rels/vmlDrawing2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4.emf" /></Relationships>
</file>

<file path=ppt/drawings/_rels/vmlDrawing2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emf" /></Relationships>
</file>

<file path=ppt/drawings/_rels/vmlDrawing2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6.emf" /></Relationships>
</file>

<file path=ppt/drawings/_rels/vmlDrawing2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7.emf" /></Relationships>
</file>

<file path=ppt/drawings/_rels/vmlDrawing2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8.emf" /></Relationships>
</file>

<file path=ppt/drawings/_rels/vmlDrawing2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9.emf" /></Relationships>
</file>

<file path=ppt/drawings/_rels/vmlDrawing2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0.emf" /></Relationships>
</file>

<file path=ppt/drawings/_rels/vmlDrawing2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1.emf" /><Relationship Id="rId2" Type="http://schemas.openxmlformats.org/officeDocument/2006/relationships/image" Target="../media/image42.emf" /><Relationship Id="rId3" Type="http://schemas.openxmlformats.org/officeDocument/2006/relationships/image" Target="../media/image43.emf" /><Relationship Id="rId4" Type="http://schemas.openxmlformats.org/officeDocument/2006/relationships/image" Target="../media/image44.emf" /></Relationships>
</file>

<file path=ppt/drawings/_rels/vmlDrawing2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6.emf" /></Relationships>
</file>

<file path=ppt/drawings/_rels/vmlDrawing2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7.e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emf" /></Relationships>
</file>

<file path=ppt/drawings/_rels/vmlDrawing3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8.emf" /><Relationship Id="rId2" Type="http://schemas.openxmlformats.org/officeDocument/2006/relationships/image" Target="../media/image49.emf" /></Relationships>
</file>

<file path=ppt/drawings/_rels/vmlDrawing3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0.emf" /><Relationship Id="rId2" Type="http://schemas.openxmlformats.org/officeDocument/2006/relationships/image" Target="../media/image51.emf" /></Relationships>
</file>

<file path=ppt/drawings/_rels/vmlDrawing3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2.emf" /><Relationship Id="rId2" Type="http://schemas.openxmlformats.org/officeDocument/2006/relationships/image" Target="../media/image53.emf" /></Relationships>
</file>

<file path=ppt/drawings/_rels/vmlDrawing3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4.emf" /></Relationships>
</file>

<file path=ppt/drawings/_rels/vmlDrawing3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5.emf" /></Relationships>
</file>

<file path=ppt/drawings/_rels/vmlDrawing3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6.emf" /></Relationships>
</file>

<file path=ppt/drawings/_rels/vmlDrawing3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7.emf" /></Relationships>
</file>

<file path=ppt/drawings/_rels/vmlDrawing3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8.emf" /></Relationships>
</file>

<file path=ppt/drawings/_rels/vmlDrawing3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9.emf" /></Relationships>
</file>

<file path=ppt/drawings/_rels/vmlDrawing3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0.e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emf" /></Relationships>
</file>

<file path=ppt/drawings/_rels/vmlDrawing4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1.emf" /></Relationships>
</file>

<file path=ppt/drawings/_rels/vmlDrawing4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3.emf" /></Relationships>
</file>

<file path=ppt/drawings/_rels/vmlDrawing4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4.emf" /></Relationships>
</file>

<file path=ppt/drawings/_rels/vmlDrawing4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5.emf" /></Relationships>
</file>

<file path=ppt/drawings/_rels/vmlDrawing4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6.emf" /></Relationships>
</file>

<file path=ppt/drawings/_rels/vmlDrawing4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7.emf" /></Relationships>
</file>

<file path=ppt/drawings/_rels/vmlDrawing4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8.emf" /></Relationships>
</file>

<file path=ppt/drawings/_rels/vmlDrawing4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9.emf" /></Relationships>
</file>

<file path=ppt/drawings/_rels/vmlDrawing4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0.emf" /><Relationship Id="rId2" Type="http://schemas.openxmlformats.org/officeDocument/2006/relationships/image" Target="../media/image71.emf" /></Relationships>
</file>

<file path=ppt/drawings/_rels/vmlDrawing4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2.emf" /><Relationship Id="rId2" Type="http://schemas.openxmlformats.org/officeDocument/2006/relationships/image" Target="../media/image73.emf" /><Relationship Id="rId3" Type="http://schemas.openxmlformats.org/officeDocument/2006/relationships/image" Target="../media/image74.emf" /><Relationship Id="rId4" Type="http://schemas.openxmlformats.org/officeDocument/2006/relationships/image" Target="../media/image75.e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.emf" /><Relationship Id="rId2" Type="http://schemas.openxmlformats.org/officeDocument/2006/relationships/image" Target="../media/image9.emf" /></Relationships>
</file>

<file path=ppt/drawings/_rels/vmlDrawing5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6.emf" /></Relationships>
</file>

<file path=ppt/drawings/_rels/vmlDrawing5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7.emf" /></Relationships>
</file>

<file path=ppt/drawings/_rels/vmlDrawing5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8.emf" /></Relationships>
</file>

<file path=ppt/drawings/_rels/vmlDrawing5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9.emf" /></Relationships>
</file>

<file path=ppt/drawings/_rels/vmlDrawing5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0.emf" /></Relationships>
</file>

<file path=ppt/drawings/_rels/vmlDrawing5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1.emf" /></Relationships>
</file>

<file path=ppt/drawings/_rels/vmlDrawing5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82.e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0.e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e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2.e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3.emf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2050" name="页眉占位符 9728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lvl="0"/>
            <a:endParaRPr lang="zh-CN" altLang="en-US" sz="1200" b="0"/>
          </a:p>
        </p:txBody>
      </p:sp>
      <p:sp>
        <p:nvSpPr>
          <p:cNvPr id="2051" name="日期占位符 9728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46C64BD-FCD2-4593-B2A8-65A717DAA3CE}" type="datetime1">
              <a:rPr lang="zh-CN" altLang="en-US" sz="1200" b="0"/>
              <a:t>*</a:t>
            </a:fld>
            <a:endParaRPr lang="zh-CN" altLang="en-US" sz="1200" b="0"/>
          </a:p>
        </p:txBody>
      </p:sp>
      <p:sp>
        <p:nvSpPr>
          <p:cNvPr id="2052" name="页脚占位符 9728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 sz="1200" b="0"/>
          </a:p>
        </p:txBody>
      </p:sp>
      <p:sp>
        <p:nvSpPr>
          <p:cNvPr id="2053" name="灯片编号占位符 9728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D7C10A0-6485-4FA0-8C23-E8C54F9635E0}" type="slidenum">
              <a:rPr lang="zh-CN" altLang="en-US" sz="1200" b="0"/>
              <a:t>*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页眉占位符 1"/>
          <p:cNvSpPr>
            <a:spLocks noGrp="1"/>
          </p:cNvSpPr>
          <p:nvPr>
            <p:ph type="hdr" sz="quarter" idx="4294967295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lvl="0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7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1800" lvl="1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2pPr>
            <a:lvl3pPr marL="864235" lvl="2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3pPr>
            <a:lvl4pPr marL="1296035" lvl="3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4pPr>
            <a:lvl5pPr marL="1727835" lvl="4" indent="0" algn="l" defTabSz="86423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lang="zh-CN" altLang="en-US" sz="1800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5pPr>
            <a:lvl6pPr marL="2160270" lvl="5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6pPr>
            <a:lvl7pPr marL="2592070" lvl="6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7pPr>
            <a:lvl8pPr marL="3023870" lvl="7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8pPr>
            <a:lvl9pPr marL="3456305" lvl="8" indent="0" algn="l" defTabSz="864235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 lang="zh-CN" altLang="en-US" b="0" i="0" u="none" kern="1200" baseline="0"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+mn-cs"/>
              </a:defRPr>
            </a:lvl9pPr>
          </a:lstStyle>
          <a:p>
            <a:pPr marL="0" lvl="0" indent="0" algn="l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5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fld id="{16A8A89D-47EE-43E0-A383-71358DCC6DE4}" type="datetime1">
              <a:rPr lang="zh-CN" altLang="en-US" sz="1200" b="0">
                <a:solidFill>
                  <a:schemeClr val="tx1"/>
                </a:solidFill>
                <a:latin typeface="Calibri" pitchFamily="34" charset="0"/>
              </a:rPr>
              <a:t>*</a:t>
            </a:fld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3078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l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914400" fontAlgn="base">
              <a:spcBef>
                <a:spcPct val="0"/>
              </a:spcBef>
              <a:spcAft>
                <a:spcPct val="0"/>
              </a:spcAft>
              <a:buClrTx/>
              <a:buFontTx/>
            </a:pPr>
            <a:endParaRPr lang="zh-CN" altLang="en-US" sz="1200" b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079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4891BA8-D941-4C10-8435-9A4C81D15F1F}" type="slidenum">
              <a:rPr lang="zh-CN" altLang="en-US" sz="1200" b="0"/>
              <a:t>*</a:t>
            </a:fld>
            <a:endParaRPr lang="zh-CN" altLang="en-US" sz="1200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4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4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4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4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5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0.xml" /><Relationship Id="rId2" Type="http://schemas.openxmlformats.org/officeDocument/2006/relationships/notesMaster" Target="../notesMasters/notesMaster1.xml" /></Relationships>
</file>

<file path=ppt/notesSlides/_rels/notesSlide5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1.xml" /><Relationship Id="rId2" Type="http://schemas.openxmlformats.org/officeDocument/2006/relationships/notesMaster" Target="../notesMasters/notesMaster1.xml" /></Relationships>
</file>

<file path=ppt/notesSlides/_rels/notesSlide5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2.xml" /><Relationship Id="rId2" Type="http://schemas.openxmlformats.org/officeDocument/2006/relationships/notesMaster" Target="../notesMasters/notesMaster1.xml" /></Relationships>
</file>

<file path=ppt/notesSlides/_rels/notesSlide5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3.xml" /><Relationship Id="rId2" Type="http://schemas.openxmlformats.org/officeDocument/2006/relationships/notesMaster" Target="../notesMasters/notesMaster1.xml" /></Relationships>
</file>

<file path=ppt/notesSlides/_rels/notesSlide5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4.xml" /><Relationship Id="rId2" Type="http://schemas.openxmlformats.org/officeDocument/2006/relationships/notesMaster" Target="../notesMasters/notesMaster1.xml" /></Relationships>
</file>

<file path=ppt/notesSlides/_rels/notesSlide5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5.xml" /><Relationship Id="rId2" Type="http://schemas.openxmlformats.org/officeDocument/2006/relationships/notesMaster" Target="../notesMasters/notesMaster1.xml" /></Relationships>
</file>

<file path=ppt/notesSlides/_rels/notesSlide5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6.xml" /><Relationship Id="rId2" Type="http://schemas.openxmlformats.org/officeDocument/2006/relationships/notesMaster" Target="../notesMasters/notesMaster1.xml" /></Relationships>
</file>

<file path=ppt/notesSlides/_rels/notesSlide5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7.xml" /><Relationship Id="rId2" Type="http://schemas.openxmlformats.org/officeDocument/2006/relationships/notesMaster" Target="../notesMasters/notesMaster1.xml" /></Relationships>
</file>

<file path=ppt/notesSlides/_rels/notesSlide5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8.xml" /><Relationship Id="rId2" Type="http://schemas.openxmlformats.org/officeDocument/2006/relationships/notesMaster" Target="../notesMasters/notesMaster1.xml" /></Relationships>
</file>

<file path=ppt/notesSlides/_rels/notesSlide5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9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6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0.xml" /><Relationship Id="rId2" Type="http://schemas.openxmlformats.org/officeDocument/2006/relationships/notesMaster" Target="../notesMasters/notesMaster1.xml" /></Relationships>
</file>

<file path=ppt/notesSlides/_rels/notesSlide6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1.xml" /><Relationship Id="rId2" Type="http://schemas.openxmlformats.org/officeDocument/2006/relationships/notesMaster" Target="../notesMasters/notesMaster1.xml" /></Relationships>
</file>

<file path=ppt/notesSlides/_rels/notesSlide6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2.xml" /><Relationship Id="rId2" Type="http://schemas.openxmlformats.org/officeDocument/2006/relationships/notesMaster" Target="../notesMasters/notesMaster1.xml" /></Relationships>
</file>

<file path=ppt/notesSlides/_rels/notesSlide6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3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1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1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123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A109C35-7E19-421A-814A-4CCA5951589C}" type="slidenum">
              <a:rPr lang="zh-CN" altLang="en-US" sz="1200" b="0"/>
              <a:t>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35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35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8BF6E2D-2ED2-46BE-944B-AD3C9A177B7E}" type="slidenum">
              <a:rPr lang="zh-CN" altLang="en-US" sz="1200" b="0"/>
              <a:t>10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56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8EA0B3B-05A3-4E5B-9B44-0622CFA2F21D}" type="slidenum">
              <a:rPr lang="zh-CN" altLang="en-US" sz="1200" b="0"/>
              <a:t>11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76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04454AE-6E02-4601-8EBD-A5295EFC876A}" type="slidenum">
              <a:rPr lang="zh-CN" altLang="en-US" sz="1200" b="0"/>
              <a:t>12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96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D67BA85-B981-48B9-905C-FA50BF493034}" type="slidenum">
              <a:rPr lang="zh-CN" altLang="en-US" sz="1200" b="0"/>
              <a:t>13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17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D2D3998-67CC-4286-8E1C-8CCE3F1208FA}" type="slidenum">
              <a:rPr lang="zh-CN" altLang="en-US" sz="1200" b="0"/>
              <a:t>14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37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819F13D-3118-4A8C-A59F-49C7E0E078FE}" type="slidenum">
              <a:rPr lang="zh-CN" altLang="en-US" sz="1200" b="0"/>
              <a:t>15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58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02D6C226-CD1E-4B4C-A4AA-996CFAB2191C}" type="slidenum">
              <a:rPr lang="zh-CN" altLang="en-US" sz="1200" b="0"/>
              <a:t>16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78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EB44ECC-CAAC-4965-B9F1-74CE4ED668DB}" type="slidenum">
              <a:rPr lang="zh-CN" altLang="en-US" sz="1200" b="0"/>
              <a:t>17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3993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18EEA69-8806-41CB-A828-41AFFD7E1E23}" type="slidenum">
              <a:rPr lang="zh-CN" altLang="en-US" sz="1200" b="0"/>
              <a:t>18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87875D2-7832-4861-9C76-0BF22E6D6FF2}" type="slidenum">
              <a:rPr lang="zh-CN" altLang="en-US" sz="1200" b="0"/>
              <a:t>19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1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1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319175A-C595-4FB1-9077-C0612693F591}" type="slidenum">
              <a:rPr lang="zh-CN" altLang="en-US" sz="1200" b="0"/>
              <a:t>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403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44B83BA-158C-418E-9A89-E3743DAB244B}" type="slidenum">
              <a:rPr lang="zh-CN" altLang="en-US" sz="1200" b="0"/>
              <a:t>20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608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BE7FE1B9-4B2D-4365-9B9D-6DCE7D2C86F8}" type="slidenum">
              <a:rPr lang="zh-CN" altLang="en-US" sz="1200" b="0"/>
              <a:t>21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4813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A013080B-A396-42D0-AB9C-34C881C8C4A4}" type="slidenum">
              <a:rPr lang="zh-CN" altLang="en-US" sz="1200" b="0"/>
              <a:t>22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1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017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B1393C9B-7811-486B-9061-C6C803F2E304}" type="slidenum">
              <a:rPr lang="zh-CN" altLang="en-US" sz="1200" b="0"/>
              <a:t>23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222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290128D2-2657-4CA9-890B-7DAE09C269B1}" type="slidenum">
              <a:rPr lang="zh-CN" altLang="en-US" sz="1200" b="0"/>
              <a:t>24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427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7D29EF0-66EE-4546-9A1C-816643DBE14E}" type="slidenum">
              <a:rPr lang="zh-CN" altLang="en-US" sz="1200" b="0"/>
              <a:t>25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632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63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632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3625CB7-06EC-4E3E-AC25-BE474BF178D8}" type="slidenum">
              <a:rPr lang="zh-CN" altLang="en-US" sz="1200" b="0"/>
              <a:t>26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583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583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FBA6BB2-C2FF-48B8-8AC8-4BF842F08E38}" type="slidenum">
              <a:rPr lang="zh-CN" altLang="en-US" sz="1200" b="0"/>
              <a:t>27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4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04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04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FD33974-FFEE-49C2-95C7-E4635996F715}" type="slidenum">
              <a:rPr lang="zh-CN" altLang="en-US" sz="1200" b="0"/>
              <a:t>28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4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24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24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E8A6021-96AD-4201-9037-6CEFF81C9891}" type="slidenum">
              <a:rPr lang="zh-CN" altLang="en-US" sz="1200" b="0"/>
              <a:t>29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2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51D1AC3-1EDD-4EC8-9325-F6898ED106B8}" type="slidenum">
              <a:rPr lang="zh-CN" altLang="en-US" sz="1200" b="0"/>
              <a:t>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45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45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45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292F4CB-E536-4C86-A23D-13D2AAD81B23}" type="slidenum">
              <a:rPr lang="zh-CN" altLang="en-US" sz="1200" b="0"/>
              <a:t>30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5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65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65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21DFE2E-FF38-4026-8862-2E88A98BF2D2}" type="slidenum">
              <a:rPr lang="zh-CN" altLang="en-US" sz="1200" b="0"/>
              <a:t>31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86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686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686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12ABB97-223B-43DA-BA36-ED9DCB78B735}" type="slidenum">
              <a:rPr lang="zh-CN" altLang="en-US" sz="1200" b="0"/>
              <a:t>32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06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06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06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58204F6-DDC6-4583-A7CC-725B4989617A}" type="slidenum">
              <a:rPr lang="zh-CN" altLang="en-US" sz="1200" b="0"/>
              <a:t>33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27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27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27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7AEE4EE-369A-4676-A4B3-FB01C02680EB}" type="slidenum">
              <a:rPr lang="zh-CN" altLang="en-US" sz="1200" b="0"/>
              <a:t>34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47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47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47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61A314D-49AC-431C-8E3D-B509040B0FD9}" type="slidenum">
              <a:rPr lang="zh-CN" altLang="en-US" sz="1200" b="0"/>
              <a:t>35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8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68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68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FABF6342-147D-4AA3-BDDB-A084545FD728}" type="slidenum">
              <a:rPr lang="zh-CN" altLang="en-US" sz="1200" b="0"/>
              <a:t>36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8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788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788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17FB7D2-23E2-49DB-899B-2B6C3997D45B}" type="slidenum">
              <a:rPr lang="zh-CN" altLang="en-US" sz="1200" b="0"/>
              <a:t>37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89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08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089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C69EC66-A75D-4084-AA41-2062D6D379AF}" type="slidenum">
              <a:rPr lang="zh-CN" altLang="en-US" sz="1200" b="0"/>
              <a:t>38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294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294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294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7293471-6595-41E4-ADB3-40F0A7A886FC}" type="slidenum">
              <a:rPr lang="zh-CN" altLang="en-US" sz="1200" b="0"/>
              <a:t>39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2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982BE628-A225-441E-8AF3-0CF13BC019A2}" type="slidenum">
              <a:rPr lang="zh-CN" altLang="en-US" sz="1200" b="0"/>
              <a:t>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99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499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499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8F343FE-5291-4BB7-86FE-6425D2841B14}" type="slidenum">
              <a:rPr lang="zh-CN" altLang="en-US" sz="1200" b="0"/>
              <a:t>40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704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704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704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A0ED09E-F09B-45BD-831E-3FAB8DD46838}" type="slidenum">
              <a:rPr lang="zh-CN" altLang="en-US" sz="1200" b="0"/>
              <a:t>41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908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8909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8909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0644685-8B4A-4356-BE55-BDDC0D29280D}" type="slidenum">
              <a:rPr lang="zh-CN" altLang="en-US" sz="1200" b="0"/>
              <a:t>42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113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113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113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6F60718-42EA-4A17-AD7A-B9601E32D32E}" type="slidenum">
              <a:rPr lang="zh-CN" altLang="en-US" sz="1200" b="0"/>
              <a:t>43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18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318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318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27AEC34-91FD-4CD2-8D8A-D9192B3CEEB2}" type="slidenum">
              <a:rPr lang="zh-CN" altLang="en-US" sz="1200" b="0"/>
              <a:t>44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23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523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523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E46FDF93-F71A-48B0-AED9-818D04BB4348}" type="slidenum">
              <a:rPr lang="zh-CN" altLang="en-US" sz="1200" b="0"/>
              <a:t>45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728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728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728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B1BDD5BA-651C-475F-BF45-E66CF09B9E2C}" type="slidenum">
              <a:rPr lang="zh-CN" altLang="en-US" sz="1200" b="0"/>
              <a:t>46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932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9933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9933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3A48B385-1E33-4AA0-8462-4D263F9066F4}" type="slidenum">
              <a:rPr lang="zh-CN" altLang="en-US" sz="1200" b="0"/>
              <a:t>47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137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137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137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AFCE3B4-986E-4D94-BE30-44312CE6A4CF}" type="slidenum">
              <a:rPr lang="zh-CN" altLang="en-US" sz="1200" b="0"/>
              <a:t>48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342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342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342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B9D731B-933B-4454-86D8-555DCF1C73CE}" type="slidenum">
              <a:rPr lang="zh-CN" altLang="en-US" sz="1200" b="0"/>
              <a:t>49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3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30BB700-3B6D-4BC6-90EC-040B33621967}" type="slidenum">
              <a:rPr lang="zh-CN" altLang="en-US" sz="1200" b="0"/>
              <a:t>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547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547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547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A38E5222-806D-4D92-AAEC-AD221ECCF684}" type="slidenum">
              <a:rPr lang="zh-CN" altLang="en-US" sz="1200" b="0"/>
              <a:t>50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752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752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752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5ADBCAD-2D10-4A6D-AD34-101C0E51980F}" type="slidenum">
              <a:rPr lang="zh-CN" altLang="en-US" sz="1200" b="0"/>
              <a:t>51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956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0957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0957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830EBE5-8405-4119-AADD-1DE02BAAC35E}" type="slidenum">
              <a:rPr lang="zh-CN" altLang="en-US" sz="1200" b="0"/>
              <a:t>52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161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161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161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39797EC-54C1-4995-9366-83E6F15E2707}" type="slidenum">
              <a:rPr lang="zh-CN" altLang="en-US" sz="1200" b="0"/>
              <a:t>53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366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366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366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CADEFAA-A502-46B7-8679-BF5FC2086CC5}" type="slidenum">
              <a:rPr lang="zh-CN" altLang="en-US" sz="1200" b="0"/>
              <a:t>54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571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571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571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088C202-E58A-4FAD-B3B2-3D6A3A6FE3F3}" type="slidenum">
              <a:rPr lang="zh-CN" altLang="en-US" sz="1200" b="0"/>
              <a:t>55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77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77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77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1F20AFE8-4A15-4A2B-824E-CC2267BA7D48}" type="slidenum">
              <a:rPr lang="zh-CN" altLang="en-US" sz="1200" b="0"/>
              <a:t>56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98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198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198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CF4E8C2-0912-4F9C-B20B-90B6D615EE8D}" type="slidenum">
              <a:rPr lang="zh-CN" altLang="en-US" sz="1200" b="0"/>
              <a:t>57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18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18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218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B786D87D-DF49-4C1B-988E-46A348A9EEFB}" type="slidenum">
              <a:rPr lang="zh-CN" altLang="en-US" sz="1200" b="0"/>
              <a:t>58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39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39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239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A097010-7441-4D1A-8B41-214F3EB9FC6E}" type="slidenum">
              <a:rPr lang="zh-CN" altLang="en-US" sz="1200" b="0"/>
              <a:t>59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536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D2EC318-053C-474B-98C6-ADE81FFE8577}" type="slidenum">
              <a:rPr lang="zh-CN" altLang="en-US" sz="1200" b="0"/>
              <a:t>6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5953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5954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25955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DBBF9E84-84DC-47B7-BB75-8DCC162E4997}" type="slidenum">
              <a:rPr lang="zh-CN" altLang="en-US" sz="1200" b="0"/>
              <a:t>60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8001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28002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28003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0AD180D3-6AC5-4C5F-9700-50B4C7623C2C}" type="slidenum">
              <a:rPr lang="zh-CN" altLang="en-US" sz="1200" b="0"/>
              <a:t>61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004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005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005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4CE4E04A-C0D3-40BD-83B0-15BE08298C92}" type="slidenum">
              <a:rPr lang="zh-CN" altLang="en-US" sz="1200" b="0"/>
              <a:t>62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2097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3209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32099" name="灯片编号占位符 3"/>
          <p:cNvSpPr>
            <a:spLocks noGrp="1"/>
          </p:cNvSpPr>
          <p:nvPr>
            <p:ph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vert="horz" lIns="91440" tIns="45720" rIns="91440" bIns="45720"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7D7803F1-1C6B-4B71-8E31-9A3A7B9A2443}" type="slidenum">
              <a:rPr lang="zh-CN" altLang="en-US" sz="1200" b="0"/>
              <a:t>63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409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7411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5D88E358-8614-4B19-A77B-5ADE7312039A}" type="slidenum">
              <a:rPr lang="zh-CN" altLang="en-US" sz="1200" b="0"/>
              <a:t>7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7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19459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66802945-603D-4581-AAA9-119029659CF1}" type="slidenum">
              <a:rPr lang="zh-CN" altLang="en-US" sz="1200" b="0"/>
              <a:t>8</a:t>
            </a:fld>
            <a:endParaRPr lang="zh-CN" altLang="en-US" sz="1200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505" name="幻灯片图像占位符 1"/>
          <p:cNvSpPr>
            <a:spLocks noGrp="1" noRot="1" noChangeAspect="1" noTextEdit="1"/>
          </p:cNvSpPr>
          <p:nvPr>
            <p:ph type="sldImg" idx="4294967295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</a:lstStyle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zh-CN" altLang="en-US" u="none" baseline="0"/>
          </a:p>
        </p:txBody>
      </p:sp>
      <p:sp>
        <p:nvSpPr>
          <p:cNvPr id="21507" name="灯片编号占位符 3"/>
          <p:cNvSpPr>
            <a:spLocks noGrp="1"/>
          </p:cNvSpPr>
          <p:nvPr/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E60DCA4-512D-4F98-96B7-F4BC27DB2D05}" type="slidenum">
              <a:rPr lang="zh-CN" altLang="en-US" sz="1200" b="0"/>
              <a:t>9</a:t>
            </a:fld>
            <a:endParaRPr lang="zh-CN" altLang="en-US" sz="1200" b="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259" y="1060529"/>
            <a:ext cx="8641556" cy="2256061"/>
          </a:xfrm>
        </p:spPr>
        <p:txBody>
          <a:bodyPr anchor="b"/>
          <a:lstStyle>
            <a:lvl1pPr algn="ctr">
              <a:defRPr sz="4250"/>
            </a:lvl1pPr>
          </a:lstStyle>
          <a:p>
            <a:pPr fontAlgn="base"/>
            <a:r>
              <a:rPr lang="zh-CN" altLang="en-US" sz="4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259" y="3403592"/>
            <a:ext cx="8641556" cy="1564542"/>
          </a:xfrm>
        </p:spPr>
        <p:txBody>
          <a:bodyPr/>
          <a:lstStyle>
            <a:lvl1pPr marL="0" indent="0" algn="ctr">
              <a:buNone/>
              <a:defRPr sz="1700"/>
            </a:lvl1pPr>
            <a:lvl2pPr marL="323850" indent="0" algn="ctr">
              <a:buNone/>
              <a:defRPr sz="1415"/>
            </a:lvl2pPr>
            <a:lvl3pPr marL="648335" indent="0" algn="ctr">
              <a:buNone/>
              <a:defRPr sz="1275"/>
            </a:lvl3pPr>
            <a:lvl4pPr marL="972185" indent="0" algn="ctr">
              <a:buNone/>
              <a:defRPr sz="1135"/>
            </a:lvl4pPr>
            <a:lvl5pPr marL="1296035" indent="0" algn="ctr">
              <a:buNone/>
              <a:defRPr sz="1135"/>
            </a:lvl5pPr>
            <a:lvl6pPr marL="1619885" indent="0" algn="ctr">
              <a:buNone/>
              <a:defRPr sz="1135"/>
            </a:lvl6pPr>
            <a:lvl7pPr marL="1944370" indent="0" algn="ctr">
              <a:buNone/>
              <a:defRPr sz="1135"/>
            </a:lvl7pPr>
            <a:lvl8pPr marL="2268220" indent="0" algn="ctr">
              <a:buNone/>
              <a:defRPr sz="1135"/>
            </a:lvl8pPr>
            <a:lvl9pPr marL="2592070" indent="0" algn="ctr">
              <a:buNone/>
              <a:defRPr sz="1135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FC546E7-C942-40D8-BB90-8FA9EC83DF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4C8F123-6716-452C-918C-67A0CC5DF672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FC546E7-C942-40D8-BB90-8FA9EC83DF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4C8F123-6716-452C-918C-67A0CC5DF672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7"/>
            <a:ext cx="2592467" cy="5529149"/>
          </a:xfrm>
        </p:spPr>
        <p:txBody>
          <a:bodyPr vert="eaVert"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7"/>
            <a:ext cx="7627112" cy="5529149"/>
          </a:xfrm>
        </p:spPr>
        <p:txBody>
          <a:bodyPr vert="eaVert"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FC546E7-C942-40D8-BB90-8FA9EC83DF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4C8F123-6716-452C-918C-67A0CC5DF672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FC546E7-C942-40D8-BB90-8FA9EC83DF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4C8F123-6716-452C-918C-67A0CC5DF672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142" y="1615544"/>
            <a:ext cx="9937790" cy="2695572"/>
          </a:xfrm>
        </p:spPr>
        <p:txBody>
          <a:bodyPr anchor="b"/>
          <a:lstStyle>
            <a:lvl1pPr>
              <a:defRPr sz="4250"/>
            </a:lvl1pPr>
          </a:lstStyle>
          <a:p>
            <a:pPr fontAlgn="base"/>
            <a:r>
              <a:rPr lang="zh-CN" altLang="en-US" sz="425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142" y="4336618"/>
            <a:ext cx="9937790" cy="1417538"/>
          </a:xfrm>
        </p:spPr>
        <p:txBody>
          <a:bodyPr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23850" indent="0">
              <a:buNone/>
              <a:defRPr sz="1415">
                <a:solidFill>
                  <a:schemeClr val="tx1">
                    <a:tint val="75000"/>
                  </a:schemeClr>
                </a:solidFill>
              </a:defRPr>
            </a:lvl2pPr>
            <a:lvl3pPr marL="64833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3pPr>
            <a:lvl4pPr marL="9721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4pPr>
            <a:lvl5pPr marL="129603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5pPr>
            <a:lvl6pPr marL="1619885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6pPr>
            <a:lvl7pPr marL="19443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7pPr>
            <a:lvl8pPr marL="226822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8pPr>
            <a:lvl9pPr marL="2592070" indent="0">
              <a:buNone/>
              <a:defRPr sz="11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FC546E7-C942-40D8-BB90-8FA9EC83DF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4C8F123-6716-452C-918C-67A0CC5DF672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1235" cy="4276616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64736" y="1512041"/>
            <a:ext cx="5081235" cy="4276616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FC546E7-C942-40D8-BB90-8FA9EC83DF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4C8F123-6716-452C-918C-67A0CC5DF672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345009"/>
            <a:ext cx="9937790" cy="1252534"/>
          </a:xfrm>
        </p:spPr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21564" y="1680459"/>
            <a:ext cx="4605782" cy="778521"/>
          </a:xfrm>
        </p:spPr>
        <p:txBody>
          <a:bodyPr anchor="ctr" anchorCtr="0"/>
          <a:lstStyle>
            <a:lvl1pPr marL="0" indent="0">
              <a:buNone/>
              <a:defRPr sz="1985"/>
            </a:lvl1pPr>
            <a:lvl2pPr marL="323850" indent="0">
              <a:buNone/>
              <a:defRPr sz="1700"/>
            </a:lvl2pPr>
            <a:lvl3pPr marL="648335" indent="0">
              <a:buNone/>
              <a:defRPr sz="1415"/>
            </a:lvl3pPr>
            <a:lvl4pPr marL="972185" indent="0">
              <a:buNone/>
              <a:defRPr sz="1275"/>
            </a:lvl4pPr>
            <a:lvl5pPr marL="1296035" indent="0">
              <a:buNone/>
              <a:defRPr sz="1275"/>
            </a:lvl5pPr>
            <a:lvl6pPr marL="1619885" indent="0">
              <a:buNone/>
              <a:defRPr sz="1275"/>
            </a:lvl6pPr>
            <a:lvl7pPr marL="1944370" indent="0">
              <a:buNone/>
              <a:defRPr sz="1275"/>
            </a:lvl7pPr>
            <a:lvl8pPr marL="2268220" indent="0">
              <a:buNone/>
              <a:defRPr sz="1275"/>
            </a:lvl8pPr>
            <a:lvl9pPr marL="2592070" indent="0">
              <a:buNone/>
              <a:defRPr sz="1275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21564" y="2518536"/>
            <a:ext cx="4605782" cy="3330122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913133" y="1680459"/>
            <a:ext cx="4628464" cy="778521"/>
          </a:xfrm>
        </p:spPr>
        <p:txBody>
          <a:bodyPr anchor="ctr" anchorCtr="0"/>
          <a:lstStyle>
            <a:lvl1pPr marL="0" indent="0">
              <a:buNone/>
              <a:defRPr sz="1985"/>
            </a:lvl1pPr>
            <a:lvl2pPr marL="323850" indent="0">
              <a:buNone/>
              <a:defRPr sz="1700"/>
            </a:lvl2pPr>
            <a:lvl3pPr marL="648335" indent="0">
              <a:buNone/>
              <a:defRPr sz="1415"/>
            </a:lvl3pPr>
            <a:lvl4pPr marL="972185" indent="0">
              <a:buNone/>
              <a:defRPr sz="1275"/>
            </a:lvl4pPr>
            <a:lvl5pPr marL="1296035" indent="0">
              <a:buNone/>
              <a:defRPr sz="1275"/>
            </a:lvl5pPr>
            <a:lvl6pPr marL="1619885" indent="0">
              <a:buNone/>
              <a:defRPr sz="1275"/>
            </a:lvl6pPr>
            <a:lvl7pPr marL="1944370" indent="0">
              <a:buNone/>
              <a:defRPr sz="1275"/>
            </a:lvl7pPr>
            <a:lvl8pPr marL="2268220" indent="0">
              <a:buNone/>
              <a:defRPr sz="1275"/>
            </a:lvl8pPr>
            <a:lvl9pPr marL="2592070" indent="0">
              <a:buNone/>
              <a:defRPr sz="1275"/>
            </a:lvl9pPr>
          </a:lstStyle>
          <a:p>
            <a:pPr lvl="0" fontAlgn="base"/>
            <a:r>
              <a:rPr lang="zh-CN" altLang="en-US" sz="198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913133" y="2518536"/>
            <a:ext cx="4628464" cy="3330122"/>
          </a:xfrm>
        </p:spPr>
        <p:txBody>
          <a:bodyPr/>
          <a:lstStyle/>
          <a:p>
            <a:pPr lvl="0" fontAlgn="base"/>
            <a:r>
              <a:rPr lang="zh-CN" altLang="en-US" sz="302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64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27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89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89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FC546E7-C942-40D8-BB90-8FA9EC83DF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4C8F123-6716-452C-918C-67A0CC5DF672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z="41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FC546E7-C942-40D8-BB90-8FA9EC83DF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4C8F123-6716-452C-918C-67A0CC5DF672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FC546E7-C942-40D8-BB90-8FA9EC83DF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4C8F123-6716-452C-918C-67A0CC5DF672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716169" cy="1512041"/>
          </a:xfrm>
        </p:spPr>
        <p:txBody>
          <a:bodyPr anchor="b"/>
          <a:lstStyle>
            <a:lvl1pPr>
              <a:defRPr sz="2270"/>
            </a:lvl1pPr>
          </a:lstStyle>
          <a:p>
            <a:pPr fontAlgn="base"/>
            <a:r>
              <a:rPr lang="zh-CN" altLang="en-US" sz="22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8383" y="933025"/>
            <a:ext cx="5833050" cy="4605124"/>
          </a:xfrm>
        </p:spPr>
        <p:txBody>
          <a:bodyPr/>
          <a:lstStyle>
            <a:lvl1pPr>
              <a:defRPr sz="2270"/>
            </a:lvl1pPr>
            <a:lvl2pPr>
              <a:defRPr sz="1985"/>
            </a:lvl2pPr>
            <a:lvl3pPr>
              <a:defRPr sz="1700"/>
            </a:lvl3pPr>
            <a:lvl4pPr>
              <a:defRPr sz="1415"/>
            </a:lvl4pPr>
            <a:lvl5pPr>
              <a:defRPr sz="1415"/>
            </a:lvl5pPr>
            <a:lvl6pPr>
              <a:defRPr sz="1415"/>
            </a:lvl6pPr>
            <a:lvl7pPr>
              <a:defRPr sz="1415"/>
            </a:lvl7pPr>
            <a:lvl8pPr>
              <a:defRPr sz="1415"/>
            </a:lvl8pPr>
            <a:lvl9pPr>
              <a:defRPr sz="1415"/>
            </a:lvl9pPr>
          </a:lstStyle>
          <a:p>
            <a:pPr lvl="0" fontAlgn="base"/>
            <a:r>
              <a:rPr lang="zh-CN" altLang="en-US" sz="22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98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41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41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716169" cy="3601598"/>
          </a:xfrm>
        </p:spPr>
        <p:txBody>
          <a:bodyPr/>
          <a:lstStyle>
            <a:lvl1pPr marL="0" indent="0">
              <a:buNone/>
              <a:defRPr sz="1135"/>
            </a:lvl1pPr>
            <a:lvl2pPr marL="323850" indent="0">
              <a:buNone/>
              <a:defRPr sz="990"/>
            </a:lvl2pPr>
            <a:lvl3pPr marL="648335" indent="0">
              <a:buNone/>
              <a:defRPr sz="850"/>
            </a:lvl3pPr>
            <a:lvl4pPr marL="972185" indent="0">
              <a:buNone/>
              <a:defRPr sz="710"/>
            </a:lvl4pPr>
            <a:lvl5pPr marL="1296035" indent="0">
              <a:buNone/>
              <a:defRPr sz="710"/>
            </a:lvl5pPr>
            <a:lvl6pPr marL="1619885" indent="0">
              <a:buNone/>
              <a:defRPr sz="710"/>
            </a:lvl6pPr>
            <a:lvl7pPr marL="1944370" indent="0">
              <a:buNone/>
              <a:defRPr sz="710"/>
            </a:lvl7pPr>
            <a:lvl8pPr marL="2268220" indent="0">
              <a:buNone/>
              <a:defRPr sz="710"/>
            </a:lvl8pPr>
            <a:lvl9pPr marL="2592070" indent="0">
              <a:buNone/>
              <a:defRPr sz="710"/>
            </a:lvl9pPr>
          </a:lstStyle>
          <a:p>
            <a:pPr lvl="0" fontAlgn="base"/>
            <a:r>
              <a:rPr lang="zh-CN" altLang="en-US" sz="113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FC546E7-C942-40D8-BB90-8FA9EC83DF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4C8F123-6716-452C-918C-67A0CC5DF672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643" y="432012"/>
            <a:ext cx="3936472" cy="1512041"/>
          </a:xfrm>
        </p:spPr>
        <p:txBody>
          <a:bodyPr anchor="b"/>
          <a:lstStyle>
            <a:lvl1pPr>
              <a:defRPr sz="2270"/>
            </a:lvl1pPr>
          </a:lstStyle>
          <a:p>
            <a:pPr fontAlgn="base"/>
            <a:r>
              <a:rPr lang="zh-CN" altLang="en-US" sz="22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8383" y="432013"/>
            <a:ext cx="5833050" cy="5106138"/>
          </a:xfrm>
        </p:spPr>
        <p:txBody>
          <a:bodyPr/>
          <a:lstStyle>
            <a:lvl1pPr marL="0" indent="0">
              <a:buNone/>
              <a:defRPr sz="2270"/>
            </a:lvl1pPr>
            <a:lvl2pPr marL="323850" indent="0">
              <a:buNone/>
              <a:defRPr sz="1985"/>
            </a:lvl2pPr>
            <a:lvl3pPr marL="648335" indent="0">
              <a:buNone/>
              <a:defRPr sz="1700"/>
            </a:lvl3pPr>
            <a:lvl4pPr marL="972185" indent="0">
              <a:buNone/>
              <a:defRPr sz="1415"/>
            </a:lvl4pPr>
            <a:lvl5pPr marL="1296035" indent="0">
              <a:buNone/>
              <a:defRPr sz="1415"/>
            </a:lvl5pPr>
            <a:lvl6pPr marL="1619885" indent="0">
              <a:buNone/>
              <a:defRPr sz="1415"/>
            </a:lvl6pPr>
            <a:lvl7pPr marL="1944370" indent="0">
              <a:buNone/>
              <a:defRPr sz="1415"/>
            </a:lvl7pPr>
            <a:lvl8pPr marL="2268220" indent="0">
              <a:buNone/>
              <a:defRPr sz="1415"/>
            </a:lvl8pPr>
            <a:lvl9pPr marL="2592070" indent="0">
              <a:buNone/>
              <a:defRPr sz="141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643" y="1944053"/>
            <a:ext cx="3936472" cy="3601598"/>
          </a:xfrm>
        </p:spPr>
        <p:txBody>
          <a:bodyPr/>
          <a:lstStyle>
            <a:lvl1pPr marL="0" indent="0">
              <a:buNone/>
              <a:defRPr sz="1415"/>
            </a:lvl1pPr>
            <a:lvl2pPr marL="323850" indent="0">
              <a:buNone/>
              <a:defRPr sz="1275"/>
            </a:lvl2pPr>
            <a:lvl3pPr marL="648335" indent="0">
              <a:buNone/>
              <a:defRPr sz="1135"/>
            </a:lvl3pPr>
            <a:lvl4pPr marL="972185" indent="0">
              <a:buNone/>
              <a:defRPr sz="990"/>
            </a:lvl4pPr>
            <a:lvl5pPr marL="1296035" indent="0">
              <a:buNone/>
              <a:defRPr sz="990"/>
            </a:lvl5pPr>
            <a:lvl6pPr marL="1619885" indent="0">
              <a:buNone/>
              <a:defRPr sz="990"/>
            </a:lvl6pPr>
            <a:lvl7pPr marL="1944370" indent="0">
              <a:buNone/>
              <a:defRPr sz="990"/>
            </a:lvl7pPr>
            <a:lvl8pPr marL="2268220" indent="0">
              <a:buNone/>
              <a:defRPr sz="990"/>
            </a:lvl8pPr>
            <a:lvl9pPr marL="2592070" indent="0">
              <a:buNone/>
              <a:defRPr sz="990"/>
            </a:lvl9pPr>
          </a:lstStyle>
          <a:p>
            <a:pPr lvl="0" fontAlgn="base"/>
            <a:r>
              <a:rPr lang="zh-CN" altLang="en-US" sz="141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FC546E7-C942-40D8-BB90-8FA9EC83DF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4C8F123-6716-452C-918C-67A0CC5DF672}" type="slidenum">
              <a:rPr lang="zh-CN" altLang="en-US" sz="1300"/>
              <a:t>*</a:t>
            </a:fld>
            <a:endParaRPr lang="zh-CN" altLang="en-US" sz="1300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 idx="4294967295"/>
          </p:nvPr>
        </p:nvSpPr>
        <p:spPr>
          <a:xfrm>
            <a:off x="576104" y="259507"/>
            <a:ext cx="10369868" cy="1080029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0" lvl="0" indent="0" algn="ctr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4100" b="0" i="0" u="none" kern="1200" baseline="0">
                <a:solidFill>
                  <a:schemeClr val="tx2"/>
                </a:solidFill>
                <a:latin typeface="Arial" pitchFamily="34" charset="0"/>
                <a:ea typeface="宋体" pitchFamily="2" charset="-122"/>
                <a:cs typeface="+mj-cs"/>
              </a:defRPr>
            </a:lvl1pPr>
          </a:lstStyle>
          <a:p>
            <a:pPr lvl="0"/>
            <a:r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323850" lvl="0" indent="-323850" algn="l" defTabSz="864235" rtl="0" eaLnBrk="1" fontAlgn="base" latinLnBrk="0" hangingPunct="1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302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02310" lvl="1" indent="-269875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2645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135" lvl="2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•"/>
              <a:defRPr lang="zh-CN" altLang="en-US" sz="227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935" lvl="3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–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4370" lvl="4" indent="-215900" algn="l" defTabSz="864235" rtl="0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lrTx/>
              <a:buSzTx/>
              <a:buFontTx/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76170" lvl="5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7970" lvl="6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40405" lvl="7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205" lvl="8" indent="-215900" algn="l" defTabSz="864235" eaLnBrk="0" fontAlgn="base" latinLnBrk="0" hangingPunct="0">
              <a:lnSpc>
                <a:spcPct val="100000"/>
              </a:lnSpc>
              <a:spcBef>
                <a:spcPct val="19000"/>
              </a:spcBef>
              <a:spcAft>
                <a:spcPct val="0"/>
              </a:spcAft>
              <a:buChar char="»"/>
              <a:defRPr lang="zh-CN" altLang="en-US" sz="189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单击此处编辑母版文本样式</a:t>
            </a:r>
          </a:p>
          <a:p>
            <a:pPr lvl="1"/>
            <a:r>
              <a:t>第二级</a:t>
            </a:r>
          </a:p>
          <a:p>
            <a:pPr lvl="2"/>
            <a:r>
              <a:t>第三级</a:t>
            </a:r>
          </a:p>
          <a:p>
            <a:pPr lvl="3"/>
            <a:r>
              <a:t>第四级</a:t>
            </a:r>
          </a:p>
          <a:p>
            <a:pPr lvl="4"/>
            <a:r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576104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8FC546E7-C942-40D8-BB90-8FA9EC83DF15}" type="datetime1">
              <a:rPr lang="zh-CN" altLang="en-US" sz="1300"/>
              <a:t>*</a:t>
            </a:fld>
            <a:endParaRPr lang="zh-CN" altLang="en-US" sz="130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936709" y="5901159"/>
            <a:ext cx="3648657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ct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endParaRPr lang="zh-CN" altLang="en-US" sz="130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8257487" y="5901159"/>
            <a:ext cx="2688484" cy="450012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325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fld id="{C4C8F123-6716-452C-918C-67A0CC5DF672}" type="slidenum">
              <a:rPr lang="zh-CN" altLang="en-US" sz="1300"/>
              <a:t>*</a:t>
            </a:fld>
            <a:endParaRPr lang="zh-CN" altLang="en-US" sz="1300"/>
          </a:p>
        </p:txBody>
      </p:sp>
      <p:pic>
        <p:nvPicPr>
          <p:cNvPr id="1031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iming/>
  <p:txStyles>
    <p:titleStyle>
      <a:lvl1pPr marL="0" lvl="0" indent="0" algn="ctr" defTabSz="8636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sz="4100" b="0" i="0" u="none" kern="1200" baseline="0">
          <a:solidFill>
            <a:schemeClr val="tx2"/>
          </a:solidFill>
          <a:latin typeface="Arial" pitchFamily="34" charset="0"/>
          <a:ea typeface="宋体" pitchFamily="2" charset="-122"/>
          <a:cs typeface="+mj-cs"/>
        </a:defRPr>
      </a:lvl1pPr>
    </p:titleStyle>
    <p:bodyStyle>
      <a:lvl1pPr marL="323850" lvl="0" indent="-323850" algn="l" defTabSz="864235" rtl="0" eaLnBrk="1" fontAlgn="base" latinLnBrk="0" hangingPunct="1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•"/>
        <a:defRPr sz="302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02310" lvl="1" indent="-269875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–"/>
        <a:defRPr sz="264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135" lvl="2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•"/>
        <a:defRPr sz="227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11935" lvl="3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–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944370" lvl="4" indent="-215900" algn="l" defTabSz="864235" rtl="0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lrTx/>
        <a:buSzTx/>
        <a:buFontTx/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376170" lvl="5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807970" lvl="6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40405" lvl="7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72205" lvl="8" indent="-215900" algn="l" defTabSz="864235" eaLnBrk="0" fontAlgn="base" latinLnBrk="0" hangingPunct="0">
        <a:lnSpc>
          <a:spcPct val="100000"/>
        </a:lnSpc>
        <a:spcBef>
          <a:spcPct val="19000"/>
        </a:spcBef>
        <a:spcAft>
          <a:spcPct val="0"/>
        </a:spcAft>
        <a:buChar char="»"/>
        <a:defRPr sz="189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7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31800" lvl="1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2pPr>
      <a:lvl3pPr marL="864235" lvl="2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3pPr>
      <a:lvl4pPr marL="1296035" lvl="3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4pPr>
      <a:lvl5pPr marL="1727835" lvl="4" indent="0" algn="l" defTabSz="864235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 typeface="Arial" pitchFamily="34" charset="0"/>
        <a:buNone/>
        <a:defRPr sz="1800"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5pPr>
      <a:lvl6pPr marL="2160270" lvl="5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6pPr>
      <a:lvl7pPr marL="2592070" lvl="6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7pPr>
      <a:lvl8pPr marL="3023870" lvl="7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8pPr>
      <a:lvl9pPr marL="3456305" lvl="8" indent="0" algn="l" defTabSz="86423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b="0" i="0" u="none" kern="1200" baseline="0">
          <a:solidFill>
            <a:schemeClr val="tx1"/>
          </a:solidFill>
          <a:latin typeface="Arial" pitchFamily="34" charset="0"/>
          <a:ea typeface="宋体" pitchFamily="2" charset="-122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oleObject" Target="../embeddings/oleObject9.doc" TargetMode="Internal" /><Relationship Id="rId4" Type="http://schemas.openxmlformats.org/officeDocument/2006/relationships/image" Target="../media/image12.emf" /><Relationship Id="rId5" Type="http://schemas.openxmlformats.org/officeDocument/2006/relationships/image" Target="../media/image5.jpeg" /><Relationship Id="rId6" Type="http://schemas.openxmlformats.org/officeDocument/2006/relationships/tags" Target="../tags/tag10.xml" /><Relationship Id="rId7" Type="http://schemas.openxmlformats.org/officeDocument/2006/relationships/vmlDrawing" Target="../drawings/vmlDrawing8.v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oleObject" Target="../embeddings/oleObject10.doc" TargetMode="Internal" /><Relationship Id="rId4" Type="http://schemas.openxmlformats.org/officeDocument/2006/relationships/image" Target="../media/image13.emf" /><Relationship Id="rId5" Type="http://schemas.openxmlformats.org/officeDocument/2006/relationships/tags" Target="../tags/tag11.xml" /><Relationship Id="rId6" Type="http://schemas.openxmlformats.org/officeDocument/2006/relationships/vmlDrawing" Target="../drawings/vmlDrawing9.v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oleObject" Target="../embeddings/oleObject11.doc" TargetMode="Internal" /><Relationship Id="rId4" Type="http://schemas.openxmlformats.org/officeDocument/2006/relationships/image" Target="../media/image14.emf" /><Relationship Id="rId5" Type="http://schemas.openxmlformats.org/officeDocument/2006/relationships/image" Target="../media/image5.jpeg" /><Relationship Id="rId6" Type="http://schemas.openxmlformats.org/officeDocument/2006/relationships/oleObject" Target="../embeddings/oleObject12.bin" TargetMode="Internal" /><Relationship Id="rId7" Type="http://schemas.openxmlformats.org/officeDocument/2006/relationships/image" Target="../media/image15.png" /><Relationship Id="rId8" Type="http://schemas.openxmlformats.org/officeDocument/2006/relationships/tags" Target="../tags/tag12.xml" /><Relationship Id="rId9" Type="http://schemas.openxmlformats.org/officeDocument/2006/relationships/vmlDrawing" Target="../drawings/vmlDrawing10.v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oleObject" Target="../embeddings/oleObject13.doc" TargetMode="Internal" /><Relationship Id="rId4" Type="http://schemas.openxmlformats.org/officeDocument/2006/relationships/image" Target="../media/image16.emf" /><Relationship Id="rId5" Type="http://schemas.openxmlformats.org/officeDocument/2006/relationships/tags" Target="../tags/tag13.xml" /><Relationship Id="rId6" Type="http://schemas.openxmlformats.org/officeDocument/2006/relationships/vmlDrawing" Target="../drawings/vmlDrawing11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oleObject" Target="../embeddings/oleObject14.doc" TargetMode="Internal" /><Relationship Id="rId4" Type="http://schemas.openxmlformats.org/officeDocument/2006/relationships/image" Target="../media/image17.emf" /><Relationship Id="rId5" Type="http://schemas.openxmlformats.org/officeDocument/2006/relationships/tags" Target="../tags/tag14.xml" /><Relationship Id="rId6" Type="http://schemas.openxmlformats.org/officeDocument/2006/relationships/vmlDrawing" Target="../drawings/vmlDrawing12.v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oleObject" Target="../embeddings/oleObject15.doc" TargetMode="Internal" /><Relationship Id="rId4" Type="http://schemas.openxmlformats.org/officeDocument/2006/relationships/image" Target="../media/image18.emf" /><Relationship Id="rId5" Type="http://schemas.openxmlformats.org/officeDocument/2006/relationships/image" Target="../media/image5.jpeg" /><Relationship Id="rId6" Type="http://schemas.openxmlformats.org/officeDocument/2006/relationships/oleObject" Target="../embeddings/oleObject16.doc" TargetMode="Internal" /><Relationship Id="rId7" Type="http://schemas.openxmlformats.org/officeDocument/2006/relationships/image" Target="../media/image19.emf" /><Relationship Id="rId8" Type="http://schemas.openxmlformats.org/officeDocument/2006/relationships/tags" Target="../tags/tag15.xml" /><Relationship Id="rId9" Type="http://schemas.openxmlformats.org/officeDocument/2006/relationships/vmlDrawing" Target="../drawings/vmlDrawing13.v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6.xml" /><Relationship Id="rId11" Type="http://schemas.openxmlformats.org/officeDocument/2006/relationships/vmlDrawing" Target="../drawings/vmlDrawing14.vml" /><Relationship Id="rId2" Type="http://schemas.openxmlformats.org/officeDocument/2006/relationships/notesSlide" Target="../notesSlides/notesSlide16.xml" /><Relationship Id="rId3" Type="http://schemas.openxmlformats.org/officeDocument/2006/relationships/oleObject" Target="../embeddings/oleObject17.doc" TargetMode="Internal" /><Relationship Id="rId4" Type="http://schemas.openxmlformats.org/officeDocument/2006/relationships/image" Target="../media/image20.emf" /><Relationship Id="rId5" Type="http://schemas.openxmlformats.org/officeDocument/2006/relationships/image" Target="../media/image5.jpeg" /><Relationship Id="rId6" Type="http://schemas.openxmlformats.org/officeDocument/2006/relationships/oleObject" Target="../embeddings/oleObject18.doc" TargetMode="Internal" /><Relationship Id="rId7" Type="http://schemas.openxmlformats.org/officeDocument/2006/relationships/image" Target="../media/image21.emf" /><Relationship Id="rId8" Type="http://schemas.openxmlformats.org/officeDocument/2006/relationships/oleObject" Target="../embeddings/oleObject19.doc" TargetMode="Internal" /><Relationship Id="rId9" Type="http://schemas.openxmlformats.org/officeDocument/2006/relationships/image" Target="../media/image22.emf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oleObject" Target="../embeddings/oleObject20.doc" TargetMode="Internal" /><Relationship Id="rId4" Type="http://schemas.openxmlformats.org/officeDocument/2006/relationships/image" Target="../media/image23.emf" /><Relationship Id="rId5" Type="http://schemas.openxmlformats.org/officeDocument/2006/relationships/tags" Target="../tags/tag17.xml" /><Relationship Id="rId6" Type="http://schemas.openxmlformats.org/officeDocument/2006/relationships/vmlDrawing" Target="../drawings/vmlDrawing15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oleObject" Target="../embeddings/oleObject21.doc" TargetMode="Internal" /><Relationship Id="rId4" Type="http://schemas.openxmlformats.org/officeDocument/2006/relationships/image" Target="../media/image24.emf" /><Relationship Id="rId5" Type="http://schemas.openxmlformats.org/officeDocument/2006/relationships/image" Target="../media/image25.jpeg" /><Relationship Id="rId6" Type="http://schemas.openxmlformats.org/officeDocument/2006/relationships/oleObject" Target="../embeddings/oleObject22.doc" TargetMode="Internal" /><Relationship Id="rId7" Type="http://schemas.openxmlformats.org/officeDocument/2006/relationships/image" Target="../media/image26.emf" /><Relationship Id="rId8" Type="http://schemas.openxmlformats.org/officeDocument/2006/relationships/tags" Target="../tags/tag18.xml" /><Relationship Id="rId9" Type="http://schemas.openxmlformats.org/officeDocument/2006/relationships/vmlDrawing" Target="../drawings/vmlDrawing16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3.jpeg" /><Relationship Id="rId4" Type="http://schemas.openxmlformats.org/officeDocument/2006/relationships/slide" Target="slide20.xml" TargetMode="Internal" /><Relationship Id="rId5" Type="http://schemas.openxmlformats.org/officeDocument/2006/relationships/slide" Target="slide31.xml" TargetMode="Internal" /><Relationship Id="rId6" Type="http://schemas.openxmlformats.org/officeDocument/2006/relationships/tags" Target="../tags/tag1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oleObject" Target="../embeddings/oleObject1.doc" TargetMode="Internal" /><Relationship Id="rId4" Type="http://schemas.openxmlformats.org/officeDocument/2006/relationships/image" Target="../media/image2.emf" /><Relationship Id="rId5" Type="http://schemas.openxmlformats.org/officeDocument/2006/relationships/tags" Target="../tags/tag2.xml" /><Relationship Id="rId6" Type="http://schemas.openxmlformats.org/officeDocument/2006/relationships/vmlDrawing" Target="../drawings/vmlDrawing1.v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7.png" /><Relationship Id="rId4" Type="http://schemas.openxmlformats.org/officeDocument/2006/relationships/oleObject" Target="../embeddings/oleObject23.doc" TargetMode="Internal" /><Relationship Id="rId5" Type="http://schemas.openxmlformats.org/officeDocument/2006/relationships/image" Target="../media/image28.emf" /><Relationship Id="rId6" Type="http://schemas.openxmlformats.org/officeDocument/2006/relationships/tags" Target="../tags/tag20.xml" /><Relationship Id="rId7" Type="http://schemas.openxmlformats.org/officeDocument/2006/relationships/vmlDrawing" Target="../drawings/vmlDrawing17.v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oleObject" Target="../embeddings/oleObject24.doc" TargetMode="Internal" /><Relationship Id="rId4" Type="http://schemas.openxmlformats.org/officeDocument/2006/relationships/image" Target="../media/image29.emf" /><Relationship Id="rId5" Type="http://schemas.openxmlformats.org/officeDocument/2006/relationships/tags" Target="../tags/tag21.xml" /><Relationship Id="rId6" Type="http://schemas.openxmlformats.org/officeDocument/2006/relationships/vmlDrawing" Target="../drawings/vmlDrawing18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33.emf" /><Relationship Id="rId11" Type="http://schemas.openxmlformats.org/officeDocument/2006/relationships/tags" Target="../tags/tag22.xml" /><Relationship Id="rId12" Type="http://schemas.openxmlformats.org/officeDocument/2006/relationships/vmlDrawing" Target="../drawings/vmlDrawing19.vml" /><Relationship Id="rId2" Type="http://schemas.openxmlformats.org/officeDocument/2006/relationships/notesSlide" Target="../notesSlides/notesSlide22.xml" /><Relationship Id="rId3" Type="http://schemas.openxmlformats.org/officeDocument/2006/relationships/oleObject" Target="../embeddings/oleObject25.doc" TargetMode="Internal" /><Relationship Id="rId4" Type="http://schemas.openxmlformats.org/officeDocument/2006/relationships/image" Target="../media/image30.emf" /><Relationship Id="rId5" Type="http://schemas.openxmlformats.org/officeDocument/2006/relationships/oleObject" Target="../embeddings/oleObject26.doc" TargetMode="Internal" /><Relationship Id="rId6" Type="http://schemas.openxmlformats.org/officeDocument/2006/relationships/image" Target="../media/image31.emf" /><Relationship Id="rId7" Type="http://schemas.openxmlformats.org/officeDocument/2006/relationships/oleObject" Target="../embeddings/oleObject27.doc" TargetMode="Internal" /><Relationship Id="rId8" Type="http://schemas.openxmlformats.org/officeDocument/2006/relationships/image" Target="../media/image32.emf" /><Relationship Id="rId9" Type="http://schemas.openxmlformats.org/officeDocument/2006/relationships/oleObject" Target="../embeddings/oleObject28.doc" TargetMode="Interna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oleObject" Target="../embeddings/oleObject29.doc" TargetMode="Internal" /><Relationship Id="rId4" Type="http://schemas.openxmlformats.org/officeDocument/2006/relationships/image" Target="../media/image34.emf" /><Relationship Id="rId5" Type="http://schemas.openxmlformats.org/officeDocument/2006/relationships/tags" Target="../tags/tag23.xml" /><Relationship Id="rId6" Type="http://schemas.openxmlformats.org/officeDocument/2006/relationships/vmlDrawing" Target="../drawings/vmlDrawing20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oleObject" Target="../embeddings/oleObject30.doc" TargetMode="Internal" /><Relationship Id="rId4" Type="http://schemas.openxmlformats.org/officeDocument/2006/relationships/image" Target="../media/image35.emf" /><Relationship Id="rId5" Type="http://schemas.openxmlformats.org/officeDocument/2006/relationships/tags" Target="../tags/tag24.xml" /><Relationship Id="rId6" Type="http://schemas.openxmlformats.org/officeDocument/2006/relationships/vmlDrawing" Target="../drawings/vmlDrawing21.v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oleObject" Target="../embeddings/oleObject31.doc" TargetMode="Internal" /><Relationship Id="rId4" Type="http://schemas.openxmlformats.org/officeDocument/2006/relationships/image" Target="../media/image36.emf" /><Relationship Id="rId5" Type="http://schemas.openxmlformats.org/officeDocument/2006/relationships/tags" Target="../tags/tag25.xml" /><Relationship Id="rId6" Type="http://schemas.openxmlformats.org/officeDocument/2006/relationships/vmlDrawing" Target="../drawings/vmlDrawing22.v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oleObject" Target="../embeddings/oleObject32.doc" TargetMode="Internal" /><Relationship Id="rId4" Type="http://schemas.openxmlformats.org/officeDocument/2006/relationships/image" Target="../media/image37.emf" /><Relationship Id="rId5" Type="http://schemas.openxmlformats.org/officeDocument/2006/relationships/image" Target="../media/image25.jpeg" /><Relationship Id="rId6" Type="http://schemas.openxmlformats.org/officeDocument/2006/relationships/tags" Target="../tags/tag26.xml" /><Relationship Id="rId7" Type="http://schemas.openxmlformats.org/officeDocument/2006/relationships/vmlDrawing" Target="../drawings/vmlDrawing23.v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7.xml" /><Relationship Id="rId3" Type="http://schemas.openxmlformats.org/officeDocument/2006/relationships/oleObject" Target="../embeddings/oleObject33.doc" TargetMode="Internal" /><Relationship Id="rId4" Type="http://schemas.openxmlformats.org/officeDocument/2006/relationships/image" Target="../media/image38.emf" /><Relationship Id="rId5" Type="http://schemas.openxmlformats.org/officeDocument/2006/relationships/tags" Target="../tags/tag27.xml" /><Relationship Id="rId6" Type="http://schemas.openxmlformats.org/officeDocument/2006/relationships/vmlDrawing" Target="../drawings/vmlDrawing24.v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8.xml" /><Relationship Id="rId3" Type="http://schemas.openxmlformats.org/officeDocument/2006/relationships/oleObject" Target="../embeddings/oleObject34.doc" TargetMode="Internal" /><Relationship Id="rId4" Type="http://schemas.openxmlformats.org/officeDocument/2006/relationships/image" Target="../media/image39.emf" /><Relationship Id="rId5" Type="http://schemas.openxmlformats.org/officeDocument/2006/relationships/tags" Target="../tags/tag28.xml" /><Relationship Id="rId6" Type="http://schemas.openxmlformats.org/officeDocument/2006/relationships/vmlDrawing" Target="../drawings/vmlDrawing25.v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9.xml" /><Relationship Id="rId3" Type="http://schemas.openxmlformats.org/officeDocument/2006/relationships/oleObject" Target="../embeddings/oleObject35.doc" TargetMode="Internal" /><Relationship Id="rId4" Type="http://schemas.openxmlformats.org/officeDocument/2006/relationships/image" Target="../media/image40.emf" /><Relationship Id="rId5" Type="http://schemas.openxmlformats.org/officeDocument/2006/relationships/image" Target="../media/image25.jpeg" /><Relationship Id="rId6" Type="http://schemas.openxmlformats.org/officeDocument/2006/relationships/tags" Target="../tags/tag29.xml" /><Relationship Id="rId7" Type="http://schemas.openxmlformats.org/officeDocument/2006/relationships/vmlDrawing" Target="../drawings/vmlDrawing26.v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3.jpeg" /><Relationship Id="rId4" Type="http://schemas.openxmlformats.org/officeDocument/2006/relationships/tags" Target="../tags/tag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44.emf" /><Relationship Id="rId11" Type="http://schemas.openxmlformats.org/officeDocument/2006/relationships/tags" Target="../tags/tag30.xml" /><Relationship Id="rId12" Type="http://schemas.openxmlformats.org/officeDocument/2006/relationships/vmlDrawing" Target="../drawings/vmlDrawing27.vml" /><Relationship Id="rId2" Type="http://schemas.openxmlformats.org/officeDocument/2006/relationships/notesSlide" Target="../notesSlides/notesSlide30.xml" /><Relationship Id="rId3" Type="http://schemas.openxmlformats.org/officeDocument/2006/relationships/oleObject" Target="../embeddings/oleObject36.doc" TargetMode="Internal" /><Relationship Id="rId4" Type="http://schemas.openxmlformats.org/officeDocument/2006/relationships/image" Target="../media/image41.emf" /><Relationship Id="rId5" Type="http://schemas.openxmlformats.org/officeDocument/2006/relationships/oleObject" Target="../embeddings/oleObject37.doc" TargetMode="Internal" /><Relationship Id="rId6" Type="http://schemas.openxmlformats.org/officeDocument/2006/relationships/image" Target="../media/image42.emf" /><Relationship Id="rId7" Type="http://schemas.openxmlformats.org/officeDocument/2006/relationships/oleObject" Target="../embeddings/oleObject38.doc" TargetMode="Internal" /><Relationship Id="rId8" Type="http://schemas.openxmlformats.org/officeDocument/2006/relationships/image" Target="../media/image43.emf" /><Relationship Id="rId9" Type="http://schemas.openxmlformats.org/officeDocument/2006/relationships/oleObject" Target="../embeddings/oleObject39.doc" TargetMode="Interna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45.png" /><Relationship Id="rId4" Type="http://schemas.openxmlformats.org/officeDocument/2006/relationships/oleObject" Target="../embeddings/oleObject40.doc" TargetMode="Internal" /><Relationship Id="rId5" Type="http://schemas.openxmlformats.org/officeDocument/2006/relationships/image" Target="../media/image46.emf" /><Relationship Id="rId6" Type="http://schemas.openxmlformats.org/officeDocument/2006/relationships/tags" Target="../tags/tag31.xml" /><Relationship Id="rId7" Type="http://schemas.openxmlformats.org/officeDocument/2006/relationships/vmlDrawing" Target="../drawings/vmlDrawing28.v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2.xml" /><Relationship Id="rId3" Type="http://schemas.openxmlformats.org/officeDocument/2006/relationships/oleObject" Target="../embeddings/oleObject41.doc" TargetMode="Internal" /><Relationship Id="rId4" Type="http://schemas.openxmlformats.org/officeDocument/2006/relationships/image" Target="../media/image47.emf" /><Relationship Id="rId5" Type="http://schemas.openxmlformats.org/officeDocument/2006/relationships/tags" Target="../tags/tag32.xml" /><Relationship Id="rId6" Type="http://schemas.openxmlformats.org/officeDocument/2006/relationships/vmlDrawing" Target="../drawings/vmlDrawing29.v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3.xml" /><Relationship Id="rId3" Type="http://schemas.openxmlformats.org/officeDocument/2006/relationships/oleObject" Target="../embeddings/oleObject42.doc" TargetMode="Internal" /><Relationship Id="rId4" Type="http://schemas.openxmlformats.org/officeDocument/2006/relationships/image" Target="../media/image48.emf" /><Relationship Id="rId5" Type="http://schemas.openxmlformats.org/officeDocument/2006/relationships/oleObject" Target="../embeddings/oleObject43.doc" TargetMode="Internal" /><Relationship Id="rId6" Type="http://schemas.openxmlformats.org/officeDocument/2006/relationships/image" Target="../media/image49.emf" /><Relationship Id="rId7" Type="http://schemas.openxmlformats.org/officeDocument/2006/relationships/tags" Target="../tags/tag33.xml" /><Relationship Id="rId8" Type="http://schemas.openxmlformats.org/officeDocument/2006/relationships/vmlDrawing" Target="../drawings/vmlDrawing30.v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4.xml" /><Relationship Id="rId3" Type="http://schemas.openxmlformats.org/officeDocument/2006/relationships/oleObject" Target="../embeddings/oleObject44.doc" TargetMode="Internal" /><Relationship Id="rId4" Type="http://schemas.openxmlformats.org/officeDocument/2006/relationships/image" Target="../media/image50.emf" /><Relationship Id="rId5" Type="http://schemas.openxmlformats.org/officeDocument/2006/relationships/oleObject" Target="../embeddings/oleObject45.doc" TargetMode="Internal" /><Relationship Id="rId6" Type="http://schemas.openxmlformats.org/officeDocument/2006/relationships/image" Target="../media/image51.emf" /><Relationship Id="rId7" Type="http://schemas.openxmlformats.org/officeDocument/2006/relationships/tags" Target="../tags/tag34.xml" /><Relationship Id="rId8" Type="http://schemas.openxmlformats.org/officeDocument/2006/relationships/vmlDrawing" Target="../drawings/vmlDrawing31.v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5.xml" /><Relationship Id="rId3" Type="http://schemas.openxmlformats.org/officeDocument/2006/relationships/oleObject" Target="../embeddings/oleObject46.doc" TargetMode="Internal" /><Relationship Id="rId4" Type="http://schemas.openxmlformats.org/officeDocument/2006/relationships/image" Target="../media/image52.emf" /><Relationship Id="rId5" Type="http://schemas.openxmlformats.org/officeDocument/2006/relationships/oleObject" Target="../embeddings/oleObject47.doc" TargetMode="Internal" /><Relationship Id="rId6" Type="http://schemas.openxmlformats.org/officeDocument/2006/relationships/image" Target="../media/image53.emf" /><Relationship Id="rId7" Type="http://schemas.openxmlformats.org/officeDocument/2006/relationships/tags" Target="../tags/tag35.xml" /><Relationship Id="rId8" Type="http://schemas.openxmlformats.org/officeDocument/2006/relationships/vmlDrawing" Target="../drawings/vmlDrawing32.v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6.xml" /><Relationship Id="rId3" Type="http://schemas.openxmlformats.org/officeDocument/2006/relationships/oleObject" Target="../embeddings/oleObject48.doc" TargetMode="Internal" /><Relationship Id="rId4" Type="http://schemas.openxmlformats.org/officeDocument/2006/relationships/image" Target="../media/image54.emf" /><Relationship Id="rId5" Type="http://schemas.openxmlformats.org/officeDocument/2006/relationships/tags" Target="../tags/tag36.xml" /><Relationship Id="rId6" Type="http://schemas.openxmlformats.org/officeDocument/2006/relationships/vmlDrawing" Target="../drawings/vmlDrawing33.v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7.xml" /><Relationship Id="rId3" Type="http://schemas.openxmlformats.org/officeDocument/2006/relationships/oleObject" Target="../embeddings/oleObject49.doc" TargetMode="Internal" /><Relationship Id="rId4" Type="http://schemas.openxmlformats.org/officeDocument/2006/relationships/image" Target="../media/image55.emf" /><Relationship Id="rId5" Type="http://schemas.openxmlformats.org/officeDocument/2006/relationships/tags" Target="../tags/tag37.xml" /><Relationship Id="rId6" Type="http://schemas.openxmlformats.org/officeDocument/2006/relationships/vmlDrawing" Target="../drawings/vmlDrawing34.v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8.xml" /><Relationship Id="rId3" Type="http://schemas.openxmlformats.org/officeDocument/2006/relationships/oleObject" Target="../embeddings/oleObject50.doc" TargetMode="Internal" /><Relationship Id="rId4" Type="http://schemas.openxmlformats.org/officeDocument/2006/relationships/image" Target="../media/image56.emf" /><Relationship Id="rId5" Type="http://schemas.openxmlformats.org/officeDocument/2006/relationships/tags" Target="../tags/tag38.xml" /><Relationship Id="rId6" Type="http://schemas.openxmlformats.org/officeDocument/2006/relationships/vmlDrawing" Target="../drawings/vmlDrawing35.v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9.xml" /><Relationship Id="rId3" Type="http://schemas.openxmlformats.org/officeDocument/2006/relationships/oleObject" Target="../embeddings/oleObject51.doc" TargetMode="Internal" /><Relationship Id="rId4" Type="http://schemas.openxmlformats.org/officeDocument/2006/relationships/image" Target="../media/image57.emf" /><Relationship Id="rId5" Type="http://schemas.openxmlformats.org/officeDocument/2006/relationships/tags" Target="../tags/tag39.xml" /><Relationship Id="rId6" Type="http://schemas.openxmlformats.org/officeDocument/2006/relationships/vmlDrawing" Target="../drawings/vmlDrawing36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oleObject" Target="../embeddings/oleObject2.doc" TargetMode="Internal" /><Relationship Id="rId4" Type="http://schemas.openxmlformats.org/officeDocument/2006/relationships/image" Target="../media/image4.emf" /><Relationship Id="rId5" Type="http://schemas.openxmlformats.org/officeDocument/2006/relationships/image" Target="../media/image5.jpeg" /><Relationship Id="rId6" Type="http://schemas.openxmlformats.org/officeDocument/2006/relationships/tags" Target="../tags/tag4.xml" /><Relationship Id="rId7" Type="http://schemas.openxmlformats.org/officeDocument/2006/relationships/vmlDrawing" Target="../drawings/vmlDrawing2.vml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0.xml" /><Relationship Id="rId3" Type="http://schemas.openxmlformats.org/officeDocument/2006/relationships/oleObject" Target="../embeddings/oleObject52.doc" TargetMode="Internal" /><Relationship Id="rId4" Type="http://schemas.openxmlformats.org/officeDocument/2006/relationships/image" Target="../media/image58.emf" /><Relationship Id="rId5" Type="http://schemas.openxmlformats.org/officeDocument/2006/relationships/tags" Target="../tags/tag40.xml" /><Relationship Id="rId6" Type="http://schemas.openxmlformats.org/officeDocument/2006/relationships/vmlDrawing" Target="../drawings/vmlDrawing37.v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1.xml" /><Relationship Id="rId3" Type="http://schemas.openxmlformats.org/officeDocument/2006/relationships/oleObject" Target="../embeddings/oleObject53.doc" TargetMode="Internal" /><Relationship Id="rId4" Type="http://schemas.openxmlformats.org/officeDocument/2006/relationships/image" Target="../media/image59.emf" /><Relationship Id="rId5" Type="http://schemas.openxmlformats.org/officeDocument/2006/relationships/image" Target="../media/image25.jpeg" /><Relationship Id="rId6" Type="http://schemas.openxmlformats.org/officeDocument/2006/relationships/tags" Target="../tags/tag41.xml" /><Relationship Id="rId7" Type="http://schemas.openxmlformats.org/officeDocument/2006/relationships/vmlDrawing" Target="../drawings/vmlDrawing38.v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2.xml" /><Relationship Id="rId3" Type="http://schemas.openxmlformats.org/officeDocument/2006/relationships/oleObject" Target="../embeddings/oleObject54.doc" TargetMode="Internal" /><Relationship Id="rId4" Type="http://schemas.openxmlformats.org/officeDocument/2006/relationships/image" Target="../media/image60.emf" /><Relationship Id="rId5" Type="http://schemas.openxmlformats.org/officeDocument/2006/relationships/tags" Target="../tags/tag42.xml" /><Relationship Id="rId6" Type="http://schemas.openxmlformats.org/officeDocument/2006/relationships/vmlDrawing" Target="../drawings/vmlDrawing39.v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3.xml" /><Relationship Id="rId3" Type="http://schemas.openxmlformats.org/officeDocument/2006/relationships/oleObject" Target="../embeddings/oleObject55.doc" TargetMode="Internal" /><Relationship Id="rId4" Type="http://schemas.openxmlformats.org/officeDocument/2006/relationships/image" Target="../media/image61.emf" /><Relationship Id="rId5" Type="http://schemas.openxmlformats.org/officeDocument/2006/relationships/tags" Target="../tags/tag43.xml" /><Relationship Id="rId6" Type="http://schemas.openxmlformats.org/officeDocument/2006/relationships/vmlDrawing" Target="../drawings/vmlDrawing40.v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4.xml" /><Relationship Id="rId3" Type="http://schemas.openxmlformats.org/officeDocument/2006/relationships/image" Target="../media/image62.png" /><Relationship Id="rId4" Type="http://schemas.openxmlformats.org/officeDocument/2006/relationships/tags" Target="../tags/tag44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5.xml" /><Relationship Id="rId3" Type="http://schemas.openxmlformats.org/officeDocument/2006/relationships/oleObject" Target="../embeddings/oleObject56.doc" TargetMode="Internal" /><Relationship Id="rId4" Type="http://schemas.openxmlformats.org/officeDocument/2006/relationships/image" Target="../media/image63.emf" /><Relationship Id="rId5" Type="http://schemas.openxmlformats.org/officeDocument/2006/relationships/image" Target="../media/image25.jpeg" /><Relationship Id="rId6" Type="http://schemas.openxmlformats.org/officeDocument/2006/relationships/tags" Target="../tags/tag45.xml" /><Relationship Id="rId7" Type="http://schemas.openxmlformats.org/officeDocument/2006/relationships/vmlDrawing" Target="../drawings/vmlDrawing41.v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6.xml" /><Relationship Id="rId3" Type="http://schemas.openxmlformats.org/officeDocument/2006/relationships/oleObject" Target="../embeddings/oleObject57.doc" TargetMode="Internal" /><Relationship Id="rId4" Type="http://schemas.openxmlformats.org/officeDocument/2006/relationships/image" Target="../media/image64.emf" /><Relationship Id="rId5" Type="http://schemas.openxmlformats.org/officeDocument/2006/relationships/tags" Target="../tags/tag46.xml" /><Relationship Id="rId6" Type="http://schemas.openxmlformats.org/officeDocument/2006/relationships/vmlDrawing" Target="../drawings/vmlDrawing42.v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7.xml" /><Relationship Id="rId3" Type="http://schemas.openxmlformats.org/officeDocument/2006/relationships/oleObject" Target="../embeddings/oleObject58.doc" TargetMode="Internal" /><Relationship Id="rId4" Type="http://schemas.openxmlformats.org/officeDocument/2006/relationships/image" Target="../media/image65.emf" /><Relationship Id="rId5" Type="http://schemas.openxmlformats.org/officeDocument/2006/relationships/tags" Target="../tags/tag47.xml" /><Relationship Id="rId6" Type="http://schemas.openxmlformats.org/officeDocument/2006/relationships/vmlDrawing" Target="../drawings/vmlDrawing43.v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8.xml" /><Relationship Id="rId3" Type="http://schemas.openxmlformats.org/officeDocument/2006/relationships/image" Target="../media/image3.jpeg" /><Relationship Id="rId4" Type="http://schemas.openxmlformats.org/officeDocument/2006/relationships/tags" Target="../tags/tag48.x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9.xml" /><Relationship Id="rId11" Type="http://schemas.openxmlformats.org/officeDocument/2006/relationships/vmlDrawing" Target="../drawings/vmlDrawing44.vml" /><Relationship Id="rId2" Type="http://schemas.openxmlformats.org/officeDocument/2006/relationships/notesSlide" Target="../notesSlides/notesSlide49.xml" /><Relationship Id="rId3" Type="http://schemas.openxmlformats.org/officeDocument/2006/relationships/slide" Target="slide49.xml" TargetMode="Internal" /><Relationship Id="rId4" Type="http://schemas.openxmlformats.org/officeDocument/2006/relationships/slide" Target="slide51.xml" TargetMode="Internal" /><Relationship Id="rId5" Type="http://schemas.openxmlformats.org/officeDocument/2006/relationships/slide" Target="slide53.xml" TargetMode="Internal" /><Relationship Id="rId6" Type="http://schemas.openxmlformats.org/officeDocument/2006/relationships/slide" Target="slide55.xml" TargetMode="Internal" /><Relationship Id="rId7" Type="http://schemas.openxmlformats.org/officeDocument/2006/relationships/oleObject" Target="../embeddings/oleObject59.doc" TargetMode="Internal" /><Relationship Id="rId8" Type="http://schemas.openxmlformats.org/officeDocument/2006/relationships/image" Target="../media/image66.emf" /><Relationship Id="rId9" Type="http://schemas.openxmlformats.org/officeDocument/2006/relationships/image" Target="../media/image2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oleObject" Target="../embeddings/oleObject3.doc" TargetMode="Internal" /><Relationship Id="rId4" Type="http://schemas.openxmlformats.org/officeDocument/2006/relationships/image" Target="../media/image6.emf" /><Relationship Id="rId5" Type="http://schemas.openxmlformats.org/officeDocument/2006/relationships/image" Target="../media/image5.jpeg" /><Relationship Id="rId6" Type="http://schemas.openxmlformats.org/officeDocument/2006/relationships/tags" Target="../tags/tag5.xml" /><Relationship Id="rId7" Type="http://schemas.openxmlformats.org/officeDocument/2006/relationships/vmlDrawing" Target="../drawings/vmlDrawing3.vml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45.vml" /><Relationship Id="rId2" Type="http://schemas.openxmlformats.org/officeDocument/2006/relationships/notesSlide" Target="../notesSlides/notesSlide50.xml" /><Relationship Id="rId3" Type="http://schemas.openxmlformats.org/officeDocument/2006/relationships/slide" Target="slide49.xml" TargetMode="Internal" /><Relationship Id="rId4" Type="http://schemas.openxmlformats.org/officeDocument/2006/relationships/slide" Target="slide51.xml" TargetMode="Internal" /><Relationship Id="rId5" Type="http://schemas.openxmlformats.org/officeDocument/2006/relationships/slide" Target="slide53.xml" TargetMode="Internal" /><Relationship Id="rId6" Type="http://schemas.openxmlformats.org/officeDocument/2006/relationships/slide" Target="slide55.xml" TargetMode="Internal" /><Relationship Id="rId7" Type="http://schemas.openxmlformats.org/officeDocument/2006/relationships/oleObject" Target="../embeddings/oleObject60.doc" TargetMode="Internal" /><Relationship Id="rId8" Type="http://schemas.openxmlformats.org/officeDocument/2006/relationships/image" Target="../media/image67.emf" /><Relationship Id="rId9" Type="http://schemas.openxmlformats.org/officeDocument/2006/relationships/tags" Target="../tags/tag50.xml" /></Relationships>
</file>

<file path=ppt/slides/_rels/slide5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1.xml" /><Relationship Id="rId11" Type="http://schemas.openxmlformats.org/officeDocument/2006/relationships/vmlDrawing" Target="../drawings/vmlDrawing46.vml" /><Relationship Id="rId2" Type="http://schemas.openxmlformats.org/officeDocument/2006/relationships/notesSlide" Target="../notesSlides/notesSlide51.xml" /><Relationship Id="rId3" Type="http://schemas.openxmlformats.org/officeDocument/2006/relationships/slide" Target="slide49.xml" TargetMode="Internal" /><Relationship Id="rId4" Type="http://schemas.openxmlformats.org/officeDocument/2006/relationships/slide" Target="slide51.xml" TargetMode="Internal" /><Relationship Id="rId5" Type="http://schemas.openxmlformats.org/officeDocument/2006/relationships/slide" Target="slide53.xml" TargetMode="Internal" /><Relationship Id="rId6" Type="http://schemas.openxmlformats.org/officeDocument/2006/relationships/slide" Target="slide55.xml" TargetMode="Internal" /><Relationship Id="rId7" Type="http://schemas.openxmlformats.org/officeDocument/2006/relationships/oleObject" Target="../embeddings/oleObject61.doc" TargetMode="Internal" /><Relationship Id="rId8" Type="http://schemas.openxmlformats.org/officeDocument/2006/relationships/image" Target="../media/image68.emf" /><Relationship Id="rId9" Type="http://schemas.openxmlformats.org/officeDocument/2006/relationships/image" Target="../media/image25.jpeg" /></Relationships>
</file>

<file path=ppt/slides/_rels/slide5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47.vml" /><Relationship Id="rId2" Type="http://schemas.openxmlformats.org/officeDocument/2006/relationships/notesSlide" Target="../notesSlides/notesSlide52.xml" /><Relationship Id="rId3" Type="http://schemas.openxmlformats.org/officeDocument/2006/relationships/slide" Target="slide49.xml" TargetMode="Internal" /><Relationship Id="rId4" Type="http://schemas.openxmlformats.org/officeDocument/2006/relationships/slide" Target="slide51.xml" TargetMode="Internal" /><Relationship Id="rId5" Type="http://schemas.openxmlformats.org/officeDocument/2006/relationships/slide" Target="slide53.xml" TargetMode="Internal" /><Relationship Id="rId6" Type="http://schemas.openxmlformats.org/officeDocument/2006/relationships/slide" Target="slide55.xml" TargetMode="Internal" /><Relationship Id="rId7" Type="http://schemas.openxmlformats.org/officeDocument/2006/relationships/oleObject" Target="../embeddings/oleObject62.doc" TargetMode="Internal" /><Relationship Id="rId8" Type="http://schemas.openxmlformats.org/officeDocument/2006/relationships/image" Target="../media/image69.emf" /><Relationship Id="rId9" Type="http://schemas.openxmlformats.org/officeDocument/2006/relationships/tags" Target="../tags/tag52.xml" /></Relationships>
</file>

<file path=ppt/slides/_rels/slide5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71.emf" /><Relationship Id="rId11" Type="http://schemas.openxmlformats.org/officeDocument/2006/relationships/image" Target="../media/image25.jpeg" /><Relationship Id="rId12" Type="http://schemas.openxmlformats.org/officeDocument/2006/relationships/tags" Target="../tags/tag53.xml" /><Relationship Id="rId13" Type="http://schemas.openxmlformats.org/officeDocument/2006/relationships/vmlDrawing" Target="../drawings/vmlDrawing48.vml" /><Relationship Id="rId2" Type="http://schemas.openxmlformats.org/officeDocument/2006/relationships/notesSlide" Target="../notesSlides/notesSlide53.xml" /><Relationship Id="rId3" Type="http://schemas.openxmlformats.org/officeDocument/2006/relationships/slide" Target="slide49.xml" TargetMode="Internal" /><Relationship Id="rId4" Type="http://schemas.openxmlformats.org/officeDocument/2006/relationships/slide" Target="slide51.xml" TargetMode="Internal" /><Relationship Id="rId5" Type="http://schemas.openxmlformats.org/officeDocument/2006/relationships/slide" Target="slide53.xml" TargetMode="Internal" /><Relationship Id="rId6" Type="http://schemas.openxmlformats.org/officeDocument/2006/relationships/slide" Target="slide55.xml" TargetMode="Internal" /><Relationship Id="rId7" Type="http://schemas.openxmlformats.org/officeDocument/2006/relationships/oleObject" Target="../embeddings/oleObject63.doc" TargetMode="Internal" /><Relationship Id="rId8" Type="http://schemas.openxmlformats.org/officeDocument/2006/relationships/image" Target="../media/image70.emf" /><Relationship Id="rId9" Type="http://schemas.openxmlformats.org/officeDocument/2006/relationships/oleObject" Target="../embeddings/oleObject64.doc" TargetMode="Internal" /></Relationships>
</file>

<file path=ppt/slides/_rels/slide5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73.emf" /><Relationship Id="rId11" Type="http://schemas.openxmlformats.org/officeDocument/2006/relationships/oleObject" Target="../embeddings/oleObject67.doc" TargetMode="Internal" /><Relationship Id="rId12" Type="http://schemas.openxmlformats.org/officeDocument/2006/relationships/image" Target="../media/image74.emf" /><Relationship Id="rId13" Type="http://schemas.openxmlformats.org/officeDocument/2006/relationships/oleObject" Target="../embeddings/oleObject68.doc" TargetMode="Internal" /><Relationship Id="rId14" Type="http://schemas.openxmlformats.org/officeDocument/2006/relationships/image" Target="../media/image75.emf" /><Relationship Id="rId15" Type="http://schemas.openxmlformats.org/officeDocument/2006/relationships/tags" Target="../tags/tag54.xml" /><Relationship Id="rId16" Type="http://schemas.openxmlformats.org/officeDocument/2006/relationships/vmlDrawing" Target="../drawings/vmlDrawing49.vml" /><Relationship Id="rId2" Type="http://schemas.openxmlformats.org/officeDocument/2006/relationships/notesSlide" Target="../notesSlides/notesSlide54.xml" /><Relationship Id="rId3" Type="http://schemas.openxmlformats.org/officeDocument/2006/relationships/slide" Target="slide49.xml" TargetMode="Internal" /><Relationship Id="rId4" Type="http://schemas.openxmlformats.org/officeDocument/2006/relationships/slide" Target="slide51.xml" TargetMode="Internal" /><Relationship Id="rId5" Type="http://schemas.openxmlformats.org/officeDocument/2006/relationships/slide" Target="slide53.xml" TargetMode="Internal" /><Relationship Id="rId6" Type="http://schemas.openxmlformats.org/officeDocument/2006/relationships/slide" Target="slide55.xml" TargetMode="Internal" /><Relationship Id="rId7" Type="http://schemas.openxmlformats.org/officeDocument/2006/relationships/oleObject" Target="../embeddings/oleObject65.doc" TargetMode="Internal" /><Relationship Id="rId8" Type="http://schemas.openxmlformats.org/officeDocument/2006/relationships/image" Target="../media/image72.emf" /><Relationship Id="rId9" Type="http://schemas.openxmlformats.org/officeDocument/2006/relationships/oleObject" Target="../embeddings/oleObject66.doc" TargetMode="Internal" /></Relationships>
</file>

<file path=ppt/slides/_rels/slide5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50.vml" /><Relationship Id="rId2" Type="http://schemas.openxmlformats.org/officeDocument/2006/relationships/notesSlide" Target="../notesSlides/notesSlide55.xml" /><Relationship Id="rId3" Type="http://schemas.openxmlformats.org/officeDocument/2006/relationships/slide" Target="slide49.xml" TargetMode="Internal" /><Relationship Id="rId4" Type="http://schemas.openxmlformats.org/officeDocument/2006/relationships/slide" Target="slide51.xml" TargetMode="Internal" /><Relationship Id="rId5" Type="http://schemas.openxmlformats.org/officeDocument/2006/relationships/slide" Target="slide53.xml" TargetMode="Internal" /><Relationship Id="rId6" Type="http://schemas.openxmlformats.org/officeDocument/2006/relationships/slide" Target="slide55.xml" TargetMode="Internal" /><Relationship Id="rId7" Type="http://schemas.openxmlformats.org/officeDocument/2006/relationships/oleObject" Target="../embeddings/oleObject69.doc" TargetMode="Internal" /><Relationship Id="rId8" Type="http://schemas.openxmlformats.org/officeDocument/2006/relationships/image" Target="../media/image76.emf" /><Relationship Id="rId9" Type="http://schemas.openxmlformats.org/officeDocument/2006/relationships/tags" Target="../tags/tag55.xml" /></Relationships>
</file>

<file path=ppt/slides/_rels/slide5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51.vml" /><Relationship Id="rId2" Type="http://schemas.openxmlformats.org/officeDocument/2006/relationships/notesSlide" Target="../notesSlides/notesSlide56.xml" /><Relationship Id="rId3" Type="http://schemas.openxmlformats.org/officeDocument/2006/relationships/slide" Target="slide49.xml" TargetMode="Internal" /><Relationship Id="rId4" Type="http://schemas.openxmlformats.org/officeDocument/2006/relationships/slide" Target="slide51.xml" TargetMode="Internal" /><Relationship Id="rId5" Type="http://schemas.openxmlformats.org/officeDocument/2006/relationships/slide" Target="slide53.xml" TargetMode="Internal" /><Relationship Id="rId6" Type="http://schemas.openxmlformats.org/officeDocument/2006/relationships/slide" Target="slide55.xml" TargetMode="Internal" /><Relationship Id="rId7" Type="http://schemas.openxmlformats.org/officeDocument/2006/relationships/oleObject" Target="../embeddings/oleObject70.doc" TargetMode="Internal" /><Relationship Id="rId8" Type="http://schemas.openxmlformats.org/officeDocument/2006/relationships/image" Target="../media/image77.emf" /><Relationship Id="rId9" Type="http://schemas.openxmlformats.org/officeDocument/2006/relationships/tags" Target="../tags/tag56.xml" /></Relationships>
</file>

<file path=ppt/slides/_rels/slide5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52.vml" /><Relationship Id="rId2" Type="http://schemas.openxmlformats.org/officeDocument/2006/relationships/notesSlide" Target="../notesSlides/notesSlide57.xml" /><Relationship Id="rId3" Type="http://schemas.openxmlformats.org/officeDocument/2006/relationships/slide" Target="slide49.xml" TargetMode="Internal" /><Relationship Id="rId4" Type="http://schemas.openxmlformats.org/officeDocument/2006/relationships/slide" Target="slide51.xml" TargetMode="Internal" /><Relationship Id="rId5" Type="http://schemas.openxmlformats.org/officeDocument/2006/relationships/slide" Target="slide53.xml" TargetMode="Internal" /><Relationship Id="rId6" Type="http://schemas.openxmlformats.org/officeDocument/2006/relationships/slide" Target="slide55.xml" TargetMode="Internal" /><Relationship Id="rId7" Type="http://schemas.openxmlformats.org/officeDocument/2006/relationships/oleObject" Target="../embeddings/oleObject71.doc" TargetMode="Internal" /><Relationship Id="rId8" Type="http://schemas.openxmlformats.org/officeDocument/2006/relationships/image" Target="../media/image78.emf" /><Relationship Id="rId9" Type="http://schemas.openxmlformats.org/officeDocument/2006/relationships/tags" Target="../tags/tag57.xml" /></Relationships>
</file>

<file path=ppt/slides/_rels/slide5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53.vml" /><Relationship Id="rId2" Type="http://schemas.openxmlformats.org/officeDocument/2006/relationships/notesSlide" Target="../notesSlides/notesSlide58.xml" /><Relationship Id="rId3" Type="http://schemas.openxmlformats.org/officeDocument/2006/relationships/slide" Target="slide49.xml" TargetMode="Internal" /><Relationship Id="rId4" Type="http://schemas.openxmlformats.org/officeDocument/2006/relationships/slide" Target="slide51.xml" TargetMode="Internal" /><Relationship Id="rId5" Type="http://schemas.openxmlformats.org/officeDocument/2006/relationships/slide" Target="slide53.xml" TargetMode="Internal" /><Relationship Id="rId6" Type="http://schemas.openxmlformats.org/officeDocument/2006/relationships/slide" Target="slide55.xml" TargetMode="Internal" /><Relationship Id="rId7" Type="http://schemas.openxmlformats.org/officeDocument/2006/relationships/oleObject" Target="../embeddings/oleObject72.doc" TargetMode="Internal" /><Relationship Id="rId8" Type="http://schemas.openxmlformats.org/officeDocument/2006/relationships/image" Target="../media/image79.emf" /><Relationship Id="rId9" Type="http://schemas.openxmlformats.org/officeDocument/2006/relationships/tags" Target="../tags/tag58.xml" /></Relationships>
</file>

<file path=ppt/slides/_rels/slide5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54.vml" /><Relationship Id="rId2" Type="http://schemas.openxmlformats.org/officeDocument/2006/relationships/notesSlide" Target="../notesSlides/notesSlide59.xml" /><Relationship Id="rId3" Type="http://schemas.openxmlformats.org/officeDocument/2006/relationships/slide" Target="slide49.xml" TargetMode="Internal" /><Relationship Id="rId4" Type="http://schemas.openxmlformats.org/officeDocument/2006/relationships/slide" Target="slide51.xml" TargetMode="Internal" /><Relationship Id="rId5" Type="http://schemas.openxmlformats.org/officeDocument/2006/relationships/slide" Target="slide53.xml" TargetMode="Internal" /><Relationship Id="rId6" Type="http://schemas.openxmlformats.org/officeDocument/2006/relationships/slide" Target="slide55.xml" TargetMode="Internal" /><Relationship Id="rId7" Type="http://schemas.openxmlformats.org/officeDocument/2006/relationships/oleObject" Target="../embeddings/oleObject73.doc" TargetMode="Internal" /><Relationship Id="rId8" Type="http://schemas.openxmlformats.org/officeDocument/2006/relationships/image" Target="../media/image80.emf" /><Relationship Id="rId9" Type="http://schemas.openxmlformats.org/officeDocument/2006/relationships/tags" Target="../tags/tag59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oleObject" Target="../embeddings/oleObject4.doc" TargetMode="Internal" /><Relationship Id="rId4" Type="http://schemas.openxmlformats.org/officeDocument/2006/relationships/image" Target="../media/image7.emf" /><Relationship Id="rId5" Type="http://schemas.openxmlformats.org/officeDocument/2006/relationships/tags" Target="../tags/tag6.xml" /><Relationship Id="rId6" Type="http://schemas.openxmlformats.org/officeDocument/2006/relationships/vmlDrawing" Target="../drawings/vmlDrawing4.vml" /></Relationships>
</file>

<file path=ppt/slides/_rels/slide6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55.vml" /><Relationship Id="rId2" Type="http://schemas.openxmlformats.org/officeDocument/2006/relationships/notesSlide" Target="../notesSlides/notesSlide60.xml" /><Relationship Id="rId3" Type="http://schemas.openxmlformats.org/officeDocument/2006/relationships/slide" Target="slide49.xml" TargetMode="Internal" /><Relationship Id="rId4" Type="http://schemas.openxmlformats.org/officeDocument/2006/relationships/slide" Target="slide51.xml" TargetMode="Internal" /><Relationship Id="rId5" Type="http://schemas.openxmlformats.org/officeDocument/2006/relationships/slide" Target="slide53.xml" TargetMode="Internal" /><Relationship Id="rId6" Type="http://schemas.openxmlformats.org/officeDocument/2006/relationships/slide" Target="slide55.xml" TargetMode="Internal" /><Relationship Id="rId7" Type="http://schemas.openxmlformats.org/officeDocument/2006/relationships/oleObject" Target="../embeddings/oleObject74.doc" TargetMode="Internal" /><Relationship Id="rId8" Type="http://schemas.openxmlformats.org/officeDocument/2006/relationships/image" Target="../media/image81.emf" /><Relationship Id="rId9" Type="http://schemas.openxmlformats.org/officeDocument/2006/relationships/tags" Target="../tags/tag60.xml" /></Relationships>
</file>

<file path=ppt/slides/_rels/slide6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vmlDrawing" Target="../drawings/vmlDrawing56.vml" /><Relationship Id="rId2" Type="http://schemas.openxmlformats.org/officeDocument/2006/relationships/notesSlide" Target="../notesSlides/notesSlide61.xml" /><Relationship Id="rId3" Type="http://schemas.openxmlformats.org/officeDocument/2006/relationships/slide" Target="slide49.xml" TargetMode="Internal" /><Relationship Id="rId4" Type="http://schemas.openxmlformats.org/officeDocument/2006/relationships/slide" Target="slide51.xml" TargetMode="Internal" /><Relationship Id="rId5" Type="http://schemas.openxmlformats.org/officeDocument/2006/relationships/slide" Target="slide53.xml" TargetMode="Internal" /><Relationship Id="rId6" Type="http://schemas.openxmlformats.org/officeDocument/2006/relationships/slide" Target="slide55.xml" TargetMode="Internal" /><Relationship Id="rId7" Type="http://schemas.openxmlformats.org/officeDocument/2006/relationships/oleObject" Target="../embeddings/oleObject75.doc" TargetMode="Internal" /><Relationship Id="rId8" Type="http://schemas.openxmlformats.org/officeDocument/2006/relationships/image" Target="../media/image82.emf" /><Relationship Id="rId9" Type="http://schemas.openxmlformats.org/officeDocument/2006/relationships/tags" Target="../tags/tag61.xml" /></Relationships>
</file>

<file path=ppt/slides/_rels/slide6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2.xml" /><Relationship Id="rId3" Type="http://schemas.openxmlformats.org/officeDocument/2006/relationships/image" Target="../media/image83.png" /><Relationship Id="rId4" Type="http://schemas.openxmlformats.org/officeDocument/2006/relationships/image" Target="../media/image84.png" /><Relationship Id="rId5" Type="http://schemas.openxmlformats.org/officeDocument/2006/relationships/hyperlink" Target="../&#37197;&#22871;&#32451;&#20064;&#39064;/&#22522;&#30784;&#35838;&#26102;&#33853;&#23454;/&#22522;&#30784;&#35838;&#26102;&#33853;&#23454;15 &#33018;&#21644;&#37232;&#33018;.doc" TargetMode="External" /><Relationship Id="rId6" Type="http://schemas.openxmlformats.org/officeDocument/2006/relationships/tags" Target="../tags/tag62.xml" /></Relationships>
</file>

<file path=ppt/slides/_rels/slide6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3.xml" /><Relationship Id="rId3" Type="http://schemas.openxmlformats.org/officeDocument/2006/relationships/image" Target="../media/image85.png" /><Relationship Id="rId4" Type="http://schemas.openxmlformats.org/officeDocument/2006/relationships/tags" Target="../tags/tag6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oleObject" Target="../embeddings/oleObject5.doc" TargetMode="Internal" /><Relationship Id="rId4" Type="http://schemas.openxmlformats.org/officeDocument/2006/relationships/image" Target="../media/image8.emf" /><Relationship Id="rId5" Type="http://schemas.openxmlformats.org/officeDocument/2006/relationships/image" Target="../media/image5.jpeg" /><Relationship Id="rId6" Type="http://schemas.openxmlformats.org/officeDocument/2006/relationships/oleObject" Target="../embeddings/oleObject6.doc" TargetMode="Internal" /><Relationship Id="rId7" Type="http://schemas.openxmlformats.org/officeDocument/2006/relationships/image" Target="../media/image9.emf" /><Relationship Id="rId8" Type="http://schemas.openxmlformats.org/officeDocument/2006/relationships/tags" Target="../tags/tag7.xml" /><Relationship Id="rId9" Type="http://schemas.openxmlformats.org/officeDocument/2006/relationships/vmlDrawing" Target="../drawings/vmlDrawing5.v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oleObject" Target="../embeddings/oleObject7.doc" TargetMode="Internal" /><Relationship Id="rId4" Type="http://schemas.openxmlformats.org/officeDocument/2006/relationships/image" Target="../media/image10.emf" /><Relationship Id="rId5" Type="http://schemas.openxmlformats.org/officeDocument/2006/relationships/image" Target="../media/image5.jpeg" /><Relationship Id="rId6" Type="http://schemas.openxmlformats.org/officeDocument/2006/relationships/tags" Target="../tags/tag8.xml" /><Relationship Id="rId7" Type="http://schemas.openxmlformats.org/officeDocument/2006/relationships/vmlDrawing" Target="../drawings/vmlDrawing6.v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oleObject" Target="../embeddings/oleObject8.doc" TargetMode="Internal" /><Relationship Id="rId4" Type="http://schemas.openxmlformats.org/officeDocument/2006/relationships/image" Target="../media/image11.emf" /><Relationship Id="rId5" Type="http://schemas.openxmlformats.org/officeDocument/2006/relationships/image" Target="../media/image5.jpeg" /><Relationship Id="rId6" Type="http://schemas.openxmlformats.org/officeDocument/2006/relationships/tags" Target="../tags/tag9.xml" /><Relationship Id="rId7" Type="http://schemas.openxmlformats.org/officeDocument/2006/relationships/vmlDrawing" Target="../drawings/vmlDrawing7.v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7" name="矩形 5"/>
          <p:cNvSpPr/>
          <p:nvPr/>
        </p:nvSpPr>
        <p:spPr>
          <a:xfrm>
            <a:off x="0" y="3127375"/>
            <a:ext cx="9271000" cy="17494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862012">
              <a:lnSpc>
                <a:spcPct val="130000"/>
              </a:lnSpc>
              <a:tabLst>
                <a:tab pos="2595562"/>
              </a:tabLst>
            </a:pPr>
            <a:r>
              <a:rPr lang="zh-CN" altLang="zh-CN" sz="4200">
                <a:solidFill>
                  <a:srgbClr val="808080"/>
                </a:solidFill>
                <a:latin typeface="宋体" panose="02010600030101010101" pitchFamily="2" charset="-122"/>
              </a:rPr>
              <a:t>第二单元　胺和酰胺</a:t>
            </a:r>
            <a:endParaRPr lang="zh-CN" altLang="zh-CN" sz="4200">
              <a:solidFill>
                <a:srgbClr val="808080"/>
              </a:solidFill>
              <a:latin typeface="宋体" panose="02010600030101010101" pitchFamily="2" charset="-122"/>
            </a:endParaRPr>
          </a:p>
          <a:p>
            <a:pPr marL="0" lvl="0" indent="0" algn="ctr" defTabSz="862012">
              <a:lnSpc>
                <a:spcPct val="130000"/>
              </a:lnSpc>
              <a:tabLst>
                <a:tab pos="2595562"/>
              </a:tabLst>
            </a:pPr>
            <a:r>
              <a:rPr lang="zh-CN" altLang="zh-CN" sz="4200">
                <a:solidFill>
                  <a:srgbClr val="808080"/>
                </a:solidFill>
                <a:latin typeface="宋体" panose="02010600030101010101" pitchFamily="2" charset="-122"/>
              </a:rPr>
              <a:t>基础课时15　胺和酰胺</a:t>
            </a:r>
            <a:endParaRPr lang="zh-CN" altLang="zh-CN" sz="4200">
              <a:solidFill>
                <a:srgbClr val="808080"/>
              </a:solidFill>
              <a:latin typeface="宋体" panose="02010600030101010101" pitchFamily="2" charset="-122"/>
            </a:endParaRPr>
          </a:p>
        </p:txBody>
      </p:sp>
      <p:sp>
        <p:nvSpPr>
          <p:cNvPr id="4098" name="矩形 9"/>
          <p:cNvSpPr/>
          <p:nvPr/>
        </p:nvSpPr>
        <p:spPr>
          <a:xfrm>
            <a:off x="0" y="1322388"/>
            <a:ext cx="8662988" cy="18415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862012">
              <a:lnSpc>
                <a:spcPct val="120000"/>
              </a:lnSpc>
            </a:pP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专题</a:t>
            </a:r>
            <a:r>
              <a:rPr lang="en-US" altLang="zh-CN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 </a:t>
            </a: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药物合成的重要原料</a:t>
            </a:r>
            <a:r>
              <a:rPr lang="en-US" altLang="zh-CN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800">
                <a:solidFill>
                  <a:srgbClr val="4B57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卤代烃、胺、酰胺</a:t>
            </a:r>
            <a:endParaRPr lang="zh-CN" altLang="en-US" sz="4800">
              <a:solidFill>
                <a:srgbClr val="4B57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099" name="直接连接符 14420"/>
          <p:cNvCxnSpPr/>
          <p:nvPr/>
        </p:nvCxnSpPr>
        <p:spPr>
          <a:xfrm>
            <a:off x="50800" y="3221038"/>
            <a:ext cx="8424863" cy="0"/>
          </a:xfrm>
          <a:prstGeom prst="line">
            <a:avLst/>
          </a:prstGeom>
          <a:noFill/>
          <a:ln w="28575">
            <a:pattFill>
              <a:fgClr>
                <a:srgbClr val="8B898F"/>
              </a:fgClr>
              <a:bgClr>
                <a:srgbClr val="FFFFFF"/>
              </a:bgClr>
            </a:pattFill>
            <a:round/>
          </a:ln>
        </p:spPr>
      </p:cxnSp>
      <p:cxnSp>
        <p:nvCxnSpPr>
          <p:cNvPr id="4100" name="直接连接符 14421"/>
          <p:cNvCxnSpPr/>
          <p:nvPr/>
        </p:nvCxnSpPr>
        <p:spPr>
          <a:xfrm>
            <a:off x="50800" y="5159375"/>
            <a:ext cx="8424863" cy="0"/>
          </a:xfrm>
          <a:prstGeom prst="line">
            <a:avLst/>
          </a:prstGeom>
          <a:noFill/>
          <a:ln w="28575">
            <a:pattFill>
              <a:fgClr>
                <a:srgbClr val="8B898F"/>
              </a:fgClr>
              <a:bgClr>
                <a:srgbClr val="FFFFFF"/>
              </a:bgClr>
            </a:pattFill>
            <a:round/>
          </a:ln>
        </p:spPr>
      </p:cxnSp>
    </p:spTree>
    <p:custDataLst>
      <p:tags r:id="rId3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 fill="hold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 fill="hold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2529" name="对象 1223682"/>
          <p:cNvGraphicFramePr>
            <a:graphicFrameLocks noChangeAspect="1"/>
          </p:cNvGraphicFramePr>
          <p:nvPr/>
        </p:nvGraphicFramePr>
        <p:xfrm>
          <a:off x="500063" y="2206625"/>
          <a:ext cx="10520362" cy="20732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r:id="rId3" imgW="10520362" imgH="2073275" progId="Word.Document.8">
                  <p:embed/>
                </p:oleObj>
              </mc:Choice>
              <mc:Fallback>
                <p:oleObj r:id="rId3" imgW="10520362" imgH="20732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063" y="2206625"/>
                        <a:ext cx="10520362" cy="20732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0" name="图片 1223683" descr="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2531" name="矩形 1223684"/>
          <p:cNvSpPr/>
          <p:nvPr/>
        </p:nvSpPr>
        <p:spPr>
          <a:xfrm>
            <a:off x="2603500" y="3473450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染料工业</a:t>
            </a:r>
            <a:endParaRPr lang="zh-CN" altLang="en-US"/>
          </a:p>
        </p:txBody>
      </p:sp>
      <p:sp>
        <p:nvSpPr>
          <p:cNvPr id="22532" name="矩形 1223685"/>
          <p:cNvSpPr/>
          <p:nvPr/>
        </p:nvSpPr>
        <p:spPr>
          <a:xfrm>
            <a:off x="800100" y="2814638"/>
            <a:ext cx="125571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二元胺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0"/>
                  </p:tgtEl>
                </p:cond>
              </p:nextCondLst>
            </p:seq>
          </p:childTnLst>
        </p:cTn>
      </p:par>
    </p:tnLst>
    <p:bldLst>
      <p:bldP spid="22531" grpId="0"/>
      <p:bldP spid="22531" grpId="1"/>
      <p:bldP spid="22532" grpId="0"/>
      <p:bldP spid="225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4577" name="对象 1225730"/>
          <p:cNvGraphicFramePr>
            <a:graphicFrameLocks noChangeAspect="1"/>
          </p:cNvGraphicFramePr>
          <p:nvPr/>
        </p:nvGraphicFramePr>
        <p:xfrm>
          <a:off x="498475" y="1843088"/>
          <a:ext cx="10526713" cy="27955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3" imgW="10526713" imgH="2795587" progId="Word.Document.8">
                  <p:embed/>
                </p:oleObj>
              </mc:Choice>
              <mc:Fallback>
                <p:oleObj r:id="rId3" imgW="10526713" imgH="27955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843088"/>
                        <a:ext cx="10526713" cy="2795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8" name="矩形 1225731"/>
          <p:cNvSpPr/>
          <p:nvPr/>
        </p:nvSpPr>
        <p:spPr>
          <a:xfrm>
            <a:off x="10134600" y="2303463"/>
            <a:ext cx="541338" cy="21399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>
              <a:lnSpc>
                <a:spcPct val="160000"/>
              </a:lnSpc>
            </a:pPr>
            <a:r>
              <a:rPr lang="zh-CN" altLang="en-US"/>
              <a:t>√</a:t>
            </a:r>
            <a:endParaRPr lang="zh-CN" altLang="en-US"/>
          </a:p>
          <a:p>
            <a:pPr lvl="0" algn="ctr">
              <a:lnSpc>
                <a:spcPct val="160000"/>
              </a:lnSpc>
            </a:pPr>
            <a:r>
              <a:rPr lang="zh-CN" altLang="en-US"/>
              <a:t>√</a:t>
            </a:r>
            <a:endParaRPr lang="zh-CN" altLang="en-US"/>
          </a:p>
          <a:p>
            <a:pPr lvl="0" algn="ctr">
              <a:lnSpc>
                <a:spcPct val="160000"/>
              </a:lnSpc>
            </a:pPr>
            <a:r>
              <a:rPr lang="en-US" altLang="zh-CN"/>
              <a:t>×</a:t>
            </a:r>
            <a:endParaRPr lang="en-US" altLang="zh-CN"/>
          </a:p>
        </p:txBody>
      </p:sp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6625" name="对象 1091586"/>
          <p:cNvGraphicFramePr>
            <a:graphicFrameLocks noChangeAspect="1"/>
          </p:cNvGraphicFramePr>
          <p:nvPr/>
        </p:nvGraphicFramePr>
        <p:xfrm>
          <a:off x="498475" y="1274763"/>
          <a:ext cx="10526713" cy="39385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3" imgW="10526713" imgH="3938587" progId="Word.Document.8">
                  <p:embed/>
                </p:oleObj>
              </mc:Choice>
              <mc:Fallback>
                <p:oleObj r:id="rId3" imgW="10526713" imgH="39385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274763"/>
                        <a:ext cx="10526713" cy="3938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6" name="图片 1091587" descr="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6627" name="矩形 1091590"/>
          <p:cNvSpPr/>
          <p:nvPr/>
        </p:nvSpPr>
        <p:spPr>
          <a:xfrm>
            <a:off x="6640513" y="188277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氨基</a:t>
            </a:r>
            <a:endParaRPr lang="zh-CN" altLang="en-US"/>
          </a:p>
        </p:txBody>
      </p:sp>
      <p:sp>
        <p:nvSpPr>
          <p:cNvPr id="26628" name="矩形 1091591"/>
          <p:cNvSpPr/>
          <p:nvPr/>
        </p:nvSpPr>
        <p:spPr>
          <a:xfrm>
            <a:off x="9964738" y="286067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酰基</a:t>
            </a:r>
            <a:endParaRPr lang="zh-CN" altLang="en-US"/>
          </a:p>
        </p:txBody>
      </p:sp>
      <p:sp>
        <p:nvSpPr>
          <p:cNvPr id="26629" name="矩形 1091592"/>
          <p:cNvSpPr/>
          <p:nvPr/>
        </p:nvSpPr>
        <p:spPr>
          <a:xfrm>
            <a:off x="2586038" y="4129088"/>
            <a:ext cx="12557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酰胺基</a:t>
            </a:r>
            <a:endParaRPr lang="zh-CN" altLang="en-US"/>
          </a:p>
        </p:txBody>
      </p:sp>
      <p:sp>
        <p:nvSpPr>
          <p:cNvPr id="26630" name="矩形 1091593"/>
          <p:cNvSpPr/>
          <p:nvPr/>
        </p:nvSpPr>
        <p:spPr>
          <a:xfrm>
            <a:off x="5199063" y="2678113"/>
            <a:ext cx="1544637" cy="131127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aphicFrame>
        <p:nvGraphicFramePr>
          <p:cNvPr id="26631" name="对象 1091594"/>
          <p:cNvGraphicFramePr>
            <a:graphicFrameLocks noChangeAspect="1"/>
          </p:cNvGraphicFramePr>
          <p:nvPr/>
        </p:nvGraphicFramePr>
        <p:xfrm>
          <a:off x="5199063" y="2632075"/>
          <a:ext cx="1592262" cy="10318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r:id="rId6" imgW="1592262" imgH="1031875" progId="Photoshop.Image.10">
                  <p:embed/>
                </p:oleObj>
              </mc:Choice>
              <mc:Fallback>
                <p:oleObj r:id="rId6" imgW="1592262" imgH="1031875" progId="Photoshop.Image.10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99063" y="2632075"/>
                        <a:ext cx="1592262" cy="1031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632" name="直接连接符 1091595"/>
          <p:cNvCxnSpPr/>
          <p:nvPr/>
        </p:nvCxnSpPr>
        <p:spPr>
          <a:xfrm>
            <a:off x="5199063" y="3708400"/>
            <a:ext cx="15922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</p:spPr>
      </p:cxnSp>
    </p:spTree>
    <p:custDataLst>
      <p:tags r:id="rId8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26"/>
                  </p:tgtEl>
                </p:cond>
              </p:nextCondLst>
            </p:seq>
          </p:childTnLst>
        </p:cTn>
      </p:par>
    </p:tnLst>
    <p:bldLst>
      <p:bldP spid="26627" grpId="0"/>
      <p:bldP spid="26627" grpId="1"/>
      <p:bldP spid="26628" grpId="0"/>
      <p:bldP spid="26628" grpId="1"/>
      <p:bldP spid="26629" grpId="0"/>
      <p:bldP spid="2662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8673" name="对象 1090562"/>
          <p:cNvGraphicFramePr>
            <a:graphicFrameLocks noChangeAspect="1"/>
          </p:cNvGraphicFramePr>
          <p:nvPr/>
        </p:nvGraphicFramePr>
        <p:xfrm>
          <a:off x="498475" y="1147763"/>
          <a:ext cx="10526713" cy="41862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r:id="rId3" imgW="10526713" imgH="4186237" progId="Word.Document.8">
                  <p:embed/>
                </p:oleObj>
              </mc:Choice>
              <mc:Fallback>
                <p:oleObj r:id="rId3" imgW="10526713" imgH="41862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47763"/>
                        <a:ext cx="10526713" cy="41862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0721" name="对象 1055746"/>
          <p:cNvGraphicFramePr>
            <a:graphicFrameLocks noChangeAspect="1"/>
          </p:cNvGraphicFramePr>
          <p:nvPr/>
        </p:nvGraphicFramePr>
        <p:xfrm>
          <a:off x="498475" y="1852613"/>
          <a:ext cx="10526713" cy="27749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r:id="rId3" imgW="10526713" imgH="2774950" progId="Word.Document.8">
                  <p:embed/>
                </p:oleObj>
              </mc:Choice>
              <mc:Fallback>
                <p:oleObj r:id="rId3" imgW="10526713" imgH="27749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852613"/>
                        <a:ext cx="10526713" cy="2774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2769" name="对象 1054722"/>
          <p:cNvGraphicFramePr>
            <a:graphicFrameLocks noChangeAspect="1"/>
          </p:cNvGraphicFramePr>
          <p:nvPr/>
        </p:nvGraphicFramePr>
        <p:xfrm>
          <a:off x="501650" y="1062038"/>
          <a:ext cx="10471150" cy="43259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r:id="rId3" imgW="10471150" imgH="4325937" progId="Word.Document.8">
                  <p:embed/>
                </p:oleObj>
              </mc:Choice>
              <mc:Fallback>
                <p:oleObj r:id="rId3" imgW="10471150" imgH="43259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650" y="1062038"/>
                        <a:ext cx="10471150" cy="43259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0" name="图片 1054723" descr="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2771" name="矩形 1054724"/>
          <p:cNvSpPr/>
          <p:nvPr/>
        </p:nvSpPr>
        <p:spPr>
          <a:xfrm>
            <a:off x="3568700" y="2346325"/>
            <a:ext cx="12557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衍生物</a:t>
            </a:r>
            <a:endParaRPr lang="zh-CN" altLang="en-US"/>
          </a:p>
        </p:txBody>
      </p:sp>
      <p:sp>
        <p:nvSpPr>
          <p:cNvPr id="32772" name="矩形 1054725"/>
          <p:cNvSpPr/>
          <p:nvPr/>
        </p:nvSpPr>
        <p:spPr>
          <a:xfrm>
            <a:off x="7015163" y="1649413"/>
            <a:ext cx="898525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肽键</a:t>
            </a:r>
            <a:endParaRPr lang="zh-CN" altLang="en-US"/>
          </a:p>
        </p:txBody>
      </p:sp>
      <p:sp>
        <p:nvSpPr>
          <p:cNvPr id="32773" name="矩形 1054727"/>
          <p:cNvSpPr/>
          <p:nvPr/>
        </p:nvSpPr>
        <p:spPr>
          <a:xfrm>
            <a:off x="1081088" y="4551363"/>
            <a:ext cx="9547225" cy="747712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aphicFrame>
        <p:nvGraphicFramePr>
          <p:cNvPr id="32774" name="对象 1054728"/>
          <p:cNvGraphicFramePr>
            <a:graphicFrameLocks noChangeAspect="1"/>
          </p:cNvGraphicFramePr>
          <p:nvPr/>
        </p:nvGraphicFramePr>
        <p:xfrm>
          <a:off x="457200" y="4486275"/>
          <a:ext cx="10545763" cy="9064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3" r:id="rId6" imgW="10545763" imgH="906463" progId="Word.Document.8">
                  <p:embed/>
                </p:oleObj>
              </mc:Choice>
              <mc:Fallback>
                <p:oleObj r:id="rId6" imgW="10545763" imgH="9064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4486275"/>
                        <a:ext cx="10545763" cy="9064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775" name="直接连接符 1054729"/>
          <p:cNvCxnSpPr/>
          <p:nvPr/>
        </p:nvCxnSpPr>
        <p:spPr>
          <a:xfrm>
            <a:off x="1127125" y="5253038"/>
            <a:ext cx="9455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</p:spPr>
      </p:cxnSp>
    </p:spTree>
    <p:custDataLst>
      <p:tags r:id="rId8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0"/>
                  </p:tgtEl>
                </p:cond>
              </p:nextCondLst>
            </p:seq>
          </p:childTnLst>
        </p:cTn>
      </p:par>
    </p:tnLst>
    <p:bldLst>
      <p:bldP spid="32771" grpId="0"/>
      <p:bldP spid="32771" grpId="1"/>
      <p:bldP spid="32772" grpId="0"/>
      <p:bldP spid="3277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4817" name="对象 1053698"/>
          <p:cNvGraphicFramePr>
            <a:graphicFrameLocks noChangeAspect="1"/>
          </p:cNvGraphicFramePr>
          <p:nvPr/>
        </p:nvGraphicFramePr>
        <p:xfrm>
          <a:off x="498475" y="1641475"/>
          <a:ext cx="10526713" cy="3197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4" r:id="rId3" imgW="10526713" imgH="3197225" progId="Word.Document.8">
                  <p:embed/>
                </p:oleObj>
              </mc:Choice>
              <mc:Fallback>
                <p:oleObj r:id="rId3" imgW="10526713" imgH="3197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641475"/>
                        <a:ext cx="10526713" cy="3197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18" name="图片 1053699" descr="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34819" name="矩形 1053701"/>
          <p:cNvSpPr/>
          <p:nvPr/>
        </p:nvSpPr>
        <p:spPr>
          <a:xfrm>
            <a:off x="1033463" y="2257425"/>
            <a:ext cx="7583487" cy="749300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aphicFrame>
        <p:nvGraphicFramePr>
          <p:cNvPr id="34820" name="对象 1053702"/>
          <p:cNvGraphicFramePr>
            <a:graphicFrameLocks noChangeAspect="1"/>
          </p:cNvGraphicFramePr>
          <p:nvPr/>
        </p:nvGraphicFramePr>
        <p:xfrm>
          <a:off x="1308100" y="2260600"/>
          <a:ext cx="7588250" cy="7921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5" r:id="rId6" imgW="7588250" imgH="792163" progId="Word.Document.8">
                  <p:embed/>
                </p:oleObj>
              </mc:Choice>
              <mc:Fallback>
                <p:oleObj r:id="rId6" imgW="7588250" imgH="7921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08100" y="2260600"/>
                        <a:ext cx="7588250" cy="792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矩形 1053704"/>
          <p:cNvSpPr/>
          <p:nvPr/>
        </p:nvSpPr>
        <p:spPr>
          <a:xfrm>
            <a:off x="1127125" y="3989388"/>
            <a:ext cx="6692900" cy="701675"/>
          </a:xfrm>
          <a:prstGeom prst="rect">
            <a:avLst/>
          </a:prstGeom>
          <a:solidFill>
            <a:schemeClr val="bg1"/>
          </a:solidFill>
          <a:ln>
            <a:noFill/>
            <a:miter lim="800000"/>
          </a:ln>
        </p:spPr>
        <p:txBody>
          <a:bodyPr anchor="t" anchorCtr="0"/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/>
            <a:endParaRPr lang="zh-CN" altLang="en-US"/>
          </a:p>
        </p:txBody>
      </p:sp>
      <p:graphicFrame>
        <p:nvGraphicFramePr>
          <p:cNvPr id="34822" name="对象 1053705"/>
          <p:cNvGraphicFramePr>
            <a:graphicFrameLocks noChangeAspect="1"/>
          </p:cNvGraphicFramePr>
          <p:nvPr/>
        </p:nvGraphicFramePr>
        <p:xfrm>
          <a:off x="1098550" y="3852863"/>
          <a:ext cx="6815138" cy="7921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6" r:id="rId8" imgW="6815138" imgH="792162" progId="Word.Document.8">
                  <p:embed/>
                </p:oleObj>
              </mc:Choice>
              <mc:Fallback>
                <p:oleObj r:id="rId8" imgW="6815138" imgH="7921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98550" y="3852863"/>
                        <a:ext cx="6815138" cy="7921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823" name="直接连接符 1053706"/>
          <p:cNvCxnSpPr/>
          <p:nvPr/>
        </p:nvCxnSpPr>
        <p:spPr>
          <a:xfrm>
            <a:off x="1268413" y="3052763"/>
            <a:ext cx="7394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</p:spPr>
      </p:cxnSp>
      <p:cxnSp>
        <p:nvCxnSpPr>
          <p:cNvPr id="34824" name="直接连接符 1053707"/>
          <p:cNvCxnSpPr/>
          <p:nvPr/>
        </p:nvCxnSpPr>
        <p:spPr>
          <a:xfrm>
            <a:off x="987425" y="4738688"/>
            <a:ext cx="683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</p:spPr>
      </p:cxnSp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8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1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6865" name="对象 1052674"/>
          <p:cNvGraphicFramePr>
            <a:graphicFrameLocks noChangeAspect="1"/>
          </p:cNvGraphicFramePr>
          <p:nvPr/>
        </p:nvGraphicFramePr>
        <p:xfrm>
          <a:off x="498475" y="2549525"/>
          <a:ext cx="1052671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7" r:id="rId3" imgW="10526713" imgH="1382713" progId="Word.Document.8">
                  <p:embed/>
                </p:oleObj>
              </mc:Choice>
              <mc:Fallback>
                <p:oleObj r:id="rId3" imgW="1052671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2549525"/>
                        <a:ext cx="1052671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8913" name="对象 1051650"/>
          <p:cNvGraphicFramePr>
            <a:graphicFrameLocks noChangeAspect="1"/>
          </p:cNvGraphicFramePr>
          <p:nvPr/>
        </p:nvGraphicFramePr>
        <p:xfrm>
          <a:off x="500063" y="820738"/>
          <a:ext cx="10520362" cy="48355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8" r:id="rId3" imgW="10520362" imgH="4835525" progId="Word.Document.8">
                  <p:embed/>
                </p:oleObj>
              </mc:Choice>
              <mc:Fallback>
                <p:oleObj r:id="rId3" imgW="10520362" imgH="48355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063" y="820738"/>
                        <a:ext cx="10520362" cy="4835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4" name="图片 1051651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38915" name="对象 1051652"/>
          <p:cNvGraphicFramePr>
            <a:graphicFrameLocks noChangeAspect="1"/>
          </p:cNvGraphicFramePr>
          <p:nvPr/>
        </p:nvGraphicFramePr>
        <p:xfrm>
          <a:off x="498475" y="5205413"/>
          <a:ext cx="10526713" cy="6905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9" r:id="rId6" imgW="10526713" imgH="690562" progId="Word.Document.8">
                  <p:embed/>
                </p:oleObj>
              </mc:Choice>
              <mc:Fallback>
                <p:oleObj r:id="rId6" imgW="10526713" imgH="6905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8475" y="5205413"/>
                        <a:ext cx="10526713" cy="690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9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 fill="hold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1" name="矩形 24675"/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3600"/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关键能力</a:t>
            </a:r>
            <a:r>
              <a:rPr lang="en-US" altLang="zh-CN" sz="5000" b="0">
                <a:solidFill>
                  <a:schemeClr val="tx2"/>
                </a:solidFill>
                <a:latin typeface="宋体" panose="02010600030101010101" pitchFamily="2" charset="-122"/>
                <a:ea typeface="隶书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情境探究达成</a:t>
            </a:r>
            <a:endParaRPr lang="zh-CN" altLang="en-US" sz="5000" b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  <p:cxnSp>
        <p:nvCxnSpPr>
          <p:cNvPr id="40962" name="直接连接符 24676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40963" name="图片 24677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0964" name="矩形 24678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4200">
                <a:solidFill>
                  <a:schemeClr val="tx2"/>
                </a:solidFill>
                <a:ea typeface="隶书" pitchFamily="49" charset="-122"/>
              </a:rPr>
              <a:t>NO.2</a:t>
            </a:r>
            <a:endParaRPr lang="en-US" altLang="zh-CN" sz="4200">
              <a:solidFill>
                <a:schemeClr val="tx2"/>
              </a:solidFill>
              <a:ea typeface="隶书" pitchFamily="49" charset="-122"/>
            </a:endParaRPr>
          </a:p>
        </p:txBody>
      </p:sp>
      <p:sp>
        <p:nvSpPr>
          <p:cNvPr id="40965" name="矩形 24660"/>
          <p:cNvSpPr/>
          <p:nvPr/>
        </p:nvSpPr>
        <p:spPr>
          <a:xfrm>
            <a:off x="4264025" y="3430588"/>
            <a:ext cx="1357313" cy="885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3600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学习任务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 action="ppaction://hlinksldjump"/>
              </a:rPr>
              <a:t>1</a:t>
            </a:r>
            <a:endParaRPr lang="en-US" altLang="zh-CN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0" indent="0" algn="l" defTabSz="863600">
              <a:lnSpc>
                <a:spcPct val="130000"/>
              </a:lnSpc>
            </a:pPr>
            <a:r>
              <a: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学习任务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 action="ppaction://hlinksldjump"/>
              </a:rPr>
              <a:t>2</a:t>
            </a:r>
            <a:endParaRPr lang="en-US" altLang="zh-CN" sz="20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 fill="hold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40964" grpId="0"/>
      <p:bldP spid="409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145" name="对象 1058818"/>
          <p:cNvGraphicFramePr>
            <a:graphicFrameLocks noChangeAspect="1"/>
          </p:cNvGraphicFramePr>
          <p:nvPr/>
        </p:nvGraphicFramePr>
        <p:xfrm>
          <a:off x="422275" y="1533525"/>
          <a:ext cx="10590213" cy="33829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3" imgW="10590213" imgH="3382963" progId="Word.Document.8">
                  <p:embed/>
                </p:oleObj>
              </mc:Choice>
              <mc:Fallback>
                <p:oleObj r:id="rId3" imgW="10590213" imgH="33829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2275" y="1533525"/>
                        <a:ext cx="10590213" cy="3382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009" name="图片 964616" descr="C:/Users/Administrator/Downloads/Compressed/21-22同步新教材苏教版化学选择性必修3·S/21-22同步新教材苏教版化学选择性必修3·S/PPT课件/学习任务1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788" y="619125"/>
            <a:ext cx="7261225" cy="6556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43010" name="矩形 964615"/>
          <p:cNvSpPr/>
          <p:nvPr/>
        </p:nvSpPr>
        <p:spPr>
          <a:xfrm>
            <a:off x="1973263" y="755650"/>
            <a:ext cx="232727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胺的化学性质</a:t>
            </a:r>
            <a:endParaRPr lang="en-US" altLang="zh-CN">
              <a:solidFill>
                <a:srgbClr val="000000"/>
              </a:solidFill>
              <a:ea typeface="黑体" pitchFamily="49" charset="-122"/>
            </a:endParaRPr>
          </a:p>
        </p:txBody>
      </p:sp>
      <p:graphicFrame>
        <p:nvGraphicFramePr>
          <p:cNvPr id="43011" name="对象 964618"/>
          <p:cNvGraphicFramePr>
            <a:graphicFrameLocks noChangeAspect="1"/>
          </p:cNvGraphicFramePr>
          <p:nvPr/>
        </p:nvGraphicFramePr>
        <p:xfrm>
          <a:off x="498475" y="1350963"/>
          <a:ext cx="10526713" cy="4557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0" r:id="rId4" imgW="10526713" imgH="4557712" progId="Word.Document.8">
                  <p:embed/>
                </p:oleObj>
              </mc:Choice>
              <mc:Fallback>
                <p:oleObj r:id="rId4" imgW="10526713" imgH="4557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1350963"/>
                        <a:ext cx="10526713" cy="4557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5057" name="对象 1047553"/>
          <p:cNvGraphicFramePr>
            <a:graphicFrameLocks noChangeAspect="1"/>
          </p:cNvGraphicFramePr>
          <p:nvPr/>
        </p:nvGraphicFramePr>
        <p:xfrm>
          <a:off x="3346450" y="2319338"/>
          <a:ext cx="4829175" cy="18430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1" r:id="rId3" imgW="4829175" imgH="1843087" progId="Word.Document.8">
                  <p:embed/>
                </p:oleObj>
              </mc:Choice>
              <mc:Fallback>
                <p:oleObj r:id="rId3" imgW="4829175" imgH="18430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6450" y="2319338"/>
                        <a:ext cx="4829175" cy="1843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7105" name="对象 1083393"/>
          <p:cNvGraphicFramePr>
            <a:graphicFrameLocks noChangeAspect="1"/>
          </p:cNvGraphicFramePr>
          <p:nvPr/>
        </p:nvGraphicFramePr>
        <p:xfrm>
          <a:off x="498475" y="758825"/>
          <a:ext cx="10526713" cy="30495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2" r:id="rId3" imgW="10526713" imgH="3049588" progId="Word.Document.8">
                  <p:embed/>
                </p:oleObj>
              </mc:Choice>
              <mc:Fallback>
                <p:oleObj r:id="rId3" imgW="10526713" imgH="304958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758825"/>
                        <a:ext cx="10526713" cy="3049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6" name="对象 1083394"/>
          <p:cNvGraphicFramePr>
            <a:graphicFrameLocks noChangeAspect="1"/>
          </p:cNvGraphicFramePr>
          <p:nvPr/>
        </p:nvGraphicFramePr>
        <p:xfrm>
          <a:off x="498475" y="3706813"/>
          <a:ext cx="10526713" cy="20748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3" r:id="rId5" imgW="10526713" imgH="2074862" progId="Word.Document.8">
                  <p:embed/>
                </p:oleObj>
              </mc:Choice>
              <mc:Fallback>
                <p:oleObj r:id="rId5" imgW="10526713" imgH="20748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3706813"/>
                        <a:ext cx="10526713" cy="2074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7" name="对象 1083395"/>
          <p:cNvGraphicFramePr>
            <a:graphicFrameLocks noChangeAspect="1"/>
          </p:cNvGraphicFramePr>
          <p:nvPr/>
        </p:nvGraphicFramePr>
        <p:xfrm>
          <a:off x="488950" y="2397125"/>
          <a:ext cx="1054576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4" r:id="rId7" imgW="10545763" imgH="1382713" progId="Word.Document.8">
                  <p:embed/>
                </p:oleObj>
              </mc:Choice>
              <mc:Fallback>
                <p:oleObj r:id="rId7" imgW="1054576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950" y="2397125"/>
                        <a:ext cx="1054576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对象 1083398"/>
          <p:cNvGraphicFramePr>
            <a:graphicFrameLocks noChangeAspect="1"/>
          </p:cNvGraphicFramePr>
          <p:nvPr/>
        </p:nvGraphicFramePr>
        <p:xfrm>
          <a:off x="488950" y="5018088"/>
          <a:ext cx="10545763" cy="6905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5" r:id="rId9" imgW="10545763" imgH="690562" progId="Word.Document.8">
                  <p:embed/>
                </p:oleObj>
              </mc:Choice>
              <mc:Fallback>
                <p:oleObj r:id="rId9" imgW="10545763" imgH="6905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950" y="5018088"/>
                        <a:ext cx="10545763" cy="690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9153" name="对象 1155073"/>
          <p:cNvGraphicFramePr>
            <a:graphicFrameLocks noChangeAspect="1"/>
          </p:cNvGraphicFramePr>
          <p:nvPr/>
        </p:nvGraphicFramePr>
        <p:xfrm>
          <a:off x="498475" y="679450"/>
          <a:ext cx="10526713" cy="5122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6" r:id="rId3" imgW="10526713" imgH="5122863" progId="Word.Document.8">
                  <p:embed/>
                </p:oleObj>
              </mc:Choice>
              <mc:Fallback>
                <p:oleObj r:id="rId3" imgW="10526713" imgH="5122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679450"/>
                        <a:ext cx="10526713" cy="5122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1201" name="对象 1154049"/>
          <p:cNvGraphicFramePr>
            <a:graphicFrameLocks noChangeAspect="1"/>
          </p:cNvGraphicFramePr>
          <p:nvPr/>
        </p:nvGraphicFramePr>
        <p:xfrm>
          <a:off x="498475" y="1349375"/>
          <a:ext cx="10526713" cy="37830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7" r:id="rId3" imgW="10526713" imgH="3783013" progId="Word.Document.8">
                  <p:embed/>
                </p:oleObj>
              </mc:Choice>
              <mc:Fallback>
                <p:oleObj r:id="rId3" imgW="10526713" imgH="37830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349375"/>
                        <a:ext cx="10526713" cy="37830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3249" name="对象 1153025"/>
          <p:cNvGraphicFramePr>
            <a:graphicFrameLocks noChangeAspect="1"/>
          </p:cNvGraphicFramePr>
          <p:nvPr/>
        </p:nvGraphicFramePr>
        <p:xfrm>
          <a:off x="498475" y="1727200"/>
          <a:ext cx="10526713" cy="30273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8" r:id="rId3" imgW="10526713" imgH="3027363" progId="Word.Document.8">
                  <p:embed/>
                </p:oleObj>
              </mc:Choice>
              <mc:Fallback>
                <p:oleObj r:id="rId3" imgW="10526713" imgH="30273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727200"/>
                        <a:ext cx="10526713" cy="30273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5297" name="对象 1152001"/>
          <p:cNvGraphicFramePr>
            <a:graphicFrameLocks noChangeAspect="1"/>
          </p:cNvGraphicFramePr>
          <p:nvPr/>
        </p:nvGraphicFramePr>
        <p:xfrm>
          <a:off x="500063" y="636588"/>
          <a:ext cx="10520362" cy="55530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69" r:id="rId3" imgW="10520362" imgH="5553075" progId="Word.Document.8">
                  <p:embed/>
                </p:oleObj>
              </mc:Choice>
              <mc:Fallback>
                <p:oleObj r:id="rId3" imgW="10520362" imgH="55530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063" y="636588"/>
                        <a:ext cx="10520362" cy="5553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298" name="图片 1152002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7345" name="对象 1082369"/>
          <p:cNvGraphicFramePr>
            <a:graphicFrameLocks noChangeAspect="1"/>
          </p:cNvGraphicFramePr>
          <p:nvPr/>
        </p:nvGraphicFramePr>
        <p:xfrm>
          <a:off x="498475" y="2203450"/>
          <a:ext cx="1052671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0" r:id="rId3" imgW="10526713" imgH="2074863" progId="Word.Document.8">
                  <p:embed/>
                </p:oleObj>
              </mc:Choice>
              <mc:Fallback>
                <p:oleObj r:id="rId3" imgW="1052671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2203450"/>
                        <a:ext cx="1052671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59393" name="对象 1081345"/>
          <p:cNvGraphicFramePr>
            <a:graphicFrameLocks noChangeAspect="1"/>
          </p:cNvGraphicFramePr>
          <p:nvPr/>
        </p:nvGraphicFramePr>
        <p:xfrm>
          <a:off x="498475" y="1544638"/>
          <a:ext cx="10526713" cy="33924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1" r:id="rId3" imgW="10526713" imgH="3392487" progId="Word.Document.8">
                  <p:embed/>
                </p:oleObj>
              </mc:Choice>
              <mc:Fallback>
                <p:oleObj r:id="rId3" imgW="10526713" imgH="33924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44638"/>
                        <a:ext cx="10526713" cy="33924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1441" name="对象 1080321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2" r:id="rId3" imgW="10526713" imgH="2765425" progId="Word.Document.8">
                  <p:embed/>
                </p:oleObj>
              </mc:Choice>
              <mc:Fallback>
                <p:oleObj r:id="rId3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2" name="图片 1080322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3" name="矩形 917572"/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3600"/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必备知识</a:t>
            </a:r>
            <a:r>
              <a:rPr lang="en-US" altLang="zh-CN" sz="5000" b="0">
                <a:solidFill>
                  <a:schemeClr val="tx2"/>
                </a:solidFill>
                <a:latin typeface="宋体" panose="02010600030101010101" pitchFamily="2" charset="-122"/>
                <a:ea typeface="隶书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自主预习储备</a:t>
            </a:r>
            <a:endParaRPr lang="zh-CN" altLang="en-US" sz="5000" b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  <p:cxnSp>
        <p:nvCxnSpPr>
          <p:cNvPr id="8194" name="直接连接符 917573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8195" name="图片 917575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8196" name="矩形 917577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4200">
                <a:solidFill>
                  <a:schemeClr val="tx2"/>
                </a:solidFill>
                <a:ea typeface="隶书" pitchFamily="49" charset="-122"/>
              </a:rPr>
              <a:t>NO.1</a:t>
            </a:r>
            <a:endParaRPr lang="en-US" altLang="zh-CN" sz="4200">
              <a:solidFill>
                <a:schemeClr val="tx2"/>
              </a:solidFill>
              <a:ea typeface="隶书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/>
      <p:bldP spid="81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3489" name="对象 1046530"/>
          <p:cNvGraphicFramePr>
            <a:graphicFrameLocks noChangeAspect="1"/>
          </p:cNvGraphicFramePr>
          <p:nvPr/>
        </p:nvGraphicFramePr>
        <p:xfrm>
          <a:off x="498475" y="1320800"/>
          <a:ext cx="1052671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3" r:id="rId3" imgW="10526713" imgH="2074863" progId="Word.Document.8">
                  <p:embed/>
                </p:oleObj>
              </mc:Choice>
              <mc:Fallback>
                <p:oleObj r:id="rId3" imgW="1052671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320800"/>
                        <a:ext cx="1052671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0" name="对象 1046531"/>
          <p:cNvGraphicFramePr>
            <a:graphicFrameLocks noChangeAspect="1"/>
          </p:cNvGraphicFramePr>
          <p:nvPr/>
        </p:nvGraphicFramePr>
        <p:xfrm>
          <a:off x="498475" y="3379788"/>
          <a:ext cx="10526713" cy="13827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4" r:id="rId5" imgW="10526713" imgH="1382712" progId="Word.Document.8">
                  <p:embed/>
                </p:oleObj>
              </mc:Choice>
              <mc:Fallback>
                <p:oleObj r:id="rId5" imgW="10526713" imgH="13827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475" y="3379788"/>
                        <a:ext cx="10526713" cy="13827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对象 1046532"/>
          <p:cNvGraphicFramePr>
            <a:graphicFrameLocks noChangeAspect="1"/>
          </p:cNvGraphicFramePr>
          <p:nvPr/>
        </p:nvGraphicFramePr>
        <p:xfrm>
          <a:off x="488950" y="2632075"/>
          <a:ext cx="10545763" cy="6905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5" r:id="rId7" imgW="10545763" imgH="690563" progId="Word.Document.8">
                  <p:embed/>
                </p:oleObj>
              </mc:Choice>
              <mc:Fallback>
                <p:oleObj r:id="rId7" imgW="10545763" imgH="6905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950" y="2632075"/>
                        <a:ext cx="10545763" cy="6905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2" name="对象 1046533"/>
          <p:cNvGraphicFramePr>
            <a:graphicFrameLocks noChangeAspect="1"/>
          </p:cNvGraphicFramePr>
          <p:nvPr/>
        </p:nvGraphicFramePr>
        <p:xfrm>
          <a:off x="488950" y="4094163"/>
          <a:ext cx="10545763" cy="6905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6" r:id="rId9" imgW="10545763" imgH="690562" progId="Word.Document.8">
                  <p:embed/>
                </p:oleObj>
              </mc:Choice>
              <mc:Fallback>
                <p:oleObj r:id="rId9" imgW="10545763" imgH="69056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8950" y="4094163"/>
                        <a:ext cx="10545763" cy="6905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1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5537" name="图片 1041411" descr="C:/Users/Administrator/Downloads/Compressed/21-22同步新教材苏教版化学选择性必修3·S/21-22同步新教材苏教版化学选择性必修3·S/PPT课件/学习任务2.T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788" y="619125"/>
            <a:ext cx="7261225" cy="6556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65538" name="矩形 1041410"/>
          <p:cNvSpPr/>
          <p:nvPr/>
        </p:nvSpPr>
        <p:spPr>
          <a:xfrm>
            <a:off x="1973263" y="755650"/>
            <a:ext cx="268446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>
                <a:solidFill>
                  <a:srgbClr val="000000"/>
                </a:solidFill>
                <a:ea typeface="黑体" pitchFamily="49" charset="-122"/>
              </a:rPr>
              <a:t>酰胺的化学性质</a:t>
            </a:r>
            <a:endParaRPr lang="en-US" altLang="zh-CN">
              <a:solidFill>
                <a:srgbClr val="000000"/>
              </a:solidFill>
              <a:ea typeface="黑体" pitchFamily="49" charset="-122"/>
            </a:endParaRPr>
          </a:p>
        </p:txBody>
      </p:sp>
      <p:graphicFrame>
        <p:nvGraphicFramePr>
          <p:cNvPr id="65539" name="对象 1041413"/>
          <p:cNvGraphicFramePr>
            <a:graphicFrameLocks noChangeAspect="1"/>
          </p:cNvGraphicFramePr>
          <p:nvPr/>
        </p:nvGraphicFramePr>
        <p:xfrm>
          <a:off x="498475" y="1320800"/>
          <a:ext cx="10526713" cy="40259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7" r:id="rId4" imgW="10526713" imgH="4025900" progId="Word.Document.8">
                  <p:embed/>
                </p:oleObj>
              </mc:Choice>
              <mc:Fallback>
                <p:oleObj r:id="rId4" imgW="10526713" imgH="40259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8475" y="1320800"/>
                        <a:ext cx="10526713" cy="402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7585" name="对象 1040385"/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8" r:id="rId3" imgW="10526713" imgH="4148137" progId="Word.Document.8">
                  <p:embed/>
                </p:oleObj>
              </mc:Choice>
              <mc:Fallback>
                <p:oleObj r:id="rId3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69633" name="对象 1039361"/>
          <p:cNvGraphicFramePr>
            <a:graphicFrameLocks noChangeAspect="1"/>
          </p:cNvGraphicFramePr>
          <p:nvPr/>
        </p:nvGraphicFramePr>
        <p:xfrm>
          <a:off x="500063" y="622300"/>
          <a:ext cx="10520362" cy="41481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79" r:id="rId3" imgW="10520362" imgH="4148138" progId="Word.Document.8">
                  <p:embed/>
                </p:oleObj>
              </mc:Choice>
              <mc:Fallback>
                <p:oleObj r:id="rId3" imgW="10520362" imgH="414813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063" y="622300"/>
                        <a:ext cx="10520362" cy="4148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4" name="对象 1039362"/>
          <p:cNvGraphicFramePr>
            <a:graphicFrameLocks noChangeAspect="1"/>
          </p:cNvGraphicFramePr>
          <p:nvPr/>
        </p:nvGraphicFramePr>
        <p:xfrm>
          <a:off x="519113" y="2257425"/>
          <a:ext cx="10539412" cy="37052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0" r:id="rId5" imgW="10539412" imgH="3705225" progId="Word.Document.8">
                  <p:embed/>
                </p:oleObj>
              </mc:Choice>
              <mc:Fallback>
                <p:oleObj r:id="rId5" imgW="10539412" imgH="37052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9113" y="2257425"/>
                        <a:ext cx="10539412" cy="37052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1681" name="对象 1037313"/>
          <p:cNvGraphicFramePr>
            <a:graphicFrameLocks noChangeAspect="1"/>
          </p:cNvGraphicFramePr>
          <p:nvPr/>
        </p:nvGraphicFramePr>
        <p:xfrm>
          <a:off x="498475" y="2203450"/>
          <a:ext cx="1052671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1" r:id="rId3" imgW="10526713" imgH="2074863" progId="Word.Document.8">
                  <p:embed/>
                </p:oleObj>
              </mc:Choice>
              <mc:Fallback>
                <p:oleObj r:id="rId3" imgW="1052671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2203450"/>
                        <a:ext cx="1052671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2" name="对象 1037314"/>
          <p:cNvGraphicFramePr>
            <a:graphicFrameLocks noChangeAspect="1"/>
          </p:cNvGraphicFramePr>
          <p:nvPr/>
        </p:nvGraphicFramePr>
        <p:xfrm>
          <a:off x="488950" y="2981325"/>
          <a:ext cx="10545763" cy="13827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2" r:id="rId5" imgW="10545763" imgH="1382713" progId="Word.Document.8">
                  <p:embed/>
                </p:oleObj>
              </mc:Choice>
              <mc:Fallback>
                <p:oleObj r:id="rId5" imgW="10545763" imgH="13827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2981325"/>
                        <a:ext cx="10545763" cy="1382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3729" name="对象 1150977"/>
          <p:cNvGraphicFramePr>
            <a:graphicFrameLocks noChangeAspect="1"/>
          </p:cNvGraphicFramePr>
          <p:nvPr/>
        </p:nvGraphicFramePr>
        <p:xfrm>
          <a:off x="500063" y="806450"/>
          <a:ext cx="10520362" cy="531653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3" r:id="rId3" imgW="10520362" imgH="5316538" progId="Word.Document.8">
                  <p:embed/>
                </p:oleObj>
              </mc:Choice>
              <mc:Fallback>
                <p:oleObj r:id="rId3" imgW="10520362" imgH="5316538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0063" y="806450"/>
                        <a:ext cx="10520362" cy="53165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0" name="对象 1150981"/>
          <p:cNvGraphicFramePr>
            <a:graphicFrameLocks noChangeAspect="1"/>
          </p:cNvGraphicFramePr>
          <p:nvPr/>
        </p:nvGraphicFramePr>
        <p:xfrm>
          <a:off x="488950" y="1414463"/>
          <a:ext cx="10545763" cy="41719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4" r:id="rId5" imgW="10545763" imgH="4171950" progId="Word.Document.8">
                  <p:embed/>
                </p:oleObj>
              </mc:Choice>
              <mc:Fallback>
                <p:oleObj r:id="rId5" imgW="10545763" imgH="41719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8950" y="1414463"/>
                        <a:ext cx="10545763" cy="4171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7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5777" name="对象 1149959"/>
          <p:cNvGraphicFramePr>
            <a:graphicFrameLocks noChangeAspect="1"/>
          </p:cNvGraphicFramePr>
          <p:nvPr/>
        </p:nvGraphicFramePr>
        <p:xfrm>
          <a:off x="498475" y="700088"/>
          <a:ext cx="10526713" cy="52085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5" r:id="rId3" imgW="10526713" imgH="5208587" progId="Word.Document.8">
                  <p:embed/>
                </p:oleObj>
              </mc:Choice>
              <mc:Fallback>
                <p:oleObj r:id="rId3" imgW="10526713" imgH="52085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700088"/>
                        <a:ext cx="10526713" cy="5208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7825" name="对象 1148929"/>
          <p:cNvGraphicFramePr>
            <a:graphicFrameLocks noChangeAspect="1"/>
          </p:cNvGraphicFramePr>
          <p:nvPr/>
        </p:nvGraphicFramePr>
        <p:xfrm>
          <a:off x="498475" y="1265238"/>
          <a:ext cx="10526713" cy="39497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6" r:id="rId3" imgW="10526713" imgH="3949700" progId="Word.Document.8">
                  <p:embed/>
                </p:oleObj>
              </mc:Choice>
              <mc:Fallback>
                <p:oleObj r:id="rId3" imgW="10526713" imgH="39497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265238"/>
                        <a:ext cx="10526713" cy="39497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79873" name="对象 1147905"/>
          <p:cNvGraphicFramePr>
            <a:graphicFrameLocks noChangeAspect="1"/>
          </p:cNvGraphicFramePr>
          <p:nvPr/>
        </p:nvGraphicFramePr>
        <p:xfrm>
          <a:off x="498475" y="1824038"/>
          <a:ext cx="10526713" cy="28321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7" r:id="rId3" imgW="10526713" imgH="2832100" progId="Word.Document.8">
                  <p:embed/>
                </p:oleObj>
              </mc:Choice>
              <mc:Fallback>
                <p:oleObj r:id="rId3" imgW="10526713" imgH="28321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824038"/>
                        <a:ext cx="10526713" cy="2832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1921" name="对象 1036289"/>
          <p:cNvGraphicFramePr>
            <a:graphicFrameLocks noChangeAspect="1"/>
          </p:cNvGraphicFramePr>
          <p:nvPr/>
        </p:nvGraphicFramePr>
        <p:xfrm>
          <a:off x="498475" y="1177925"/>
          <a:ext cx="10526713" cy="41243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8" r:id="rId3" imgW="10526713" imgH="4124325" progId="Word.Document.8">
                  <p:embed/>
                </p:oleObj>
              </mc:Choice>
              <mc:Fallback>
                <p:oleObj r:id="rId3" imgW="10526713" imgH="41243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77925"/>
                        <a:ext cx="10526713" cy="41243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0241" name="对象 1057794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3" imgW="10526713" imgH="2765425" progId="Word.Document.8">
                  <p:embed/>
                </p:oleObj>
              </mc:Choice>
              <mc:Fallback>
                <p:oleObj r:id="rId3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2" name="图片 1057795" descr="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243" name="矩形 1057796"/>
          <p:cNvSpPr/>
          <p:nvPr/>
        </p:nvSpPr>
        <p:spPr>
          <a:xfrm>
            <a:off x="7004050" y="3802063"/>
            <a:ext cx="1612900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ctr"/>
            <a:r>
              <a:rPr lang="zh-CN" altLang="en-US"/>
              <a:t>三角锥形</a:t>
            </a:r>
            <a:endParaRPr lang="zh-CN" altLang="en-US"/>
          </a:p>
        </p:txBody>
      </p:sp>
      <p:sp>
        <p:nvSpPr>
          <p:cNvPr id="10244" name="矩形 1057797"/>
          <p:cNvSpPr/>
          <p:nvPr/>
        </p:nvSpPr>
        <p:spPr>
          <a:xfrm>
            <a:off x="6594475" y="2444750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烃基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 fill="hold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  <p:bldLst>
      <p:bldP spid="10243" grpId="0"/>
      <p:bldP spid="10243" grpId="1"/>
      <p:bldP spid="10244" grpId="0"/>
      <p:bldP spid="10244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3969" name="对象 1035265"/>
          <p:cNvGraphicFramePr>
            <a:graphicFrameLocks noChangeAspect="1"/>
          </p:cNvGraphicFramePr>
          <p:nvPr/>
        </p:nvGraphicFramePr>
        <p:xfrm>
          <a:off x="498475" y="585788"/>
          <a:ext cx="10526713" cy="56959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89" r:id="rId3" imgW="10526713" imgH="5695950" progId="Word.Document.8">
                  <p:embed/>
                </p:oleObj>
              </mc:Choice>
              <mc:Fallback>
                <p:oleObj r:id="rId3" imgW="10526713" imgH="56959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585788"/>
                        <a:ext cx="10526713" cy="5695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6017" name="对象 1034241"/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0" r:id="rId3" imgW="10526713" imgH="4148137" progId="Word.Document.8">
                  <p:embed/>
                </p:oleObj>
              </mc:Choice>
              <mc:Fallback>
                <p:oleObj r:id="rId3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6018" name="图片 1034242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88065" name="对象 1033217"/>
          <p:cNvGraphicFramePr>
            <a:graphicFrameLocks noChangeAspect="1"/>
          </p:cNvGraphicFramePr>
          <p:nvPr/>
        </p:nvGraphicFramePr>
        <p:xfrm>
          <a:off x="498475" y="1035050"/>
          <a:ext cx="10526713" cy="44513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1" r:id="rId3" imgW="10526713" imgH="4451350" progId="Word.Document.8">
                  <p:embed/>
                </p:oleObj>
              </mc:Choice>
              <mc:Fallback>
                <p:oleObj r:id="rId3" imgW="10526713" imgH="44513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035050"/>
                        <a:ext cx="10526713" cy="4451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0113" name="对象 1032194"/>
          <p:cNvGraphicFramePr>
            <a:graphicFrameLocks noChangeAspect="1"/>
          </p:cNvGraphicFramePr>
          <p:nvPr/>
        </p:nvGraphicFramePr>
        <p:xfrm>
          <a:off x="498475" y="769938"/>
          <a:ext cx="10526713" cy="50911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2" r:id="rId3" imgW="10526713" imgH="5091112" progId="Word.Document.8">
                  <p:embed/>
                </p:oleObj>
              </mc:Choice>
              <mc:Fallback>
                <p:oleObj r:id="rId3" imgW="10526713" imgH="50911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769938"/>
                        <a:ext cx="10526713" cy="50911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61" name="图片 103116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1133475"/>
            <a:ext cx="7710488" cy="3916363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4209" name="对象 1198081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3" r:id="rId3" imgW="10526713" imgH="3457575" progId="Word.Document.8">
                  <p:embed/>
                </p:oleObj>
              </mc:Choice>
              <mc:Fallback>
                <p:oleObj r:id="rId3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210" name="图片 1198082" descr="解析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6257" name="对象 1197057"/>
          <p:cNvGraphicFramePr>
            <a:graphicFrameLocks noChangeAspect="1"/>
          </p:cNvGraphicFramePr>
          <p:nvPr/>
        </p:nvGraphicFramePr>
        <p:xfrm>
          <a:off x="498475" y="1331913"/>
          <a:ext cx="10526713" cy="38179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4" r:id="rId3" imgW="10526713" imgH="3817937" progId="Word.Document.8">
                  <p:embed/>
                </p:oleObj>
              </mc:Choice>
              <mc:Fallback>
                <p:oleObj r:id="rId3" imgW="10526713" imgH="38179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331913"/>
                        <a:ext cx="10526713" cy="38179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98305" name="对象 1196033"/>
          <p:cNvGraphicFramePr>
            <a:graphicFrameLocks noChangeAspect="1"/>
          </p:cNvGraphicFramePr>
          <p:nvPr/>
        </p:nvGraphicFramePr>
        <p:xfrm>
          <a:off x="498475" y="1104900"/>
          <a:ext cx="10526713" cy="42719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5" r:id="rId3" imgW="10526713" imgH="4271963" progId="Word.Document.8">
                  <p:embed/>
                </p:oleObj>
              </mc:Choice>
              <mc:Fallback>
                <p:oleObj r:id="rId3" imgW="10526713" imgH="42719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04900"/>
                        <a:ext cx="10526713" cy="4271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0353" name="矩形 1006593"/>
          <p:cNvSpPr/>
          <p:nvPr/>
        </p:nvSpPr>
        <p:spPr>
          <a:xfrm>
            <a:off x="4170363" y="2397125"/>
            <a:ext cx="7169150" cy="8540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3600"/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学习效果</a:t>
            </a:r>
            <a:r>
              <a:rPr lang="en-US" altLang="zh-CN" sz="5000" b="0">
                <a:solidFill>
                  <a:schemeClr val="tx2"/>
                </a:solidFill>
                <a:latin typeface="宋体" panose="02010600030101010101" pitchFamily="2" charset="-122"/>
                <a:ea typeface="隶书" pitchFamily="49" charset="-122"/>
              </a:rPr>
              <a:t>·</a:t>
            </a:r>
            <a:r>
              <a:rPr lang="zh-CN" altLang="en-US" sz="5000" b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随堂评估自测</a:t>
            </a:r>
            <a:endParaRPr lang="zh-CN" altLang="en-US" sz="5000" b="0">
              <a:solidFill>
                <a:schemeClr val="tx2"/>
              </a:solidFill>
              <a:latin typeface="隶书" pitchFamily="49" charset="-122"/>
              <a:ea typeface="隶书" pitchFamily="49" charset="-122"/>
            </a:endParaRPr>
          </a:p>
        </p:txBody>
      </p:sp>
      <p:cxnSp>
        <p:nvCxnSpPr>
          <p:cNvPr id="100354" name="直接连接符 1006594"/>
          <p:cNvCxnSpPr/>
          <p:nvPr/>
        </p:nvCxnSpPr>
        <p:spPr>
          <a:xfrm>
            <a:off x="4310063" y="3340100"/>
            <a:ext cx="692785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diamond"/>
            <a:tailEnd type="diamond"/>
          </a:ln>
        </p:spPr>
      </p:cxnSp>
      <p:pic>
        <p:nvPicPr>
          <p:cNvPr id="100355" name="图片 1006595" descr="未标题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25" y="1835150"/>
            <a:ext cx="2846388" cy="3182938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00356" name="矩形 1006596"/>
          <p:cNvSpPr/>
          <p:nvPr/>
        </p:nvSpPr>
        <p:spPr>
          <a:xfrm>
            <a:off x="1884363" y="2490788"/>
            <a:ext cx="1384300" cy="7318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4200">
                <a:solidFill>
                  <a:schemeClr val="tx2"/>
                </a:solidFill>
                <a:ea typeface="隶书" pitchFamily="49" charset="-122"/>
              </a:rPr>
              <a:t>NO.3</a:t>
            </a:r>
            <a:endParaRPr lang="en-US" altLang="zh-CN" sz="4200">
              <a:solidFill>
                <a:schemeClr val="tx2"/>
              </a:solidFill>
              <a:ea typeface="隶书" pitchFamily="49" charset="-122"/>
            </a:endParaRPr>
          </a:p>
        </p:txBody>
      </p:sp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 fill="hold"/>
                                        <p:tgtEl>
                                          <p:spTgt spid="100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 fill="hold"/>
                                        <p:tgtEl>
                                          <p:spTgt spid="100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 fill="hold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 fill="hold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3" grpId="0"/>
      <p:bldP spid="10035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01" name="文本框 1199105">
            <a:hlinkClick r:id="rId3" action="ppaction://hlinksldjump"/>
          </p:cNvPr>
          <p:cNvSpPr/>
          <p:nvPr/>
        </p:nvSpPr>
        <p:spPr>
          <a:xfrm>
            <a:off x="471646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2402" name="文本框 1199106">
            <a:hlinkClick r:id="rId4" action="ppaction://hlinksldjump"/>
          </p:cNvPr>
          <p:cNvSpPr/>
          <p:nvPr/>
        </p:nvSpPr>
        <p:spPr>
          <a:xfrm>
            <a:off x="5230813" y="604202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2403" name="文本框 1199107">
            <a:hlinkClick r:id="rId5" action="ppaction://hlinksldjump"/>
          </p:cNvPr>
          <p:cNvSpPr/>
          <p:nvPr/>
        </p:nvSpPr>
        <p:spPr>
          <a:xfrm>
            <a:off x="574516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2404" name="文本框 1199108">
            <a:hlinkClick r:id="rId6" action="ppaction://hlinksldjump"/>
          </p:cNvPr>
          <p:cNvSpPr/>
          <p:nvPr/>
        </p:nvSpPr>
        <p:spPr>
          <a:xfrm>
            <a:off x="6261100" y="604202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02405" name="对象 1199109"/>
          <p:cNvGraphicFramePr>
            <a:graphicFrameLocks noChangeAspect="1"/>
          </p:cNvGraphicFramePr>
          <p:nvPr/>
        </p:nvGraphicFramePr>
        <p:xfrm>
          <a:off x="498475" y="1631950"/>
          <a:ext cx="10526713" cy="3217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6" r:id="rId7" imgW="10526713" imgH="3217863" progId="Word.Document.8">
                  <p:embed/>
                </p:oleObj>
              </mc:Choice>
              <mc:Fallback>
                <p:oleObj r:id="rId7" imgW="10526713" imgH="3217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631950"/>
                        <a:ext cx="10526713" cy="3217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06" name="图片 1199110" descr="解析答案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2289" name="对象 1056770"/>
          <p:cNvGraphicFramePr>
            <a:graphicFrameLocks noChangeAspect="1"/>
          </p:cNvGraphicFramePr>
          <p:nvPr/>
        </p:nvGraphicFramePr>
        <p:xfrm>
          <a:off x="498475" y="820738"/>
          <a:ext cx="10526713" cy="4840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3" imgW="10526713" imgH="4840287" progId="Word.Document.8">
                  <p:embed/>
                </p:oleObj>
              </mc:Choice>
              <mc:Fallback>
                <p:oleObj r:id="rId3" imgW="10526713" imgH="48402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820738"/>
                        <a:ext cx="10526713" cy="4840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90" name="图片 1056771" descr="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291" name="矩形 1056773"/>
          <p:cNvSpPr/>
          <p:nvPr/>
        </p:nvSpPr>
        <p:spPr>
          <a:xfrm>
            <a:off x="7594600" y="1409700"/>
            <a:ext cx="12557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一级胺</a:t>
            </a:r>
            <a:endParaRPr lang="zh-CN" altLang="en-US"/>
          </a:p>
        </p:txBody>
      </p:sp>
      <p:sp>
        <p:nvSpPr>
          <p:cNvPr id="12292" name="矩形 1056774"/>
          <p:cNvSpPr/>
          <p:nvPr/>
        </p:nvSpPr>
        <p:spPr>
          <a:xfrm>
            <a:off x="331788" y="2116138"/>
            <a:ext cx="12557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二级胺</a:t>
            </a:r>
            <a:endParaRPr lang="zh-CN" altLang="en-US"/>
          </a:p>
        </p:txBody>
      </p:sp>
      <p:sp>
        <p:nvSpPr>
          <p:cNvPr id="12293" name="矩形 1056775"/>
          <p:cNvSpPr/>
          <p:nvPr/>
        </p:nvSpPr>
        <p:spPr>
          <a:xfrm>
            <a:off x="3616325" y="2116138"/>
            <a:ext cx="125571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三级胺</a:t>
            </a:r>
            <a:endParaRPr lang="zh-CN" altLang="en-US"/>
          </a:p>
        </p:txBody>
      </p:sp>
      <p:sp>
        <p:nvSpPr>
          <p:cNvPr id="12294" name="矩形 1056776"/>
          <p:cNvSpPr/>
          <p:nvPr/>
        </p:nvSpPr>
        <p:spPr>
          <a:xfrm>
            <a:off x="1127125" y="3473450"/>
            <a:ext cx="1255713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二元胺</a:t>
            </a:r>
            <a:endParaRPr lang="zh-CN" altLang="en-US"/>
          </a:p>
        </p:txBody>
      </p:sp>
      <p:sp>
        <p:nvSpPr>
          <p:cNvPr id="12295" name="矩形 1056777"/>
          <p:cNvSpPr/>
          <p:nvPr/>
        </p:nvSpPr>
        <p:spPr>
          <a:xfrm>
            <a:off x="2532063" y="3473450"/>
            <a:ext cx="125571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三元胺</a:t>
            </a:r>
            <a:endParaRPr lang="zh-CN" altLang="en-US"/>
          </a:p>
        </p:txBody>
      </p:sp>
      <p:sp>
        <p:nvSpPr>
          <p:cNvPr id="12296" name="矩形 1056778"/>
          <p:cNvSpPr/>
          <p:nvPr/>
        </p:nvSpPr>
        <p:spPr>
          <a:xfrm>
            <a:off x="6370638" y="4129088"/>
            <a:ext cx="1255712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脂肪胺</a:t>
            </a:r>
            <a:endParaRPr lang="zh-CN" altLang="en-US"/>
          </a:p>
        </p:txBody>
      </p:sp>
      <p:sp>
        <p:nvSpPr>
          <p:cNvPr id="12297" name="矩形 1056779"/>
          <p:cNvSpPr/>
          <p:nvPr/>
        </p:nvSpPr>
        <p:spPr>
          <a:xfrm>
            <a:off x="8108950" y="4176713"/>
            <a:ext cx="125571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芳香胺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 fill="hold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 fill="hold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 fill="hold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 fill="hold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 fill="hold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 fill="hold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 fill="hold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 fill="hold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</p:childTnLst>
        </p:cTn>
      </p:par>
    </p:tnLst>
    <p:bldLst>
      <p:bldP spid="12291" grpId="0"/>
      <p:bldP spid="12291" grpId="1"/>
      <p:bldP spid="12292" grpId="0"/>
      <p:bldP spid="12292" grpId="1"/>
      <p:bldP spid="12293" grpId="0"/>
      <p:bldP spid="12293" grpId="1"/>
      <p:bldP spid="12294" grpId="0"/>
      <p:bldP spid="12294" grpId="1"/>
      <p:bldP spid="12295" grpId="0"/>
      <p:bldP spid="12295" grpId="1"/>
      <p:bldP spid="12296" grpId="0"/>
      <p:bldP spid="12296" grpId="1"/>
      <p:bldP spid="12297" grpId="0"/>
      <p:bldP spid="12297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4449" name="文本框 1201153">
            <a:hlinkClick r:id="rId3" action="ppaction://hlinksldjump"/>
          </p:cNvPr>
          <p:cNvSpPr/>
          <p:nvPr/>
        </p:nvSpPr>
        <p:spPr>
          <a:xfrm>
            <a:off x="4716463" y="6053138"/>
            <a:ext cx="328612" cy="427037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4450" name="文本框 1201154">
            <a:hlinkClick r:id="rId4" action="ppaction://hlinksldjump"/>
          </p:cNvPr>
          <p:cNvSpPr/>
          <p:nvPr/>
        </p:nvSpPr>
        <p:spPr>
          <a:xfrm>
            <a:off x="5230813" y="604202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4451" name="文本框 1201155">
            <a:hlinkClick r:id="rId5" action="ppaction://hlinksldjump"/>
          </p:cNvPr>
          <p:cNvSpPr/>
          <p:nvPr/>
        </p:nvSpPr>
        <p:spPr>
          <a:xfrm>
            <a:off x="5745163" y="604202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4452" name="文本框 1201156">
            <a:hlinkClick r:id="rId6" action="ppaction://hlinksldjump"/>
          </p:cNvPr>
          <p:cNvSpPr/>
          <p:nvPr/>
        </p:nvSpPr>
        <p:spPr>
          <a:xfrm>
            <a:off x="6261100" y="604202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04453" name="对象 1201157"/>
          <p:cNvGraphicFramePr>
            <a:graphicFrameLocks noChangeAspect="1"/>
          </p:cNvGraphicFramePr>
          <p:nvPr/>
        </p:nvGraphicFramePr>
        <p:xfrm>
          <a:off x="498475" y="1857375"/>
          <a:ext cx="10526713" cy="2765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7" r:id="rId7" imgW="10526713" imgH="2765425" progId="Word.Document.8">
                  <p:embed/>
                </p:oleObj>
              </mc:Choice>
              <mc:Fallback>
                <p:oleObj r:id="rId7" imgW="10526713" imgH="2765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857375"/>
                        <a:ext cx="10526713" cy="2765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6497" name="文本框 1203201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6498" name="文本框 1203202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6499" name="文本框 1203203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6500" name="文本框 1203204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06501" name="对象 1203205"/>
          <p:cNvGraphicFramePr>
            <a:graphicFrameLocks noChangeAspect="1"/>
          </p:cNvGraphicFramePr>
          <p:nvPr/>
        </p:nvGraphicFramePr>
        <p:xfrm>
          <a:off x="498475" y="820738"/>
          <a:ext cx="10526713" cy="4840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8" r:id="rId7" imgW="10526713" imgH="4840287" progId="Word.Document.8">
                  <p:embed/>
                </p:oleObj>
              </mc:Choice>
              <mc:Fallback>
                <p:oleObj r:id="rId7" imgW="10526713" imgH="48402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820738"/>
                        <a:ext cx="10526713" cy="4840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502" name="图片 1203206" descr="解析答案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0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8545" name="文本框 1205249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8546" name="文本框 1205250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8547" name="文本框 1205251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08548" name="文本框 1205252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08549" name="对象 1205253"/>
          <p:cNvGraphicFramePr>
            <a:graphicFrameLocks noChangeAspect="1"/>
          </p:cNvGraphicFramePr>
          <p:nvPr/>
        </p:nvGraphicFramePr>
        <p:xfrm>
          <a:off x="498475" y="2203450"/>
          <a:ext cx="10526713" cy="20748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99" r:id="rId7" imgW="10526713" imgH="2074863" progId="Word.Document.8">
                  <p:embed/>
                </p:oleObj>
              </mc:Choice>
              <mc:Fallback>
                <p:oleObj r:id="rId7" imgW="10526713" imgH="20748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2203450"/>
                        <a:ext cx="10526713" cy="207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0593" name="文本框 1207297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0594" name="文本框 1207298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0595" name="文本框 1207299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0596" name="文本框 1207300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10597" name="对象 1207301"/>
          <p:cNvGraphicFramePr>
            <a:graphicFrameLocks noChangeAspect="1"/>
          </p:cNvGraphicFramePr>
          <p:nvPr/>
        </p:nvGraphicFramePr>
        <p:xfrm>
          <a:off x="498475" y="1128713"/>
          <a:ext cx="10526713" cy="42227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0" r:id="rId7" imgW="10526713" imgH="4222750" progId="Word.Document.8">
                  <p:embed/>
                </p:oleObj>
              </mc:Choice>
              <mc:Fallback>
                <p:oleObj r:id="rId7" imgW="10526713" imgH="42227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128713"/>
                        <a:ext cx="10526713" cy="4222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598" name="对象 1207302"/>
          <p:cNvGraphicFramePr>
            <a:graphicFrameLocks noChangeAspect="1"/>
          </p:cNvGraphicFramePr>
          <p:nvPr/>
        </p:nvGraphicFramePr>
        <p:xfrm>
          <a:off x="500063" y="2444750"/>
          <a:ext cx="7964487" cy="34036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1" r:id="rId9" imgW="7964487" imgH="3403600" progId="Word.Document.8">
                  <p:embed/>
                </p:oleObj>
              </mc:Choice>
              <mc:Fallback>
                <p:oleObj r:id="rId9" imgW="7964487" imgH="34036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0063" y="2444750"/>
                        <a:ext cx="7964487" cy="3403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0599" name="图片 1207303" descr="解析答案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06050" y="6026150"/>
            <a:ext cx="1216025" cy="4540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12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41" name="文本框 1209345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2642" name="文本框 1209346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2643" name="文本框 1209347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2644" name="文本框 1209348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12645" name="对象 1209349"/>
          <p:cNvGraphicFramePr>
            <a:graphicFrameLocks noChangeAspect="1"/>
          </p:cNvGraphicFramePr>
          <p:nvPr/>
        </p:nvGraphicFramePr>
        <p:xfrm>
          <a:off x="498475" y="1227138"/>
          <a:ext cx="10526713" cy="20002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2" r:id="rId7" imgW="10526713" imgH="2000250" progId="Word.Document.8">
                  <p:embed/>
                </p:oleObj>
              </mc:Choice>
              <mc:Fallback>
                <p:oleObj r:id="rId7" imgW="10526713" imgH="20002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227138"/>
                        <a:ext cx="10526713" cy="2000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6" name="对象 1209350"/>
          <p:cNvGraphicFramePr>
            <a:graphicFrameLocks noChangeAspect="1"/>
          </p:cNvGraphicFramePr>
          <p:nvPr/>
        </p:nvGraphicFramePr>
        <p:xfrm>
          <a:off x="498475" y="3286125"/>
          <a:ext cx="10526713" cy="20002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3" r:id="rId9" imgW="10526713" imgH="2000250" progId="Word.Document.8">
                  <p:embed/>
                </p:oleObj>
              </mc:Choice>
              <mc:Fallback>
                <p:oleObj r:id="rId9" imgW="10526713" imgH="20002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8475" y="3286125"/>
                        <a:ext cx="10526713" cy="2000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7" name="对象 1209351"/>
          <p:cNvGraphicFramePr>
            <a:graphicFrameLocks noChangeAspect="1"/>
          </p:cNvGraphicFramePr>
          <p:nvPr/>
        </p:nvGraphicFramePr>
        <p:xfrm>
          <a:off x="488950" y="3965575"/>
          <a:ext cx="10545763" cy="13335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4" r:id="rId11" imgW="10545763" imgH="1333500" progId="Word.Document.8">
                  <p:embed/>
                </p:oleObj>
              </mc:Choice>
              <mc:Fallback>
                <p:oleObj r:id="rId11" imgW="10545763" imgH="133350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8950" y="3965575"/>
                        <a:ext cx="10545763" cy="1333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8" name="对象 1209352"/>
          <p:cNvGraphicFramePr>
            <a:graphicFrameLocks noChangeAspect="1"/>
          </p:cNvGraphicFramePr>
          <p:nvPr/>
        </p:nvGraphicFramePr>
        <p:xfrm>
          <a:off x="488950" y="2490788"/>
          <a:ext cx="10545763" cy="6667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5" r:id="rId13" imgW="10545763" imgH="666750" progId="Word.Document.8">
                  <p:embed/>
                </p:oleObj>
              </mc:Choice>
              <mc:Fallback>
                <p:oleObj r:id="rId13" imgW="10545763" imgH="6667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8950" y="2490788"/>
                        <a:ext cx="10545763" cy="6667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1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4689" name="文本框 1211393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4690" name="文本框 1211394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4691" name="文本框 1211395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4692" name="文本框 1211396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14693" name="对象 1211397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6" r:id="rId7" imgW="10526713" imgH="3457575" progId="Word.Document.8">
                  <p:embed/>
                </p:oleObj>
              </mc:Choice>
              <mc:Fallback>
                <p:oleObj r:id="rId7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6737" name="文本框 1213441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6738" name="文本框 1213442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6739" name="文本框 1213443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6740" name="文本框 1213444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16741" name="对象 1213445"/>
          <p:cNvGraphicFramePr>
            <a:graphicFrameLocks noChangeAspect="1"/>
          </p:cNvGraphicFramePr>
          <p:nvPr/>
        </p:nvGraphicFramePr>
        <p:xfrm>
          <a:off x="3571875" y="1706563"/>
          <a:ext cx="4379913" cy="30686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7" r:id="rId7" imgW="4379913" imgH="3068637" progId="Word.Document.8">
                  <p:embed/>
                </p:oleObj>
              </mc:Choice>
              <mc:Fallback>
                <p:oleObj r:id="rId7" imgW="4379913" imgH="30686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71875" y="1706563"/>
                        <a:ext cx="4379913" cy="30686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8785" name="文本框 1231873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8786" name="文本框 1231874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8787" name="文本框 1231875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18788" name="文本框 1231876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18789" name="对象 1231877"/>
          <p:cNvGraphicFramePr>
            <a:graphicFrameLocks noChangeAspect="1"/>
          </p:cNvGraphicFramePr>
          <p:nvPr/>
        </p:nvGraphicFramePr>
        <p:xfrm>
          <a:off x="498475" y="820738"/>
          <a:ext cx="10526713" cy="4840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8" r:id="rId7" imgW="10526713" imgH="4840287" progId="Word.Document.8">
                  <p:embed/>
                </p:oleObj>
              </mc:Choice>
              <mc:Fallback>
                <p:oleObj r:id="rId7" imgW="10526713" imgH="48402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820738"/>
                        <a:ext cx="10526713" cy="4840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0833" name="文本框 1233921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0834" name="文本框 1233922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0835" name="文本框 1233923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0836" name="文本框 1233924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20837" name="对象 1233925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09" r:id="rId7" imgW="10526713" imgH="3457575" progId="Word.Document.8">
                  <p:embed/>
                </p:oleObj>
              </mc:Choice>
              <mc:Fallback>
                <p:oleObj r:id="rId7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5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881" name="文本框 1235969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2882" name="文本框 1235970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2883" name="文本框 1235971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2884" name="文本框 1235972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22885" name="对象 1235973"/>
          <p:cNvGraphicFramePr>
            <a:graphicFrameLocks noChangeAspect="1"/>
          </p:cNvGraphicFramePr>
          <p:nvPr/>
        </p:nvGraphicFramePr>
        <p:xfrm>
          <a:off x="498475" y="1143000"/>
          <a:ext cx="10526713" cy="419576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0" r:id="rId7" imgW="10526713" imgH="4195763" progId="Word.Document.8">
                  <p:embed/>
                </p:oleObj>
              </mc:Choice>
              <mc:Fallback>
                <p:oleObj r:id="rId7" imgW="10526713" imgH="419576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143000"/>
                        <a:ext cx="10526713" cy="4195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4337" name="对象 1215490"/>
          <p:cNvGraphicFramePr>
            <a:graphicFrameLocks noChangeAspect="1"/>
          </p:cNvGraphicFramePr>
          <p:nvPr/>
        </p:nvGraphicFramePr>
        <p:xfrm>
          <a:off x="498475" y="804863"/>
          <a:ext cx="10526713" cy="51498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3" imgW="10526713" imgH="5149850" progId="Word.Document.8">
                  <p:embed/>
                </p:oleObj>
              </mc:Choice>
              <mc:Fallback>
                <p:oleObj r:id="rId3" imgW="10526713" imgH="5149850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804863"/>
                        <a:ext cx="10526713" cy="5149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5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4929" name="文本框 1238017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4930" name="文本框 1238018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4931" name="文本框 1238019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4932" name="文本框 1238020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24933" name="对象 1238021"/>
          <p:cNvGraphicFramePr>
            <a:graphicFrameLocks noChangeAspect="1"/>
          </p:cNvGraphicFramePr>
          <p:nvPr/>
        </p:nvGraphicFramePr>
        <p:xfrm>
          <a:off x="498475" y="1457325"/>
          <a:ext cx="10526713" cy="35671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1" r:id="rId7" imgW="10526713" imgH="3567113" progId="Word.Document.8">
                  <p:embed/>
                </p:oleObj>
              </mc:Choice>
              <mc:Fallback>
                <p:oleObj r:id="rId7" imgW="10526713" imgH="3567113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8475" y="1457325"/>
                        <a:ext cx="10526713" cy="35671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6977" name="文本框 1240065">
            <a:hlinkClick r:id="rId3" action="ppaction://hlinksldjump"/>
          </p:cNvPr>
          <p:cNvSpPr/>
          <p:nvPr/>
        </p:nvSpPr>
        <p:spPr>
          <a:xfrm>
            <a:off x="4716463" y="6059488"/>
            <a:ext cx="328612" cy="42703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1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6978" name="文本框 1240066">
            <a:hlinkClick r:id="rId4" action="ppaction://hlinksldjump"/>
          </p:cNvPr>
          <p:cNvSpPr/>
          <p:nvPr/>
        </p:nvSpPr>
        <p:spPr>
          <a:xfrm>
            <a:off x="5230813" y="6048375"/>
            <a:ext cx="328612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2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6979" name="文本框 1240067">
            <a:hlinkClick r:id="rId5" action="ppaction://hlinksldjump"/>
          </p:cNvPr>
          <p:cNvSpPr/>
          <p:nvPr/>
        </p:nvSpPr>
        <p:spPr>
          <a:xfrm>
            <a:off x="5745163" y="6048375"/>
            <a:ext cx="327025" cy="42703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tx1"/>
                </a:solidFill>
                <a:latin typeface="隶书" pitchFamily="49" charset="-122"/>
                <a:ea typeface="隶书" pitchFamily="49" charset="-122"/>
              </a:rPr>
              <a:t>3</a:t>
            </a:r>
            <a:endParaRPr lang="en-US" altLang="zh-CN" sz="2200">
              <a:solidFill>
                <a:schemeClr val="tx1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126980" name="文本框 1240068">
            <a:hlinkClick r:id="rId6" action="ppaction://hlinksldjump"/>
          </p:cNvPr>
          <p:cNvSpPr/>
          <p:nvPr/>
        </p:nvSpPr>
        <p:spPr>
          <a:xfrm>
            <a:off x="6261100" y="6048375"/>
            <a:ext cx="328613" cy="427038"/>
          </a:xfrm>
          <a:prstGeom prst="rect">
            <a:avLst/>
          </a:prstGeom>
          <a:solidFill>
            <a:srgbClr val="003366"/>
          </a:solidFill>
          <a:ln>
            <a:noFill/>
            <a:miter lim="800000"/>
          </a:ln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en-US" altLang="zh-CN" sz="2200">
                <a:solidFill>
                  <a:schemeClr val="bg1"/>
                </a:solidFill>
                <a:latin typeface="隶书" pitchFamily="49" charset="-122"/>
                <a:ea typeface="隶书" pitchFamily="49" charset="-122"/>
              </a:rPr>
              <a:t>4</a:t>
            </a:r>
            <a:endParaRPr lang="en-US" altLang="zh-CN" sz="2200">
              <a:solidFill>
                <a:schemeClr val="bg1"/>
              </a:solidFill>
              <a:latin typeface="隶书" pitchFamily="49" charset="-122"/>
              <a:ea typeface="隶书" pitchFamily="49" charset="-122"/>
            </a:endParaRPr>
          </a:p>
        </p:txBody>
      </p:sp>
      <p:graphicFrame>
        <p:nvGraphicFramePr>
          <p:cNvPr id="126981" name="对象 1240069"/>
          <p:cNvGraphicFramePr>
            <a:graphicFrameLocks noChangeAspect="1"/>
          </p:cNvGraphicFramePr>
          <p:nvPr/>
        </p:nvGraphicFramePr>
        <p:xfrm>
          <a:off x="893763" y="900113"/>
          <a:ext cx="5664200" cy="47974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112" r:id="rId7" imgW="5664200" imgH="4797425" progId="Word.Document.8">
                  <p:embed/>
                </p:oleObj>
              </mc:Choice>
              <mc:Fallback>
                <p:oleObj r:id="rId7" imgW="5664200" imgH="479742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93763" y="900113"/>
                        <a:ext cx="5664200" cy="4797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9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6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9025" name="TextBox 6"/>
          <p:cNvSpPr/>
          <p:nvPr/>
        </p:nvSpPr>
        <p:spPr>
          <a:xfrm>
            <a:off x="3457575" y="3995738"/>
            <a:ext cx="2417763" cy="45085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862012"/>
            <a:r>
              <a:rPr lang="zh-CN" altLang="en-US" sz="2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点击右图进入</a:t>
            </a:r>
            <a:r>
              <a:rPr lang="en-US" altLang="zh-CN" sz="2400" b="0">
                <a:solidFill>
                  <a:schemeClr val="tx1"/>
                </a:solidFill>
                <a:latin typeface="宋体" panose="02010600030101010101" pitchFamily="2" charset="-122"/>
              </a:rPr>
              <a:t>…</a:t>
            </a:r>
            <a:endParaRPr lang="en-US" altLang="zh-CN" sz="2400" b="0">
              <a:solidFill>
                <a:schemeClr val="tx1"/>
              </a:solidFill>
              <a:latin typeface="宋体" panose="02010600030101010101" pitchFamily="2" charset="-122"/>
            </a:endParaRPr>
          </a:p>
        </p:txBody>
      </p:sp>
      <p:pic>
        <p:nvPicPr>
          <p:cNvPr id="129026" name="图片 222292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763" y="1460500"/>
            <a:ext cx="1584325" cy="1592263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9027" name="图片 222293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063" y="1458913"/>
            <a:ext cx="1584325" cy="1592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9028" name="图片 222294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3" y="1458913"/>
            <a:ext cx="1584325" cy="1592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9029" name="图片 222295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663" y="1458913"/>
            <a:ext cx="1584325" cy="1592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9030" name="图片 222296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4963" y="1458913"/>
            <a:ext cx="1584325" cy="1592262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129031" name="图片 222286" descr="未标题-1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463" y="1460500"/>
            <a:ext cx="1584325" cy="1592263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29032" name="TextBox 77"/>
          <p:cNvSpPr/>
          <p:nvPr/>
        </p:nvSpPr>
        <p:spPr>
          <a:xfrm>
            <a:off x="1333500" y="1647825"/>
            <a:ext cx="958850" cy="1030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latin typeface="楷体" pitchFamily="49" charset="-122"/>
                <a:ea typeface="楷体" pitchFamily="49" charset="-122"/>
              </a:rPr>
              <a:t>基</a:t>
            </a:r>
            <a:endParaRPr lang="zh-CN" altLang="en-US" sz="6200" b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9033" name="TextBox 77"/>
          <p:cNvSpPr/>
          <p:nvPr/>
        </p:nvSpPr>
        <p:spPr>
          <a:xfrm>
            <a:off x="3000375" y="1695450"/>
            <a:ext cx="958850" cy="1030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FF9900"/>
                </a:solidFill>
                <a:latin typeface="楷体" pitchFamily="49" charset="-122"/>
                <a:ea typeface="楷体" pitchFamily="49" charset="-122"/>
              </a:rPr>
              <a:t>础</a:t>
            </a:r>
            <a:endParaRPr lang="zh-CN" altLang="en-US" sz="6200" b="0">
              <a:solidFill>
                <a:srgbClr val="FF99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9034" name="TextBox 77"/>
          <p:cNvSpPr/>
          <p:nvPr/>
        </p:nvSpPr>
        <p:spPr>
          <a:xfrm>
            <a:off x="4637088" y="1649413"/>
            <a:ext cx="962025" cy="1030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30AF0D"/>
                </a:solidFill>
                <a:latin typeface="楷体" pitchFamily="49" charset="-122"/>
                <a:ea typeface="楷体" pitchFamily="49" charset="-122"/>
              </a:rPr>
              <a:t>课</a:t>
            </a:r>
            <a:endParaRPr lang="zh-CN" altLang="en-US" sz="6200" b="0">
              <a:solidFill>
                <a:srgbClr val="30AF0D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9035" name="TextBox 77"/>
          <p:cNvSpPr/>
          <p:nvPr/>
        </p:nvSpPr>
        <p:spPr>
          <a:xfrm>
            <a:off x="6229350" y="1649413"/>
            <a:ext cx="958850" cy="1030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02A1E8"/>
                </a:solidFill>
                <a:latin typeface="楷体" pitchFamily="49" charset="-122"/>
                <a:ea typeface="楷体" pitchFamily="49" charset="-122"/>
              </a:rPr>
              <a:t>时</a:t>
            </a:r>
            <a:endParaRPr lang="zh-CN" altLang="en-US" sz="6200" b="0">
              <a:solidFill>
                <a:srgbClr val="02A1E8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9036" name="TextBox 77"/>
          <p:cNvSpPr/>
          <p:nvPr/>
        </p:nvSpPr>
        <p:spPr>
          <a:xfrm>
            <a:off x="7886700" y="1693863"/>
            <a:ext cx="960438" cy="103028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落</a:t>
            </a:r>
            <a:endParaRPr lang="zh-CN" altLang="en-US" sz="6200" b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29037" name="TextBox 77"/>
          <p:cNvSpPr/>
          <p:nvPr/>
        </p:nvSpPr>
        <p:spPr>
          <a:xfrm>
            <a:off x="9551988" y="1647825"/>
            <a:ext cx="958850" cy="103028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lIns="86411" tIns="43205" rIns="86411" bIns="43205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ctr" defTabSz="431800"/>
            <a:r>
              <a:rPr lang="zh-CN" altLang="en-US" sz="6200" b="0">
                <a:solidFill>
                  <a:srgbClr val="DF03C0"/>
                </a:solidFill>
                <a:latin typeface="楷体" pitchFamily="49" charset="-122"/>
                <a:ea typeface="楷体" pitchFamily="49" charset="-122"/>
              </a:rPr>
              <a:t>实</a:t>
            </a:r>
            <a:endParaRPr lang="zh-CN" altLang="en-US" sz="6200" b="0">
              <a:solidFill>
                <a:srgbClr val="DF03C0"/>
              </a:solidFill>
              <a:latin typeface="楷体" pitchFamily="49" charset="-122"/>
              <a:ea typeface="楷体" pitchFamily="49" charset="-122"/>
            </a:endParaRPr>
          </a:p>
        </p:txBody>
      </p:sp>
      <p:grpSp>
        <p:nvGrpSpPr>
          <p:cNvPr id="129038" name="组合 222302"/>
          <p:cNvGrpSpPr/>
          <p:nvPr/>
        </p:nvGrpSpPr>
        <p:grpSpPr>
          <a:xfrm>
            <a:off x="566738" y="3194050"/>
            <a:ext cx="10434637" cy="46038"/>
            <a:chOff x="357" y="2012"/>
            <a:chExt cx="6573" cy="29"/>
          </a:xfrm>
        </p:grpSpPr>
        <p:sp>
          <p:nvSpPr>
            <p:cNvPr id="129039" name="矩形 222303"/>
            <p:cNvSpPr/>
            <p:nvPr/>
          </p:nvSpPr>
          <p:spPr>
            <a:xfrm>
              <a:off x="357" y="2012"/>
              <a:ext cx="1315" cy="29"/>
            </a:xfrm>
            <a:prstGeom prst="rect">
              <a:avLst/>
            </a:prstGeom>
            <a:solidFill>
              <a:schemeClr val="folHlink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9040" name="矩形 222304"/>
            <p:cNvSpPr/>
            <p:nvPr/>
          </p:nvSpPr>
          <p:spPr>
            <a:xfrm>
              <a:off x="1672" y="2012"/>
              <a:ext cx="1315" cy="29"/>
            </a:xfrm>
            <a:prstGeom prst="rect">
              <a:avLst/>
            </a:prstGeom>
            <a:solidFill>
              <a:srgbClr val="3399FF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9041" name="矩形 222305"/>
            <p:cNvSpPr/>
            <p:nvPr/>
          </p:nvSpPr>
          <p:spPr>
            <a:xfrm>
              <a:off x="2986" y="2012"/>
              <a:ext cx="1315" cy="29"/>
            </a:xfrm>
            <a:prstGeom prst="rect">
              <a:avLst/>
            </a:prstGeom>
            <a:solidFill>
              <a:srgbClr val="666699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9042" name="矩形 222306"/>
            <p:cNvSpPr/>
            <p:nvPr/>
          </p:nvSpPr>
          <p:spPr>
            <a:xfrm>
              <a:off x="4301" y="2012"/>
              <a:ext cx="1315" cy="2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  <p:sp>
          <p:nvSpPr>
            <p:cNvPr id="129043" name="矩形 222307"/>
            <p:cNvSpPr/>
            <p:nvPr/>
          </p:nvSpPr>
          <p:spPr>
            <a:xfrm>
              <a:off x="5615" y="2012"/>
              <a:ext cx="1315" cy="29"/>
            </a:xfrm>
            <a:prstGeom prst="rect">
              <a:avLst/>
            </a:prstGeom>
            <a:solidFill>
              <a:srgbClr val="DF3F87"/>
            </a:solidFill>
            <a:ln w="19050">
              <a:noFill/>
              <a:miter lim="800000"/>
            </a:ln>
          </p:spPr>
          <p:txBody>
            <a:bodyPr anchor="t" anchorCtr="0"/>
            <a:lstStyle>
              <a:defPPr>
                <a:defRPr lang="zh-CN"/>
              </a:defPPr>
              <a:lvl1pPr marL="0" indent="0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4556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9128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3700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1827212" indent="1588" algn="r" defTabSz="912812" rtl="0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 lang="zh-CN" altLang="en-US" sz="2800" b="1" i="0" u="none" baseline="0">
                  <a:solidFill>
                    <a:srgbClr val="FF0000"/>
                  </a:solidFill>
                  <a:latin typeface="Times New Roman" pitchFamily="18" charset="0"/>
                  <a:ea typeface="宋体" pitchFamily="2" charset="-122"/>
                </a:defRPr>
              </a:lvl5pPr>
            </a:lstStyle>
            <a:p>
              <a:pPr lvl="0"/>
              <a:endParaRPr lang="zh-CN" altLang="en-US"/>
            </a:p>
          </p:txBody>
        </p:sp>
      </p:grpSp>
      <p:pic>
        <p:nvPicPr>
          <p:cNvPr id="129044" name="图片 222310" descr="u=3860332947,1422388539&amp;fm=26&amp;gp=0">
            <a:hlinkClick r:id="rId5" action="ppaction://hlinkfile"/>
          </p:cNvPr>
          <p:cNvPicPr>
            <a:picLocks noChangeAspect="1"/>
          </p:cNvPicPr>
          <p:nvPr/>
        </p:nvPicPr>
        <p:blipFill>
          <a:blip r:embed="rId4"/>
          <a:srcRect l="3816" t="3902" r="3816" b="3816"/>
          <a:stretch>
            <a:fillRect/>
          </a:stretch>
        </p:blipFill>
        <p:spPr>
          <a:xfrm>
            <a:off x="5797550" y="3311525"/>
            <a:ext cx="1728788" cy="1727200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9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9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9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9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9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9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5" grpId="0"/>
      <p:bldP spid="129032" grpId="0"/>
      <p:bldP spid="129033" grpId="0"/>
      <p:bldP spid="129034" grpId="0"/>
      <p:bldP spid="129035" grpId="0"/>
      <p:bldP spid="129036" grpId="0"/>
      <p:bldP spid="129037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1073" name="TextBox 37"/>
          <p:cNvSpPr/>
          <p:nvPr/>
        </p:nvSpPr>
        <p:spPr>
          <a:xfrm>
            <a:off x="2109788" y="2817813"/>
            <a:ext cx="6507162" cy="7493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64804" tIns="32403" rIns="64804" bIns="32403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algn="l" defTabSz="646112"/>
            <a:r>
              <a:rPr lang="zh-CN" altLang="en-US" sz="4500" b="0">
                <a:solidFill>
                  <a:srgbClr val="3D959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itchFamily="34" charset="0"/>
              </a:rPr>
              <a:t>谢谢观看 </a:t>
            </a:r>
            <a:r>
              <a:rPr lang="en-US" altLang="zh-CN" sz="4500" b="0">
                <a:solidFill>
                  <a:srgbClr val="3D9593"/>
                </a:solidFill>
                <a:ea typeface="微软雅黑" panose="020b0503020204020204" pitchFamily="34" charset="-122"/>
                <a:sym typeface="Calibri" pitchFamily="34" charset="0"/>
              </a:rPr>
              <a:t>THANK YOU!</a:t>
            </a:r>
            <a:endParaRPr lang="en-US" altLang="zh-CN" sz="4500" b="0">
              <a:solidFill>
                <a:srgbClr val="3D9593"/>
              </a:solidFill>
              <a:ea typeface="微软雅黑" panose="020b0503020204020204" pitchFamily="34" charset="-122"/>
              <a:sym typeface="Calibri" pitchFamily="34" charset="0"/>
            </a:endParaRPr>
          </a:p>
        </p:txBody>
      </p:sp>
      <p:pic>
        <p:nvPicPr>
          <p:cNvPr id="131074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160000" y="10236200"/>
            <a:ext cx="304800" cy="228600"/>
          </a:xfrm>
          <a:prstGeom prst="cube">
            <a:avLst/>
          </a:prstGeom>
        </p:spPr>
      </p:pic>
    </p:spTree>
    <p:custDataLst>
      <p:tags r:id="rId4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6385" name="对象 1217538"/>
          <p:cNvGraphicFramePr>
            <a:graphicFrameLocks noChangeAspect="1"/>
          </p:cNvGraphicFramePr>
          <p:nvPr/>
        </p:nvGraphicFramePr>
        <p:xfrm>
          <a:off x="498475" y="1166813"/>
          <a:ext cx="10526713" cy="414813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3" imgW="10526713" imgH="4148137" progId="Word.Document.8">
                  <p:embed/>
                </p:oleObj>
              </mc:Choice>
              <mc:Fallback>
                <p:oleObj r:id="rId3" imgW="10526713" imgH="414813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166813"/>
                        <a:ext cx="10526713" cy="41481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6" name="图片 1217539" descr="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graphicFrame>
        <p:nvGraphicFramePr>
          <p:cNvPr id="16387" name="对象 1217540"/>
          <p:cNvGraphicFramePr>
            <a:graphicFrameLocks noChangeAspect="1"/>
          </p:cNvGraphicFramePr>
          <p:nvPr/>
        </p:nvGraphicFramePr>
        <p:xfrm>
          <a:off x="565150" y="3052763"/>
          <a:ext cx="6534150" cy="6969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6" imgW="6534150" imgH="696912" progId="Word.Document.8">
                  <p:embed/>
                </p:oleObj>
              </mc:Choice>
              <mc:Fallback>
                <p:oleObj r:id="rId6" imgW="6534150" imgH="696912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5150" y="3052763"/>
                        <a:ext cx="6534150" cy="6969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8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 fill="hold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18433" name="对象 1219586"/>
          <p:cNvGraphicFramePr>
            <a:graphicFrameLocks noChangeAspect="1"/>
          </p:cNvGraphicFramePr>
          <p:nvPr/>
        </p:nvGraphicFramePr>
        <p:xfrm>
          <a:off x="498475" y="820738"/>
          <a:ext cx="10526713" cy="48402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3" imgW="10526713" imgH="4840287" progId="Word.Document.8">
                  <p:embed/>
                </p:oleObj>
              </mc:Choice>
              <mc:Fallback>
                <p:oleObj r:id="rId3" imgW="10526713" imgH="4840287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820738"/>
                        <a:ext cx="10526713" cy="48402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4" name="图片 1219587" descr="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18435" name="矩形 1219589"/>
          <p:cNvSpPr/>
          <p:nvPr/>
        </p:nvSpPr>
        <p:spPr>
          <a:xfrm>
            <a:off x="2947988" y="2794000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有机溶剂</a:t>
            </a:r>
            <a:endParaRPr lang="zh-CN" altLang="en-US"/>
          </a:p>
        </p:txBody>
      </p:sp>
      <p:sp>
        <p:nvSpPr>
          <p:cNvPr id="18436" name="矩形 1219590"/>
          <p:cNvSpPr/>
          <p:nvPr/>
        </p:nvSpPr>
        <p:spPr>
          <a:xfrm>
            <a:off x="8407400" y="2771775"/>
            <a:ext cx="1612900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有机溶剂</a:t>
            </a:r>
            <a:endParaRPr lang="zh-CN" altLang="en-US"/>
          </a:p>
        </p:txBody>
      </p:sp>
      <p:sp>
        <p:nvSpPr>
          <p:cNvPr id="18437" name="矩形 1219591"/>
          <p:cNvSpPr/>
          <p:nvPr/>
        </p:nvSpPr>
        <p:spPr>
          <a:xfrm>
            <a:off x="2178050" y="3521075"/>
            <a:ext cx="898525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强碱</a:t>
            </a:r>
            <a:endParaRPr lang="zh-CN" altLang="en-US"/>
          </a:p>
        </p:txBody>
      </p:sp>
      <p:sp>
        <p:nvSpPr>
          <p:cNvPr id="18438" name="矩形 1219592"/>
          <p:cNvSpPr/>
          <p:nvPr/>
        </p:nvSpPr>
        <p:spPr>
          <a:xfrm>
            <a:off x="4725988" y="3473450"/>
            <a:ext cx="1255712" cy="5191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marL="0" lvl="0" indent="0" defTabSz="863600"/>
            <a:r>
              <a:rPr lang="zh-CN" altLang="en-US"/>
              <a:t>有机胺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 fill="hold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 fill="hold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 fill="hold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 fill="hold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 fill="hold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 fill="hold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</p:childTnLst>
        </p:cTn>
      </p:par>
    </p:tnLst>
    <p:bldLst>
      <p:bldP spid="18435" grpId="0"/>
      <p:bldP spid="18435" grpId="1"/>
      <p:bldP spid="18436" grpId="0"/>
      <p:bldP spid="18436" grpId="1"/>
      <p:bldP spid="18437" grpId="0"/>
      <p:bldP spid="18437" grpId="1"/>
      <p:bldP spid="18438" grpId="0"/>
      <p:bldP spid="1843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20481" name="对象 1221634"/>
          <p:cNvGraphicFramePr>
            <a:graphicFrameLocks noChangeAspect="1"/>
          </p:cNvGraphicFramePr>
          <p:nvPr/>
        </p:nvGraphicFramePr>
        <p:xfrm>
          <a:off x="498475" y="1511300"/>
          <a:ext cx="10526713" cy="3457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3" imgW="10526713" imgH="3457575" progId="Word.Document.8">
                  <p:embed/>
                </p:oleObj>
              </mc:Choice>
              <mc:Fallback>
                <p:oleObj r:id="rId3" imgW="10526713" imgH="3457575" progId="Word.Document.8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1511300"/>
                        <a:ext cx="10526713" cy="3457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2" name="图片 1221635" descr="答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7538" y="6007100"/>
            <a:ext cx="744537" cy="473075"/>
          </a:xfrm>
          <a:prstGeom prst="rect">
            <a:avLst/>
          </a:prstGeom>
          <a:noFill/>
          <a:ln>
            <a:noFill/>
            <a:miter lim="800000"/>
          </a:ln>
        </p:spPr>
      </p:pic>
      <p:sp>
        <p:nvSpPr>
          <p:cNvPr id="20483" name="矩形 1221637"/>
          <p:cNvSpPr/>
          <p:nvPr/>
        </p:nvSpPr>
        <p:spPr>
          <a:xfrm>
            <a:off x="9083675" y="2116138"/>
            <a:ext cx="1344613" cy="51911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none" anchor="ctr" anchorCtr="0">
            <a:spAutoFit/>
          </a:bodyPr>
          <a:lstStyle>
            <a:defPPr>
              <a:defRPr lang="zh-CN"/>
            </a:defPPr>
            <a:lvl1pPr marL="0" indent="0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1pPr>
            <a:lvl2pPr marL="4556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2pPr>
            <a:lvl3pPr marL="9128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3pPr>
            <a:lvl4pPr marL="13700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4pPr>
            <a:lvl5pPr marL="1827212" indent="1588" algn="r" defTabSz="912812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2800" b="1" i="0" u="none" baseline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</a:defRPr>
            </a:lvl5pPr>
          </a:lstStyle>
          <a:p>
            <a:pPr lvl="0" algn="l"/>
            <a:r>
              <a:rPr lang="zh-CN" altLang="en-US"/>
              <a:t>水和醇 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>
    <mc:Choice xmlns:p14="http://schemas.microsoft.com/office/powerpoint/2010/main"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 fill="hold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2"/>
                  </p:tgtEl>
                </p:cond>
              </p:nextCondLst>
            </p:seq>
          </p:childTnLst>
        </p:cTn>
      </p:par>
    </p:tnLst>
    <p:bldLst>
      <p:bldP spid="20483" grpId="0"/>
      <p:bldP spid="20483" grpId="1"/>
    </p:bldLst>
  </p:timing>
</p:sld>
</file>

<file path=ppt/tags/tag1.xml><?xml version="1.0" encoding="utf-8"?>
<p:tagLst xmlns:p="http://schemas.openxmlformats.org/presentationml/2006/main">
  <p:tag name="KSO_WM_TEMPLATE_CATEGORY" val="custom"/>
  <p:tag name="KSO_WM_TEMPLATE_INDEX" val="20204602"/>
</p:tagLst>
</file>

<file path=ppt/tags/tag10.xml><?xml version="1.0" encoding="utf-8"?>
<p:tagLst xmlns:p="http://schemas.openxmlformats.org/presentationml/2006/main">
  <p:tag name="KSO_WM_TEMPLATE_CATEGORY" val="custom"/>
  <p:tag name="KSO_WM_TEMPLATE_INDEX" val="20204602"/>
</p:tagLst>
</file>

<file path=ppt/tags/tag11.xml><?xml version="1.0" encoding="utf-8"?>
<p:tagLst xmlns:p="http://schemas.openxmlformats.org/presentationml/2006/main">
  <p:tag name="KSO_WM_TEMPLATE_CATEGORY" val="custom"/>
  <p:tag name="KSO_WM_TEMPLATE_INDEX" val="20204602"/>
</p:tagLst>
</file>

<file path=ppt/tags/tag12.xml><?xml version="1.0" encoding="utf-8"?>
<p:tagLst xmlns:p="http://schemas.openxmlformats.org/presentationml/2006/main">
  <p:tag name="KSO_WM_TEMPLATE_CATEGORY" val="custom"/>
  <p:tag name="KSO_WM_TEMPLATE_INDEX" val="20204602"/>
</p:tagLst>
</file>

<file path=ppt/tags/tag13.xml><?xml version="1.0" encoding="utf-8"?>
<p:tagLst xmlns:p="http://schemas.openxmlformats.org/presentationml/2006/main">
  <p:tag name="KSO_WM_TEMPLATE_CATEGORY" val="custom"/>
  <p:tag name="KSO_WM_TEMPLATE_INDEX" val="20204602"/>
</p:tagLst>
</file>

<file path=ppt/tags/tag14.xml><?xml version="1.0" encoding="utf-8"?>
<p:tagLst xmlns:p="http://schemas.openxmlformats.org/presentationml/2006/main">
  <p:tag name="KSO_WM_TEMPLATE_CATEGORY" val="custom"/>
  <p:tag name="KSO_WM_TEMPLATE_INDEX" val="20204602"/>
</p:tagLst>
</file>

<file path=ppt/tags/tag15.xml><?xml version="1.0" encoding="utf-8"?>
<p:tagLst xmlns:p="http://schemas.openxmlformats.org/presentationml/2006/main">
  <p:tag name="KSO_WM_TEMPLATE_CATEGORY" val="custom"/>
  <p:tag name="KSO_WM_TEMPLATE_INDEX" val="20204602"/>
</p:tagLst>
</file>

<file path=ppt/tags/tag16.xml><?xml version="1.0" encoding="utf-8"?>
<p:tagLst xmlns:p="http://schemas.openxmlformats.org/presentationml/2006/main">
  <p:tag name="KSO_WM_TEMPLATE_CATEGORY" val="custom"/>
  <p:tag name="KSO_WM_TEMPLATE_INDEX" val="20204602"/>
</p:tagLst>
</file>

<file path=ppt/tags/tag17.xml><?xml version="1.0" encoding="utf-8"?>
<p:tagLst xmlns:p="http://schemas.openxmlformats.org/presentationml/2006/main">
  <p:tag name="KSO_WM_TEMPLATE_CATEGORY" val="custom"/>
  <p:tag name="KSO_WM_TEMPLATE_INDEX" val="20204602"/>
</p:tagLst>
</file>

<file path=ppt/tags/tag18.xml><?xml version="1.0" encoding="utf-8"?>
<p:tagLst xmlns:p="http://schemas.openxmlformats.org/presentationml/2006/main">
  <p:tag name="KSO_WM_TEMPLATE_CATEGORY" val="custom"/>
  <p:tag name="KSO_WM_TEMPLATE_INDEX" val="20204602"/>
</p:tagLst>
</file>

<file path=ppt/tags/tag19.xml><?xml version="1.0" encoding="utf-8"?>
<p:tagLst xmlns:p="http://schemas.openxmlformats.org/presentationml/2006/main">
  <p:tag name="KSO_WM_TEMPLATE_CATEGORY" val="custom"/>
  <p:tag name="KSO_WM_TEMPLATE_INDEX" val="20204602"/>
</p:tagLst>
</file>

<file path=ppt/tags/tag2.xml><?xml version="1.0" encoding="utf-8"?>
<p:tagLst xmlns:p="http://schemas.openxmlformats.org/presentationml/2006/main">
  <p:tag name="KSO_WM_TEMPLATE_CATEGORY" val="custom"/>
  <p:tag name="KSO_WM_TEMPLATE_INDEX" val="20204602"/>
</p:tagLst>
</file>

<file path=ppt/tags/tag20.xml><?xml version="1.0" encoding="utf-8"?>
<p:tagLst xmlns:p="http://schemas.openxmlformats.org/presentationml/2006/main">
  <p:tag name="KSO_WM_TEMPLATE_CATEGORY" val="custom"/>
  <p:tag name="KSO_WM_TEMPLATE_INDEX" val="20204602"/>
</p:tagLst>
</file>

<file path=ppt/tags/tag21.xml><?xml version="1.0" encoding="utf-8"?>
<p:tagLst xmlns:p="http://schemas.openxmlformats.org/presentationml/2006/main">
  <p:tag name="KSO_WM_TEMPLATE_CATEGORY" val="custom"/>
  <p:tag name="KSO_WM_TEMPLATE_INDEX" val="20204602"/>
</p:tagLst>
</file>

<file path=ppt/tags/tag22.xml><?xml version="1.0" encoding="utf-8"?>
<p:tagLst xmlns:p="http://schemas.openxmlformats.org/presentationml/2006/main">
  <p:tag name="KSO_WM_TEMPLATE_CATEGORY" val="custom"/>
  <p:tag name="KSO_WM_TEMPLATE_INDEX" val="20204602"/>
</p:tagLst>
</file>

<file path=ppt/tags/tag23.xml><?xml version="1.0" encoding="utf-8"?>
<p:tagLst xmlns:p="http://schemas.openxmlformats.org/presentationml/2006/main">
  <p:tag name="KSO_WM_TEMPLATE_CATEGORY" val="custom"/>
  <p:tag name="KSO_WM_TEMPLATE_INDEX" val="20204602"/>
</p:tagLst>
</file>

<file path=ppt/tags/tag24.xml><?xml version="1.0" encoding="utf-8"?>
<p:tagLst xmlns:p="http://schemas.openxmlformats.org/presentationml/2006/main">
  <p:tag name="KSO_WM_TEMPLATE_CATEGORY" val="custom"/>
  <p:tag name="KSO_WM_TEMPLATE_INDEX" val="20204602"/>
</p:tagLst>
</file>

<file path=ppt/tags/tag25.xml><?xml version="1.0" encoding="utf-8"?>
<p:tagLst xmlns:p="http://schemas.openxmlformats.org/presentationml/2006/main">
  <p:tag name="KSO_WM_TEMPLATE_CATEGORY" val="custom"/>
  <p:tag name="KSO_WM_TEMPLATE_INDEX" val="20204602"/>
</p:tagLst>
</file>

<file path=ppt/tags/tag26.xml><?xml version="1.0" encoding="utf-8"?>
<p:tagLst xmlns:p="http://schemas.openxmlformats.org/presentationml/2006/main">
  <p:tag name="KSO_WM_TEMPLATE_CATEGORY" val="custom"/>
  <p:tag name="KSO_WM_TEMPLATE_INDEX" val="20204602"/>
</p:tagLst>
</file>

<file path=ppt/tags/tag27.xml><?xml version="1.0" encoding="utf-8"?>
<p:tagLst xmlns:p="http://schemas.openxmlformats.org/presentationml/2006/main">
  <p:tag name="KSO_WM_TEMPLATE_CATEGORY" val="custom"/>
  <p:tag name="KSO_WM_TEMPLATE_INDEX" val="20204602"/>
</p:tagLst>
</file>

<file path=ppt/tags/tag28.xml><?xml version="1.0" encoding="utf-8"?>
<p:tagLst xmlns:p="http://schemas.openxmlformats.org/presentationml/2006/main">
  <p:tag name="KSO_WM_TEMPLATE_CATEGORY" val="custom"/>
  <p:tag name="KSO_WM_TEMPLATE_INDEX" val="20204602"/>
</p:tagLst>
</file>

<file path=ppt/tags/tag29.xml><?xml version="1.0" encoding="utf-8"?>
<p:tagLst xmlns:p="http://schemas.openxmlformats.org/presentationml/2006/main">
  <p:tag name="KSO_WM_TEMPLATE_CATEGORY" val="custom"/>
  <p:tag name="KSO_WM_TEMPLATE_INDEX" val="20204602"/>
</p:tagLst>
</file>

<file path=ppt/tags/tag3.xml><?xml version="1.0" encoding="utf-8"?>
<p:tagLst xmlns:p="http://schemas.openxmlformats.org/presentationml/2006/main">
  <p:tag name="KSO_WM_TEMPLATE_CATEGORY" val="custom"/>
  <p:tag name="KSO_WM_TEMPLATE_INDEX" val="20204602"/>
</p:tagLst>
</file>

<file path=ppt/tags/tag30.xml><?xml version="1.0" encoding="utf-8"?>
<p:tagLst xmlns:p="http://schemas.openxmlformats.org/presentationml/2006/main">
  <p:tag name="KSO_WM_TEMPLATE_CATEGORY" val="custom"/>
  <p:tag name="KSO_WM_TEMPLATE_INDEX" val="20204602"/>
</p:tagLst>
</file>

<file path=ppt/tags/tag31.xml><?xml version="1.0" encoding="utf-8"?>
<p:tagLst xmlns:p="http://schemas.openxmlformats.org/presentationml/2006/main">
  <p:tag name="KSO_WM_TEMPLATE_CATEGORY" val="custom"/>
  <p:tag name="KSO_WM_TEMPLATE_INDEX" val="20204602"/>
</p:tagLst>
</file>

<file path=ppt/tags/tag32.xml><?xml version="1.0" encoding="utf-8"?>
<p:tagLst xmlns:p="http://schemas.openxmlformats.org/presentationml/2006/main">
  <p:tag name="KSO_WM_TEMPLATE_CATEGORY" val="custom"/>
  <p:tag name="KSO_WM_TEMPLATE_INDEX" val="20204602"/>
</p:tagLst>
</file>

<file path=ppt/tags/tag33.xml><?xml version="1.0" encoding="utf-8"?>
<p:tagLst xmlns:p="http://schemas.openxmlformats.org/presentationml/2006/main">
  <p:tag name="KSO_WM_TEMPLATE_CATEGORY" val="custom"/>
  <p:tag name="KSO_WM_TEMPLATE_INDEX" val="20204602"/>
</p:tagLst>
</file>

<file path=ppt/tags/tag34.xml><?xml version="1.0" encoding="utf-8"?>
<p:tagLst xmlns:p="http://schemas.openxmlformats.org/presentationml/2006/main">
  <p:tag name="KSO_WM_TEMPLATE_CATEGORY" val="custom"/>
  <p:tag name="KSO_WM_TEMPLATE_INDEX" val="20204602"/>
</p:tagLst>
</file>

<file path=ppt/tags/tag35.xml><?xml version="1.0" encoding="utf-8"?>
<p:tagLst xmlns:p="http://schemas.openxmlformats.org/presentationml/2006/main">
  <p:tag name="KSO_WM_TEMPLATE_CATEGORY" val="custom"/>
  <p:tag name="KSO_WM_TEMPLATE_INDEX" val="20204602"/>
</p:tagLst>
</file>

<file path=ppt/tags/tag36.xml><?xml version="1.0" encoding="utf-8"?>
<p:tagLst xmlns:p="http://schemas.openxmlformats.org/presentationml/2006/main">
  <p:tag name="KSO_WM_TEMPLATE_CATEGORY" val="custom"/>
  <p:tag name="KSO_WM_TEMPLATE_INDEX" val="20204602"/>
</p:tagLst>
</file>

<file path=ppt/tags/tag37.xml><?xml version="1.0" encoding="utf-8"?>
<p:tagLst xmlns:p="http://schemas.openxmlformats.org/presentationml/2006/main">
  <p:tag name="KSO_WM_TEMPLATE_CATEGORY" val="custom"/>
  <p:tag name="KSO_WM_TEMPLATE_INDEX" val="20204602"/>
</p:tagLst>
</file>

<file path=ppt/tags/tag38.xml><?xml version="1.0" encoding="utf-8"?>
<p:tagLst xmlns:p="http://schemas.openxmlformats.org/presentationml/2006/main">
  <p:tag name="KSO_WM_TEMPLATE_CATEGORY" val="custom"/>
  <p:tag name="KSO_WM_TEMPLATE_INDEX" val="20204602"/>
</p:tagLst>
</file>

<file path=ppt/tags/tag39.xml><?xml version="1.0" encoding="utf-8"?>
<p:tagLst xmlns:p="http://schemas.openxmlformats.org/presentationml/2006/main">
  <p:tag name="KSO_WM_TEMPLATE_CATEGORY" val="custom"/>
  <p:tag name="KSO_WM_TEMPLATE_INDEX" val="20204602"/>
</p:tagLst>
</file>

<file path=ppt/tags/tag4.xml><?xml version="1.0" encoding="utf-8"?>
<p:tagLst xmlns:p="http://schemas.openxmlformats.org/presentationml/2006/main">
  <p:tag name="KSO_WM_TEMPLATE_CATEGORY" val="custom"/>
  <p:tag name="KSO_WM_TEMPLATE_INDEX" val="20204602"/>
</p:tagLst>
</file>

<file path=ppt/tags/tag40.xml><?xml version="1.0" encoding="utf-8"?>
<p:tagLst xmlns:p="http://schemas.openxmlformats.org/presentationml/2006/main">
  <p:tag name="KSO_WM_TEMPLATE_CATEGORY" val="custom"/>
  <p:tag name="KSO_WM_TEMPLATE_INDEX" val="20204602"/>
</p:tagLst>
</file>

<file path=ppt/tags/tag41.xml><?xml version="1.0" encoding="utf-8"?>
<p:tagLst xmlns:p="http://schemas.openxmlformats.org/presentationml/2006/main">
  <p:tag name="KSO_WM_TEMPLATE_CATEGORY" val="custom"/>
  <p:tag name="KSO_WM_TEMPLATE_INDEX" val="20204602"/>
</p:tagLst>
</file>

<file path=ppt/tags/tag42.xml><?xml version="1.0" encoding="utf-8"?>
<p:tagLst xmlns:p="http://schemas.openxmlformats.org/presentationml/2006/main">
  <p:tag name="KSO_WM_TEMPLATE_CATEGORY" val="custom"/>
  <p:tag name="KSO_WM_TEMPLATE_INDEX" val="20204602"/>
</p:tagLst>
</file>

<file path=ppt/tags/tag43.xml><?xml version="1.0" encoding="utf-8"?>
<p:tagLst xmlns:p="http://schemas.openxmlformats.org/presentationml/2006/main">
  <p:tag name="KSO_WM_TEMPLATE_CATEGORY" val="custom"/>
  <p:tag name="KSO_WM_TEMPLATE_INDEX" val="20204602"/>
</p:tagLst>
</file>

<file path=ppt/tags/tag44.xml><?xml version="1.0" encoding="utf-8"?>
<p:tagLst xmlns:p="http://schemas.openxmlformats.org/presentationml/2006/main">
  <p:tag name="KSO_WM_TEMPLATE_CATEGORY" val="custom"/>
  <p:tag name="KSO_WM_TEMPLATE_INDEX" val="20204602"/>
</p:tagLst>
</file>

<file path=ppt/tags/tag45.xml><?xml version="1.0" encoding="utf-8"?>
<p:tagLst xmlns:p="http://schemas.openxmlformats.org/presentationml/2006/main">
  <p:tag name="KSO_WM_TEMPLATE_CATEGORY" val="custom"/>
  <p:tag name="KSO_WM_TEMPLATE_INDEX" val="20204602"/>
</p:tagLst>
</file>

<file path=ppt/tags/tag46.xml><?xml version="1.0" encoding="utf-8"?>
<p:tagLst xmlns:p="http://schemas.openxmlformats.org/presentationml/2006/main">
  <p:tag name="KSO_WM_TEMPLATE_CATEGORY" val="custom"/>
  <p:tag name="KSO_WM_TEMPLATE_INDEX" val="20204602"/>
</p:tagLst>
</file>

<file path=ppt/tags/tag47.xml><?xml version="1.0" encoding="utf-8"?>
<p:tagLst xmlns:p="http://schemas.openxmlformats.org/presentationml/2006/main">
  <p:tag name="KSO_WM_TEMPLATE_CATEGORY" val="custom"/>
  <p:tag name="KSO_WM_TEMPLATE_INDEX" val="20204602"/>
</p:tagLst>
</file>

<file path=ppt/tags/tag48.xml><?xml version="1.0" encoding="utf-8"?>
<p:tagLst xmlns:p="http://schemas.openxmlformats.org/presentationml/2006/main">
  <p:tag name="KSO_WM_TEMPLATE_CATEGORY" val="custom"/>
  <p:tag name="KSO_WM_TEMPLATE_INDEX" val="20204602"/>
</p:tagLst>
</file>

<file path=ppt/tags/tag49.xml><?xml version="1.0" encoding="utf-8"?>
<p:tagLst xmlns:p="http://schemas.openxmlformats.org/presentationml/2006/main">
  <p:tag name="KSO_WM_TEMPLATE_CATEGORY" val="custom"/>
  <p:tag name="KSO_WM_TEMPLATE_INDEX" val="20204602"/>
</p:tagLst>
</file>

<file path=ppt/tags/tag5.xml><?xml version="1.0" encoding="utf-8"?>
<p:tagLst xmlns:p="http://schemas.openxmlformats.org/presentationml/2006/main">
  <p:tag name="KSO_WM_TEMPLATE_CATEGORY" val="custom"/>
  <p:tag name="KSO_WM_TEMPLATE_INDEX" val="20204602"/>
</p:tagLst>
</file>

<file path=ppt/tags/tag50.xml><?xml version="1.0" encoding="utf-8"?>
<p:tagLst xmlns:p="http://schemas.openxmlformats.org/presentationml/2006/main">
  <p:tag name="KSO_WM_TEMPLATE_CATEGORY" val="custom"/>
  <p:tag name="KSO_WM_TEMPLATE_INDEX" val="20204602"/>
</p:tagLst>
</file>

<file path=ppt/tags/tag51.xml><?xml version="1.0" encoding="utf-8"?>
<p:tagLst xmlns:p="http://schemas.openxmlformats.org/presentationml/2006/main">
  <p:tag name="KSO_WM_TEMPLATE_CATEGORY" val="custom"/>
  <p:tag name="KSO_WM_TEMPLATE_INDEX" val="20204602"/>
</p:tagLst>
</file>

<file path=ppt/tags/tag52.xml><?xml version="1.0" encoding="utf-8"?>
<p:tagLst xmlns:p="http://schemas.openxmlformats.org/presentationml/2006/main">
  <p:tag name="KSO_WM_TEMPLATE_CATEGORY" val="custom"/>
  <p:tag name="KSO_WM_TEMPLATE_INDEX" val="20204602"/>
</p:tagLst>
</file>

<file path=ppt/tags/tag53.xml><?xml version="1.0" encoding="utf-8"?>
<p:tagLst xmlns:p="http://schemas.openxmlformats.org/presentationml/2006/main">
  <p:tag name="KSO_WM_TEMPLATE_CATEGORY" val="custom"/>
  <p:tag name="KSO_WM_TEMPLATE_INDEX" val="20204602"/>
</p:tagLst>
</file>

<file path=ppt/tags/tag54.xml><?xml version="1.0" encoding="utf-8"?>
<p:tagLst xmlns:p="http://schemas.openxmlformats.org/presentationml/2006/main">
  <p:tag name="KSO_WM_TEMPLATE_CATEGORY" val="custom"/>
  <p:tag name="KSO_WM_TEMPLATE_INDEX" val="20204602"/>
</p:tagLst>
</file>

<file path=ppt/tags/tag55.xml><?xml version="1.0" encoding="utf-8"?>
<p:tagLst xmlns:p="http://schemas.openxmlformats.org/presentationml/2006/main">
  <p:tag name="KSO_WM_TEMPLATE_CATEGORY" val="custom"/>
  <p:tag name="KSO_WM_TEMPLATE_INDEX" val="20204602"/>
</p:tagLst>
</file>

<file path=ppt/tags/tag56.xml><?xml version="1.0" encoding="utf-8"?>
<p:tagLst xmlns:p="http://schemas.openxmlformats.org/presentationml/2006/main">
  <p:tag name="KSO_WM_TEMPLATE_CATEGORY" val="custom"/>
  <p:tag name="KSO_WM_TEMPLATE_INDEX" val="20204602"/>
</p:tagLst>
</file>

<file path=ppt/tags/tag57.xml><?xml version="1.0" encoding="utf-8"?>
<p:tagLst xmlns:p="http://schemas.openxmlformats.org/presentationml/2006/main">
  <p:tag name="KSO_WM_TEMPLATE_CATEGORY" val="custom"/>
  <p:tag name="KSO_WM_TEMPLATE_INDEX" val="20204602"/>
</p:tagLst>
</file>

<file path=ppt/tags/tag58.xml><?xml version="1.0" encoding="utf-8"?>
<p:tagLst xmlns:p="http://schemas.openxmlformats.org/presentationml/2006/main">
  <p:tag name="KSO_WM_TEMPLATE_CATEGORY" val="custom"/>
  <p:tag name="KSO_WM_TEMPLATE_INDEX" val="20204602"/>
</p:tagLst>
</file>

<file path=ppt/tags/tag59.xml><?xml version="1.0" encoding="utf-8"?>
<p:tagLst xmlns:p="http://schemas.openxmlformats.org/presentationml/2006/main">
  <p:tag name="KSO_WM_TEMPLATE_CATEGORY" val="custom"/>
  <p:tag name="KSO_WM_TEMPLATE_INDEX" val="20204602"/>
</p:tagLst>
</file>

<file path=ppt/tags/tag6.xml><?xml version="1.0" encoding="utf-8"?>
<p:tagLst xmlns:p="http://schemas.openxmlformats.org/presentationml/2006/main">
  <p:tag name="KSO_WM_TEMPLATE_CATEGORY" val="custom"/>
  <p:tag name="KSO_WM_TEMPLATE_INDEX" val="20204602"/>
</p:tagLst>
</file>

<file path=ppt/tags/tag60.xml><?xml version="1.0" encoding="utf-8"?>
<p:tagLst xmlns:p="http://schemas.openxmlformats.org/presentationml/2006/main">
  <p:tag name="KSO_WM_TEMPLATE_CATEGORY" val="custom"/>
  <p:tag name="KSO_WM_TEMPLATE_INDEX" val="20204602"/>
</p:tagLst>
</file>

<file path=ppt/tags/tag61.xml><?xml version="1.0" encoding="utf-8"?>
<p:tagLst xmlns:p="http://schemas.openxmlformats.org/presentationml/2006/main">
  <p:tag name="KSO_WM_TEMPLATE_CATEGORY" val="custom"/>
  <p:tag name="KSO_WM_TEMPLATE_INDEX" val="20204602"/>
</p:tagLst>
</file>

<file path=ppt/tags/tag62.xml><?xml version="1.0" encoding="utf-8"?>
<p:tagLst xmlns:p="http://schemas.openxmlformats.org/presentationml/2006/main">
  <p:tag name="KSO_WM_TEMPLATE_CATEGORY" val="custom"/>
  <p:tag name="KSO_WM_TEMPLATE_INDEX" val="20204602"/>
</p:tagLst>
</file>

<file path=ppt/tags/tag63.xml><?xml version="1.0" encoding="utf-8"?>
<p:tagLst xmlns:p="http://schemas.openxmlformats.org/presentationml/2006/main">
  <p:tag name="KSO_WM_TEMPLATE_CATEGORY" val="custom"/>
  <p:tag name="KSO_WM_TEMPLATE_INDEX" val="20204602"/>
</p:tagLst>
</file>

<file path=ppt/tags/tag64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7.xml><?xml version="1.0" encoding="utf-8"?>
<p:tagLst xmlns:p="http://schemas.openxmlformats.org/presentationml/2006/main">
  <p:tag name="KSO_WM_TEMPLATE_CATEGORY" val="custom"/>
  <p:tag name="KSO_WM_TEMPLATE_INDEX" val="20204602"/>
</p:tagLst>
</file>

<file path=ppt/tags/tag8.xml><?xml version="1.0" encoding="utf-8"?>
<p:tagLst xmlns:p="http://schemas.openxmlformats.org/presentationml/2006/main">
  <p:tag name="KSO_WM_TEMPLATE_CATEGORY" val="custom"/>
  <p:tag name="KSO_WM_TEMPLATE_INDEX" val="20204602"/>
</p:tagLst>
</file>

<file path=ppt/tags/tag9.xml><?xml version="1.0" encoding="utf-8"?>
<p:tagLst xmlns:p="http://schemas.openxmlformats.org/presentationml/2006/main">
  <p:tag name="KSO_WM_TEMPLATE_CATEGORY" val="custom"/>
  <p:tag name="KSO_WM_TEMPLATE_INDEX" val="20204602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EF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Arial"/>
        <a:cs typeface="Arial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97</Paragraphs>
  <Slides>63</Slides>
  <Notes>63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baseType="lpstr" size="74">
      <vt:lpstr>Arial</vt:lpstr>
      <vt:lpstr>宋体</vt:lpstr>
      <vt:lpstr>Times New Roman</vt:lpstr>
      <vt:lpstr>Calibri</vt:lpstr>
      <vt:lpstr>Calibri Light</vt:lpstr>
      <vt:lpstr>Cambria</vt:lpstr>
      <vt:lpstr>微软雅黑</vt:lpstr>
      <vt:lpstr>隶书</vt:lpstr>
      <vt:lpstr>黑体</vt:lpstr>
      <vt:lpstr>楷体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2022-05-29T21:49:34.449</cp:lastPrinted>
  <dcterms:created xsi:type="dcterms:W3CDTF">2022-05-29T21:49:34Z</dcterms:created>
  <dcterms:modified xsi:type="dcterms:W3CDTF">2022-05-29T13:49:37Z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