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UN.Org" initials="S" lastIdx="1" clrIdx="0"/>
  <p:cmAuthor id="2" name="weihua" initials="w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350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23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40.xml"/><Relationship Id="rId8" Type="http://schemas.openxmlformats.org/officeDocument/2006/relationships/tags" Target="../tags/tag139.xml"/><Relationship Id="rId7" Type="http://schemas.openxmlformats.org/officeDocument/2006/relationships/tags" Target="../tags/tag138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55.xml"/><Relationship Id="rId24" Type="http://schemas.openxmlformats.org/officeDocument/2006/relationships/tags" Target="../tags/tag154.xml"/><Relationship Id="rId23" Type="http://schemas.openxmlformats.org/officeDocument/2006/relationships/image" Target="../media/image8.png"/><Relationship Id="rId22" Type="http://schemas.openxmlformats.org/officeDocument/2006/relationships/tags" Target="../tags/tag153.xml"/><Relationship Id="rId21" Type="http://schemas.openxmlformats.org/officeDocument/2006/relationships/tags" Target="../tags/tag152.xml"/><Relationship Id="rId20" Type="http://schemas.openxmlformats.org/officeDocument/2006/relationships/tags" Target="../tags/tag151.xml"/><Relationship Id="rId2" Type="http://schemas.openxmlformats.org/officeDocument/2006/relationships/tags" Target="../tags/tag133.xml"/><Relationship Id="rId19" Type="http://schemas.openxmlformats.org/officeDocument/2006/relationships/tags" Target="../tags/tag150.xml"/><Relationship Id="rId18" Type="http://schemas.openxmlformats.org/officeDocument/2006/relationships/tags" Target="../tags/tag149.xml"/><Relationship Id="rId17" Type="http://schemas.openxmlformats.org/officeDocument/2006/relationships/tags" Target="../tags/tag148.xml"/><Relationship Id="rId16" Type="http://schemas.openxmlformats.org/officeDocument/2006/relationships/tags" Target="../tags/tag147.xml"/><Relationship Id="rId15" Type="http://schemas.openxmlformats.org/officeDocument/2006/relationships/tags" Target="../tags/tag146.xml"/><Relationship Id="rId14" Type="http://schemas.openxmlformats.org/officeDocument/2006/relationships/tags" Target="../tags/tag145.xml"/><Relationship Id="rId13" Type="http://schemas.openxmlformats.org/officeDocument/2006/relationships/tags" Target="../tags/tag144.xml"/><Relationship Id="rId12" Type="http://schemas.openxmlformats.org/officeDocument/2006/relationships/tags" Target="../tags/tag143.xml"/><Relationship Id="rId11" Type="http://schemas.openxmlformats.org/officeDocument/2006/relationships/tags" Target="../tags/tag142.xml"/><Relationship Id="rId10" Type="http://schemas.openxmlformats.org/officeDocument/2006/relationships/tags" Target="../tags/tag141.xml"/><Relationship Id="rId1" Type="http://schemas.openxmlformats.org/officeDocument/2006/relationships/tags" Target="../tags/tag13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64.xml"/><Relationship Id="rId8" Type="http://schemas.openxmlformats.org/officeDocument/2006/relationships/tags" Target="../tags/tag163.xml"/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6" Type="http://schemas.openxmlformats.org/officeDocument/2006/relationships/vmlDrawing" Target="../drawings/vmlDrawing1.vml"/><Relationship Id="rId55" Type="http://schemas.openxmlformats.org/officeDocument/2006/relationships/slideLayout" Target="../slideLayouts/slideLayout4.xml"/><Relationship Id="rId54" Type="http://schemas.openxmlformats.org/officeDocument/2006/relationships/tags" Target="../tags/tag205.xml"/><Relationship Id="rId53" Type="http://schemas.openxmlformats.org/officeDocument/2006/relationships/image" Target="../media/image11.jpeg"/><Relationship Id="rId52" Type="http://schemas.openxmlformats.org/officeDocument/2006/relationships/tags" Target="../tags/tag204.xml"/><Relationship Id="rId51" Type="http://schemas.openxmlformats.org/officeDocument/2006/relationships/image" Target="../media/image8.png"/><Relationship Id="rId50" Type="http://schemas.openxmlformats.org/officeDocument/2006/relationships/tags" Target="../tags/tag203.xml"/><Relationship Id="rId5" Type="http://schemas.openxmlformats.org/officeDocument/2006/relationships/tags" Target="../tags/tag160.xml"/><Relationship Id="rId49" Type="http://schemas.openxmlformats.org/officeDocument/2006/relationships/tags" Target="../tags/tag202.xml"/><Relationship Id="rId48" Type="http://schemas.openxmlformats.org/officeDocument/2006/relationships/tags" Target="../tags/tag201.xml"/><Relationship Id="rId47" Type="http://schemas.openxmlformats.org/officeDocument/2006/relationships/tags" Target="../tags/tag200.xml"/><Relationship Id="rId46" Type="http://schemas.openxmlformats.org/officeDocument/2006/relationships/tags" Target="../tags/tag199.xml"/><Relationship Id="rId45" Type="http://schemas.openxmlformats.org/officeDocument/2006/relationships/image" Target="../media/image10.wmf"/><Relationship Id="rId44" Type="http://schemas.openxmlformats.org/officeDocument/2006/relationships/oleObject" Target="../embeddings/oleObject1.bin"/><Relationship Id="rId43" Type="http://schemas.openxmlformats.org/officeDocument/2006/relationships/tags" Target="../tags/tag198.xml"/><Relationship Id="rId42" Type="http://schemas.openxmlformats.org/officeDocument/2006/relationships/tags" Target="../tags/tag197.xml"/><Relationship Id="rId41" Type="http://schemas.openxmlformats.org/officeDocument/2006/relationships/tags" Target="../tags/tag196.xml"/><Relationship Id="rId40" Type="http://schemas.openxmlformats.org/officeDocument/2006/relationships/tags" Target="../tags/tag195.xml"/><Relationship Id="rId4" Type="http://schemas.openxmlformats.org/officeDocument/2006/relationships/tags" Target="../tags/tag159.xml"/><Relationship Id="rId39" Type="http://schemas.openxmlformats.org/officeDocument/2006/relationships/tags" Target="../tags/tag194.xml"/><Relationship Id="rId38" Type="http://schemas.openxmlformats.org/officeDocument/2006/relationships/tags" Target="../tags/tag193.xml"/><Relationship Id="rId37" Type="http://schemas.openxmlformats.org/officeDocument/2006/relationships/tags" Target="../tags/tag192.xml"/><Relationship Id="rId36" Type="http://schemas.openxmlformats.org/officeDocument/2006/relationships/tags" Target="../tags/tag191.xml"/><Relationship Id="rId35" Type="http://schemas.openxmlformats.org/officeDocument/2006/relationships/tags" Target="../tags/tag190.xml"/><Relationship Id="rId34" Type="http://schemas.openxmlformats.org/officeDocument/2006/relationships/tags" Target="../tags/tag189.xml"/><Relationship Id="rId33" Type="http://schemas.openxmlformats.org/officeDocument/2006/relationships/tags" Target="../tags/tag188.xml"/><Relationship Id="rId32" Type="http://schemas.openxmlformats.org/officeDocument/2006/relationships/tags" Target="../tags/tag187.xml"/><Relationship Id="rId31" Type="http://schemas.openxmlformats.org/officeDocument/2006/relationships/tags" Target="../tags/tag186.xml"/><Relationship Id="rId30" Type="http://schemas.openxmlformats.org/officeDocument/2006/relationships/tags" Target="../tags/tag185.xml"/><Relationship Id="rId3" Type="http://schemas.openxmlformats.org/officeDocument/2006/relationships/tags" Target="../tags/tag158.xml"/><Relationship Id="rId29" Type="http://schemas.openxmlformats.org/officeDocument/2006/relationships/tags" Target="../tags/tag184.xml"/><Relationship Id="rId28" Type="http://schemas.openxmlformats.org/officeDocument/2006/relationships/tags" Target="../tags/tag183.xml"/><Relationship Id="rId27" Type="http://schemas.openxmlformats.org/officeDocument/2006/relationships/tags" Target="../tags/tag182.xml"/><Relationship Id="rId26" Type="http://schemas.openxmlformats.org/officeDocument/2006/relationships/tags" Target="../tags/tag181.xml"/><Relationship Id="rId25" Type="http://schemas.openxmlformats.org/officeDocument/2006/relationships/tags" Target="../tags/tag180.xml"/><Relationship Id="rId24" Type="http://schemas.openxmlformats.org/officeDocument/2006/relationships/tags" Target="../tags/tag179.xml"/><Relationship Id="rId23" Type="http://schemas.openxmlformats.org/officeDocument/2006/relationships/tags" Target="../tags/tag178.xml"/><Relationship Id="rId22" Type="http://schemas.openxmlformats.org/officeDocument/2006/relationships/tags" Target="../tags/tag177.xml"/><Relationship Id="rId21" Type="http://schemas.openxmlformats.org/officeDocument/2006/relationships/tags" Target="../tags/tag176.xml"/><Relationship Id="rId20" Type="http://schemas.openxmlformats.org/officeDocument/2006/relationships/tags" Target="../tags/tag175.xml"/><Relationship Id="rId2" Type="http://schemas.openxmlformats.org/officeDocument/2006/relationships/tags" Target="../tags/tag157.xml"/><Relationship Id="rId19" Type="http://schemas.openxmlformats.org/officeDocument/2006/relationships/tags" Target="../tags/tag174.xml"/><Relationship Id="rId18" Type="http://schemas.openxmlformats.org/officeDocument/2006/relationships/tags" Target="../tags/tag173.xml"/><Relationship Id="rId17" Type="http://schemas.openxmlformats.org/officeDocument/2006/relationships/tags" Target="../tags/tag172.xml"/><Relationship Id="rId16" Type="http://schemas.openxmlformats.org/officeDocument/2006/relationships/tags" Target="../tags/tag171.xml"/><Relationship Id="rId15" Type="http://schemas.openxmlformats.org/officeDocument/2006/relationships/tags" Target="../tags/tag170.xml"/><Relationship Id="rId14" Type="http://schemas.openxmlformats.org/officeDocument/2006/relationships/tags" Target="../tags/tag169.xml"/><Relationship Id="rId13" Type="http://schemas.openxmlformats.org/officeDocument/2006/relationships/tags" Target="../tags/tag168.xml"/><Relationship Id="rId12" Type="http://schemas.openxmlformats.org/officeDocument/2006/relationships/tags" Target="../tags/tag167.xml"/><Relationship Id="rId11" Type="http://schemas.openxmlformats.org/officeDocument/2006/relationships/tags" Target="../tags/tag166.xml"/><Relationship Id="rId10" Type="http://schemas.openxmlformats.org/officeDocument/2006/relationships/tags" Target="../tags/tag165.xml"/><Relationship Id="rId1" Type="http://schemas.openxmlformats.org/officeDocument/2006/relationships/tags" Target="../tags/tag15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14.xml"/><Relationship Id="rId8" Type="http://schemas.openxmlformats.org/officeDocument/2006/relationships/tags" Target="../tags/tag213.xml"/><Relationship Id="rId7" Type="http://schemas.openxmlformats.org/officeDocument/2006/relationships/tags" Target="../tags/tag212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3" Type="http://schemas.openxmlformats.org/officeDocument/2006/relationships/tags" Target="../tags/tag20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30.xml"/><Relationship Id="rId24" Type="http://schemas.openxmlformats.org/officeDocument/2006/relationships/tags" Target="../tags/tag229.xml"/><Relationship Id="rId23" Type="http://schemas.openxmlformats.org/officeDocument/2006/relationships/tags" Target="../tags/tag228.xml"/><Relationship Id="rId22" Type="http://schemas.openxmlformats.org/officeDocument/2006/relationships/tags" Target="../tags/tag227.xml"/><Relationship Id="rId21" Type="http://schemas.openxmlformats.org/officeDocument/2006/relationships/tags" Target="../tags/tag226.xml"/><Relationship Id="rId20" Type="http://schemas.openxmlformats.org/officeDocument/2006/relationships/tags" Target="../tags/tag225.xml"/><Relationship Id="rId2" Type="http://schemas.openxmlformats.org/officeDocument/2006/relationships/tags" Target="../tags/tag207.xml"/><Relationship Id="rId19" Type="http://schemas.openxmlformats.org/officeDocument/2006/relationships/tags" Target="../tags/tag224.xml"/><Relationship Id="rId18" Type="http://schemas.openxmlformats.org/officeDocument/2006/relationships/tags" Target="../tags/tag223.xml"/><Relationship Id="rId17" Type="http://schemas.openxmlformats.org/officeDocument/2006/relationships/tags" Target="../tags/tag222.xml"/><Relationship Id="rId16" Type="http://schemas.openxmlformats.org/officeDocument/2006/relationships/tags" Target="../tags/tag221.xml"/><Relationship Id="rId15" Type="http://schemas.openxmlformats.org/officeDocument/2006/relationships/tags" Target="../tags/tag220.xml"/><Relationship Id="rId14" Type="http://schemas.openxmlformats.org/officeDocument/2006/relationships/tags" Target="../tags/tag219.xml"/><Relationship Id="rId13" Type="http://schemas.openxmlformats.org/officeDocument/2006/relationships/tags" Target="../tags/tag218.xml"/><Relationship Id="rId12" Type="http://schemas.openxmlformats.org/officeDocument/2006/relationships/tags" Target="../tags/tag217.xml"/><Relationship Id="rId11" Type="http://schemas.openxmlformats.org/officeDocument/2006/relationships/tags" Target="../tags/tag216.xml"/><Relationship Id="rId10" Type="http://schemas.openxmlformats.org/officeDocument/2006/relationships/tags" Target="../tags/tag215.xml"/><Relationship Id="rId1" Type="http://schemas.openxmlformats.org/officeDocument/2006/relationships/tags" Target="../tags/tag206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235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3" Type="http://schemas.openxmlformats.org/officeDocument/2006/relationships/tags" Target="../tags/tag238.xml"/><Relationship Id="rId2" Type="http://schemas.openxmlformats.org/officeDocument/2006/relationships/tags" Target="../tags/tag237.xml"/><Relationship Id="rId1" Type="http://schemas.openxmlformats.org/officeDocument/2006/relationships/tags" Target="../tags/tag236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249.xml"/><Relationship Id="rId8" Type="http://schemas.openxmlformats.org/officeDocument/2006/relationships/tags" Target="../tags/tag248.xml"/><Relationship Id="rId7" Type="http://schemas.openxmlformats.org/officeDocument/2006/relationships/tags" Target="../tags/tag247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8" Type="http://schemas.openxmlformats.org/officeDocument/2006/relationships/slideLayout" Target="../slideLayouts/slideLayout4.xml"/><Relationship Id="rId17" Type="http://schemas.openxmlformats.org/officeDocument/2006/relationships/tags" Target="../tags/tag257.xml"/><Relationship Id="rId16" Type="http://schemas.openxmlformats.org/officeDocument/2006/relationships/tags" Target="../tags/tag256.xml"/><Relationship Id="rId15" Type="http://schemas.openxmlformats.org/officeDocument/2006/relationships/tags" Target="../tags/tag255.xml"/><Relationship Id="rId14" Type="http://schemas.openxmlformats.org/officeDocument/2006/relationships/tags" Target="../tags/tag254.xml"/><Relationship Id="rId13" Type="http://schemas.openxmlformats.org/officeDocument/2006/relationships/tags" Target="../tags/tag253.xml"/><Relationship Id="rId12" Type="http://schemas.openxmlformats.org/officeDocument/2006/relationships/tags" Target="../tags/tag252.xml"/><Relationship Id="rId11" Type="http://schemas.openxmlformats.org/officeDocument/2006/relationships/tags" Target="../tags/tag251.xml"/><Relationship Id="rId10" Type="http://schemas.openxmlformats.org/officeDocument/2006/relationships/tags" Target="../tags/tag250.xml"/><Relationship Id="rId1" Type="http://schemas.openxmlformats.org/officeDocument/2006/relationships/tags" Target="../tags/tag24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264.xml"/><Relationship Id="rId6" Type="http://schemas.openxmlformats.org/officeDocument/2006/relationships/tags" Target="../tags/tag263.xml"/><Relationship Id="rId5" Type="http://schemas.openxmlformats.org/officeDocument/2006/relationships/tags" Target="../tags/tag262.xml"/><Relationship Id="rId4" Type="http://schemas.openxmlformats.org/officeDocument/2006/relationships/tags" Target="../tags/tag261.xml"/><Relationship Id="rId3" Type="http://schemas.openxmlformats.org/officeDocument/2006/relationships/tags" Target="../tags/tag260.xml"/><Relationship Id="rId2" Type="http://schemas.openxmlformats.org/officeDocument/2006/relationships/tags" Target="../tags/tag259.xml"/><Relationship Id="rId1" Type="http://schemas.openxmlformats.org/officeDocument/2006/relationships/tags" Target="../tags/tag258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273.xml"/><Relationship Id="rId8" Type="http://schemas.openxmlformats.org/officeDocument/2006/relationships/tags" Target="../tags/tag272.xml"/><Relationship Id="rId7" Type="http://schemas.openxmlformats.org/officeDocument/2006/relationships/tags" Target="../tags/tag271.xml"/><Relationship Id="rId6" Type="http://schemas.openxmlformats.org/officeDocument/2006/relationships/tags" Target="../tags/tag270.xml"/><Relationship Id="rId5" Type="http://schemas.openxmlformats.org/officeDocument/2006/relationships/tags" Target="../tags/tag269.xml"/><Relationship Id="rId4" Type="http://schemas.openxmlformats.org/officeDocument/2006/relationships/tags" Target="../tags/tag268.xml"/><Relationship Id="rId3" Type="http://schemas.openxmlformats.org/officeDocument/2006/relationships/tags" Target="../tags/tag267.xml"/><Relationship Id="rId2" Type="http://schemas.openxmlformats.org/officeDocument/2006/relationships/tags" Target="../tags/tag266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75.xml"/><Relationship Id="rId10" Type="http://schemas.openxmlformats.org/officeDocument/2006/relationships/tags" Target="../tags/tag274.xml"/><Relationship Id="rId1" Type="http://schemas.openxmlformats.org/officeDocument/2006/relationships/tags" Target="../tags/tag265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image" Target="../media/image12.png"/><Relationship Id="rId3" Type="http://schemas.openxmlformats.org/officeDocument/2006/relationships/tags" Target="../tags/tag278.xml"/><Relationship Id="rId2" Type="http://schemas.openxmlformats.org/officeDocument/2006/relationships/tags" Target="../tags/tag277.xml"/><Relationship Id="rId1" Type="http://schemas.openxmlformats.org/officeDocument/2006/relationships/tags" Target="../tags/tag27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24.xml"/><Relationship Id="rId25" Type="http://schemas.openxmlformats.org/officeDocument/2006/relationships/tags" Target="../tags/tag23.xml"/><Relationship Id="rId24" Type="http://schemas.openxmlformats.org/officeDocument/2006/relationships/tags" Target="../tags/tag22.xml"/><Relationship Id="rId23" Type="http://schemas.openxmlformats.org/officeDocument/2006/relationships/tags" Target="../tags/tag21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image" Target="../media/image1.png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image" Target="../media/image3.png"/><Relationship Id="rId13" Type="http://schemas.openxmlformats.org/officeDocument/2006/relationships/tags" Target="../tags/tag12.xml"/><Relationship Id="rId12" Type="http://schemas.openxmlformats.org/officeDocument/2006/relationships/image" Target="../media/image2.png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tags" Target="../tags/tag288.xml"/><Relationship Id="rId7" Type="http://schemas.openxmlformats.org/officeDocument/2006/relationships/tags" Target="../tags/tag287.xml"/><Relationship Id="rId6" Type="http://schemas.openxmlformats.org/officeDocument/2006/relationships/tags" Target="../tags/tag286.xml"/><Relationship Id="rId5" Type="http://schemas.openxmlformats.org/officeDocument/2006/relationships/tags" Target="../tags/tag285.xml"/><Relationship Id="rId4" Type="http://schemas.openxmlformats.org/officeDocument/2006/relationships/tags" Target="../tags/tag284.xml"/><Relationship Id="rId3" Type="http://schemas.openxmlformats.org/officeDocument/2006/relationships/tags" Target="../tags/tag283.xml"/><Relationship Id="rId20" Type="http://schemas.openxmlformats.org/officeDocument/2006/relationships/slideLayout" Target="../slideLayouts/slideLayout5.xml"/><Relationship Id="rId2" Type="http://schemas.openxmlformats.org/officeDocument/2006/relationships/tags" Target="../tags/tag282.xml"/><Relationship Id="rId19" Type="http://schemas.openxmlformats.org/officeDocument/2006/relationships/tags" Target="../tags/tag294.xml"/><Relationship Id="rId18" Type="http://schemas.openxmlformats.org/officeDocument/2006/relationships/tags" Target="../tags/tag293.xml"/><Relationship Id="rId17" Type="http://schemas.openxmlformats.org/officeDocument/2006/relationships/image" Target="../media/image17.png"/><Relationship Id="rId16" Type="http://schemas.openxmlformats.org/officeDocument/2006/relationships/tags" Target="../tags/tag292.xml"/><Relationship Id="rId15" Type="http://schemas.openxmlformats.org/officeDocument/2006/relationships/image" Target="../media/image16.png"/><Relationship Id="rId14" Type="http://schemas.openxmlformats.org/officeDocument/2006/relationships/tags" Target="../tags/tag291.xml"/><Relationship Id="rId13" Type="http://schemas.openxmlformats.org/officeDocument/2006/relationships/image" Target="../media/image15.png"/><Relationship Id="rId12" Type="http://schemas.openxmlformats.org/officeDocument/2006/relationships/tags" Target="../tags/tag290.xml"/><Relationship Id="rId11" Type="http://schemas.openxmlformats.org/officeDocument/2006/relationships/image" Target="../media/image14.png"/><Relationship Id="rId10" Type="http://schemas.openxmlformats.org/officeDocument/2006/relationships/tags" Target="../tags/tag289.xml"/><Relationship Id="rId1" Type="http://schemas.openxmlformats.org/officeDocument/2006/relationships/tags" Target="../tags/tag281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303.xml"/><Relationship Id="rId8" Type="http://schemas.openxmlformats.org/officeDocument/2006/relationships/tags" Target="../tags/tag302.xml"/><Relationship Id="rId7" Type="http://schemas.openxmlformats.org/officeDocument/2006/relationships/tags" Target="../tags/tag301.xml"/><Relationship Id="rId6" Type="http://schemas.openxmlformats.org/officeDocument/2006/relationships/tags" Target="../tags/tag300.xml"/><Relationship Id="rId56" Type="http://schemas.openxmlformats.org/officeDocument/2006/relationships/slideLayout" Target="../slideLayouts/slideLayout5.xml"/><Relationship Id="rId55" Type="http://schemas.openxmlformats.org/officeDocument/2006/relationships/tags" Target="../tags/tag349.xml"/><Relationship Id="rId54" Type="http://schemas.openxmlformats.org/officeDocument/2006/relationships/tags" Target="../tags/tag348.xml"/><Relationship Id="rId53" Type="http://schemas.openxmlformats.org/officeDocument/2006/relationships/tags" Target="../tags/tag347.xml"/><Relationship Id="rId52" Type="http://schemas.openxmlformats.org/officeDocument/2006/relationships/tags" Target="../tags/tag346.xml"/><Relationship Id="rId51" Type="http://schemas.openxmlformats.org/officeDocument/2006/relationships/tags" Target="../tags/tag345.xml"/><Relationship Id="rId50" Type="http://schemas.openxmlformats.org/officeDocument/2006/relationships/tags" Target="../tags/tag344.xml"/><Relationship Id="rId5" Type="http://schemas.openxmlformats.org/officeDocument/2006/relationships/tags" Target="../tags/tag299.xml"/><Relationship Id="rId49" Type="http://schemas.openxmlformats.org/officeDocument/2006/relationships/tags" Target="../tags/tag343.xml"/><Relationship Id="rId48" Type="http://schemas.openxmlformats.org/officeDocument/2006/relationships/tags" Target="../tags/tag342.xml"/><Relationship Id="rId47" Type="http://schemas.openxmlformats.org/officeDocument/2006/relationships/tags" Target="../tags/tag341.xml"/><Relationship Id="rId46" Type="http://schemas.openxmlformats.org/officeDocument/2006/relationships/tags" Target="../tags/tag340.xml"/><Relationship Id="rId45" Type="http://schemas.openxmlformats.org/officeDocument/2006/relationships/tags" Target="../tags/tag339.xml"/><Relationship Id="rId44" Type="http://schemas.openxmlformats.org/officeDocument/2006/relationships/tags" Target="../tags/tag338.xml"/><Relationship Id="rId43" Type="http://schemas.openxmlformats.org/officeDocument/2006/relationships/tags" Target="../tags/tag337.xml"/><Relationship Id="rId42" Type="http://schemas.openxmlformats.org/officeDocument/2006/relationships/tags" Target="../tags/tag336.xml"/><Relationship Id="rId41" Type="http://schemas.openxmlformats.org/officeDocument/2006/relationships/tags" Target="../tags/tag335.xml"/><Relationship Id="rId40" Type="http://schemas.openxmlformats.org/officeDocument/2006/relationships/tags" Target="../tags/tag334.xml"/><Relationship Id="rId4" Type="http://schemas.openxmlformats.org/officeDocument/2006/relationships/tags" Target="../tags/tag298.xml"/><Relationship Id="rId39" Type="http://schemas.openxmlformats.org/officeDocument/2006/relationships/tags" Target="../tags/tag333.xml"/><Relationship Id="rId38" Type="http://schemas.openxmlformats.org/officeDocument/2006/relationships/tags" Target="../tags/tag332.xml"/><Relationship Id="rId37" Type="http://schemas.openxmlformats.org/officeDocument/2006/relationships/tags" Target="../tags/tag331.xml"/><Relationship Id="rId36" Type="http://schemas.openxmlformats.org/officeDocument/2006/relationships/tags" Target="../tags/tag330.xml"/><Relationship Id="rId35" Type="http://schemas.openxmlformats.org/officeDocument/2006/relationships/tags" Target="../tags/tag329.xml"/><Relationship Id="rId34" Type="http://schemas.openxmlformats.org/officeDocument/2006/relationships/tags" Target="../tags/tag328.xml"/><Relationship Id="rId33" Type="http://schemas.openxmlformats.org/officeDocument/2006/relationships/tags" Target="../tags/tag327.xml"/><Relationship Id="rId32" Type="http://schemas.openxmlformats.org/officeDocument/2006/relationships/tags" Target="../tags/tag326.xml"/><Relationship Id="rId31" Type="http://schemas.openxmlformats.org/officeDocument/2006/relationships/tags" Target="../tags/tag325.xml"/><Relationship Id="rId30" Type="http://schemas.openxmlformats.org/officeDocument/2006/relationships/tags" Target="../tags/tag324.xml"/><Relationship Id="rId3" Type="http://schemas.openxmlformats.org/officeDocument/2006/relationships/tags" Target="../tags/tag297.xml"/><Relationship Id="rId29" Type="http://schemas.openxmlformats.org/officeDocument/2006/relationships/tags" Target="../tags/tag323.xml"/><Relationship Id="rId28" Type="http://schemas.openxmlformats.org/officeDocument/2006/relationships/tags" Target="../tags/tag322.xml"/><Relationship Id="rId27" Type="http://schemas.openxmlformats.org/officeDocument/2006/relationships/tags" Target="../tags/tag321.xml"/><Relationship Id="rId26" Type="http://schemas.openxmlformats.org/officeDocument/2006/relationships/tags" Target="../tags/tag320.xml"/><Relationship Id="rId25" Type="http://schemas.openxmlformats.org/officeDocument/2006/relationships/tags" Target="../tags/tag319.xml"/><Relationship Id="rId24" Type="http://schemas.openxmlformats.org/officeDocument/2006/relationships/tags" Target="../tags/tag318.xml"/><Relationship Id="rId23" Type="http://schemas.openxmlformats.org/officeDocument/2006/relationships/tags" Target="../tags/tag317.xml"/><Relationship Id="rId22" Type="http://schemas.openxmlformats.org/officeDocument/2006/relationships/tags" Target="../tags/tag316.xml"/><Relationship Id="rId21" Type="http://schemas.openxmlformats.org/officeDocument/2006/relationships/tags" Target="../tags/tag315.xml"/><Relationship Id="rId20" Type="http://schemas.openxmlformats.org/officeDocument/2006/relationships/tags" Target="../tags/tag314.xml"/><Relationship Id="rId2" Type="http://schemas.openxmlformats.org/officeDocument/2006/relationships/tags" Target="../tags/tag296.xml"/><Relationship Id="rId19" Type="http://schemas.openxmlformats.org/officeDocument/2006/relationships/tags" Target="../tags/tag313.xml"/><Relationship Id="rId18" Type="http://schemas.openxmlformats.org/officeDocument/2006/relationships/tags" Target="../tags/tag312.xml"/><Relationship Id="rId17" Type="http://schemas.openxmlformats.org/officeDocument/2006/relationships/tags" Target="../tags/tag311.xml"/><Relationship Id="rId16" Type="http://schemas.openxmlformats.org/officeDocument/2006/relationships/tags" Target="../tags/tag310.xml"/><Relationship Id="rId15" Type="http://schemas.openxmlformats.org/officeDocument/2006/relationships/tags" Target="../tags/tag309.xml"/><Relationship Id="rId14" Type="http://schemas.openxmlformats.org/officeDocument/2006/relationships/tags" Target="../tags/tag308.xml"/><Relationship Id="rId13" Type="http://schemas.openxmlformats.org/officeDocument/2006/relationships/tags" Target="../tags/tag307.xml"/><Relationship Id="rId12" Type="http://schemas.openxmlformats.org/officeDocument/2006/relationships/tags" Target="../tags/tag306.xml"/><Relationship Id="rId11" Type="http://schemas.openxmlformats.org/officeDocument/2006/relationships/tags" Target="../tags/tag305.xml"/><Relationship Id="rId10" Type="http://schemas.openxmlformats.org/officeDocument/2006/relationships/tags" Target="../tags/tag304.xml"/><Relationship Id="rId1" Type="http://schemas.openxmlformats.org/officeDocument/2006/relationships/tags" Target="../tags/tag295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image" Target="../media/image4.png"/><Relationship Id="rId1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image" Target="../media/image6.png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image" Target="../media/image5.png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tags" Target="../tags/tag3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48.xml"/><Relationship Id="rId8" Type="http://schemas.openxmlformats.org/officeDocument/2006/relationships/image" Target="../media/image6.png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image" Target="../media/image7.png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4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3" Type="http://schemas.openxmlformats.org/officeDocument/2006/relationships/slideLayout" Target="../slideLayouts/slideLayout4.xml"/><Relationship Id="rId52" Type="http://schemas.openxmlformats.org/officeDocument/2006/relationships/tags" Target="../tags/tag99.xml"/><Relationship Id="rId51" Type="http://schemas.openxmlformats.org/officeDocument/2006/relationships/image" Target="../media/image8.png"/><Relationship Id="rId50" Type="http://schemas.openxmlformats.org/officeDocument/2006/relationships/tags" Target="../tags/tag98.xml"/><Relationship Id="rId5" Type="http://schemas.openxmlformats.org/officeDocument/2006/relationships/tags" Target="../tags/tag53.xml"/><Relationship Id="rId49" Type="http://schemas.openxmlformats.org/officeDocument/2006/relationships/tags" Target="../tags/tag97.xml"/><Relationship Id="rId48" Type="http://schemas.openxmlformats.org/officeDocument/2006/relationships/tags" Target="../tags/tag96.xml"/><Relationship Id="rId47" Type="http://schemas.openxmlformats.org/officeDocument/2006/relationships/tags" Target="../tags/tag95.xml"/><Relationship Id="rId46" Type="http://schemas.openxmlformats.org/officeDocument/2006/relationships/tags" Target="../tags/tag94.xml"/><Relationship Id="rId45" Type="http://schemas.openxmlformats.org/officeDocument/2006/relationships/tags" Target="../tags/tag93.xml"/><Relationship Id="rId44" Type="http://schemas.openxmlformats.org/officeDocument/2006/relationships/tags" Target="../tags/tag92.xml"/><Relationship Id="rId43" Type="http://schemas.openxmlformats.org/officeDocument/2006/relationships/tags" Target="../tags/tag91.xml"/><Relationship Id="rId42" Type="http://schemas.openxmlformats.org/officeDocument/2006/relationships/tags" Target="../tags/tag90.xml"/><Relationship Id="rId41" Type="http://schemas.openxmlformats.org/officeDocument/2006/relationships/tags" Target="../tags/tag89.xml"/><Relationship Id="rId40" Type="http://schemas.openxmlformats.org/officeDocument/2006/relationships/tags" Target="../tags/tag88.xml"/><Relationship Id="rId4" Type="http://schemas.openxmlformats.org/officeDocument/2006/relationships/tags" Target="../tags/tag52.xml"/><Relationship Id="rId39" Type="http://schemas.openxmlformats.org/officeDocument/2006/relationships/tags" Target="../tags/tag87.xml"/><Relationship Id="rId38" Type="http://schemas.openxmlformats.org/officeDocument/2006/relationships/tags" Target="../tags/tag86.xml"/><Relationship Id="rId37" Type="http://schemas.openxmlformats.org/officeDocument/2006/relationships/tags" Target="../tags/tag85.xml"/><Relationship Id="rId36" Type="http://schemas.openxmlformats.org/officeDocument/2006/relationships/tags" Target="../tags/tag84.xml"/><Relationship Id="rId35" Type="http://schemas.openxmlformats.org/officeDocument/2006/relationships/tags" Target="../tags/tag83.xml"/><Relationship Id="rId34" Type="http://schemas.openxmlformats.org/officeDocument/2006/relationships/tags" Target="../tags/tag82.xml"/><Relationship Id="rId33" Type="http://schemas.openxmlformats.org/officeDocument/2006/relationships/tags" Target="../tags/tag81.xml"/><Relationship Id="rId32" Type="http://schemas.openxmlformats.org/officeDocument/2006/relationships/tags" Target="../tags/tag80.xml"/><Relationship Id="rId31" Type="http://schemas.openxmlformats.org/officeDocument/2006/relationships/tags" Target="../tags/tag79.xml"/><Relationship Id="rId30" Type="http://schemas.openxmlformats.org/officeDocument/2006/relationships/tags" Target="../tags/tag78.xml"/><Relationship Id="rId3" Type="http://schemas.openxmlformats.org/officeDocument/2006/relationships/tags" Target="../tags/tag51.xml"/><Relationship Id="rId29" Type="http://schemas.openxmlformats.org/officeDocument/2006/relationships/tags" Target="../tags/tag77.xml"/><Relationship Id="rId28" Type="http://schemas.openxmlformats.org/officeDocument/2006/relationships/tags" Target="../tags/tag76.xml"/><Relationship Id="rId27" Type="http://schemas.openxmlformats.org/officeDocument/2006/relationships/tags" Target="../tags/tag75.xml"/><Relationship Id="rId26" Type="http://schemas.openxmlformats.org/officeDocument/2006/relationships/tags" Target="../tags/tag74.xml"/><Relationship Id="rId25" Type="http://schemas.openxmlformats.org/officeDocument/2006/relationships/tags" Target="../tags/tag73.xml"/><Relationship Id="rId24" Type="http://schemas.openxmlformats.org/officeDocument/2006/relationships/tags" Target="../tags/tag72.xml"/><Relationship Id="rId23" Type="http://schemas.openxmlformats.org/officeDocument/2006/relationships/tags" Target="../tags/tag71.xml"/><Relationship Id="rId22" Type="http://schemas.openxmlformats.org/officeDocument/2006/relationships/tags" Target="../tags/tag70.xml"/><Relationship Id="rId21" Type="http://schemas.openxmlformats.org/officeDocument/2006/relationships/tags" Target="../tags/tag69.xml"/><Relationship Id="rId20" Type="http://schemas.openxmlformats.org/officeDocument/2006/relationships/tags" Target="../tags/tag68.xml"/><Relationship Id="rId2" Type="http://schemas.openxmlformats.org/officeDocument/2006/relationships/tags" Target="../tags/tag50.xml"/><Relationship Id="rId19" Type="http://schemas.openxmlformats.org/officeDocument/2006/relationships/tags" Target="../tags/tag67.xml"/><Relationship Id="rId18" Type="http://schemas.openxmlformats.org/officeDocument/2006/relationships/tags" Target="../tags/tag66.xml"/><Relationship Id="rId17" Type="http://schemas.openxmlformats.org/officeDocument/2006/relationships/tags" Target="../tags/tag65.xml"/><Relationship Id="rId16" Type="http://schemas.openxmlformats.org/officeDocument/2006/relationships/tags" Target="../tags/tag64.xml"/><Relationship Id="rId15" Type="http://schemas.openxmlformats.org/officeDocument/2006/relationships/tags" Target="../tags/tag63.xml"/><Relationship Id="rId14" Type="http://schemas.openxmlformats.org/officeDocument/2006/relationships/tags" Target="../tags/tag62.xml"/><Relationship Id="rId13" Type="http://schemas.openxmlformats.org/officeDocument/2006/relationships/tags" Target="../tags/tag61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tags" Target="../tags/tag49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0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image" Target="../media/image9.png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22.xml"/><Relationship Id="rId8" Type="http://schemas.openxmlformats.org/officeDocument/2006/relationships/tags" Target="../tags/tag121.xml"/><Relationship Id="rId7" Type="http://schemas.openxmlformats.org/officeDocument/2006/relationships/tags" Target="../tags/tag120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561590" y="2975610"/>
            <a:ext cx="7279005" cy="14452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48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 </a:t>
            </a:r>
            <a:endParaRPr lang="zh-CN" altLang="en-US" sz="4800" b="1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/>
            <a:r>
              <a:rPr lang="en-US" altLang="zh-CN" sz="4000" b="1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有机化合物的分类和命名</a:t>
            </a:r>
            <a:endParaRPr lang="en-US" altLang="zh-CN" sz="4000" b="1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96615" y="4811395"/>
            <a:ext cx="583184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课时：</a:t>
            </a:r>
            <a:r>
              <a:rPr lang="en-US" altLang="zh-CN" sz="3200" dirty="0">
                <a:solidFill>
                  <a:srgbClr val="E7E6E6">
                    <a:lumMod val="25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有机化合物的分类</a:t>
            </a:r>
            <a:endParaRPr lang="en-US" altLang="zh-CN" sz="3200" dirty="0">
              <a:solidFill>
                <a:srgbClr val="E7E6E6">
                  <a:lumMod val="25000"/>
                </a:srgbClr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90620" y="1600835"/>
            <a:ext cx="44754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5400" dirty="0">
                <a:solidFill>
                  <a:srgbClr val="3F83BC"/>
                </a:solidFill>
                <a:latin typeface="黑体" panose="02010609060101010101" charset="-122"/>
                <a:ea typeface="黑体" panose="02010609060101010101" charset="-122"/>
                <a:cs typeface="经典综艺体简" panose="02010609000101010101" pitchFamily="49" charset="-122"/>
              </a:rPr>
              <a:t>第二单元</a:t>
            </a:r>
            <a:endParaRPr lang="zh-CN" altLang="en-US" sz="5400" dirty="0">
              <a:solidFill>
                <a:srgbClr val="3F83BC"/>
              </a:solidFill>
              <a:latin typeface="黑体" panose="02010609060101010101" charset="-122"/>
              <a:ea typeface="黑体" panose="02010609060101010101" charset="-122"/>
              <a:cs typeface="经典综艺体简" panose="0201060900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同系物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1" name="任意多边形 90"/>
          <p:cNvSpPr/>
          <p:nvPr>
            <p:custDataLst>
              <p:tags r:id="rId1"/>
            </p:custDataLst>
          </p:nvPr>
        </p:nvSpPr>
        <p:spPr>
          <a:xfrm>
            <a:off x="2887133" y="1079500"/>
            <a:ext cx="4934373" cy="859367"/>
          </a:xfrm>
          <a:custGeom>
            <a:avLst/>
            <a:gdLst>
              <a:gd name="connsiteX0" fmla="*/ 238128 w 4486009"/>
              <a:gd name="connsiteY0" fmla="*/ 0 h 914400"/>
              <a:gd name="connsiteX1" fmla="*/ 1053311 w 4486009"/>
              <a:gd name="connsiteY1" fmla="*/ 0 h 914400"/>
              <a:gd name="connsiteX2" fmla="*/ 4247881 w 4486009"/>
              <a:gd name="connsiteY2" fmla="*/ 0 h 914400"/>
              <a:gd name="connsiteX3" fmla="*/ 4486009 w 4486009"/>
              <a:gd name="connsiteY3" fmla="*/ 457200 h 914400"/>
              <a:gd name="connsiteX4" fmla="*/ 4247881 w 4486009"/>
              <a:gd name="connsiteY4" fmla="*/ 914400 h 914400"/>
              <a:gd name="connsiteX5" fmla="*/ 1053311 w 4486009"/>
              <a:gd name="connsiteY5" fmla="*/ 914400 h 914400"/>
              <a:gd name="connsiteX6" fmla="*/ 238128 w 4486009"/>
              <a:gd name="connsiteY6" fmla="*/ 914400 h 914400"/>
              <a:gd name="connsiteX7" fmla="*/ 0 w 4486009"/>
              <a:gd name="connsiteY7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86009" h="914400">
                <a:moveTo>
                  <a:pt x="238128" y="0"/>
                </a:moveTo>
                <a:lnTo>
                  <a:pt x="1053311" y="0"/>
                </a:lnTo>
                <a:lnTo>
                  <a:pt x="4247881" y="0"/>
                </a:lnTo>
                <a:lnTo>
                  <a:pt x="4486009" y="457200"/>
                </a:lnTo>
                <a:lnTo>
                  <a:pt x="4247881" y="914400"/>
                </a:lnTo>
                <a:lnTo>
                  <a:pt x="1053311" y="914400"/>
                </a:lnTo>
                <a:lnTo>
                  <a:pt x="238128" y="9144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2225" cap="flat" cmpd="sng" algn="ctr">
            <a:gradFill flip="none" rotWithShape="1">
              <a:gsLst>
                <a:gs pos="3900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outerShdw blurRad="254000" dist="127000" dir="2700000" algn="tl" rotWithShape="0">
              <a:prstClr val="black">
                <a:alpha val="21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89" name="矩形 12"/>
          <p:cNvSpPr/>
          <p:nvPr>
            <p:custDataLst>
              <p:tags r:id="rId2"/>
            </p:custDataLst>
          </p:nvPr>
        </p:nvSpPr>
        <p:spPr>
          <a:xfrm>
            <a:off x="3632200" y="1238673"/>
            <a:ext cx="3149600" cy="55033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同系物的判断方法</a:t>
            </a:r>
            <a:endParaRPr lang="zh-CN" altLang="en-US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572260" y="4548293"/>
            <a:ext cx="8289713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</a:t>
            </a:r>
            <a:r>
              <a:rPr lang="zh-CN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看碳原子个数是否相同，同系物的碳原子个数一定不相等。</a:t>
            </a:r>
            <a:endParaRPr lang="zh-CN" sz="32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Freeform 206"/>
          <p:cNvSpPr/>
          <p:nvPr>
            <p:custDataLst>
              <p:tags r:id="rId4"/>
            </p:custDataLst>
          </p:nvPr>
        </p:nvSpPr>
        <p:spPr bwMode="auto">
          <a:xfrm rot="3600000" flipH="1">
            <a:off x="1238461" y="2253192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reeform 206"/>
          <p:cNvSpPr/>
          <p:nvPr>
            <p:custDataLst>
              <p:tags r:id="rId5"/>
            </p:custDataLst>
          </p:nvPr>
        </p:nvSpPr>
        <p:spPr bwMode="auto">
          <a:xfrm rot="3600000" flipH="1">
            <a:off x="1238461" y="3514725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Freeform 206"/>
          <p:cNvSpPr/>
          <p:nvPr>
            <p:custDataLst>
              <p:tags r:id="rId6"/>
            </p:custDataLst>
          </p:nvPr>
        </p:nvSpPr>
        <p:spPr bwMode="auto">
          <a:xfrm rot="3600000" flipH="1">
            <a:off x="1238461" y="4749165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1572260" y="2101427"/>
            <a:ext cx="6779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看官能团的种类和数目是否相同；</a:t>
            </a:r>
            <a:endParaRPr lang="zh-CN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1673013" y="3273213"/>
            <a:ext cx="498771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②</a:t>
            </a:r>
            <a:r>
              <a:rPr lang="zh-CN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看是否符合同一通式；</a:t>
            </a:r>
            <a:endParaRPr lang="en-US" sz="32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3" grpId="1"/>
      <p:bldP spid="7" grpId="1"/>
      <p:bldP spid="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356895" y="1646397"/>
            <a:ext cx="2006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有机化合物</a:t>
            </a:r>
            <a:endParaRPr kumimoji="0" lang="zh-CN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5335588" y="2224088"/>
            <a:ext cx="0" cy="468313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直接连接符 9"/>
          <p:cNvCxnSpPr/>
          <p:nvPr>
            <p:custDataLst>
              <p:tags r:id="rId3"/>
            </p:custDataLst>
          </p:nvPr>
        </p:nvCxnSpPr>
        <p:spPr>
          <a:xfrm>
            <a:off x="2468563" y="2692400"/>
            <a:ext cx="5595939" cy="0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直接连接符 65"/>
          <p:cNvCxnSpPr/>
          <p:nvPr>
            <p:custDataLst>
              <p:tags r:id="rId4"/>
            </p:custDataLst>
          </p:nvPr>
        </p:nvCxnSpPr>
        <p:spPr>
          <a:xfrm>
            <a:off x="2486025" y="2714625"/>
            <a:ext cx="0" cy="468313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直接连接符 66"/>
          <p:cNvCxnSpPr/>
          <p:nvPr>
            <p:custDataLst>
              <p:tags r:id="rId5"/>
            </p:custDataLst>
          </p:nvPr>
        </p:nvCxnSpPr>
        <p:spPr>
          <a:xfrm>
            <a:off x="8064500" y="2714625"/>
            <a:ext cx="0" cy="468313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8" name="文本框 67"/>
          <p:cNvSpPr txBox="1"/>
          <p:nvPr>
            <p:custDataLst>
              <p:tags r:id="rId6"/>
            </p:custDataLst>
          </p:nvPr>
        </p:nvSpPr>
        <p:spPr>
          <a:xfrm>
            <a:off x="2226469" y="3183890"/>
            <a:ext cx="482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烃</a:t>
            </a:r>
            <a:endParaRPr kumimoji="0" lang="zh-CN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5368" name="矩形 10"/>
          <p:cNvSpPr/>
          <p:nvPr>
            <p:custDataLst>
              <p:tags r:id="rId7"/>
            </p:custDataLst>
          </p:nvPr>
        </p:nvSpPr>
        <p:spPr>
          <a:xfrm>
            <a:off x="1252537" y="3673475"/>
            <a:ext cx="2576512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800" i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（只由碳、氢元素组成）</a:t>
            </a:r>
            <a:endParaRPr lang="zh-CN" altLang="en-US" sz="2800" i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文本框 70"/>
          <p:cNvSpPr txBox="1"/>
          <p:nvPr>
            <p:custDataLst>
              <p:tags r:id="rId8"/>
            </p:custDataLst>
          </p:nvPr>
        </p:nvSpPr>
        <p:spPr>
          <a:xfrm>
            <a:off x="7002780" y="3161030"/>
            <a:ext cx="2651125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50800" tIns="50800" rIns="50800" bIns="50800" spcCol="38100" anchor="ctr">
            <a:spAutoFit/>
          </a:bodyPr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烃的衍生物</a:t>
            </a:r>
            <a:endParaRPr kumimoji="0" lang="zh-CN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72" name="文本框 71"/>
          <p:cNvSpPr txBox="1"/>
          <p:nvPr>
            <p:custDataLst>
              <p:tags r:id="rId9"/>
            </p:custDataLst>
          </p:nvPr>
        </p:nvSpPr>
        <p:spPr>
          <a:xfrm>
            <a:off x="5321300" y="3744913"/>
            <a:ext cx="5803900" cy="9937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（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可看作烃分子中的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氢原子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被其他原子或原子团取代而形成）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84" name="文本框 83"/>
          <p:cNvSpPr txBox="1"/>
          <p:nvPr>
            <p:custDataLst>
              <p:tags r:id="rId10"/>
            </p:custDataLst>
          </p:nvPr>
        </p:nvSpPr>
        <p:spPr>
          <a:xfrm>
            <a:off x="1382713" y="4996657"/>
            <a:ext cx="835025" cy="5937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rPr>
              <a:t>CH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rPr>
              <a:t>4</a:t>
            </a:r>
            <a:endParaRPr kumimoji="0" lang="en-US" altLang="zh-CN" sz="3200" b="0" i="0" u="none" strike="noStrike" kern="1200" cap="none" spc="0" normalizeH="0" baseline="-250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黑体" panose="02010609060101010101" charset="-122"/>
              <a:cs typeface="Hoefler Text"/>
              <a:sym typeface="Hoefler Text"/>
            </a:endParaRPr>
          </a:p>
        </p:txBody>
      </p:sp>
      <p:grpSp>
        <p:nvGrpSpPr>
          <p:cNvPr id="15374" name="组合 100"/>
          <p:cNvGrpSpPr/>
          <p:nvPr/>
        </p:nvGrpSpPr>
        <p:grpSpPr>
          <a:xfrm>
            <a:off x="5237162" y="5307648"/>
            <a:ext cx="1441610" cy="532130"/>
            <a:chOff x="6997296" y="3258389"/>
            <a:chExt cx="1552007" cy="532208"/>
          </a:xfrm>
        </p:grpSpPr>
        <p:sp>
          <p:nvSpPr>
            <p:cNvPr id="104" name="文本框 103"/>
            <p:cNvSpPr txBox="1"/>
            <p:nvPr>
              <p:custDataLst>
                <p:tags r:id="rId11"/>
              </p:custDataLst>
            </p:nvPr>
          </p:nvSpPr>
          <p:spPr>
            <a:xfrm>
              <a:off x="6997296" y="3258389"/>
              <a:ext cx="799845" cy="532208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CH</a:t>
              </a:r>
              <a:r>
                <a:rPr kumimoji="0" lang="en-US" altLang="zh-CN" sz="2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3</a:t>
              </a:r>
              <a:endParaRPr kumimoji="0" lang="en-US" altLang="zh-CN" sz="2800" b="0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sp>
          <p:nvSpPr>
            <p:cNvPr id="107" name="文本框 106"/>
            <p:cNvSpPr txBox="1"/>
            <p:nvPr>
              <p:custDataLst>
                <p:tags r:id="rId12"/>
              </p:custDataLst>
            </p:nvPr>
          </p:nvSpPr>
          <p:spPr>
            <a:xfrm>
              <a:off x="8078967" y="3258389"/>
              <a:ext cx="470336" cy="532208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Cl</a:t>
              </a:r>
              <a:endPara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cxnSp>
          <p:nvCxnSpPr>
            <p:cNvPr id="109" name="直接连接符 108"/>
            <p:cNvCxnSpPr/>
            <p:nvPr>
              <p:custDataLst>
                <p:tags r:id="rId13"/>
              </p:custDataLst>
            </p:nvPr>
          </p:nvCxnSpPr>
          <p:spPr>
            <a:xfrm>
              <a:off x="7754414" y="3521318"/>
              <a:ext cx="358905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5375" name="组合 86"/>
          <p:cNvGrpSpPr/>
          <p:nvPr/>
        </p:nvGrpSpPr>
        <p:grpSpPr>
          <a:xfrm>
            <a:off x="7004050" y="4720274"/>
            <a:ext cx="2381252" cy="1140142"/>
            <a:chOff x="5108898" y="4052513"/>
            <a:chExt cx="2382282" cy="1139199"/>
          </a:xfrm>
        </p:grpSpPr>
        <p:sp>
          <p:nvSpPr>
            <p:cNvPr id="29" name="文本框 28"/>
            <p:cNvSpPr txBox="1"/>
            <p:nvPr>
              <p:custDataLst>
                <p:tags r:id="rId14"/>
              </p:custDataLst>
            </p:nvPr>
          </p:nvSpPr>
          <p:spPr>
            <a:xfrm>
              <a:off x="5108898" y="4642575"/>
              <a:ext cx="743271" cy="53169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CH</a:t>
              </a:r>
              <a:r>
                <a:rPr kumimoji="0" lang="en-US" altLang="zh-CN" sz="2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3</a:t>
              </a:r>
              <a:endParaRPr kumimoji="0" lang="en-US" altLang="zh-CN" sz="2800" b="0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cxnSp>
          <p:nvCxnSpPr>
            <p:cNvPr id="30" name="直接连接符 29"/>
            <p:cNvCxnSpPr/>
            <p:nvPr>
              <p:custDataLst>
                <p:tags r:id="rId15"/>
              </p:custDataLst>
            </p:nvPr>
          </p:nvCxnSpPr>
          <p:spPr>
            <a:xfrm>
              <a:off x="5802937" y="4922694"/>
              <a:ext cx="360518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1" name="文本框 30"/>
            <p:cNvSpPr txBox="1"/>
            <p:nvPr>
              <p:custDataLst>
                <p:tags r:id="rId16"/>
              </p:custDataLst>
            </p:nvPr>
          </p:nvSpPr>
          <p:spPr>
            <a:xfrm>
              <a:off x="6181243" y="4660022"/>
              <a:ext cx="358295" cy="53169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C</a:t>
              </a:r>
              <a:endPara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cxnSp>
          <p:nvCxnSpPr>
            <p:cNvPr id="32" name="直接连接符 31"/>
            <p:cNvCxnSpPr/>
            <p:nvPr>
              <p:custDataLst>
                <p:tags r:id="rId17"/>
              </p:custDataLst>
            </p:nvPr>
          </p:nvCxnSpPr>
          <p:spPr>
            <a:xfrm>
              <a:off x="6498563" y="4922694"/>
              <a:ext cx="358930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3" name="文本框 32"/>
            <p:cNvSpPr txBox="1"/>
            <p:nvPr>
              <p:custDataLst>
                <p:tags r:id="rId18"/>
              </p:custDataLst>
            </p:nvPr>
          </p:nvSpPr>
          <p:spPr>
            <a:xfrm>
              <a:off x="6855905" y="4660022"/>
              <a:ext cx="635275" cy="53169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OH</a:t>
              </a:r>
              <a:endPara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cxnSp>
          <p:nvCxnSpPr>
            <p:cNvPr id="34" name="直接连接符 33"/>
            <p:cNvCxnSpPr/>
            <p:nvPr>
              <p:custDataLst>
                <p:tags r:id="rId19"/>
              </p:custDataLst>
            </p:nvPr>
          </p:nvCxnSpPr>
          <p:spPr>
            <a:xfrm>
              <a:off x="6309568" y="4476976"/>
              <a:ext cx="0" cy="30613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5" name="直接连接符 34"/>
            <p:cNvCxnSpPr/>
            <p:nvPr>
              <p:custDataLst>
                <p:tags r:id="rId20"/>
              </p:custDataLst>
            </p:nvPr>
          </p:nvCxnSpPr>
          <p:spPr>
            <a:xfrm>
              <a:off x="6393742" y="4476976"/>
              <a:ext cx="0" cy="30613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6" name="文本框 35"/>
            <p:cNvSpPr txBox="1"/>
            <p:nvPr>
              <p:custDataLst>
                <p:tags r:id="rId21"/>
              </p:custDataLst>
            </p:nvPr>
          </p:nvSpPr>
          <p:spPr>
            <a:xfrm>
              <a:off x="6176636" y="4052513"/>
              <a:ext cx="378624" cy="53169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O</a:t>
              </a:r>
              <a:endPara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</p:grpSp>
      <p:pic>
        <p:nvPicPr>
          <p:cNvPr id="2" name="图片 -2147482595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3"/>
          <a:stretch>
            <a:fillRect/>
          </a:stretch>
        </p:blipFill>
        <p:spPr>
          <a:xfrm>
            <a:off x="2636520" y="4656667"/>
            <a:ext cx="901700" cy="100499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AutoShape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45347" y="988060"/>
            <a:ext cx="3666067" cy="67987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665" b="1" kern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1</a:t>
            </a:r>
            <a:r>
              <a:rPr lang="zh-CN" altLang="en-US" sz="2665" b="1" kern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.根据元素组成分类</a:t>
            </a:r>
            <a:endParaRPr kumimoji="0" lang="zh-CN" altLang="en-US" sz="2665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ldLvl="0" animBg="1"/>
      <p:bldP spid="15368" grpId="0"/>
      <p:bldP spid="84" grpId="0" bldLvl="0" animBg="1"/>
      <p:bldP spid="68" grpId="1" animBg="1"/>
      <p:bldP spid="15368" grpId="1"/>
      <p:bldP spid="84" grpId="1" animBg="1"/>
      <p:bldP spid="71" grpId="0" bldLvl="0" animBg="1"/>
      <p:bldP spid="72" grpId="0" bldLvl="0" animBg="1"/>
      <p:bldP spid="71" grpId="1" animBg="1"/>
      <p:bldP spid="7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6182520" y="1529557"/>
            <a:ext cx="482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6467475" y="2002789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直接连接符 9"/>
          <p:cNvCxnSpPr/>
          <p:nvPr>
            <p:custDataLst>
              <p:tags r:id="rId3"/>
            </p:custDataLst>
          </p:nvPr>
        </p:nvCxnSpPr>
        <p:spPr>
          <a:xfrm>
            <a:off x="3705225" y="2199640"/>
            <a:ext cx="5849939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直接连接符 65"/>
          <p:cNvCxnSpPr/>
          <p:nvPr>
            <p:custDataLst>
              <p:tags r:id="rId4"/>
            </p:custDataLst>
          </p:nvPr>
        </p:nvCxnSpPr>
        <p:spPr>
          <a:xfrm>
            <a:off x="3705225" y="2193291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8" name="文本框 67"/>
          <p:cNvSpPr txBox="1"/>
          <p:nvPr>
            <p:custDataLst>
              <p:tags r:id="rId5"/>
            </p:custDataLst>
          </p:nvPr>
        </p:nvSpPr>
        <p:spPr>
          <a:xfrm>
            <a:off x="3296444" y="2314099"/>
            <a:ext cx="2768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链烃（脂肪烃）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7415" name="矩形 10"/>
          <p:cNvSpPr/>
          <p:nvPr>
            <p:custDataLst>
              <p:tags r:id="rId6"/>
            </p:custDataLst>
          </p:nvPr>
        </p:nvSpPr>
        <p:spPr>
          <a:xfrm>
            <a:off x="3286125" y="3744277"/>
            <a:ext cx="2233613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（碳原子之间有</a:t>
            </a:r>
            <a:r>
              <a:rPr lang="zh-CN" altLang="en-US" sz="2600" b="1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碳碳双键</a:t>
            </a:r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2600" b="1" i="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文本框 70"/>
          <p:cNvSpPr txBox="1"/>
          <p:nvPr>
            <p:custDataLst>
              <p:tags r:id="rId7"/>
            </p:custDataLst>
          </p:nvPr>
        </p:nvSpPr>
        <p:spPr>
          <a:xfrm>
            <a:off x="8315325" y="2288699"/>
            <a:ext cx="2655888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环烃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2" name="直接连接符 1"/>
          <p:cNvCxnSpPr/>
          <p:nvPr>
            <p:custDataLst>
              <p:tags r:id="rId8"/>
            </p:custDataLst>
          </p:nvPr>
        </p:nvCxnSpPr>
        <p:spPr>
          <a:xfrm>
            <a:off x="3705225" y="2877503"/>
            <a:ext cx="0" cy="180975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直接连接符 29"/>
          <p:cNvCxnSpPr/>
          <p:nvPr>
            <p:custDataLst>
              <p:tags r:id="rId9"/>
            </p:custDataLst>
          </p:nvPr>
        </p:nvCxnSpPr>
        <p:spPr>
          <a:xfrm flipV="1">
            <a:off x="1643063" y="3061653"/>
            <a:ext cx="4872039" cy="142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文本框 31"/>
          <p:cNvSpPr txBox="1"/>
          <p:nvPr>
            <p:custDataLst>
              <p:tags r:id="rId10"/>
            </p:custDataLst>
          </p:nvPr>
        </p:nvSpPr>
        <p:spPr>
          <a:xfrm>
            <a:off x="1227932" y="3216593"/>
            <a:ext cx="863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烷烃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33" name="文本框 32"/>
          <p:cNvSpPr txBox="1"/>
          <p:nvPr>
            <p:custDataLst>
              <p:tags r:id="rId11"/>
            </p:custDataLst>
          </p:nvPr>
        </p:nvSpPr>
        <p:spPr>
          <a:xfrm>
            <a:off x="3965576" y="3211037"/>
            <a:ext cx="863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烯烃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7421" name="矩形 33"/>
          <p:cNvSpPr/>
          <p:nvPr>
            <p:custDataLst>
              <p:tags r:id="rId12"/>
            </p:custDataLst>
          </p:nvPr>
        </p:nvSpPr>
        <p:spPr>
          <a:xfrm>
            <a:off x="654049" y="3739515"/>
            <a:ext cx="2519363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（碳原子之间都以</a:t>
            </a:r>
            <a:r>
              <a:rPr lang="zh-CN" altLang="en-US" sz="2600" b="1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单键</a:t>
            </a:r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相连）</a:t>
            </a:r>
            <a:endParaRPr lang="zh-CN" altLang="en-US" sz="2600" b="1" i="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34"/>
          <p:cNvSpPr txBox="1"/>
          <p:nvPr>
            <p:custDataLst>
              <p:tags r:id="rId13"/>
            </p:custDataLst>
          </p:nvPr>
        </p:nvSpPr>
        <p:spPr>
          <a:xfrm>
            <a:off x="6082507" y="3179287"/>
            <a:ext cx="863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炔烃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7423" name="矩形 35"/>
          <p:cNvSpPr/>
          <p:nvPr>
            <p:custDataLst>
              <p:tags r:id="rId14"/>
            </p:custDataLst>
          </p:nvPr>
        </p:nvSpPr>
        <p:spPr>
          <a:xfrm>
            <a:off x="5507037" y="3728403"/>
            <a:ext cx="2265363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（碳原子之间有</a:t>
            </a:r>
            <a:r>
              <a:rPr lang="zh-CN" altLang="en-US" sz="2600" b="1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碳碳三键</a:t>
            </a:r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2600" b="1" i="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文本框 36"/>
          <p:cNvSpPr txBox="1"/>
          <p:nvPr>
            <p:custDataLst>
              <p:tags r:id="rId15"/>
            </p:custDataLst>
          </p:nvPr>
        </p:nvSpPr>
        <p:spPr>
          <a:xfrm>
            <a:off x="8015288" y="3170555"/>
            <a:ext cx="1244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芳香烃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38" name="文本框 37"/>
          <p:cNvSpPr txBox="1"/>
          <p:nvPr>
            <p:custDataLst>
              <p:tags r:id="rId16"/>
            </p:custDataLst>
          </p:nvPr>
        </p:nvSpPr>
        <p:spPr>
          <a:xfrm>
            <a:off x="10065544" y="3138011"/>
            <a:ext cx="1244600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脂环烃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7426" name="矩形 38"/>
          <p:cNvSpPr/>
          <p:nvPr>
            <p:custDataLst>
              <p:tags r:id="rId17"/>
            </p:custDataLst>
          </p:nvPr>
        </p:nvSpPr>
        <p:spPr>
          <a:xfrm>
            <a:off x="7737475" y="3701415"/>
            <a:ext cx="1905000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（有苯环）</a:t>
            </a:r>
            <a:endParaRPr lang="zh-CN" altLang="en-US" sz="2600" b="1" i="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427" name="矩形 39"/>
          <p:cNvSpPr/>
          <p:nvPr>
            <p:custDataLst>
              <p:tags r:id="rId18"/>
            </p:custDataLst>
          </p:nvPr>
        </p:nvSpPr>
        <p:spPr>
          <a:xfrm>
            <a:off x="9594851" y="3668077"/>
            <a:ext cx="2185988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b="1" i="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（没有苯环）</a:t>
            </a:r>
            <a:endParaRPr lang="zh-CN" altLang="en-US" sz="2600" b="1" i="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41" name="直接连接符 40"/>
          <p:cNvCxnSpPr/>
          <p:nvPr>
            <p:custDataLst>
              <p:tags r:id="rId19"/>
            </p:custDataLst>
          </p:nvPr>
        </p:nvCxnSpPr>
        <p:spPr>
          <a:xfrm>
            <a:off x="9555163" y="2193291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直接连接符 41"/>
          <p:cNvCxnSpPr/>
          <p:nvPr>
            <p:custDataLst>
              <p:tags r:id="rId20"/>
            </p:custDataLst>
          </p:nvPr>
        </p:nvCxnSpPr>
        <p:spPr>
          <a:xfrm>
            <a:off x="1658939" y="3098165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直接连接符 42"/>
          <p:cNvCxnSpPr/>
          <p:nvPr>
            <p:custDataLst>
              <p:tags r:id="rId21"/>
            </p:custDataLst>
          </p:nvPr>
        </p:nvCxnSpPr>
        <p:spPr>
          <a:xfrm>
            <a:off x="4379913" y="3098165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直接连接符 43"/>
          <p:cNvCxnSpPr/>
          <p:nvPr>
            <p:custDataLst>
              <p:tags r:id="rId22"/>
            </p:custDataLst>
          </p:nvPr>
        </p:nvCxnSpPr>
        <p:spPr>
          <a:xfrm>
            <a:off x="6497639" y="3080703"/>
            <a:ext cx="0" cy="180975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直接连接符 46"/>
          <p:cNvCxnSpPr/>
          <p:nvPr>
            <p:custDataLst>
              <p:tags r:id="rId23"/>
            </p:custDataLst>
          </p:nvPr>
        </p:nvCxnSpPr>
        <p:spPr>
          <a:xfrm>
            <a:off x="9547225" y="2861628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直接连接符 47"/>
          <p:cNvCxnSpPr/>
          <p:nvPr>
            <p:custDataLst>
              <p:tags r:id="rId24"/>
            </p:custDataLst>
          </p:nvPr>
        </p:nvCxnSpPr>
        <p:spPr>
          <a:xfrm>
            <a:off x="8467725" y="3048953"/>
            <a:ext cx="2166939" cy="9525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直接连接符 50"/>
          <p:cNvCxnSpPr/>
          <p:nvPr>
            <p:custDataLst>
              <p:tags r:id="rId25"/>
            </p:custDataLst>
          </p:nvPr>
        </p:nvCxnSpPr>
        <p:spPr>
          <a:xfrm>
            <a:off x="8478839" y="3047365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直接连接符 51"/>
          <p:cNvCxnSpPr/>
          <p:nvPr>
            <p:custDataLst>
              <p:tags r:id="rId26"/>
            </p:custDataLst>
          </p:nvPr>
        </p:nvCxnSpPr>
        <p:spPr>
          <a:xfrm>
            <a:off x="10612439" y="3042603"/>
            <a:ext cx="0" cy="1793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7436" name="组合 52"/>
          <p:cNvGrpSpPr/>
          <p:nvPr/>
        </p:nvGrpSpPr>
        <p:grpSpPr>
          <a:xfrm>
            <a:off x="1006792" y="4890930"/>
            <a:ext cx="1528921" cy="474504"/>
            <a:chOff x="1281223" y="4124828"/>
            <a:chExt cx="2041394" cy="603327"/>
          </a:xfrm>
        </p:grpSpPr>
        <p:sp>
          <p:nvSpPr>
            <p:cNvPr id="54" name="文本框 53"/>
            <p:cNvSpPr txBox="1"/>
            <p:nvPr>
              <p:custDataLst>
                <p:tags r:id="rId27"/>
              </p:custDataLst>
            </p:nvPr>
          </p:nvSpPr>
          <p:spPr>
            <a:xfrm>
              <a:off x="1281223" y="4129875"/>
              <a:ext cx="906344" cy="59828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r>
                <a:rPr kumimoji="0" lang="en-US" altLang="zh-CN" sz="24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3</a:t>
              </a:r>
              <a:endParaRPr kumimoji="0" lang="en-US" altLang="zh-CN" sz="2400" b="1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  <p:cxnSp>
          <p:nvCxnSpPr>
            <p:cNvPr id="55" name="直接连接符 54"/>
            <p:cNvCxnSpPr/>
            <p:nvPr>
              <p:custDataLst>
                <p:tags r:id="rId28"/>
              </p:custDataLst>
            </p:nvPr>
          </p:nvCxnSpPr>
          <p:spPr>
            <a:xfrm>
              <a:off x="2092609" y="4426995"/>
              <a:ext cx="358213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56" name="文本框 55"/>
            <p:cNvSpPr txBox="1"/>
            <p:nvPr>
              <p:custDataLst>
                <p:tags r:id="rId29"/>
              </p:custDataLst>
            </p:nvPr>
          </p:nvSpPr>
          <p:spPr>
            <a:xfrm>
              <a:off x="2416273" y="4124828"/>
              <a:ext cx="906344" cy="59828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r>
                <a:rPr kumimoji="0" lang="en-US" altLang="zh-CN" sz="24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3</a:t>
              </a:r>
              <a:endParaRPr kumimoji="0" lang="en-US" altLang="zh-CN" sz="2400" b="1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</p:grpSp>
      <p:grpSp>
        <p:nvGrpSpPr>
          <p:cNvPr id="17437" name="组合 11"/>
          <p:cNvGrpSpPr/>
          <p:nvPr/>
        </p:nvGrpSpPr>
        <p:grpSpPr>
          <a:xfrm>
            <a:off x="3138806" y="4837747"/>
            <a:ext cx="2314733" cy="474503"/>
            <a:chOff x="3240286" y="4908936"/>
            <a:chExt cx="2314598" cy="473350"/>
          </a:xfrm>
        </p:grpSpPr>
        <p:grpSp>
          <p:nvGrpSpPr>
            <p:cNvPr id="17453" name="组合 63"/>
            <p:cNvGrpSpPr/>
            <p:nvPr/>
          </p:nvGrpSpPr>
          <p:grpSpPr>
            <a:xfrm>
              <a:off x="3240286" y="4908936"/>
              <a:ext cx="2314598" cy="473350"/>
              <a:chOff x="1281195" y="4147360"/>
              <a:chExt cx="3091289" cy="601301"/>
            </a:xfrm>
          </p:grpSpPr>
          <p:sp>
            <p:nvSpPr>
              <p:cNvPr id="65" name="文本框 64"/>
              <p:cNvSpPr txBox="1"/>
              <p:nvPr>
                <p:custDataLst>
                  <p:tags r:id="rId30"/>
                </p:custDataLst>
              </p:nvPr>
            </p:nvSpPr>
            <p:spPr>
              <a:xfrm>
                <a:off x="1281195" y="4152389"/>
                <a:ext cx="906546" cy="5962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50800" tIns="50800" rIns="50800" bIns="50800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CH</a:t>
                </a:r>
                <a:r>
                  <a:rPr kumimoji="0" lang="en-US" altLang="zh-CN" sz="24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3</a:t>
                </a:r>
                <a:endParaRPr kumimoji="0" lang="en-US" altLang="zh-CN" sz="24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69" name="直接连接符 68"/>
              <p:cNvCxnSpPr/>
              <p:nvPr>
                <p:custDataLst>
                  <p:tags r:id="rId31"/>
                </p:custDataLst>
              </p:nvPr>
            </p:nvCxnSpPr>
            <p:spPr>
              <a:xfrm>
                <a:off x="2092762" y="4467625"/>
                <a:ext cx="358294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73" name="文本框 72"/>
              <p:cNvSpPr txBox="1"/>
              <p:nvPr>
                <p:custDataLst>
                  <p:tags r:id="rId32"/>
                </p:custDataLst>
              </p:nvPr>
            </p:nvSpPr>
            <p:spPr>
              <a:xfrm>
                <a:off x="2452326" y="4147360"/>
                <a:ext cx="743724" cy="5962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50800" tIns="50800" rIns="50800" bIns="50800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CH</a:t>
                </a:r>
                <a:endPara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74" name="直接连接符 73"/>
              <p:cNvCxnSpPr/>
              <p:nvPr>
                <p:custDataLst>
                  <p:tags r:id="rId33"/>
                </p:custDataLst>
              </p:nvPr>
            </p:nvCxnSpPr>
            <p:spPr>
              <a:xfrm>
                <a:off x="3135841" y="4421355"/>
                <a:ext cx="360414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75" name="文本框 74"/>
              <p:cNvSpPr txBox="1"/>
              <p:nvPr>
                <p:custDataLst>
                  <p:tags r:id="rId34"/>
                </p:custDataLst>
              </p:nvPr>
            </p:nvSpPr>
            <p:spPr>
              <a:xfrm>
                <a:off x="3465938" y="4147360"/>
                <a:ext cx="906546" cy="5962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50800" tIns="50800" rIns="50800" bIns="50800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CH</a:t>
                </a:r>
                <a:r>
                  <a:rPr kumimoji="0" lang="en-US" altLang="zh-CN" sz="24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2</a:t>
                </a:r>
                <a:endParaRPr kumimoji="0" lang="en-US" altLang="zh-CN" sz="24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</p:grpSp>
        <p:cxnSp>
          <p:nvCxnSpPr>
            <p:cNvPr id="76" name="直接连接符 75"/>
            <p:cNvCxnSpPr/>
            <p:nvPr>
              <p:custDataLst>
                <p:tags r:id="rId35"/>
              </p:custDataLst>
            </p:nvPr>
          </p:nvCxnSpPr>
          <p:spPr>
            <a:xfrm>
              <a:off x="4628949" y="5208562"/>
              <a:ext cx="269859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78" name="文本框 77"/>
          <p:cNvSpPr txBox="1"/>
          <p:nvPr>
            <p:custDataLst>
              <p:tags r:id="rId36"/>
            </p:custDataLst>
          </p:nvPr>
        </p:nvSpPr>
        <p:spPr>
          <a:xfrm>
            <a:off x="5810779" y="4879446"/>
            <a:ext cx="678815" cy="4705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CH</a:t>
            </a:r>
            <a:r>
              <a:rPr kumimoji="0" lang="en-US" altLang="zh-CN" sz="2400" b="1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3</a:t>
            </a:r>
            <a:endParaRPr kumimoji="0" lang="en-US" altLang="zh-CN" sz="2400" b="1" i="0" u="none" strike="noStrike" kern="1200" cap="none" spc="0" normalizeH="0" baseline="-250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79" name="直接连接符 78"/>
          <p:cNvCxnSpPr/>
          <p:nvPr>
            <p:custDataLst>
              <p:tags r:id="rId37"/>
            </p:custDataLst>
          </p:nvPr>
        </p:nvCxnSpPr>
        <p:spPr>
          <a:xfrm>
            <a:off x="6400800" y="5111327"/>
            <a:ext cx="2700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0" name="文本框 79"/>
          <p:cNvSpPr txBox="1"/>
          <p:nvPr>
            <p:custDataLst>
              <p:tags r:id="rId38"/>
            </p:custDataLst>
          </p:nvPr>
        </p:nvSpPr>
        <p:spPr>
          <a:xfrm>
            <a:off x="6677554" y="4875212"/>
            <a:ext cx="306705" cy="4705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C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81" name="直接连接符 80"/>
          <p:cNvCxnSpPr/>
          <p:nvPr>
            <p:custDataLst>
              <p:tags r:id="rId39"/>
            </p:custDataLst>
          </p:nvPr>
        </p:nvCxnSpPr>
        <p:spPr>
          <a:xfrm>
            <a:off x="6961293" y="5040207"/>
            <a:ext cx="2700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2" name="文本框 81"/>
          <p:cNvSpPr txBox="1"/>
          <p:nvPr>
            <p:custDataLst>
              <p:tags r:id="rId40"/>
            </p:custDataLst>
          </p:nvPr>
        </p:nvSpPr>
        <p:spPr>
          <a:xfrm>
            <a:off x="7185766" y="4875212"/>
            <a:ext cx="556895" cy="4705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CH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83" name="直接连接符 82"/>
          <p:cNvCxnSpPr/>
          <p:nvPr>
            <p:custDataLst>
              <p:tags r:id="rId41"/>
            </p:custDataLst>
          </p:nvPr>
        </p:nvCxnSpPr>
        <p:spPr>
          <a:xfrm>
            <a:off x="6961293" y="5107940"/>
            <a:ext cx="2700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直接连接符 84"/>
          <p:cNvCxnSpPr/>
          <p:nvPr>
            <p:custDataLst>
              <p:tags r:id="rId42"/>
            </p:custDataLst>
          </p:nvPr>
        </p:nvCxnSpPr>
        <p:spPr>
          <a:xfrm>
            <a:off x="6961293" y="5176520"/>
            <a:ext cx="2700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7439" name="组合 85"/>
          <p:cNvGrpSpPr/>
          <p:nvPr/>
        </p:nvGrpSpPr>
        <p:grpSpPr>
          <a:xfrm>
            <a:off x="8191500" y="4471353"/>
            <a:ext cx="1666558" cy="731837"/>
            <a:chOff x="3164619" y="4702821"/>
            <a:chExt cx="1696379" cy="735116"/>
          </a:xfrm>
        </p:grpSpPr>
        <p:graphicFrame>
          <p:nvGraphicFramePr>
            <p:cNvPr id="17442" name="对象 86"/>
            <p:cNvGraphicFramePr>
              <a:graphicFrameLocks noChangeAspect="1"/>
            </p:cNvGraphicFramePr>
            <p:nvPr>
              <p:custDataLst>
                <p:tags r:id="rId43"/>
              </p:custDataLst>
            </p:nvPr>
          </p:nvGraphicFramePr>
          <p:xfrm>
            <a:off x="3164619" y="4702821"/>
            <a:ext cx="841265" cy="735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44" imgW="842645" imgH="740410" progId="">
                    <p:embed/>
                  </p:oleObj>
                </mc:Choice>
                <mc:Fallback>
                  <p:oleObj name="" r:id="rId44" imgW="842645" imgH="740410" progId="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5"/>
                        <a:stretch>
                          <a:fillRect/>
                        </a:stretch>
                      </p:blipFill>
                      <p:spPr>
                        <a:xfrm>
                          <a:off x="3164619" y="4702821"/>
                          <a:ext cx="841265" cy="73511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8" name="直接连接符 87"/>
            <p:cNvCxnSpPr/>
            <p:nvPr>
              <p:custDataLst>
                <p:tags r:id="rId46"/>
              </p:custDataLst>
            </p:nvPr>
          </p:nvCxnSpPr>
          <p:spPr>
            <a:xfrm>
              <a:off x="3969340" y="5071176"/>
              <a:ext cx="255313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89" name="文本框 88"/>
            <p:cNvSpPr txBox="1"/>
            <p:nvPr>
              <p:custDataLst>
                <p:tags r:id="rId47"/>
              </p:custDataLst>
            </p:nvPr>
          </p:nvSpPr>
          <p:spPr>
            <a:xfrm>
              <a:off x="4170036" y="4817314"/>
              <a:ext cx="690962" cy="472643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50800" tIns="50800" rIns="50800" bIns="50800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r>
                <a:rPr kumimoji="0" lang="en-US" altLang="zh-CN" sz="24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3</a:t>
              </a:r>
              <a:endParaRPr kumimoji="0" lang="en-US" altLang="zh-CN" sz="2400" b="1" i="0" u="none" strike="noStrike" kern="1200" cap="none" spc="0" normalizeH="0" baseline="-250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</p:grpSp>
      <p:sp>
        <p:nvSpPr>
          <p:cNvPr id="17441" name="矩形 90"/>
          <p:cNvSpPr/>
          <p:nvPr>
            <p:custDataLst>
              <p:tags r:id="rId48"/>
            </p:custDataLst>
          </p:nvPr>
        </p:nvSpPr>
        <p:spPr>
          <a:xfrm>
            <a:off x="9642687" y="5476452"/>
            <a:ext cx="2266951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/>
            <a:r>
              <a:rPr lang="zh-CN" altLang="en-US" sz="2600" i="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环己烷</a:t>
            </a:r>
            <a:endParaRPr lang="zh-CN" altLang="en-US" sz="2600" i="0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AutoShape 26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445347" y="988060"/>
            <a:ext cx="3666067" cy="67987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665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kumimoji="0" lang="zh-CN" altLang="en-US" sz="2665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．根据官能团分类</a:t>
            </a:r>
            <a:endParaRPr kumimoji="0" lang="zh-CN" altLang="en-US" sz="2665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8" name="图片 -2147482595"/>
          <p:cNvPicPr>
            <a:picLocks noChangeAspect="1"/>
          </p:cNvPicPr>
          <p:nvPr>
            <p:custDataLst>
              <p:tags r:id="rId50"/>
            </p:custDataLst>
          </p:nvPr>
        </p:nvPicPr>
        <p:blipFill>
          <a:blip r:embed="rId51"/>
          <a:stretch>
            <a:fillRect/>
          </a:stretch>
        </p:blipFill>
        <p:spPr>
          <a:xfrm>
            <a:off x="8116147" y="4471247"/>
            <a:ext cx="901700" cy="100499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0" name="图片 99"/>
          <p:cNvPicPr/>
          <p:nvPr>
            <p:custDataLst>
              <p:tags r:id="rId52"/>
            </p:custDataLst>
          </p:nvPr>
        </p:nvPicPr>
        <p:blipFill>
          <a:blip r:embed="rId53"/>
          <a:srcRect l="29262" t="13852" r="28452" b="14111"/>
          <a:stretch>
            <a:fillRect/>
          </a:stretch>
        </p:blipFill>
        <p:spPr>
          <a:xfrm>
            <a:off x="10369127" y="4319693"/>
            <a:ext cx="927947" cy="1045633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4149725" y="1884098"/>
            <a:ext cx="2655888" cy="5632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烃的衍生物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99" name="直接连接符 98"/>
          <p:cNvCxnSpPr/>
          <p:nvPr>
            <p:custDataLst>
              <p:tags r:id="rId2"/>
            </p:custDataLst>
          </p:nvPr>
        </p:nvCxnSpPr>
        <p:spPr>
          <a:xfrm>
            <a:off x="5462588" y="2466552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 flipV="1">
            <a:off x="2336800" y="2758652"/>
            <a:ext cx="5895975" cy="6351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1" name="直接连接符 100"/>
          <p:cNvCxnSpPr/>
          <p:nvPr>
            <p:custDataLst>
              <p:tags r:id="rId4"/>
            </p:custDataLst>
          </p:nvPr>
        </p:nvCxnSpPr>
        <p:spPr>
          <a:xfrm>
            <a:off x="8232775" y="2750715"/>
            <a:ext cx="0" cy="288925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2" name="直接连接符 101"/>
          <p:cNvCxnSpPr/>
          <p:nvPr>
            <p:custDataLst>
              <p:tags r:id="rId5"/>
            </p:custDataLst>
          </p:nvPr>
        </p:nvCxnSpPr>
        <p:spPr>
          <a:xfrm>
            <a:off x="2336800" y="2753889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3" name="文本框 102"/>
          <p:cNvSpPr txBox="1"/>
          <p:nvPr>
            <p:custDataLst>
              <p:tags r:id="rId6"/>
            </p:custDataLst>
          </p:nvPr>
        </p:nvSpPr>
        <p:spPr>
          <a:xfrm>
            <a:off x="2143920" y="3042021"/>
            <a:ext cx="457200" cy="13938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卤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代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烃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4" name="文本框 103"/>
          <p:cNvSpPr txBox="1"/>
          <p:nvPr>
            <p:custDataLst>
              <p:tags r:id="rId7"/>
            </p:custDataLst>
          </p:nvPr>
        </p:nvSpPr>
        <p:spPr>
          <a:xfrm>
            <a:off x="2745581" y="3003762"/>
            <a:ext cx="457200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醇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5" name="文本框 104"/>
          <p:cNvSpPr txBox="1"/>
          <p:nvPr>
            <p:custDataLst>
              <p:tags r:id="rId8"/>
            </p:custDataLst>
          </p:nvPr>
        </p:nvSpPr>
        <p:spPr>
          <a:xfrm>
            <a:off x="3373437" y="3003762"/>
            <a:ext cx="446088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酚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6" name="文本框 105"/>
          <p:cNvSpPr txBox="1"/>
          <p:nvPr>
            <p:custDataLst>
              <p:tags r:id="rId9"/>
            </p:custDataLst>
          </p:nvPr>
        </p:nvSpPr>
        <p:spPr>
          <a:xfrm>
            <a:off x="4003675" y="3018050"/>
            <a:ext cx="446088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醛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7" name="文本框 106"/>
          <p:cNvSpPr txBox="1"/>
          <p:nvPr>
            <p:custDataLst>
              <p:tags r:id="rId10"/>
            </p:custDataLst>
          </p:nvPr>
        </p:nvSpPr>
        <p:spPr>
          <a:xfrm>
            <a:off x="4632325" y="3003762"/>
            <a:ext cx="446088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8" name="文本框 107"/>
          <p:cNvSpPr txBox="1"/>
          <p:nvPr>
            <p:custDataLst>
              <p:tags r:id="rId11"/>
            </p:custDataLst>
          </p:nvPr>
        </p:nvSpPr>
        <p:spPr>
          <a:xfrm>
            <a:off x="5273675" y="3000904"/>
            <a:ext cx="446088" cy="963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羧酸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09" name="文本框 108"/>
          <p:cNvSpPr txBox="1"/>
          <p:nvPr>
            <p:custDataLst>
              <p:tags r:id="rId12"/>
            </p:custDataLst>
          </p:nvPr>
        </p:nvSpPr>
        <p:spPr>
          <a:xfrm>
            <a:off x="5954713" y="3024400"/>
            <a:ext cx="446088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酯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10" name="文本框 109"/>
          <p:cNvSpPr txBox="1"/>
          <p:nvPr>
            <p:custDataLst>
              <p:tags r:id="rId13"/>
            </p:custDataLst>
          </p:nvPr>
        </p:nvSpPr>
        <p:spPr>
          <a:xfrm>
            <a:off x="6643688" y="3003762"/>
            <a:ext cx="446088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胺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11" name="文本框 110"/>
          <p:cNvSpPr txBox="1"/>
          <p:nvPr>
            <p:custDataLst>
              <p:tags r:id="rId14"/>
            </p:custDataLst>
          </p:nvPr>
        </p:nvSpPr>
        <p:spPr>
          <a:xfrm>
            <a:off x="7339013" y="3000904"/>
            <a:ext cx="446088" cy="963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酰胺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112" name="文本框 111"/>
          <p:cNvSpPr txBox="1"/>
          <p:nvPr>
            <p:custDataLst>
              <p:tags r:id="rId15"/>
            </p:custDataLst>
          </p:nvPr>
        </p:nvSpPr>
        <p:spPr>
          <a:xfrm>
            <a:off x="7785100" y="3153092"/>
            <a:ext cx="925513" cy="5321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……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cxnSp>
        <p:nvCxnSpPr>
          <p:cNvPr id="113" name="直接连接符 112"/>
          <p:cNvCxnSpPr/>
          <p:nvPr>
            <p:custDataLst>
              <p:tags r:id="rId16"/>
            </p:custDataLst>
          </p:nvPr>
        </p:nvCxnSpPr>
        <p:spPr>
          <a:xfrm>
            <a:off x="2973388" y="2787227"/>
            <a:ext cx="0" cy="288925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4" name="直接连接符 113"/>
          <p:cNvCxnSpPr/>
          <p:nvPr>
            <p:custDataLst>
              <p:tags r:id="rId17"/>
            </p:custDataLst>
          </p:nvPr>
        </p:nvCxnSpPr>
        <p:spPr>
          <a:xfrm>
            <a:off x="3597275" y="2765001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5" name="直接连接符 114"/>
          <p:cNvCxnSpPr/>
          <p:nvPr>
            <p:custDataLst>
              <p:tags r:id="rId18"/>
            </p:custDataLst>
          </p:nvPr>
        </p:nvCxnSpPr>
        <p:spPr>
          <a:xfrm>
            <a:off x="4197351" y="2765001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6" name="直接连接符 115"/>
          <p:cNvCxnSpPr/>
          <p:nvPr>
            <p:custDataLst>
              <p:tags r:id="rId19"/>
            </p:custDataLst>
          </p:nvPr>
        </p:nvCxnSpPr>
        <p:spPr>
          <a:xfrm>
            <a:off x="4876800" y="2787227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" name="直接连接符 117"/>
          <p:cNvCxnSpPr/>
          <p:nvPr>
            <p:custDataLst>
              <p:tags r:id="rId20"/>
            </p:custDataLst>
          </p:nvPr>
        </p:nvCxnSpPr>
        <p:spPr>
          <a:xfrm>
            <a:off x="5467351" y="2801515"/>
            <a:ext cx="0" cy="288925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9" name="直接连接符 118"/>
          <p:cNvCxnSpPr/>
          <p:nvPr>
            <p:custDataLst>
              <p:tags r:id="rId21"/>
            </p:custDataLst>
          </p:nvPr>
        </p:nvCxnSpPr>
        <p:spPr>
          <a:xfrm>
            <a:off x="6148388" y="2782465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0" name="直接连接符 119"/>
          <p:cNvCxnSpPr/>
          <p:nvPr>
            <p:custDataLst>
              <p:tags r:id="rId22"/>
            </p:custDataLst>
          </p:nvPr>
        </p:nvCxnSpPr>
        <p:spPr>
          <a:xfrm>
            <a:off x="6853239" y="2782465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1" name="直接连接符 120"/>
          <p:cNvCxnSpPr/>
          <p:nvPr>
            <p:custDataLst>
              <p:tags r:id="rId23"/>
            </p:custDataLst>
          </p:nvPr>
        </p:nvCxnSpPr>
        <p:spPr>
          <a:xfrm>
            <a:off x="7561263" y="2771352"/>
            <a:ext cx="0" cy="287339"/>
          </a:xfrm>
          <a:prstGeom prst="line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AutoShape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45347" y="988060"/>
            <a:ext cx="3666067" cy="67987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665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kumimoji="0" lang="zh-CN" altLang="en-US" sz="2665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．根据官能团分类</a:t>
            </a:r>
            <a:endParaRPr kumimoji="0" lang="zh-CN" altLang="en-US" sz="2665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AutoShape 2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5347" y="988060"/>
            <a:ext cx="4877647" cy="652780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66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sz="266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根据碳原子的连接方式分类</a:t>
            </a:r>
            <a:endParaRPr kumimoji="0" lang="zh-CN" altLang="en-US" sz="2665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Rectangle 2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11300" y="2076873"/>
            <a:ext cx="8398933" cy="362712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2F2F2"/>
              </a:gs>
            </a:gsLst>
            <a:lin ang="5400000" scaled="1"/>
          </a:gradFill>
          <a:ln w="38100">
            <a:solidFill>
              <a:srgbClr val="00A0DC"/>
            </a:solidFill>
            <a:miter lim="800000"/>
          </a:ln>
          <a:effectLst>
            <a:outerShdw dist="63500" dir="3187806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AutoShape 2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78911" y="1714500"/>
            <a:ext cx="2899833" cy="632884"/>
          </a:xfrm>
          <a:prstGeom prst="roundRect">
            <a:avLst>
              <a:gd name="adj" fmla="val 50000"/>
            </a:avLst>
          </a:prstGeom>
          <a:solidFill>
            <a:srgbClr val="00A0DC"/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是否含有苯环</a:t>
            </a: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678940" y="2548467"/>
            <a:ext cx="7518400" cy="2731347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按有机化合物是否含有苯环分为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脂肪族化合物和芳香族化合物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把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不含苯环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的有机化合物称为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脂肪族化合物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，把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含有苯环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的有机化合物称为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芳香族化合物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3" grpId="0" bldLvl="0" animBg="1"/>
      <p:bldP spid="7" grpId="0"/>
      <p:bldP spid="10" grpId="1" animBg="1"/>
      <p:bldP spid="13" grpId="1" animBg="1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AutoShape 2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5347" y="988060"/>
            <a:ext cx="4877647" cy="652780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66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sz="266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根据碳原子的连接方式分类</a:t>
            </a:r>
            <a:endParaRPr kumimoji="0" lang="zh-CN" altLang="en-US" sz="2665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Rectangle 2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11300" y="2076873"/>
            <a:ext cx="9023773" cy="362712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2F2F2"/>
              </a:gs>
            </a:gsLst>
            <a:lin ang="5400000" scaled="1"/>
          </a:gradFill>
          <a:ln w="38100">
            <a:solidFill>
              <a:srgbClr val="00A0DC"/>
            </a:solidFill>
            <a:miter lim="800000"/>
          </a:ln>
          <a:effectLst>
            <a:outerShdw dist="63500" dir="3187806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AutoShape 2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78911" y="1714500"/>
            <a:ext cx="2899833" cy="632884"/>
          </a:xfrm>
          <a:prstGeom prst="roundRect">
            <a:avLst>
              <a:gd name="adj" fmla="val 50000"/>
            </a:avLst>
          </a:prstGeom>
          <a:solidFill>
            <a:srgbClr val="00A0DC"/>
          </a:solidFill>
          <a:ln w="12700">
            <a:noFill/>
            <a:round/>
          </a:ln>
          <a:effectLst/>
        </p:spPr>
        <p:txBody>
          <a:bodyPr wrap="none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碳的骨架</a:t>
            </a: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1496060" y="2548467"/>
            <a:ext cx="9094047" cy="3156373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>
              <a:lnSpc>
                <a:spcPct val="150000"/>
              </a:lnSpc>
            </a:pP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有机化合物按其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碳的骨架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不同，可分为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链状化合物和环状化合物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>
              <a:lnSpc>
                <a:spcPct val="150000"/>
              </a:lnSpc>
            </a:pP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环状化合物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按其碳环不同，可分为</a:t>
            </a:r>
            <a:r>
              <a:rPr lang="zh-CN" sz="2665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脂环化合物和芳香族化合物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。分子结构中含有碳环的有机化合物称为脂环状化合物。分子结构中含有苯环的有机化合物叫做芳香族化合物。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3" grpId="0" bldLvl="0" animBg="1"/>
      <p:bldP spid="2" grpId="0"/>
      <p:bldP spid="10" grpId="1" animBg="1"/>
      <p:bldP spid="13" grpId="1" animBg="1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1746" name="Text Box 2"/>
          <p:cNvSpPr txBox="1"/>
          <p:nvPr>
            <p:custDataLst>
              <p:tags r:id="rId1"/>
            </p:custDataLst>
          </p:nvPr>
        </p:nvSpPr>
        <p:spPr>
          <a:xfrm>
            <a:off x="2234565" y="1149985"/>
            <a:ext cx="94119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芳香化合物、芳香烃、苯的同系物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三者之间的关系：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4" name="Rectangle 4"/>
          <p:cNvSpPr/>
          <p:nvPr>
            <p:custDataLst>
              <p:tags r:id="rId2"/>
            </p:custDataLst>
          </p:nvPr>
        </p:nvSpPr>
        <p:spPr>
          <a:xfrm>
            <a:off x="7324725" y="1768475"/>
            <a:ext cx="1223963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苯环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5" name="Rectangle 5"/>
          <p:cNvSpPr/>
          <p:nvPr>
            <p:custDataLst>
              <p:tags r:id="rId3"/>
            </p:custDataLst>
          </p:nvPr>
        </p:nvSpPr>
        <p:spPr>
          <a:xfrm>
            <a:off x="5304155" y="3146108"/>
            <a:ext cx="501651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6" name="Rectangle 6"/>
          <p:cNvSpPr/>
          <p:nvPr>
            <p:custDataLst>
              <p:tags r:id="rId4"/>
            </p:custDataLst>
          </p:nvPr>
        </p:nvSpPr>
        <p:spPr>
          <a:xfrm>
            <a:off x="7573011" y="3146108"/>
            <a:ext cx="6477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烷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7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49005" y="3729673"/>
            <a:ext cx="3097213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（即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饱和链）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368" name="Oval 8"/>
          <p:cNvSpPr/>
          <p:nvPr>
            <p:custDataLst>
              <p:tags r:id="rId6"/>
            </p:custDataLst>
          </p:nvPr>
        </p:nvSpPr>
        <p:spPr>
          <a:xfrm>
            <a:off x="3799840" y="3911600"/>
            <a:ext cx="4368165" cy="2727325"/>
          </a:xfrm>
          <a:prstGeom prst="ellipse">
            <a:avLst/>
          </a:prstGeom>
          <a:noFill/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69" name="Oval 9"/>
          <p:cNvSpPr/>
          <p:nvPr>
            <p:custDataLst>
              <p:tags r:id="rId7"/>
            </p:custDataLst>
          </p:nvPr>
        </p:nvSpPr>
        <p:spPr>
          <a:xfrm>
            <a:off x="6511608" y="4414520"/>
            <a:ext cx="1500187" cy="1800225"/>
          </a:xfrm>
          <a:prstGeom prst="ellipse">
            <a:avLst/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70" name="Oval 10"/>
          <p:cNvSpPr/>
          <p:nvPr>
            <p:custDataLst>
              <p:tags r:id="rId8"/>
            </p:custDataLst>
          </p:nvPr>
        </p:nvSpPr>
        <p:spPr>
          <a:xfrm>
            <a:off x="5503545" y="4127183"/>
            <a:ext cx="2592388" cy="2376487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55" name="Text Box 11"/>
          <p:cNvSpPr txBox="1"/>
          <p:nvPr>
            <p:custDataLst>
              <p:tags r:id="rId9"/>
            </p:custDataLst>
          </p:nvPr>
        </p:nvSpPr>
        <p:spPr>
          <a:xfrm>
            <a:off x="4122420" y="4775200"/>
            <a:ext cx="1380913" cy="1208193"/>
          </a:xfrm>
          <a:prstGeom prst="rect">
            <a:avLst/>
          </a:prstGeom>
          <a:noFill/>
          <a:ln w="9525">
            <a:noFill/>
          </a:ln>
        </p:spPr>
        <p:txBody>
          <a:bodyPr vert="horz">
            <a:noAutofit/>
          </a:bodyPr>
          <a:p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芳香化合物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56" name="Text Box 12"/>
          <p:cNvSpPr txBox="1"/>
          <p:nvPr>
            <p:custDataLst>
              <p:tags r:id="rId10"/>
            </p:custDataLst>
          </p:nvPr>
        </p:nvSpPr>
        <p:spPr>
          <a:xfrm>
            <a:off x="5689918" y="4790123"/>
            <a:ext cx="613410" cy="1439863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芳香烃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73" name="Text Box 13"/>
          <p:cNvSpPr txBox="1"/>
          <p:nvPr>
            <p:custDataLst>
              <p:tags r:id="rId11"/>
            </p:custDataLst>
          </p:nvPr>
        </p:nvSpPr>
        <p:spPr>
          <a:xfrm>
            <a:off x="6630247" y="4790440"/>
            <a:ext cx="1306407" cy="1020233"/>
          </a:xfrm>
          <a:prstGeom prst="rect">
            <a:avLst/>
          </a:prstGeom>
          <a:noFill/>
          <a:ln w="9525">
            <a:noFill/>
          </a:ln>
        </p:spPr>
        <p:txBody>
          <a:bodyPr vert="horz" wrap="none">
            <a:noAutofit/>
          </a:bodyPr>
          <a:p>
            <a:pPr algn="ctr"/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苯的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同系物</a:t>
            </a:r>
            <a:endParaRPr lang="zh-CN" altLang="en-US" sz="28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Text Box 2"/>
          <p:cNvSpPr txBox="1"/>
          <p:nvPr>
            <p:custDataLst>
              <p:tags r:id="rId12"/>
            </p:custDataLst>
          </p:nvPr>
        </p:nvSpPr>
        <p:spPr>
          <a:xfrm>
            <a:off x="760095" y="1675131"/>
            <a:ext cx="11513820" cy="21590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4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）芳香化合物：含有一个或几个</a:t>
            </a:r>
            <a:r>
              <a:rPr lang="zh-CN" altLang="en-US" sz="3200" b="1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　　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lang="zh-CN" altLang="en-US" sz="32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化合物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）芳香烃：含有一个或几个</a:t>
            </a:r>
            <a:r>
              <a:rPr lang="zh-CN" altLang="en-US" sz="3200" b="1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　　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lang="zh-CN" altLang="en-US" sz="32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烃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）苯的同系物：只有</a:t>
            </a:r>
            <a:r>
              <a:rPr lang="zh-CN" altLang="en-US" sz="3200" b="1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　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个苯环和</a:t>
            </a:r>
            <a:r>
              <a:rPr lang="zh-CN" altLang="en-US" sz="3200" b="1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　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烃基组成的</a:t>
            </a:r>
            <a:r>
              <a:rPr lang="zh-CN" altLang="en-US" sz="32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芳香烃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Rectangle 4"/>
          <p:cNvSpPr/>
          <p:nvPr>
            <p:custDataLst>
              <p:tags r:id="rId13"/>
            </p:custDataLst>
          </p:nvPr>
        </p:nvSpPr>
        <p:spPr>
          <a:xfrm>
            <a:off x="6546851" y="2465071"/>
            <a:ext cx="122396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苯环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矩形 27"/>
          <p:cNvSpPr/>
          <p:nvPr>
            <p:custDataLst>
              <p:tags r:id="rId14"/>
            </p:custDataLst>
          </p:nvPr>
        </p:nvSpPr>
        <p:spPr>
          <a:xfrm>
            <a:off x="246380" y="1395095"/>
            <a:ext cx="1744980" cy="405765"/>
          </a:xfrm>
          <a:prstGeom prst="rect">
            <a:avLst/>
          </a:prstGeom>
          <a:solidFill>
            <a:srgbClr val="EDD1B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18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5"/>
            </p:custDataLst>
          </p:nvPr>
        </p:nvSpPr>
        <p:spPr>
          <a:xfrm>
            <a:off x="366345" y="940883"/>
            <a:ext cx="1198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思考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1" name="直接连接符 30"/>
          <p:cNvCxnSpPr/>
          <p:nvPr>
            <p:custDataLst>
              <p:tags r:id="rId16"/>
            </p:custDataLst>
          </p:nvPr>
        </p:nvCxnSpPr>
        <p:spPr>
          <a:xfrm>
            <a:off x="1991150" y="1768790"/>
            <a:ext cx="745616" cy="0"/>
          </a:xfrm>
          <a:prstGeom prst="line">
            <a:avLst/>
          </a:prstGeom>
          <a:ln w="38100">
            <a:solidFill>
              <a:srgbClr val="A77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7" grpId="0" bldLvl="0" animBg="1"/>
      <p:bldP spid="15368" grpId="0" bldLvl="0" animBg="1"/>
      <p:bldP spid="15369" grpId="0" bldLvl="0" animBg="1"/>
      <p:bldP spid="15370" grpId="0" bldLvl="0" animBg="1"/>
      <p:bldP spid="31755" grpId="0"/>
      <p:bldP spid="31756" grpId="0"/>
      <p:bldP spid="15373" grpId="0"/>
      <p:bldP spid="3" grpId="0"/>
      <p:bldP spid="28" grpId="0" bldLvl="0" animBg="1"/>
      <p:bldP spid="30" grpId="0"/>
      <p:bldP spid="28" grpId="1" animBg="1"/>
      <p:bldP spid="3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917787" y="1910927"/>
            <a:ext cx="10133753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含有相同官能团的有机物不一定是同类物质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，如芳香醇和酚官能团相同，但类别不同。</a:t>
            </a:r>
            <a:endParaRPr lang="zh-CN" altLang="zh-CN" sz="3200" b="0">
              <a:latin typeface="微软雅黑" panose="020B0503020204020204" charset="-122"/>
              <a:ea typeface="微软雅黑" panose="020B0503020204020204" charset="-122"/>
              <a:cs typeface="仿宋_GB2312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845820" y="3810000"/>
            <a:ext cx="1092454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同一种烃的衍生物可以含有多个官能团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，它们可以相同也可以不同，不同的官能团在有机物分子中基本</a:t>
            </a:r>
            <a:r>
              <a:rPr 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保持各自的性质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，但受其他基团的影响也会有所改变，又可</a:t>
            </a:r>
            <a:r>
              <a:rPr 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表现出特殊性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3200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297" name="AutoShape 21"/>
          <p:cNvSpPr/>
          <p:nvPr>
            <p:custDataLst>
              <p:tags r:id="rId3"/>
            </p:custDataLst>
          </p:nvPr>
        </p:nvSpPr>
        <p:spPr>
          <a:xfrm>
            <a:off x="494453" y="2476500"/>
            <a:ext cx="408940" cy="636693"/>
          </a:xfrm>
          <a:prstGeom prst="rightArrow">
            <a:avLst>
              <a:gd name="adj1" fmla="val 50000"/>
              <a:gd name="adj2" fmla="val 58698"/>
            </a:avLst>
          </a:prstGeom>
          <a:solidFill>
            <a:schemeClr val="accent1">
              <a:lumMod val="75000"/>
            </a:schemeClr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AutoShape 21"/>
          <p:cNvSpPr/>
          <p:nvPr>
            <p:custDataLst>
              <p:tags r:id="rId4"/>
            </p:custDataLst>
          </p:nvPr>
        </p:nvSpPr>
        <p:spPr>
          <a:xfrm>
            <a:off x="494453" y="4428067"/>
            <a:ext cx="408940" cy="636693"/>
          </a:xfrm>
          <a:prstGeom prst="rightArrow">
            <a:avLst>
              <a:gd name="adj1" fmla="val 50000"/>
              <a:gd name="adj2" fmla="val 58698"/>
            </a:avLst>
          </a:prstGeom>
          <a:solidFill>
            <a:schemeClr val="accent1">
              <a:lumMod val="75000"/>
            </a:schemeClr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1" name="任意多边形 90"/>
          <p:cNvSpPr/>
          <p:nvPr>
            <p:custDataLst>
              <p:tags r:id="rId5"/>
            </p:custDataLst>
          </p:nvPr>
        </p:nvSpPr>
        <p:spPr>
          <a:xfrm>
            <a:off x="2887133" y="1079500"/>
            <a:ext cx="5819987" cy="859367"/>
          </a:xfrm>
          <a:custGeom>
            <a:avLst/>
            <a:gdLst>
              <a:gd name="connsiteX0" fmla="*/ 238128 w 4486009"/>
              <a:gd name="connsiteY0" fmla="*/ 0 h 914400"/>
              <a:gd name="connsiteX1" fmla="*/ 1053311 w 4486009"/>
              <a:gd name="connsiteY1" fmla="*/ 0 h 914400"/>
              <a:gd name="connsiteX2" fmla="*/ 4247881 w 4486009"/>
              <a:gd name="connsiteY2" fmla="*/ 0 h 914400"/>
              <a:gd name="connsiteX3" fmla="*/ 4486009 w 4486009"/>
              <a:gd name="connsiteY3" fmla="*/ 457200 h 914400"/>
              <a:gd name="connsiteX4" fmla="*/ 4247881 w 4486009"/>
              <a:gd name="connsiteY4" fmla="*/ 914400 h 914400"/>
              <a:gd name="connsiteX5" fmla="*/ 1053311 w 4486009"/>
              <a:gd name="connsiteY5" fmla="*/ 914400 h 914400"/>
              <a:gd name="connsiteX6" fmla="*/ 238128 w 4486009"/>
              <a:gd name="connsiteY6" fmla="*/ 914400 h 914400"/>
              <a:gd name="connsiteX7" fmla="*/ 0 w 4486009"/>
              <a:gd name="connsiteY7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86009" h="914400">
                <a:moveTo>
                  <a:pt x="238128" y="0"/>
                </a:moveTo>
                <a:lnTo>
                  <a:pt x="1053311" y="0"/>
                </a:lnTo>
                <a:lnTo>
                  <a:pt x="4247881" y="0"/>
                </a:lnTo>
                <a:lnTo>
                  <a:pt x="4486009" y="457200"/>
                </a:lnTo>
                <a:lnTo>
                  <a:pt x="4247881" y="914400"/>
                </a:lnTo>
                <a:lnTo>
                  <a:pt x="1053311" y="914400"/>
                </a:lnTo>
                <a:lnTo>
                  <a:pt x="238128" y="9144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2225" cap="flat" cmpd="sng" algn="ctr">
            <a:gradFill flip="none" rotWithShape="1">
              <a:gsLst>
                <a:gs pos="3900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outerShdw blurRad="254000" dist="127000" dir="2700000" algn="tl" rotWithShape="0">
              <a:prstClr val="black">
                <a:alpha val="21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89" name="矩形 12"/>
          <p:cNvSpPr/>
          <p:nvPr>
            <p:custDataLst>
              <p:tags r:id="rId6"/>
            </p:custDataLst>
          </p:nvPr>
        </p:nvSpPr>
        <p:spPr>
          <a:xfrm>
            <a:off x="3284220" y="1238673"/>
            <a:ext cx="4225713" cy="55033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官能团与有机化合物的关系</a:t>
            </a:r>
            <a:endParaRPr lang="zh-CN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endParaRPr lang="zh-CN" altLang="en-US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9" grpId="1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50739" y="-15874"/>
            <a:ext cx="3454401" cy="946149"/>
            <a:chOff x="711" y="-18"/>
            <a:chExt cx="2176" cy="596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2176" cy="448"/>
              <a:chOff x="711" y="0"/>
              <a:chExt cx="2176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2175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715" y="350"/>
                <a:ext cx="2172" cy="1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715" y="-18"/>
              <a:ext cx="2010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noAutofit/>
            </a:bodyPr>
            <a:lstStyle/>
            <a:p>
              <a:pPr marL="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有机物的分类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071033" y="1089660"/>
            <a:ext cx="10900833" cy="2555875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</a:rPr>
              <a:t>官能团除了可以作为有机化合物分类的依据，还能</a:t>
            </a:r>
            <a:r>
              <a:rPr lang="zh-CN" altLang="en-US" sz="2665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提示物质具有哪些化学性质，通常发生哪些化学反应。</a:t>
            </a: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可以由有机化合物中</a:t>
            </a:r>
            <a:r>
              <a:rPr lang="zh-CN" altLang="en-US" sz="2665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所含的官能团</a:t>
            </a: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来</a:t>
            </a:r>
            <a:r>
              <a:rPr lang="zh-CN" altLang="en-US" sz="2665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判断它们的化学性质</a:t>
            </a: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，也可以由</a:t>
            </a:r>
            <a:r>
              <a:rPr lang="zh-CN" altLang="en-US" sz="2665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有机化合物的化学性质</a:t>
            </a: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来</a:t>
            </a:r>
            <a:r>
              <a:rPr lang="zh-CN" altLang="en-US" sz="2665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推断它们含有的官能团</a:t>
            </a:r>
            <a:r>
              <a:rPr lang="zh-CN" altLang="en-US" sz="2665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en-US" sz="2665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7" name="AutoShape 21"/>
          <p:cNvSpPr/>
          <p:nvPr>
            <p:custDataLst>
              <p:tags r:id="rId2"/>
            </p:custDataLst>
          </p:nvPr>
        </p:nvSpPr>
        <p:spPr>
          <a:xfrm>
            <a:off x="561340" y="1308947"/>
            <a:ext cx="408940" cy="636693"/>
          </a:xfrm>
          <a:prstGeom prst="rightArrow">
            <a:avLst>
              <a:gd name="adj1" fmla="val 50000"/>
              <a:gd name="adj2" fmla="val 58698"/>
            </a:avLst>
          </a:prstGeom>
          <a:solidFill>
            <a:schemeClr val="accent1">
              <a:lumMod val="75000"/>
            </a:schemeClr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5" name="Freeform 5"/>
          <p:cNvSpPr/>
          <p:nvPr>
            <p:custDataLst>
              <p:tags r:id="rId3"/>
            </p:custDataLst>
          </p:nvPr>
        </p:nvSpPr>
        <p:spPr>
          <a:xfrm>
            <a:off x="1575647" y="3697393"/>
            <a:ext cx="4697307" cy="1212427"/>
          </a:xfrm>
          <a:custGeom>
            <a:avLst/>
            <a:gdLst>
              <a:gd name="txL" fmla="*/ 0 w 290"/>
              <a:gd name="txT" fmla="*/ 0 h 252"/>
              <a:gd name="txR" fmla="*/ 290 w 290"/>
              <a:gd name="txB" fmla="*/ 252 h 252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290" h="252">
                <a:moveTo>
                  <a:pt x="290" y="126"/>
                </a:moveTo>
                <a:cubicBezTo>
                  <a:pt x="252" y="104"/>
                  <a:pt x="252" y="104"/>
                  <a:pt x="252" y="104"/>
                </a:cubicBezTo>
                <a:cubicBezTo>
                  <a:pt x="252" y="13"/>
                  <a:pt x="252" y="13"/>
                  <a:pt x="252" y="13"/>
                </a:cubicBezTo>
                <a:cubicBezTo>
                  <a:pt x="252" y="6"/>
                  <a:pt x="246" y="0"/>
                  <a:pt x="239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239"/>
                  <a:pt x="0" y="239"/>
                  <a:pt x="0" y="239"/>
                </a:cubicBezTo>
                <a:cubicBezTo>
                  <a:pt x="0" y="246"/>
                  <a:pt x="6" y="252"/>
                  <a:pt x="13" y="252"/>
                </a:cubicBezTo>
                <a:cubicBezTo>
                  <a:pt x="239" y="252"/>
                  <a:pt x="239" y="252"/>
                  <a:pt x="239" y="252"/>
                </a:cubicBezTo>
                <a:cubicBezTo>
                  <a:pt x="246" y="252"/>
                  <a:pt x="252" y="246"/>
                  <a:pt x="252" y="239"/>
                </a:cubicBezTo>
                <a:cubicBezTo>
                  <a:pt x="252" y="148"/>
                  <a:pt x="252" y="148"/>
                  <a:pt x="252" y="148"/>
                </a:cubicBezTo>
                <a:lnTo>
                  <a:pt x="290" y="126"/>
                </a:lnTo>
                <a:close/>
              </a:path>
            </a:pathLst>
          </a:custGeom>
          <a:solidFill>
            <a:srgbClr val="536B53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 sz="2400"/>
          </a:p>
        </p:txBody>
      </p:sp>
      <p:sp>
        <p:nvSpPr>
          <p:cNvPr id="11276" name="Freeform 9"/>
          <p:cNvSpPr/>
          <p:nvPr>
            <p:custDataLst>
              <p:tags r:id="rId4"/>
            </p:custDataLst>
          </p:nvPr>
        </p:nvSpPr>
        <p:spPr>
          <a:xfrm>
            <a:off x="5586307" y="3697393"/>
            <a:ext cx="4875107" cy="1212427"/>
          </a:xfrm>
          <a:custGeom>
            <a:avLst/>
            <a:gdLst>
              <a:gd name="txL" fmla="*/ 0 w 787"/>
              <a:gd name="txT" fmla="*/ 0 h 252"/>
              <a:gd name="txR" fmla="*/ 787 w 787"/>
              <a:gd name="txB" fmla="*/ 252 h 252"/>
            </a:gdLst>
            <a:ahLst/>
            <a:cxnLst>
              <a:cxn ang="0">
                <a:pos x="2147483646" y="0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787" h="252">
                <a:moveTo>
                  <a:pt x="774" y="0"/>
                </a:moveTo>
                <a:cubicBezTo>
                  <a:pt x="763" y="0"/>
                  <a:pt x="763" y="0"/>
                  <a:pt x="763" y="0"/>
                </a:cubicBezTo>
                <a:cubicBezTo>
                  <a:pt x="548" y="0"/>
                  <a:pt x="548" y="0"/>
                  <a:pt x="548" y="0"/>
                </a:cubicBezTo>
                <a:cubicBezTo>
                  <a:pt x="0" y="0"/>
                  <a:pt x="0" y="0"/>
                  <a:pt x="0" y="0"/>
                </a:cubicBezTo>
                <a:cubicBezTo>
                  <a:pt x="7" y="0"/>
                  <a:pt x="12" y="6"/>
                  <a:pt x="12" y="13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50" y="126"/>
                  <a:pt x="50" y="126"/>
                  <a:pt x="50" y="126"/>
                </a:cubicBezTo>
                <a:cubicBezTo>
                  <a:pt x="12" y="148"/>
                  <a:pt x="12" y="148"/>
                  <a:pt x="12" y="148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2" y="246"/>
                  <a:pt x="7" y="252"/>
                  <a:pt x="0" y="252"/>
                </a:cubicBezTo>
                <a:cubicBezTo>
                  <a:pt x="548" y="252"/>
                  <a:pt x="548" y="252"/>
                  <a:pt x="548" y="252"/>
                </a:cubicBezTo>
                <a:cubicBezTo>
                  <a:pt x="774" y="252"/>
                  <a:pt x="774" y="252"/>
                  <a:pt x="774" y="252"/>
                </a:cubicBezTo>
                <a:cubicBezTo>
                  <a:pt x="787" y="252"/>
                  <a:pt x="787" y="252"/>
                  <a:pt x="787" y="252"/>
                </a:cubicBezTo>
                <a:cubicBezTo>
                  <a:pt x="787" y="239"/>
                  <a:pt x="787" y="239"/>
                  <a:pt x="787" y="239"/>
                </a:cubicBezTo>
                <a:cubicBezTo>
                  <a:pt x="787" y="87"/>
                  <a:pt x="787" y="87"/>
                  <a:pt x="787" y="87"/>
                </a:cubicBezTo>
                <a:cubicBezTo>
                  <a:pt x="787" y="13"/>
                  <a:pt x="787" y="13"/>
                  <a:pt x="787" y="13"/>
                </a:cubicBezTo>
                <a:cubicBezTo>
                  <a:pt x="787" y="6"/>
                  <a:pt x="781" y="0"/>
                  <a:pt x="774" y="0"/>
                </a:cubicBezTo>
                <a:close/>
              </a:path>
            </a:pathLst>
          </a:custGeom>
          <a:solidFill>
            <a:srgbClr val="9DB5B5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 sz="2400"/>
          </a:p>
        </p:txBody>
      </p:sp>
      <p:sp>
        <p:nvSpPr>
          <p:cNvPr id="11281" name="矩形 14"/>
          <p:cNvSpPr/>
          <p:nvPr>
            <p:custDataLst>
              <p:tags r:id="rId5"/>
            </p:custDataLst>
          </p:nvPr>
        </p:nvSpPr>
        <p:spPr>
          <a:xfrm>
            <a:off x="5870787" y="4015740"/>
            <a:ext cx="4733713" cy="501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容易发生加成反应和氧化反应</a:t>
            </a:r>
            <a:endParaRPr lang="zh-CN" altLang="en-US" sz="2665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704340" y="3815927"/>
            <a:ext cx="3927687" cy="9118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665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含有碳碳双键或碳碳三键官能团的有机化合物</a:t>
            </a:r>
            <a:endParaRPr lang="zh-CN" altLang="en-US" sz="2665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Freeform 5"/>
          <p:cNvSpPr/>
          <p:nvPr>
            <p:custDataLst>
              <p:tags r:id="rId7"/>
            </p:custDataLst>
          </p:nvPr>
        </p:nvSpPr>
        <p:spPr>
          <a:xfrm rot="10800000">
            <a:off x="5741247" y="5096933"/>
            <a:ext cx="4697307" cy="1212427"/>
          </a:xfrm>
          <a:custGeom>
            <a:avLst/>
            <a:gdLst>
              <a:gd name="txL" fmla="*/ 0 w 290"/>
              <a:gd name="txT" fmla="*/ 0 h 252"/>
              <a:gd name="txR" fmla="*/ 290 w 290"/>
              <a:gd name="txB" fmla="*/ 252 h 252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290" h="252">
                <a:moveTo>
                  <a:pt x="290" y="126"/>
                </a:moveTo>
                <a:cubicBezTo>
                  <a:pt x="252" y="104"/>
                  <a:pt x="252" y="104"/>
                  <a:pt x="252" y="104"/>
                </a:cubicBezTo>
                <a:cubicBezTo>
                  <a:pt x="252" y="13"/>
                  <a:pt x="252" y="13"/>
                  <a:pt x="252" y="13"/>
                </a:cubicBezTo>
                <a:cubicBezTo>
                  <a:pt x="252" y="6"/>
                  <a:pt x="246" y="0"/>
                  <a:pt x="239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239"/>
                  <a:pt x="0" y="239"/>
                  <a:pt x="0" y="239"/>
                </a:cubicBezTo>
                <a:cubicBezTo>
                  <a:pt x="0" y="246"/>
                  <a:pt x="6" y="252"/>
                  <a:pt x="13" y="252"/>
                </a:cubicBezTo>
                <a:cubicBezTo>
                  <a:pt x="239" y="252"/>
                  <a:pt x="239" y="252"/>
                  <a:pt x="239" y="252"/>
                </a:cubicBezTo>
                <a:cubicBezTo>
                  <a:pt x="246" y="252"/>
                  <a:pt x="252" y="246"/>
                  <a:pt x="252" y="239"/>
                </a:cubicBezTo>
                <a:cubicBezTo>
                  <a:pt x="252" y="148"/>
                  <a:pt x="252" y="148"/>
                  <a:pt x="252" y="148"/>
                </a:cubicBezTo>
                <a:lnTo>
                  <a:pt x="290" y="126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>
            <a:noFill/>
          </a:ln>
        </p:spPr>
        <p:txBody>
          <a:bodyPr/>
          <a:p>
            <a:endParaRPr lang="zh-CN" altLang="en-US" sz="2400"/>
          </a:p>
        </p:txBody>
      </p:sp>
      <p:sp>
        <p:nvSpPr>
          <p:cNvPr id="6" name="Freeform 9"/>
          <p:cNvSpPr/>
          <p:nvPr>
            <p:custDataLst>
              <p:tags r:id="rId8"/>
            </p:custDataLst>
          </p:nvPr>
        </p:nvSpPr>
        <p:spPr>
          <a:xfrm rot="10800000">
            <a:off x="1542627" y="5096933"/>
            <a:ext cx="4875107" cy="1212427"/>
          </a:xfrm>
          <a:custGeom>
            <a:avLst/>
            <a:gdLst>
              <a:gd name="txL" fmla="*/ 0 w 787"/>
              <a:gd name="txT" fmla="*/ 0 h 252"/>
              <a:gd name="txR" fmla="*/ 787 w 787"/>
              <a:gd name="txB" fmla="*/ 252 h 252"/>
            </a:gdLst>
            <a:ahLst/>
            <a:cxnLst>
              <a:cxn ang="0">
                <a:pos x="2147483646" y="0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787" h="252">
                <a:moveTo>
                  <a:pt x="774" y="0"/>
                </a:moveTo>
                <a:cubicBezTo>
                  <a:pt x="763" y="0"/>
                  <a:pt x="763" y="0"/>
                  <a:pt x="763" y="0"/>
                </a:cubicBezTo>
                <a:cubicBezTo>
                  <a:pt x="548" y="0"/>
                  <a:pt x="548" y="0"/>
                  <a:pt x="548" y="0"/>
                </a:cubicBezTo>
                <a:cubicBezTo>
                  <a:pt x="0" y="0"/>
                  <a:pt x="0" y="0"/>
                  <a:pt x="0" y="0"/>
                </a:cubicBezTo>
                <a:cubicBezTo>
                  <a:pt x="7" y="0"/>
                  <a:pt x="12" y="6"/>
                  <a:pt x="12" y="13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50" y="126"/>
                  <a:pt x="50" y="126"/>
                  <a:pt x="50" y="126"/>
                </a:cubicBezTo>
                <a:cubicBezTo>
                  <a:pt x="12" y="148"/>
                  <a:pt x="12" y="148"/>
                  <a:pt x="12" y="148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2" y="246"/>
                  <a:pt x="7" y="252"/>
                  <a:pt x="0" y="252"/>
                </a:cubicBezTo>
                <a:cubicBezTo>
                  <a:pt x="548" y="252"/>
                  <a:pt x="548" y="252"/>
                  <a:pt x="548" y="252"/>
                </a:cubicBezTo>
                <a:cubicBezTo>
                  <a:pt x="774" y="252"/>
                  <a:pt x="774" y="252"/>
                  <a:pt x="774" y="252"/>
                </a:cubicBezTo>
                <a:cubicBezTo>
                  <a:pt x="787" y="252"/>
                  <a:pt x="787" y="252"/>
                  <a:pt x="787" y="252"/>
                </a:cubicBezTo>
                <a:cubicBezTo>
                  <a:pt x="787" y="239"/>
                  <a:pt x="787" y="239"/>
                  <a:pt x="787" y="239"/>
                </a:cubicBezTo>
                <a:cubicBezTo>
                  <a:pt x="787" y="87"/>
                  <a:pt x="787" y="87"/>
                  <a:pt x="787" y="87"/>
                </a:cubicBezTo>
                <a:cubicBezTo>
                  <a:pt x="787" y="13"/>
                  <a:pt x="787" y="13"/>
                  <a:pt x="787" y="13"/>
                </a:cubicBezTo>
                <a:cubicBezTo>
                  <a:pt x="787" y="6"/>
                  <a:pt x="781" y="0"/>
                  <a:pt x="77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>
            <a:noFill/>
          </a:ln>
        </p:spPr>
        <p:txBody>
          <a:bodyPr/>
          <a:p>
            <a:endParaRPr lang="zh-CN" altLang="en-US" sz="2400"/>
          </a:p>
        </p:txBody>
      </p:sp>
      <p:sp>
        <p:nvSpPr>
          <p:cNvPr id="7" name="矩形 14"/>
          <p:cNvSpPr/>
          <p:nvPr>
            <p:custDataLst>
              <p:tags r:id="rId9"/>
            </p:custDataLst>
          </p:nvPr>
        </p:nvSpPr>
        <p:spPr>
          <a:xfrm>
            <a:off x="2032847" y="5231553"/>
            <a:ext cx="3751580" cy="9118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sz="2665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该烃可能含有碳碳双键或碳碳三键</a:t>
            </a:r>
            <a:endParaRPr lang="zh-CN" altLang="en-US" sz="2665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0"/>
            </p:custDataLst>
          </p:nvPr>
        </p:nvSpPr>
        <p:spPr>
          <a:xfrm>
            <a:off x="6714067" y="5231553"/>
            <a:ext cx="3456940" cy="9118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665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某烃类物质能使溴的四氯化碳溶液褪色</a:t>
            </a:r>
            <a:endParaRPr lang="zh-CN" altLang="en-US" sz="2665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bldLvl="0" animBg="1"/>
      <p:bldP spid="11276" grpId="0" bldLvl="0" animBg="1"/>
      <p:bldP spid="11281" grpId="0"/>
      <p:bldP spid="4" grpId="0"/>
      <p:bldP spid="11275" grpId="1" animBg="1"/>
      <p:bldP spid="11276" grpId="1" animBg="1"/>
      <p:bldP spid="11281" grpId="1"/>
      <p:bldP spid="4" grpId="1"/>
      <p:bldP spid="5" grpId="0" bldLvl="0" animBg="1"/>
      <p:bldP spid="6" grpId="0" bldLvl="0" animBg="1"/>
      <p:bldP spid="7" grpId="0"/>
      <p:bldP spid="8" grpId="0"/>
      <p:bldP spid="5" grpId="1" animBg="1"/>
      <p:bldP spid="6" grpId="1" animBg="1"/>
      <p:bldP spid="7" grpId="1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3279987" y="2415540"/>
            <a:ext cx="95419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</a:t>
            </a:r>
            <a:endParaRPr lang="en-US" sz="3200" b="1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568113" y="1031240"/>
            <a:ext cx="10398760" cy="1939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alt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北京奥运会期间对大量盆栽鲜花施用了</a:t>
            </a: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S-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诱抗素制剂，以保证鲜花盛开。</a:t>
            </a: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S-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诱抗素制剂的分子结构简式如图所示，下列关于该分子的说法正确的是</a:t>
            </a: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　　</a:t>
            </a:r>
            <a:r>
              <a:rPr lang="en-US" alt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en-US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endParaRPr lang="en-US" altLang="en-US"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-214748254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7400" y="2595033"/>
            <a:ext cx="3456093" cy="134789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777240" y="3903980"/>
            <a:ext cx="6773333" cy="2555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>
              <a:lnSpc>
                <a:spcPct val="150000"/>
              </a:lnSpc>
            </a:pP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A．含有碳碳双键、羟基、酮羰基、羧基B．含有苯环、羟基、酮羰基、羧基C．含有羟基、酮羰基、羧基、酯基D．含有碳碳双键、苯环、羟基、酮羰基</a:t>
            </a:r>
            <a:endParaRPr lang="zh-CN" sz="2665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1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rcRect l="7704" t="425" r="49634"/>
          <a:stretch>
            <a:fillRect/>
          </a:stretch>
        </p:blipFill>
        <p:spPr>
          <a:xfrm>
            <a:off x="644525" y="1103630"/>
            <a:ext cx="4022725" cy="3000375"/>
          </a:xfrm>
          <a:prstGeom prst="rect">
            <a:avLst/>
          </a:prstGeom>
        </p:spPr>
      </p:pic>
      <p:pic>
        <p:nvPicPr>
          <p:cNvPr id="3" name="内容占位符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l="53942"/>
          <a:stretch>
            <a:fillRect/>
          </a:stretch>
        </p:blipFill>
        <p:spPr>
          <a:xfrm>
            <a:off x="643255" y="4025265"/>
            <a:ext cx="4101465" cy="2846070"/>
          </a:xfrm>
          <a:prstGeom prst="rect">
            <a:avLst/>
          </a:prstGeom>
        </p:spPr>
      </p:pic>
      <p:sp>
        <p:nvSpPr>
          <p:cNvPr id="6" name="矩形标注 5"/>
          <p:cNvSpPr/>
          <p:nvPr>
            <p:custDataLst>
              <p:tags r:id="rId4"/>
            </p:custDataLst>
          </p:nvPr>
        </p:nvSpPr>
        <p:spPr>
          <a:xfrm>
            <a:off x="3807460" y="1607185"/>
            <a:ext cx="855980" cy="5264150"/>
          </a:xfrm>
          <a:prstGeom prst="wedgeRectCallout">
            <a:avLst>
              <a:gd name="adj1" fmla="val 174380"/>
              <a:gd name="adj2" fmla="val -46504"/>
            </a:avLst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845820" y="2112010"/>
            <a:ext cx="1301750" cy="414020"/>
          </a:xfrm>
          <a:prstGeom prst="rect">
            <a:avLst/>
          </a:prstGeom>
          <a:noFill/>
        </p:spPr>
        <p:txBody>
          <a:bodyPr vert="horz" wrap="square" rtlCol="0" anchor="t">
            <a:no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R—OH</a:t>
            </a:r>
            <a:endParaRPr lang="en-US" altLang="zh-CN" sz="2665" b="1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967105" y="5240020"/>
            <a:ext cx="1658620" cy="414020"/>
          </a:xfrm>
          <a:prstGeom prst="rect">
            <a:avLst/>
          </a:prstGeom>
          <a:noFill/>
        </p:spPr>
        <p:txBody>
          <a:bodyPr vert="horz" wrap="square" rtlCol="0" anchor="t">
            <a:no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R—COOH</a:t>
            </a:r>
            <a:endParaRPr lang="en-US" altLang="zh-CN" sz="2665" b="1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文本框 19"/>
          <p:cNvSpPr txBox="1"/>
          <p:nvPr>
            <p:custDataLst>
              <p:tags r:id="rId7"/>
            </p:custDataLst>
          </p:nvPr>
        </p:nvSpPr>
        <p:spPr>
          <a:xfrm>
            <a:off x="5761567" y="1938867"/>
            <a:ext cx="5162127" cy="9118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665">
                <a:latin typeface="微软雅黑" panose="020B0503020204020204" charset="-122"/>
                <a:ea typeface="微软雅黑" panose="020B0503020204020204" charset="-122"/>
                <a:sym typeface="+mn-ea"/>
              </a:rPr>
              <a:t>反映一类有机化合物共同特性的</a:t>
            </a:r>
            <a:endParaRPr lang="zh-CN" sz="2665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sz="266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原子或原子团</a:t>
            </a:r>
            <a:r>
              <a:rPr lang="zh-CN" sz="2665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sz="2665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1" name="Trapezoid 8"/>
          <p:cNvSpPr/>
          <p:nvPr>
            <p:custDataLst>
              <p:tags r:id="rId8"/>
            </p:custDataLst>
          </p:nvPr>
        </p:nvSpPr>
        <p:spPr>
          <a:xfrm rot="16200000">
            <a:off x="5703993" y="1270000"/>
            <a:ext cx="967740" cy="283633"/>
          </a:xfrm>
          <a:prstGeom prst="trapezoid">
            <a:avLst>
              <a:gd name="adj" fmla="val 69837"/>
            </a:avLst>
          </a:prstGeom>
          <a:solidFill>
            <a:schemeClr val="accent3">
              <a:lumMod val="5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6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Pentagon 9"/>
          <p:cNvSpPr/>
          <p:nvPr>
            <p:custDataLst>
              <p:tags r:id="rId9"/>
            </p:custDataLst>
          </p:nvPr>
        </p:nvSpPr>
        <p:spPr>
          <a:xfrm>
            <a:off x="6036733" y="1047327"/>
            <a:ext cx="2037927" cy="757767"/>
          </a:xfrm>
          <a:prstGeom prst="homePlate">
            <a:avLst>
              <a:gd name="adj" fmla="val 36274"/>
            </a:avLst>
          </a:prstGeom>
          <a:solidFill>
            <a:srgbClr val="DAA8B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6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矩形 21"/>
          <p:cNvSpPr/>
          <p:nvPr>
            <p:custDataLst>
              <p:tags r:id="rId10"/>
            </p:custDataLst>
          </p:nvPr>
        </p:nvSpPr>
        <p:spPr>
          <a:xfrm>
            <a:off x="6084147" y="1165860"/>
            <a:ext cx="14020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官能团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4" name="图片 10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rcRect l="76775"/>
          <a:stretch>
            <a:fillRect/>
          </a:stretch>
        </p:blipFill>
        <p:spPr>
          <a:xfrm>
            <a:off x="8715587" y="3363807"/>
            <a:ext cx="285751" cy="79163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" name="图片 11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rcRect t="76775"/>
          <a:stretch>
            <a:fillRect/>
          </a:stretch>
        </p:blipFill>
        <p:spPr>
          <a:xfrm>
            <a:off x="5432637" y="4134273"/>
            <a:ext cx="3007783" cy="165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" name="圆角矩形 27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15"/>
            </p:custDataLst>
          </p:nvPr>
        </p:nvSpPr>
        <p:spPr>
          <a:xfrm>
            <a:off x="5125720" y="3351107"/>
            <a:ext cx="6139180" cy="789940"/>
          </a:xfrm>
          <a:prstGeom prst="roundRect">
            <a:avLst>
              <a:gd name="adj" fmla="val 9218"/>
            </a:avLst>
          </a:prstGeom>
          <a:gradFill>
            <a:gsLst>
              <a:gs pos="47000">
                <a:srgbClr val="FDFDFD"/>
              </a:gs>
              <a:gs pos="53000">
                <a:srgbClr val="E8E8E8"/>
              </a:gs>
              <a:gs pos="100000">
                <a:srgbClr val="ECECEC"/>
              </a:gs>
            </a:gsLst>
            <a:lin ang="5400000" scaled="1"/>
          </a:gradFill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" name="图片 14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2"/>
          <a:srcRect l="76775"/>
          <a:stretch>
            <a:fillRect/>
          </a:stretch>
        </p:blipFill>
        <p:spPr>
          <a:xfrm>
            <a:off x="8715587" y="4396740"/>
            <a:ext cx="285751" cy="78951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" name="图片 1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4"/>
          <a:srcRect t="76775"/>
          <a:stretch>
            <a:fillRect/>
          </a:stretch>
        </p:blipFill>
        <p:spPr>
          <a:xfrm>
            <a:off x="5432637" y="5160857"/>
            <a:ext cx="3007783" cy="16721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圆角矩形 30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18"/>
            </p:custDataLst>
          </p:nvPr>
        </p:nvSpPr>
        <p:spPr>
          <a:xfrm>
            <a:off x="5125720" y="4373880"/>
            <a:ext cx="6367780" cy="789940"/>
          </a:xfrm>
          <a:prstGeom prst="roundRect">
            <a:avLst>
              <a:gd name="adj" fmla="val 9218"/>
            </a:avLst>
          </a:prstGeom>
          <a:gradFill>
            <a:gsLst>
              <a:gs pos="47000">
                <a:srgbClr val="FDFDFD"/>
              </a:gs>
              <a:gs pos="53000">
                <a:srgbClr val="E8E8E8"/>
              </a:gs>
              <a:gs pos="100000">
                <a:srgbClr val="ECECEC"/>
              </a:gs>
            </a:gsLst>
            <a:lin ang="5400000" scaled="1"/>
          </a:gradFill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矩形 13"/>
          <p:cNvSpPr/>
          <p:nvPr>
            <p:custDataLst>
              <p:tags r:id="rId19"/>
            </p:custDataLst>
          </p:nvPr>
        </p:nvSpPr>
        <p:spPr>
          <a:xfrm>
            <a:off x="5279391" y="3528907"/>
            <a:ext cx="493331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官能团</a:t>
            </a:r>
            <a:r>
              <a:rPr 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决定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有机物的化学性质；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15"/>
          <p:cNvSpPr/>
          <p:nvPr>
            <p:custDataLst>
              <p:tags r:id="rId20"/>
            </p:custDataLst>
          </p:nvPr>
        </p:nvSpPr>
        <p:spPr>
          <a:xfrm>
            <a:off x="5279391" y="4484793"/>
            <a:ext cx="615251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具有</a:t>
            </a:r>
            <a:r>
              <a:rPr 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相同官能团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的有机物化学性质</a:t>
            </a:r>
            <a:r>
              <a:rPr 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相似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4" name="图片 11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14"/>
          <a:srcRect t="76775"/>
          <a:stretch>
            <a:fillRect/>
          </a:stretch>
        </p:blipFill>
        <p:spPr>
          <a:xfrm>
            <a:off x="5436871" y="5129107"/>
            <a:ext cx="3007783" cy="165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" name="图片 34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12"/>
          <a:srcRect l="76775"/>
          <a:stretch>
            <a:fillRect/>
          </a:stretch>
        </p:blipFill>
        <p:spPr>
          <a:xfrm>
            <a:off x="8719820" y="5391573"/>
            <a:ext cx="285751" cy="78951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6" name="图片 3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14"/>
          <a:srcRect t="76775"/>
          <a:stretch>
            <a:fillRect/>
          </a:stretch>
        </p:blipFill>
        <p:spPr>
          <a:xfrm>
            <a:off x="5436871" y="6155691"/>
            <a:ext cx="3007783" cy="16721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" name="圆角矩形 36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24"/>
            </p:custDataLst>
          </p:nvPr>
        </p:nvSpPr>
        <p:spPr>
          <a:xfrm>
            <a:off x="5129953" y="5368713"/>
            <a:ext cx="6664113" cy="789940"/>
          </a:xfrm>
          <a:prstGeom prst="roundRect">
            <a:avLst>
              <a:gd name="adj" fmla="val 9218"/>
            </a:avLst>
          </a:prstGeom>
          <a:gradFill>
            <a:gsLst>
              <a:gs pos="47000">
                <a:srgbClr val="FDFDFD"/>
              </a:gs>
              <a:gs pos="53000">
                <a:srgbClr val="E8E8E8"/>
              </a:gs>
              <a:gs pos="100000">
                <a:srgbClr val="ECECEC"/>
              </a:gs>
            </a:gsLst>
            <a:lin ang="5400000" scaled="1"/>
          </a:gradFill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矩形 15"/>
          <p:cNvSpPr/>
          <p:nvPr>
            <p:custDataLst>
              <p:tags r:id="rId25"/>
            </p:custDataLst>
          </p:nvPr>
        </p:nvSpPr>
        <p:spPr>
          <a:xfrm>
            <a:off x="5203191" y="5498253"/>
            <a:ext cx="676211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官能团是重要的有机化合物的分类依据之一。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2" grpId="0"/>
      <p:bldP spid="12" grpId="1"/>
      <p:bldP spid="6" grpId="0" bldLvl="0" animBg="1"/>
      <p:bldP spid="6" grpId="1" animBg="1"/>
      <p:bldP spid="20" grpId="0"/>
      <p:bldP spid="21" grpId="0" bldLvl="0" animBg="1"/>
      <p:bldP spid="22" grpId="0" bldLvl="0" animBg="1"/>
      <p:bldP spid="23" grpId="0"/>
      <p:bldP spid="20" grpId="1"/>
      <p:bldP spid="21" grpId="1" animBg="1"/>
      <p:bldP spid="22" grpId="1" animBg="1"/>
      <p:bldP spid="23" grpId="1"/>
      <p:bldP spid="28" grpId="0" bldLvl="0" animBg="1"/>
      <p:bldP spid="32" grpId="0"/>
      <p:bldP spid="28" grpId="1" animBg="1"/>
      <p:bldP spid="32" grpId="1"/>
      <p:bldP spid="31" grpId="0" bldLvl="0" animBg="1"/>
      <p:bldP spid="33" grpId="0"/>
      <p:bldP spid="31" grpId="1" animBg="1"/>
      <p:bldP spid="33" grpId="1"/>
      <p:bldP spid="37" grpId="0" bldLvl="0" animBg="1"/>
      <p:bldP spid="38" grpId="0"/>
      <p:bldP spid="37" grpId="1" animBg="1"/>
      <p:bldP spid="3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209040" y="785707"/>
            <a:ext cx="872744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200000"/>
              </a:lnSpc>
            </a:pPr>
            <a:r>
              <a:rPr lang="en-US" alt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zh-CN" alt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、下列物质一定互为同系物的是(　　)</a:t>
            </a:r>
            <a:endParaRPr lang="zh-CN" alt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7366000" y="1103207"/>
            <a:ext cx="616373" cy="66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735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en-US" sz="3735" b="1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1" name="文本框 100"/>
          <p:cNvSpPr txBox="1"/>
          <p:nvPr>
            <p:custDataLst>
              <p:tags r:id="rId3"/>
            </p:custDataLst>
          </p:nvPr>
        </p:nvSpPr>
        <p:spPr>
          <a:xfrm>
            <a:off x="777240" y="2057400"/>
            <a:ext cx="66124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0">
                <a:latin typeface="宋体" panose="02010600030101010101" pitchFamily="2" charset="-122"/>
              </a:rPr>
              <a:t>①</a:t>
            </a:r>
            <a:endParaRPr lang="en-US" altLang="en-US" sz="2400" b="0">
              <a:latin typeface="宋体" panose="02010600030101010101" pitchFamily="2" charset="-122"/>
            </a:endParaRPr>
          </a:p>
        </p:txBody>
      </p:sp>
      <p:sp>
        <p:nvSpPr>
          <p:cNvPr id="102" name="文本框 101"/>
          <p:cNvSpPr txBox="1"/>
          <p:nvPr>
            <p:custDataLst>
              <p:tags r:id="rId4"/>
            </p:custDataLst>
          </p:nvPr>
        </p:nvSpPr>
        <p:spPr>
          <a:xfrm>
            <a:off x="3487420" y="2073487"/>
            <a:ext cx="139107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②</a:t>
            </a:r>
            <a:endParaRPr lang="en-US" altLang="en-US" sz="2400" b="0">
              <a:latin typeface="宋体" panose="02010600030101010101" pitchFamily="2" charset="-122"/>
            </a:endParaRPr>
          </a:p>
        </p:txBody>
      </p:sp>
      <p:sp>
        <p:nvSpPr>
          <p:cNvPr id="103" name="文本框 102"/>
          <p:cNvSpPr txBox="1"/>
          <p:nvPr>
            <p:custDataLst>
              <p:tags r:id="rId5"/>
            </p:custDataLst>
          </p:nvPr>
        </p:nvSpPr>
        <p:spPr>
          <a:xfrm>
            <a:off x="6120553" y="2015913"/>
            <a:ext cx="120734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③</a:t>
            </a:r>
            <a:endParaRPr lang="en-US" altLang="en-US" sz="2400" b="0">
              <a:latin typeface="宋体" panose="02010600030101010101" pitchFamily="2" charset="-122"/>
            </a:endParaRPr>
          </a:p>
        </p:txBody>
      </p:sp>
      <p:sp>
        <p:nvSpPr>
          <p:cNvPr id="104" name="文本框 103"/>
          <p:cNvSpPr txBox="1"/>
          <p:nvPr>
            <p:custDataLst>
              <p:tags r:id="rId6"/>
            </p:custDataLst>
          </p:nvPr>
        </p:nvSpPr>
        <p:spPr>
          <a:xfrm>
            <a:off x="777240" y="2932007"/>
            <a:ext cx="799253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④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⑤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2400" b="0">
                <a:latin typeface="Times New Roman" panose="02020603050405020304" pitchFamily="18" charset="0"/>
              </a:rPr>
              <a:t>==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CH—CH</a:t>
            </a:r>
            <a:r>
              <a:rPr lang="en-US" sz="2400" b="0">
                <a:latin typeface="Times New Roman" panose="02020603050405020304" pitchFamily="18" charset="0"/>
              </a:rPr>
              <a:t>==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⑥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sz="2400" b="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⑦</a:t>
            </a:r>
            <a:endParaRPr lang="en-US" altLang="en-US" sz="2400" b="0">
              <a:latin typeface="宋体" panose="02010600030101010101" pitchFamily="2" charset="-122"/>
            </a:endParaRPr>
          </a:p>
        </p:txBody>
      </p:sp>
      <p:sp>
        <p:nvSpPr>
          <p:cNvPr id="105" name="文本框 104"/>
          <p:cNvSpPr txBox="1"/>
          <p:nvPr>
            <p:custDataLst>
              <p:tags r:id="rId7"/>
            </p:custDataLst>
          </p:nvPr>
        </p:nvSpPr>
        <p:spPr>
          <a:xfrm>
            <a:off x="796713" y="4060613"/>
            <a:ext cx="12801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0">
                <a:ea typeface="宋体" panose="02010600030101010101" pitchFamily="2" charset="-122"/>
              </a:rPr>
              <a:t>　</a:t>
            </a:r>
            <a:r>
              <a:rPr lang="en-US" sz="2400" b="0">
                <a:latin typeface="宋体" panose="02010600030101010101" pitchFamily="2" charset="-122"/>
              </a:rPr>
              <a:t>⑧</a:t>
            </a:r>
            <a:endParaRPr lang="en-US" altLang="en-US" sz="2400" b="0">
              <a:latin typeface="宋体" panose="02010600030101010101" pitchFamily="2" charset="-122"/>
            </a:endParaRPr>
          </a:p>
        </p:txBody>
      </p:sp>
      <p:pic>
        <p:nvPicPr>
          <p:cNvPr id="2" name="图片 -2147482566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327573" y="2015913"/>
            <a:ext cx="1865207" cy="67987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-2147482565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594013" y="1837267"/>
            <a:ext cx="1266613" cy="102277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-2147482564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7261860" y="1781387"/>
            <a:ext cx="2080260" cy="879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-2147482563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7982373" y="2932007"/>
            <a:ext cx="2067560" cy="10490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-2147482562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784773" y="3584787"/>
            <a:ext cx="2020993" cy="9677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" name="文本框 19"/>
          <p:cNvSpPr txBox="1"/>
          <p:nvPr>
            <p:custDataLst>
              <p:tags r:id="rId18"/>
            </p:custDataLst>
          </p:nvPr>
        </p:nvSpPr>
        <p:spPr>
          <a:xfrm>
            <a:off x="1071033" y="4899660"/>
            <a:ext cx="6773333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sz="3200" b="0">
                <a:ea typeface="宋体" panose="02010600030101010101" pitchFamily="2" charset="-122"/>
              </a:rPr>
              <a:t>．</a:t>
            </a:r>
            <a:r>
              <a:rPr lang="en-US" sz="3200" b="0">
                <a:latin typeface="宋体" panose="02010600030101010101" pitchFamily="2" charset="-122"/>
              </a:rPr>
              <a:t>④</a:t>
            </a:r>
            <a:r>
              <a:rPr lang="zh-CN" sz="3200" b="0">
                <a:ea typeface="宋体" panose="02010600030101010101" pitchFamily="2" charset="-122"/>
              </a:rPr>
              <a:t>和</a:t>
            </a:r>
            <a:r>
              <a:rPr lang="en-US" sz="3200" b="0">
                <a:latin typeface="宋体" panose="02010600030101010101" pitchFamily="2" charset="-122"/>
              </a:rPr>
              <a:t>⑧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</a:rPr>
              <a:t>  	B</a:t>
            </a:r>
            <a:r>
              <a:rPr lang="zh-CN" sz="3200" b="0">
                <a:ea typeface="宋体" panose="02010600030101010101" pitchFamily="2" charset="-122"/>
              </a:rPr>
              <a:t>．</a:t>
            </a:r>
            <a:r>
              <a:rPr lang="en-US" sz="3200" b="0">
                <a:latin typeface="宋体" panose="02010600030101010101" pitchFamily="2" charset="-122"/>
              </a:rPr>
              <a:t>①②</a:t>
            </a:r>
            <a:r>
              <a:rPr lang="zh-CN" sz="3200" b="0">
                <a:ea typeface="宋体" panose="02010600030101010101" pitchFamily="2" charset="-122"/>
              </a:rPr>
              <a:t>和</a:t>
            </a:r>
            <a:r>
              <a:rPr lang="en-US" sz="3200" b="0">
                <a:latin typeface="宋体" panose="02010600030101010101" pitchFamily="2" charset="-122"/>
              </a:rPr>
              <a:t>③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</a:rPr>
              <a:t>C</a:t>
            </a:r>
            <a:r>
              <a:rPr lang="zh-CN" sz="3200" b="0">
                <a:ea typeface="宋体" panose="02010600030101010101" pitchFamily="2" charset="-122"/>
              </a:rPr>
              <a:t>．</a:t>
            </a:r>
            <a:r>
              <a:rPr lang="en-US" sz="3200" b="0">
                <a:latin typeface="宋体" panose="02010600030101010101" pitchFamily="2" charset="-122"/>
              </a:rPr>
              <a:t>④</a:t>
            </a:r>
            <a:r>
              <a:rPr lang="zh-CN" sz="3200" b="0">
                <a:ea typeface="宋体" panose="02010600030101010101" pitchFamily="2" charset="-122"/>
              </a:rPr>
              <a:t>和</a:t>
            </a:r>
            <a:r>
              <a:rPr lang="en-US" sz="3200" b="0">
                <a:latin typeface="宋体" panose="02010600030101010101" pitchFamily="2" charset="-122"/>
              </a:rPr>
              <a:t>⑤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</a:rPr>
              <a:t>  	D</a:t>
            </a:r>
            <a:r>
              <a:rPr lang="zh-CN" sz="3200" b="0">
                <a:ea typeface="宋体" panose="02010600030101010101" pitchFamily="2" charset="-122"/>
              </a:rPr>
              <a:t>．</a:t>
            </a:r>
            <a:r>
              <a:rPr lang="en-US" sz="3200" b="0">
                <a:latin typeface="宋体" panose="02010600030101010101" pitchFamily="2" charset="-122"/>
              </a:rPr>
              <a:t>④⑥</a:t>
            </a:r>
            <a:r>
              <a:rPr lang="zh-CN" sz="3200" b="0">
                <a:ea typeface="宋体" panose="02010600030101010101" pitchFamily="2" charset="-122"/>
              </a:rPr>
              <a:t>和</a:t>
            </a:r>
            <a:r>
              <a:rPr lang="en-US" sz="3200" b="0">
                <a:latin typeface="宋体" panose="02010600030101010101" pitchFamily="2" charset="-122"/>
              </a:rPr>
              <a:t>⑧</a:t>
            </a:r>
            <a:endParaRPr lang="en-US" altLang="en-US" sz="3200" b="0">
              <a:latin typeface="宋体" panose="02010600030101010101" pitchFamily="2" charset="-122"/>
            </a:endParaRPr>
          </a:p>
        </p:txBody>
      </p:sp>
    </p:spTree>
    <p:custDataLst>
      <p:tags r:id="rId1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/>
          <p:nvPr>
            <p:custDataLst>
              <p:tags r:id="rId1"/>
            </p:custDataLst>
          </p:nvPr>
        </p:nvSpPr>
        <p:spPr>
          <a:xfrm>
            <a:off x="3124200" y="1143000"/>
            <a:ext cx="228600" cy="3505200"/>
          </a:xfrm>
          <a:prstGeom prst="leftBrace">
            <a:avLst>
              <a:gd name="adj1" fmla="val 127777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075" name="Text Box 3"/>
          <p:cNvSpPr txBox="1"/>
          <p:nvPr>
            <p:custDataLst>
              <p:tags r:id="rId2"/>
            </p:custDataLst>
          </p:nvPr>
        </p:nvSpPr>
        <p:spPr>
          <a:xfrm>
            <a:off x="2667000" y="1828800"/>
            <a:ext cx="5334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有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机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物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76" name="Text Box 4"/>
          <p:cNvSpPr txBox="1"/>
          <p:nvPr>
            <p:custDataLst>
              <p:tags r:id="rId3"/>
            </p:custDataLst>
          </p:nvPr>
        </p:nvSpPr>
        <p:spPr>
          <a:xfrm>
            <a:off x="3276600" y="852488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77" name="Text Box 5"/>
          <p:cNvSpPr txBox="1"/>
          <p:nvPr>
            <p:custDataLst>
              <p:tags r:id="rId4"/>
            </p:custDataLst>
          </p:nvPr>
        </p:nvSpPr>
        <p:spPr>
          <a:xfrm>
            <a:off x="3276600" y="3505200"/>
            <a:ext cx="533400" cy="2245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烃的衍生物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 useBgFill="1">
        <p:nvSpPr>
          <p:cNvPr id="131078" name="Text Box 6"/>
          <p:cNvSpPr txBox="1"/>
          <p:nvPr>
            <p:custDataLst>
              <p:tags r:id="rId5"/>
            </p:custDataLst>
          </p:nvPr>
        </p:nvSpPr>
        <p:spPr>
          <a:xfrm>
            <a:off x="4038600" y="242888"/>
            <a:ext cx="990600" cy="521970"/>
          </a:xfrm>
          <a:prstGeom prst="rect">
            <a:avLst/>
          </a:prstGeom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链烃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79" name="Text Box 7"/>
          <p:cNvSpPr txBox="1"/>
          <p:nvPr>
            <p:custDataLst>
              <p:tags r:id="rId6"/>
            </p:custDataLst>
          </p:nvPr>
        </p:nvSpPr>
        <p:spPr>
          <a:xfrm>
            <a:off x="4038600" y="1385888"/>
            <a:ext cx="990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环烃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 useBgFill="1">
        <p:nvSpPr>
          <p:cNvPr id="131080" name="Text Box 8"/>
          <p:cNvSpPr txBox="1"/>
          <p:nvPr>
            <p:custDataLst>
              <p:tags r:id="rId7"/>
            </p:custDataLst>
          </p:nvPr>
        </p:nvSpPr>
        <p:spPr>
          <a:xfrm>
            <a:off x="5029200" y="90488"/>
            <a:ext cx="1447800" cy="521970"/>
          </a:xfrm>
          <a:prstGeom prst="rect">
            <a:avLst/>
          </a:prstGeom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饱和烃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1" name="Text Box 9"/>
          <p:cNvSpPr txBox="1"/>
          <p:nvPr>
            <p:custDataLst>
              <p:tags r:id="rId8"/>
            </p:custDataLst>
          </p:nvPr>
        </p:nvSpPr>
        <p:spPr>
          <a:xfrm>
            <a:off x="5029200" y="471488"/>
            <a:ext cx="2057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不饱和烃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2" name="Text Box 10"/>
          <p:cNvSpPr txBox="1"/>
          <p:nvPr>
            <p:custDataLst>
              <p:tags r:id="rId9"/>
            </p:custDataLst>
          </p:nvPr>
        </p:nvSpPr>
        <p:spPr>
          <a:xfrm>
            <a:off x="5029200" y="1081088"/>
            <a:ext cx="152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脂环烃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3" name="Text Box 11"/>
          <p:cNvSpPr txBox="1"/>
          <p:nvPr>
            <p:custDataLst>
              <p:tags r:id="rId10"/>
            </p:custDataLst>
          </p:nvPr>
        </p:nvSpPr>
        <p:spPr>
          <a:xfrm>
            <a:off x="5029200" y="1690688"/>
            <a:ext cx="152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芳香烃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4" name="Text Box 12"/>
          <p:cNvSpPr txBox="1"/>
          <p:nvPr>
            <p:custDataLst>
              <p:tags r:id="rId11"/>
            </p:custDataLst>
          </p:nvPr>
        </p:nvSpPr>
        <p:spPr>
          <a:xfrm>
            <a:off x="4038600" y="2438400"/>
            <a:ext cx="2286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卤代烃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5" name="Text Box 13"/>
          <p:cNvSpPr txBox="1"/>
          <p:nvPr>
            <p:custDataLst>
              <p:tags r:id="rId12"/>
            </p:custDataLst>
          </p:nvPr>
        </p:nvSpPr>
        <p:spPr>
          <a:xfrm>
            <a:off x="4114800" y="3962400"/>
            <a:ext cx="609600" cy="2245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含氧衍生物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6" name="Text Box 14"/>
          <p:cNvSpPr txBox="1"/>
          <p:nvPr>
            <p:custDataLst>
              <p:tags r:id="rId13"/>
            </p:custDataLst>
          </p:nvPr>
        </p:nvSpPr>
        <p:spPr>
          <a:xfrm>
            <a:off x="5105400" y="2971800"/>
            <a:ext cx="53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醇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7" name="Text Box 15"/>
          <p:cNvSpPr txBox="1"/>
          <p:nvPr>
            <p:custDataLst>
              <p:tags r:id="rId14"/>
            </p:custDataLst>
          </p:nvPr>
        </p:nvSpPr>
        <p:spPr>
          <a:xfrm>
            <a:off x="5105400" y="4495800"/>
            <a:ext cx="685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醛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8" name="Text Box 16"/>
          <p:cNvSpPr txBox="1"/>
          <p:nvPr>
            <p:custDataLst>
              <p:tags r:id="rId15"/>
            </p:custDataLst>
          </p:nvPr>
        </p:nvSpPr>
        <p:spPr>
          <a:xfrm>
            <a:off x="4953000" y="5715000"/>
            <a:ext cx="12039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羧酸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089" name="AutoShape 17"/>
          <p:cNvSpPr/>
          <p:nvPr>
            <p:custDataLst>
              <p:tags r:id="rId16"/>
            </p:custDataLst>
          </p:nvPr>
        </p:nvSpPr>
        <p:spPr>
          <a:xfrm>
            <a:off x="3810000" y="533400"/>
            <a:ext cx="198439" cy="1143000"/>
          </a:xfrm>
          <a:prstGeom prst="leftBrace">
            <a:avLst>
              <a:gd name="adj1" fmla="val 47999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090" name="AutoShape 18"/>
          <p:cNvSpPr/>
          <p:nvPr>
            <p:custDataLst>
              <p:tags r:id="rId17"/>
            </p:custDataLst>
          </p:nvPr>
        </p:nvSpPr>
        <p:spPr>
          <a:xfrm>
            <a:off x="4876800" y="1295400"/>
            <a:ext cx="139700" cy="685800"/>
          </a:xfrm>
          <a:prstGeom prst="leftBrace">
            <a:avLst>
              <a:gd name="adj1" fmla="val 40909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091" name="AutoShape 19"/>
          <p:cNvSpPr/>
          <p:nvPr>
            <p:custDataLst>
              <p:tags r:id="rId18"/>
            </p:custDataLst>
          </p:nvPr>
        </p:nvSpPr>
        <p:spPr>
          <a:xfrm>
            <a:off x="3810000" y="2743200"/>
            <a:ext cx="304800" cy="3733800"/>
          </a:xfrm>
          <a:prstGeom prst="leftBrace">
            <a:avLst>
              <a:gd name="adj1" fmla="val 102083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092" name="AutoShape 20"/>
          <p:cNvSpPr/>
          <p:nvPr>
            <p:custDataLst>
              <p:tags r:id="rId19"/>
            </p:custDataLst>
          </p:nvPr>
        </p:nvSpPr>
        <p:spPr>
          <a:xfrm>
            <a:off x="4876800" y="304800"/>
            <a:ext cx="139700" cy="531813"/>
          </a:xfrm>
          <a:prstGeom prst="leftBrace">
            <a:avLst>
              <a:gd name="adj1" fmla="val 31723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093" name="AutoShape 21"/>
          <p:cNvSpPr/>
          <p:nvPr>
            <p:custDataLst>
              <p:tags r:id="rId20"/>
            </p:custDataLst>
          </p:nvPr>
        </p:nvSpPr>
        <p:spPr>
          <a:xfrm>
            <a:off x="4724400" y="3352800"/>
            <a:ext cx="228600" cy="3276600"/>
          </a:xfrm>
          <a:prstGeom prst="leftBrace">
            <a:avLst>
              <a:gd name="adj1" fmla="val 119444"/>
              <a:gd name="adj2" fmla="val 50000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31094" name="Group 22"/>
          <p:cNvGrpSpPr/>
          <p:nvPr/>
        </p:nvGrpSpPr>
        <p:grpSpPr>
          <a:xfrm rot="5400000">
            <a:off x="6400800" y="1600200"/>
            <a:ext cx="609600" cy="609600"/>
            <a:chOff x="4128" y="2304"/>
            <a:chExt cx="624" cy="528"/>
          </a:xfrm>
        </p:grpSpPr>
        <p:sp>
          <p:nvSpPr>
            <p:cNvPr id="131095" name="AutoShape 23"/>
            <p:cNvSpPr/>
            <p:nvPr>
              <p:custDataLst>
                <p:tags r:id="rId21"/>
              </p:custDataLst>
            </p:nvPr>
          </p:nvSpPr>
          <p:spPr>
            <a:xfrm>
              <a:off x="4128" y="2304"/>
              <a:ext cx="624" cy="528"/>
            </a:xfrm>
            <a:prstGeom prst="hexagon">
              <a:avLst>
                <a:gd name="adj" fmla="val 29545"/>
                <a:gd name="vf" fmla="val 115470"/>
              </a:avLst>
            </a:prstGeom>
            <a:noFill/>
            <a:ln w="38100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131096" name="Line 24"/>
            <p:cNvSpPr/>
            <p:nvPr>
              <p:custDataLst>
                <p:tags r:id="rId22"/>
              </p:custDataLst>
            </p:nvPr>
          </p:nvSpPr>
          <p:spPr>
            <a:xfrm>
              <a:off x="4320" y="2784"/>
              <a:ext cx="240" cy="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/>
          </p:txBody>
        </p:sp>
        <p:sp>
          <p:nvSpPr>
            <p:cNvPr id="131097" name="Line 25"/>
            <p:cNvSpPr/>
            <p:nvPr>
              <p:custDataLst>
                <p:tags r:id="rId23"/>
              </p:custDataLst>
            </p:nvPr>
          </p:nvSpPr>
          <p:spPr>
            <a:xfrm flipV="1">
              <a:off x="4176" y="2352"/>
              <a:ext cx="144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/>
          </p:txBody>
        </p:sp>
        <p:sp>
          <p:nvSpPr>
            <p:cNvPr id="131098" name="Line 26"/>
            <p:cNvSpPr/>
            <p:nvPr>
              <p:custDataLst>
                <p:tags r:id="rId24"/>
              </p:custDataLst>
            </p:nvPr>
          </p:nvSpPr>
          <p:spPr>
            <a:xfrm>
              <a:off x="4560" y="2352"/>
              <a:ext cx="144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/>
          </p:txBody>
        </p:sp>
      </p:grpSp>
      <p:sp>
        <p:nvSpPr>
          <p:cNvPr id="131099" name="AutoShape 27"/>
          <p:cNvSpPr/>
          <p:nvPr>
            <p:custDataLst>
              <p:tags r:id="rId25"/>
            </p:custDataLst>
          </p:nvPr>
        </p:nvSpPr>
        <p:spPr>
          <a:xfrm>
            <a:off x="6629400" y="1066800"/>
            <a:ext cx="609600" cy="457200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31100" name="Group 28"/>
          <p:cNvGrpSpPr/>
          <p:nvPr/>
        </p:nvGrpSpPr>
        <p:grpSpPr>
          <a:xfrm>
            <a:off x="7696200" y="1066800"/>
            <a:ext cx="685800" cy="533400"/>
            <a:chOff x="3552" y="960"/>
            <a:chExt cx="432" cy="336"/>
          </a:xfrm>
        </p:grpSpPr>
        <p:sp>
          <p:nvSpPr>
            <p:cNvPr id="131101" name="AutoShape 29"/>
            <p:cNvSpPr/>
            <p:nvPr>
              <p:custDataLst>
                <p:tags r:id="rId26"/>
              </p:custDataLst>
            </p:nvPr>
          </p:nvSpPr>
          <p:spPr>
            <a:xfrm>
              <a:off x="3552" y="960"/>
              <a:ext cx="432" cy="336"/>
            </a:xfrm>
            <a:prstGeom prst="pentagon">
              <a:avLst/>
            </a:prstGeom>
            <a:noFill/>
            <a:ln w="38100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131102" name="Line 30"/>
            <p:cNvSpPr/>
            <p:nvPr>
              <p:custDataLst>
                <p:tags r:id="rId27"/>
              </p:custDataLst>
            </p:nvPr>
          </p:nvSpPr>
          <p:spPr>
            <a:xfrm>
              <a:off x="3670" y="1248"/>
              <a:ext cx="192" cy="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/>
          </p:txBody>
        </p:sp>
      </p:grpSp>
      <p:sp>
        <p:nvSpPr>
          <p:cNvPr id="131103" name="Text Box 31"/>
          <p:cNvSpPr txBox="1"/>
          <p:nvPr>
            <p:custDataLst>
              <p:tags r:id="rId28"/>
            </p:custDataLst>
          </p:nvPr>
        </p:nvSpPr>
        <p:spPr>
          <a:xfrm>
            <a:off x="6629400" y="76200"/>
            <a:ext cx="19018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lang="en-US" altLang="zh-CN" sz="2800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104" name="Text Box 32"/>
          <p:cNvSpPr txBox="1"/>
          <p:nvPr>
            <p:custDataLst>
              <p:tags r:id="rId29"/>
            </p:custDataLst>
          </p:nvPr>
        </p:nvSpPr>
        <p:spPr>
          <a:xfrm>
            <a:off x="5257800" y="2438400"/>
            <a:ext cx="152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–Br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31105" name="Group 33"/>
          <p:cNvGrpSpPr/>
          <p:nvPr/>
        </p:nvGrpSpPr>
        <p:grpSpPr>
          <a:xfrm>
            <a:off x="7010400" y="2209800"/>
            <a:ext cx="1371600" cy="762000"/>
            <a:chOff x="3360" y="1776"/>
            <a:chExt cx="864" cy="480"/>
          </a:xfrm>
        </p:grpSpPr>
        <p:grpSp>
          <p:nvGrpSpPr>
            <p:cNvPr id="131106" name="Group 34"/>
            <p:cNvGrpSpPr/>
            <p:nvPr/>
          </p:nvGrpSpPr>
          <p:grpSpPr>
            <a:xfrm rot="5400000">
              <a:off x="3360" y="1872"/>
              <a:ext cx="384" cy="384"/>
              <a:chOff x="4128" y="2304"/>
              <a:chExt cx="624" cy="528"/>
            </a:xfrm>
          </p:grpSpPr>
          <p:sp>
            <p:nvSpPr>
              <p:cNvPr id="131107" name="AutoShape 35"/>
              <p:cNvSpPr/>
              <p:nvPr>
                <p:custDataLst>
                  <p:tags r:id="rId30"/>
                </p:custDataLst>
              </p:nvPr>
            </p:nvSpPr>
            <p:spPr>
              <a:xfrm>
                <a:off x="4128" y="2304"/>
                <a:ext cx="624" cy="528"/>
              </a:xfrm>
              <a:prstGeom prst="hexagon">
                <a:avLst>
                  <a:gd name="adj" fmla="val 29545"/>
                  <a:gd name="vf" fmla="val 115470"/>
                </a:avLst>
              </a:prstGeom>
              <a:noFill/>
              <a:ln w="38100" cap="flat" cmpd="sng">
                <a:solidFill>
                  <a:schemeClr val="hlink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108" name="Line 36"/>
              <p:cNvSpPr/>
              <p:nvPr>
                <p:custDataLst>
                  <p:tags r:id="rId31"/>
                </p:custDataLst>
              </p:nvPr>
            </p:nvSpPr>
            <p:spPr>
              <a:xfrm>
                <a:off x="4320" y="2784"/>
                <a:ext cx="240" cy="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  <p:sp>
            <p:nvSpPr>
              <p:cNvPr id="131109" name="Line 37"/>
              <p:cNvSpPr/>
              <p:nvPr>
                <p:custDataLst>
                  <p:tags r:id="rId32"/>
                </p:custDataLst>
              </p:nvPr>
            </p:nvSpPr>
            <p:spPr>
              <a:xfrm flipV="1">
                <a:off x="4176" y="2352"/>
                <a:ext cx="144" cy="24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  <p:sp>
            <p:nvSpPr>
              <p:cNvPr id="131110" name="Line 38"/>
              <p:cNvSpPr/>
              <p:nvPr>
                <p:custDataLst>
                  <p:tags r:id="rId33"/>
                </p:custDataLst>
              </p:nvPr>
            </p:nvSpPr>
            <p:spPr>
              <a:xfrm>
                <a:off x="4560" y="2352"/>
                <a:ext cx="144" cy="24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</p:grpSp>
        <p:sp>
          <p:nvSpPr>
            <p:cNvPr id="131111" name="Text Box 39"/>
            <p:cNvSpPr txBox="1"/>
            <p:nvPr>
              <p:custDataLst>
                <p:tags r:id="rId34"/>
              </p:custDataLst>
            </p:nvPr>
          </p:nvSpPr>
          <p:spPr>
            <a:xfrm>
              <a:off x="3696" y="1776"/>
              <a:ext cx="52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–Cl</a:t>
              </a:r>
              <a:endPara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1112" name="Text Box 40"/>
          <p:cNvSpPr txBox="1"/>
          <p:nvPr>
            <p:custDataLst>
              <p:tags r:id="rId35"/>
            </p:custDataLst>
          </p:nvPr>
        </p:nvSpPr>
        <p:spPr>
          <a:xfrm>
            <a:off x="5715000" y="2971800"/>
            <a:ext cx="1752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–OH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31113" name="Group 41"/>
          <p:cNvGrpSpPr/>
          <p:nvPr/>
        </p:nvGrpSpPr>
        <p:grpSpPr>
          <a:xfrm>
            <a:off x="5880100" y="3357563"/>
            <a:ext cx="1524000" cy="762000"/>
            <a:chOff x="4416" y="2112"/>
            <a:chExt cx="960" cy="480"/>
          </a:xfrm>
        </p:grpSpPr>
        <p:grpSp>
          <p:nvGrpSpPr>
            <p:cNvPr id="131114" name="Group 42"/>
            <p:cNvGrpSpPr/>
            <p:nvPr/>
          </p:nvGrpSpPr>
          <p:grpSpPr>
            <a:xfrm rot="5400000">
              <a:off x="4416" y="2208"/>
              <a:ext cx="384" cy="384"/>
              <a:chOff x="4128" y="2304"/>
              <a:chExt cx="624" cy="528"/>
            </a:xfrm>
          </p:grpSpPr>
          <p:sp>
            <p:nvSpPr>
              <p:cNvPr id="131115" name="AutoShape 43"/>
              <p:cNvSpPr/>
              <p:nvPr>
                <p:custDataLst>
                  <p:tags r:id="rId36"/>
                </p:custDataLst>
              </p:nvPr>
            </p:nvSpPr>
            <p:spPr>
              <a:xfrm>
                <a:off x="4128" y="2304"/>
                <a:ext cx="624" cy="528"/>
              </a:xfrm>
              <a:prstGeom prst="hexagon">
                <a:avLst>
                  <a:gd name="adj" fmla="val 29545"/>
                  <a:gd name="vf" fmla="val 115470"/>
                </a:avLst>
              </a:prstGeom>
              <a:noFill/>
              <a:ln w="38100" cap="flat" cmpd="sng">
                <a:solidFill>
                  <a:schemeClr val="hlink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vert="eaVert" wrap="none" anchor="ctr" anchorCtr="0"/>
              <a:p>
                <a:endParaRPr lang="zh-CN" altLang="en-US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116" name="Line 44"/>
              <p:cNvSpPr/>
              <p:nvPr>
                <p:custDataLst>
                  <p:tags r:id="rId37"/>
                </p:custDataLst>
              </p:nvPr>
            </p:nvSpPr>
            <p:spPr>
              <a:xfrm>
                <a:off x="4320" y="2784"/>
                <a:ext cx="240" cy="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  <p:sp>
            <p:nvSpPr>
              <p:cNvPr id="131117" name="Line 45"/>
              <p:cNvSpPr/>
              <p:nvPr>
                <p:custDataLst>
                  <p:tags r:id="rId38"/>
                </p:custDataLst>
              </p:nvPr>
            </p:nvSpPr>
            <p:spPr>
              <a:xfrm flipV="1">
                <a:off x="4176" y="2352"/>
                <a:ext cx="144" cy="24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  <p:sp>
            <p:nvSpPr>
              <p:cNvPr id="131118" name="Line 46"/>
              <p:cNvSpPr/>
              <p:nvPr>
                <p:custDataLst>
                  <p:tags r:id="rId39"/>
                </p:custDataLst>
              </p:nvPr>
            </p:nvSpPr>
            <p:spPr>
              <a:xfrm>
                <a:off x="4560" y="2352"/>
                <a:ext cx="144" cy="240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</p:grpSp>
        <p:sp>
          <p:nvSpPr>
            <p:cNvPr id="131119" name="Text Box 47"/>
            <p:cNvSpPr txBox="1"/>
            <p:nvPr>
              <p:custDataLst>
                <p:tags r:id="rId40"/>
              </p:custDataLst>
            </p:nvPr>
          </p:nvSpPr>
          <p:spPr>
            <a:xfrm>
              <a:off x="4752" y="2112"/>
              <a:ext cx="62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–OH</a:t>
              </a:r>
              <a:endPara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1120" name="Text Box 48"/>
          <p:cNvSpPr txBox="1"/>
          <p:nvPr>
            <p:custDataLst>
              <p:tags r:id="rId41"/>
            </p:custDataLst>
          </p:nvPr>
        </p:nvSpPr>
        <p:spPr>
          <a:xfrm>
            <a:off x="5715000" y="3962400"/>
            <a:ext cx="2057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-O-CH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lang="en-US" altLang="zh-CN" sz="2800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121" name="Text Box 49"/>
          <p:cNvSpPr txBox="1"/>
          <p:nvPr>
            <p:custDataLst>
              <p:tags r:id="rId42"/>
            </p:custDataLst>
          </p:nvPr>
        </p:nvSpPr>
        <p:spPr>
          <a:xfrm>
            <a:off x="5735639" y="4437063"/>
            <a:ext cx="2133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–CHO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122" name="Text Box 50"/>
          <p:cNvSpPr txBox="1"/>
          <p:nvPr>
            <p:custDataLst>
              <p:tags r:id="rId43"/>
            </p:custDataLst>
          </p:nvPr>
        </p:nvSpPr>
        <p:spPr>
          <a:xfrm>
            <a:off x="5880100" y="5734051"/>
            <a:ext cx="2286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–COOH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31123" name="Group 51"/>
          <p:cNvGrpSpPr/>
          <p:nvPr/>
        </p:nvGrpSpPr>
        <p:grpSpPr>
          <a:xfrm>
            <a:off x="5664200" y="4724400"/>
            <a:ext cx="2133600" cy="979488"/>
            <a:chOff x="3804" y="2025"/>
            <a:chExt cx="1344" cy="617"/>
          </a:xfrm>
        </p:grpSpPr>
        <p:sp>
          <p:nvSpPr>
            <p:cNvPr id="131124" name="Text Box 52"/>
            <p:cNvSpPr txBox="1"/>
            <p:nvPr>
              <p:custDataLst>
                <p:tags r:id="rId44"/>
              </p:custDataLst>
            </p:nvPr>
          </p:nvSpPr>
          <p:spPr>
            <a:xfrm>
              <a:off x="3804" y="2313"/>
              <a:ext cx="13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CH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3</a:t>
              </a:r>
              <a:r>
                <a:rPr lang="en-US" altLang="zh-CN" sz="2800" b="1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-C-CH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3</a:t>
              </a:r>
              <a:endPara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31125" name="Group 53"/>
            <p:cNvGrpSpPr/>
            <p:nvPr/>
          </p:nvGrpSpPr>
          <p:grpSpPr>
            <a:xfrm>
              <a:off x="4406" y="2304"/>
              <a:ext cx="48" cy="96"/>
              <a:chOff x="4560" y="2208"/>
              <a:chExt cx="48" cy="96"/>
            </a:xfrm>
          </p:grpSpPr>
          <p:sp>
            <p:nvSpPr>
              <p:cNvPr id="131126" name="Line 54"/>
              <p:cNvSpPr/>
              <p:nvPr>
                <p:custDataLst>
                  <p:tags r:id="rId45"/>
                </p:custDataLst>
              </p:nvPr>
            </p:nvSpPr>
            <p:spPr>
              <a:xfrm flipH="1">
                <a:off x="4560" y="2208"/>
                <a:ext cx="0" cy="96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  <p:sp>
            <p:nvSpPr>
              <p:cNvPr id="131127" name="Line 55"/>
              <p:cNvSpPr/>
              <p:nvPr>
                <p:custDataLst>
                  <p:tags r:id="rId46"/>
                </p:custDataLst>
              </p:nvPr>
            </p:nvSpPr>
            <p:spPr>
              <a:xfrm flipH="1">
                <a:off x="4608" y="2208"/>
                <a:ext cx="0" cy="96"/>
              </a:xfrm>
              <a:prstGeom prst="line">
                <a:avLst/>
              </a:prstGeom>
              <a:ln w="38100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/>
            </p:txBody>
          </p:sp>
        </p:grpSp>
        <p:sp>
          <p:nvSpPr>
            <p:cNvPr id="131128" name="Text Box 56"/>
            <p:cNvSpPr txBox="1"/>
            <p:nvPr>
              <p:custDataLst>
                <p:tags r:id="rId47"/>
              </p:custDataLst>
            </p:nvPr>
          </p:nvSpPr>
          <p:spPr>
            <a:xfrm>
              <a:off x="4282" y="2025"/>
              <a:ext cx="38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O</a:t>
              </a:r>
              <a:endPara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1129" name="Text Box 57"/>
          <p:cNvSpPr txBox="1"/>
          <p:nvPr>
            <p:custDataLst>
              <p:tags r:id="rId48"/>
            </p:custDataLst>
          </p:nvPr>
        </p:nvSpPr>
        <p:spPr>
          <a:xfrm>
            <a:off x="6629400" y="457200"/>
            <a:ext cx="1981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lang="en-US" altLang="zh-CN" sz="2800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130" name="Text Box 58"/>
          <p:cNvSpPr txBox="1"/>
          <p:nvPr>
            <p:custDataLst>
              <p:tags r:id="rId49"/>
            </p:custDataLst>
          </p:nvPr>
        </p:nvSpPr>
        <p:spPr>
          <a:xfrm>
            <a:off x="8686800" y="457200"/>
            <a:ext cx="1905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 ≡CH</a:t>
            </a:r>
            <a:endParaRPr lang="en-US" altLang="zh-CN" sz="2800" b="1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31131" name="Rectangle 59"/>
          <p:cNvSpPr/>
          <p:nvPr>
            <p:custDataLst>
              <p:tags r:id="rId50"/>
            </p:custDataLst>
          </p:nvPr>
        </p:nvSpPr>
        <p:spPr>
          <a:xfrm>
            <a:off x="5105400" y="5105400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酮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132" name="Rectangle 60"/>
          <p:cNvSpPr/>
          <p:nvPr>
            <p:custDataLst>
              <p:tags r:id="rId51"/>
            </p:custDataLst>
          </p:nvPr>
        </p:nvSpPr>
        <p:spPr>
          <a:xfrm>
            <a:off x="5105400" y="3505200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酚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133" name="Rectangle 61"/>
          <p:cNvSpPr/>
          <p:nvPr>
            <p:custDataLst>
              <p:tags r:id="rId52"/>
            </p:custDataLst>
          </p:nvPr>
        </p:nvSpPr>
        <p:spPr>
          <a:xfrm>
            <a:off x="5105400" y="3962400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醚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134" name="Rectangle 62"/>
          <p:cNvSpPr/>
          <p:nvPr>
            <p:custDataLst>
              <p:tags r:id="rId53"/>
            </p:custDataLst>
          </p:nvPr>
        </p:nvSpPr>
        <p:spPr>
          <a:xfrm>
            <a:off x="5181600" y="6248400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  <a:ea typeface="微软雅黑" panose="020B0503020204020204" charset="-122"/>
              </a:rPr>
              <a:t>酯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sp>
        <p:nvSpPr>
          <p:cNvPr id="131135" name="Text Box 63"/>
          <p:cNvSpPr txBox="1"/>
          <p:nvPr>
            <p:custDataLst>
              <p:tags r:id="rId54"/>
            </p:custDataLst>
          </p:nvPr>
        </p:nvSpPr>
        <p:spPr>
          <a:xfrm>
            <a:off x="5880100" y="6308725"/>
            <a:ext cx="3352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–COOCH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lang="en-US" altLang="zh-CN" sz="2800" b="1" baseline="-250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5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25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25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25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75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25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75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50"/>
                            </p:stCondLst>
                            <p:childTnLst>
                              <p:par>
                                <p:cTn id="8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95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3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75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6" dur="500"/>
                                        <p:tgtEl>
                                          <p:spTgt spid="1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1" dur="500"/>
                                        <p:tgtEl>
                                          <p:spTgt spid="13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75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0" dur="500"/>
                                        <p:tgtEl>
                                          <p:spTgt spid="1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75"/>
                                        <p:tgtEl>
                                          <p:spTgt spid="13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31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1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ldLvl="0" animBg="1"/>
      <p:bldP spid="131075" grpId="0"/>
      <p:bldP spid="131076" grpId="0"/>
      <p:bldP spid="131077" grpId="0"/>
      <p:bldP spid="131078" grpId="0"/>
      <p:bldP spid="131079" grpId="0"/>
      <p:bldP spid="131080" grpId="0"/>
      <p:bldP spid="131081" grpId="0"/>
      <p:bldP spid="131082" grpId="0"/>
      <p:bldP spid="131083" grpId="0"/>
      <p:bldP spid="131084" grpId="0"/>
      <p:bldP spid="131085" grpId="0"/>
      <p:bldP spid="131086" grpId="0"/>
      <p:bldP spid="131087" grpId="0"/>
      <p:bldP spid="131088" grpId="0"/>
      <p:bldP spid="131089" grpId="0" bldLvl="0" animBg="1"/>
      <p:bldP spid="131090" grpId="0" bldLvl="0" animBg="1"/>
      <p:bldP spid="131091" grpId="0" bldLvl="0" animBg="1"/>
      <p:bldP spid="131092" grpId="0" bldLvl="0" animBg="1"/>
      <p:bldP spid="131093" grpId="0" bldLvl="0" animBg="1"/>
      <p:bldP spid="131099" grpId="0" bldLvl="0" animBg="1"/>
      <p:bldP spid="131103" grpId="0"/>
      <p:bldP spid="131104" grpId="0"/>
      <p:bldP spid="131112" grpId="0"/>
      <p:bldP spid="131120" grpId="0"/>
      <p:bldP spid="131121" grpId="0"/>
      <p:bldP spid="131122" grpId="0"/>
      <p:bldP spid="131129" grpId="0"/>
      <p:bldP spid="131130" grpId="0"/>
      <p:bldP spid="131131" grpId="0"/>
      <p:bldP spid="131132" grpId="0"/>
      <p:bldP spid="131133" grpId="0"/>
      <p:bldP spid="131134" grpId="0"/>
      <p:bldP spid="131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官能团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6680" y="890693"/>
            <a:ext cx="11981180" cy="4336627"/>
          </a:xfrm>
          <a:prstGeom prst="rect">
            <a:avLst/>
          </a:prstGeom>
        </p:spPr>
      </p:pic>
      <p:sp>
        <p:nvSpPr>
          <p:cNvPr id="100" name="文本框 99"/>
          <p:cNvSpPr txBox="1"/>
          <p:nvPr>
            <p:custDataLst>
              <p:tags r:id="rId3"/>
            </p:custDataLst>
          </p:nvPr>
        </p:nvSpPr>
        <p:spPr>
          <a:xfrm>
            <a:off x="586740" y="5227320"/>
            <a:ext cx="11098953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苯酚和醇的官能团均是羟基，但二者不属于同一类物质。</a:t>
            </a:r>
            <a:endParaRPr lang="zh-CN" sz="2665" b="0">
              <a:latin typeface="微软雅黑" panose="020B0503020204020204" charset="-122"/>
              <a:ea typeface="微软雅黑" panose="020B0503020204020204" charset="-122"/>
              <a:cs typeface="仿宋_GB2312" charset="0"/>
            </a:endParaRPr>
          </a:p>
          <a:p>
            <a:pPr indent="0"/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前者</a:t>
            </a:r>
            <a:r>
              <a:rPr lang="zh-CN" sz="2665" b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苯环与羟基直接相连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，属于</a:t>
            </a:r>
            <a:r>
              <a:rPr lang="zh-CN" sz="2665" b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酚类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物质；</a:t>
            </a:r>
            <a:endParaRPr lang="zh-CN" sz="2665" b="0">
              <a:latin typeface="微软雅黑" panose="020B0503020204020204" charset="-122"/>
              <a:ea typeface="微软雅黑" panose="020B0503020204020204" charset="-122"/>
              <a:cs typeface="仿宋_GB2312" charset="0"/>
            </a:endParaRPr>
          </a:p>
          <a:p>
            <a:pPr indent="0"/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后者是</a:t>
            </a:r>
            <a:r>
              <a:rPr lang="zh-CN" sz="2665" b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除苯环外的烃基与羟基相连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，属于</a:t>
            </a:r>
            <a:r>
              <a:rPr lang="zh-CN" sz="2665" b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醇类</a:t>
            </a:r>
            <a:r>
              <a:rPr lang="zh-CN" sz="2665" b="0">
                <a:latin typeface="微软雅黑" panose="020B0503020204020204" charset="-122"/>
                <a:ea typeface="微软雅黑" panose="020B0503020204020204" charset="-122"/>
                <a:cs typeface="仿宋_GB2312" charset="0"/>
              </a:rPr>
              <a:t>物质。</a:t>
            </a:r>
            <a:endParaRPr lang="zh-CN" altLang="en-US" sz="2665" b="0">
              <a:latin typeface="微软雅黑" panose="020B0503020204020204" charset="-122"/>
              <a:ea typeface="微软雅黑" panose="020B0503020204020204" charset="-122"/>
              <a:cs typeface="仿宋_GB2312" charset="0"/>
            </a:endParaRPr>
          </a:p>
        </p:txBody>
      </p:sp>
      <p:sp>
        <p:nvSpPr>
          <p:cNvPr id="13" name="圆角矩形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4"/>
            </p:custDataLst>
          </p:nvPr>
        </p:nvSpPr>
        <p:spPr>
          <a:xfrm>
            <a:off x="1044787" y="4202853"/>
            <a:ext cx="1138767" cy="78994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 4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5"/>
            </p:custDataLst>
          </p:nvPr>
        </p:nvSpPr>
        <p:spPr>
          <a:xfrm>
            <a:off x="9436100" y="3887047"/>
            <a:ext cx="2248747" cy="1120987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3" grpId="1" animBg="1"/>
      <p:bldP spid="5" grpId="0" bldLvl="0" animBg="1"/>
      <p:bldP spid="5" grpId="1" animBg="1"/>
      <p:bldP spid="100" grpId="0"/>
      <p:bldP spid="10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官能团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60494"/>
          <a:stretch>
            <a:fillRect/>
          </a:stretch>
        </p:blipFill>
        <p:spPr>
          <a:xfrm>
            <a:off x="225213" y="1927860"/>
            <a:ext cx="11833860" cy="27110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89167"/>
          <a:stretch>
            <a:fillRect/>
          </a:stretch>
        </p:blipFill>
        <p:spPr>
          <a:xfrm>
            <a:off x="225213" y="1202267"/>
            <a:ext cx="11833860" cy="743373"/>
          </a:xfrm>
          <a:prstGeom prst="rect">
            <a:avLst/>
          </a:prstGeom>
        </p:spPr>
      </p:pic>
      <p:sp>
        <p:nvSpPr>
          <p:cNvPr id="13" name="圆角矩形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4"/>
            </p:custDataLst>
          </p:nvPr>
        </p:nvSpPr>
        <p:spPr>
          <a:xfrm>
            <a:off x="1219200" y="3627120"/>
            <a:ext cx="1138767" cy="83566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5"/>
            </p:custDataLst>
          </p:nvPr>
        </p:nvSpPr>
        <p:spPr>
          <a:xfrm>
            <a:off x="1219200" y="2687320"/>
            <a:ext cx="1138767" cy="83566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文本占位符 2"/>
          <p:cNvSpPr txBox="1"/>
          <p:nvPr>
            <p:custDataLst>
              <p:tags r:id="rId6"/>
            </p:custDataLst>
          </p:nvPr>
        </p:nvSpPr>
        <p:spPr>
          <a:xfrm>
            <a:off x="601980" y="4566920"/>
            <a:ext cx="11311467" cy="1137073"/>
          </a:xfrm>
          <a:prstGeom prst="rect">
            <a:avLst/>
          </a:prstGeom>
          <a:ln w="12700">
            <a:miter lim="400000"/>
          </a:ln>
        </p:spPr>
        <p:txBody>
          <a:bodyPr lIns="67733" tIns="67733" rIns="67733" bIns="67733" anchor="ctr"/>
          <a:lstStyle>
            <a:lvl1pPr marL="336550" indent="-336550" algn="l" defTabSz="412750" rtl="0" eaLnBrk="0" fontAlgn="base" hangingPunct="0">
              <a:lnSpc>
                <a:spcPct val="120000"/>
              </a:lnSpc>
              <a:spcBef>
                <a:spcPct val="450000"/>
              </a:spcBef>
              <a:spcAft>
                <a:spcPct val="0"/>
              </a:spcAft>
              <a:buSzPct val="50000"/>
              <a:buBlip>
                <a:blip r:embed="rId7"/>
              </a:buBlip>
              <a:defRPr sz="2900">
                <a:solidFill>
                  <a:srgbClr val="FFFFFF"/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latin typeface="Hoefler Text"/>
                <a:ea typeface="Hoefler Text"/>
                <a:cs typeface="Hoefler Text"/>
                <a:sym typeface="Hoefler Text"/>
              </a:defRPr>
            </a:lvl1pPr>
            <a:lvl2pPr marL="673100" indent="-336550" algn="l" defTabSz="412750" rtl="0" eaLnBrk="0" fontAlgn="base" hangingPunct="0">
              <a:lnSpc>
                <a:spcPct val="120000"/>
              </a:lnSpc>
              <a:spcBef>
                <a:spcPct val="450000"/>
              </a:spcBef>
              <a:spcAft>
                <a:spcPct val="0"/>
              </a:spcAft>
              <a:buSzPct val="50000"/>
              <a:buBlip>
                <a:blip r:embed="rId7"/>
              </a:buBlip>
              <a:defRPr sz="2900" i="1">
                <a:solidFill>
                  <a:srgbClr val="86837F"/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latin typeface="Hoefler Text"/>
                <a:ea typeface="Hoefler Text"/>
                <a:cs typeface="Hoefler Text"/>
                <a:sym typeface="Hoefler Text"/>
              </a:defRPr>
            </a:lvl2pPr>
            <a:lvl3pPr marL="100965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7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3pPr>
            <a:lvl4pPr marL="134620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7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4pPr>
            <a:lvl5pPr marL="168275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7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5pPr>
            <a:lvl6pPr marL="201930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7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6pPr>
            <a:lvl7pPr marL="235585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7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7pPr>
            <a:lvl8pPr marL="269240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7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8pPr>
            <a:lvl9pPr marL="302895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7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9pPr>
          </a:lstStyle>
          <a:p>
            <a:pPr marL="0" marR="0" lvl="0" indent="0" algn="l" defTabSz="412750" rtl="0" eaLnBrk="1" fontAlgn="auto" latinLnBrk="0" hangingPunct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defRPr>
                <a:solidFill>
                  <a:srgbClr val="FFFFFF"/>
                </a:solidFill>
              </a:defRPr>
            </a:pPr>
            <a:r>
              <a:rPr kumimoji="0" lang="zh-CN" altLang="en-US" sz="3735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醛和酮都是分子中有</a:t>
            </a:r>
            <a:r>
              <a:rPr kumimoji="0" lang="zh-CN" altLang="en-US" sz="3735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羰基</a:t>
            </a:r>
            <a:r>
              <a:rPr kumimoji="0" lang="zh-CN" altLang="en-US" sz="3735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（      </a:t>
            </a:r>
            <a:r>
              <a:rPr kumimoji="0" lang="en-US" altLang="zh-CN" sz="3735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     </a:t>
            </a:r>
            <a:r>
              <a:rPr kumimoji="0" lang="zh-CN" altLang="en-US" sz="3735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oefler Text"/>
              </a:rPr>
              <a:t>  ）的化合物。</a:t>
            </a:r>
            <a:endParaRPr kumimoji="0" lang="zh-CN" altLang="en-US" sz="3735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oefler Text"/>
            </a:endParaRPr>
          </a:p>
        </p:txBody>
      </p:sp>
      <p:grpSp>
        <p:nvGrpSpPr>
          <p:cNvPr id="25626" name="组合 69"/>
          <p:cNvGrpSpPr/>
          <p:nvPr/>
        </p:nvGrpSpPr>
        <p:grpSpPr>
          <a:xfrm>
            <a:off x="6521027" y="4901883"/>
            <a:ext cx="1597682" cy="709295"/>
            <a:chOff x="8650860" y="3294199"/>
            <a:chExt cx="1199075" cy="531986"/>
          </a:xfrm>
        </p:grpSpPr>
        <p:grpSp>
          <p:nvGrpSpPr>
            <p:cNvPr id="25637" name="组合 26"/>
            <p:cNvGrpSpPr/>
            <p:nvPr/>
          </p:nvGrpSpPr>
          <p:grpSpPr>
            <a:xfrm>
              <a:off x="8843395" y="3294199"/>
              <a:ext cx="1006540" cy="531986"/>
              <a:chOff x="1723984" y="3021885"/>
              <a:chExt cx="1006498" cy="531738"/>
            </a:xfrm>
          </p:grpSpPr>
          <p:sp>
            <p:nvSpPr>
              <p:cNvPr id="62" name="文本框 61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723984" y="3021885"/>
                <a:ext cx="358368" cy="5317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rPr>
                  <a:t>C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endParaRPr>
              </a:p>
            </p:txBody>
          </p:sp>
          <p:sp>
            <p:nvSpPr>
              <p:cNvPr id="63" name="文本框 62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2353020" y="3021885"/>
                <a:ext cx="377462" cy="5317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rPr>
                  <a:t>O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64" name="直接连接符 63"/>
              <p:cNvCxnSpPr/>
              <p:nvPr>
                <p:custDataLst>
                  <p:tags r:id="rId10"/>
                </p:custDataLst>
              </p:nvPr>
            </p:nvCxnSpPr>
            <p:spPr>
              <a:xfrm>
                <a:off x="2028662" y="3249671"/>
                <a:ext cx="359004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65" name="直接连接符 64"/>
              <p:cNvCxnSpPr/>
              <p:nvPr>
                <p:custDataLst>
                  <p:tags r:id="rId11"/>
                </p:custDataLst>
              </p:nvPr>
            </p:nvCxnSpPr>
            <p:spPr>
              <a:xfrm>
                <a:off x="2028662" y="3341705"/>
                <a:ext cx="359004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  <p:cxnSp>
          <p:nvCxnSpPr>
            <p:cNvPr id="52" name="直接连接符 51"/>
            <p:cNvCxnSpPr/>
            <p:nvPr>
              <p:custDataLst>
                <p:tags r:id="rId12"/>
              </p:custDataLst>
            </p:nvPr>
          </p:nvCxnSpPr>
          <p:spPr bwMode="auto">
            <a:xfrm rot="1800000">
              <a:off x="8655626" y="3420489"/>
              <a:ext cx="250995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53" name="直接连接符 52"/>
            <p:cNvCxnSpPr/>
            <p:nvPr>
              <p:custDataLst>
                <p:tags r:id="rId13"/>
              </p:custDataLst>
            </p:nvPr>
          </p:nvCxnSpPr>
          <p:spPr bwMode="auto">
            <a:xfrm rot="9000000">
              <a:off x="8650860" y="3715772"/>
              <a:ext cx="252584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3" grpId="1" animBg="1"/>
      <p:bldP spid="8" grpId="0" bldLvl="0" animBg="1"/>
      <p:bldP spid="8" grpId="1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官能团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9607" y="959273"/>
            <a:ext cx="11727180" cy="4362873"/>
          </a:xfrm>
          <a:prstGeom prst="rect">
            <a:avLst/>
          </a:prstGeom>
        </p:spPr>
      </p:pic>
      <p:sp>
        <p:nvSpPr>
          <p:cNvPr id="8" name="圆角矩形 7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3"/>
            </p:custDataLst>
          </p:nvPr>
        </p:nvSpPr>
        <p:spPr>
          <a:xfrm>
            <a:off x="3626273" y="3676227"/>
            <a:ext cx="1138767" cy="475827"/>
          </a:xfrm>
          <a:prstGeom prst="roundRect">
            <a:avLst>
              <a:gd name="adj" fmla="val 9218"/>
            </a:avLst>
          </a:prstGeom>
          <a:noFill/>
          <a:ln>
            <a:solidFill>
              <a:srgbClr val="00206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4"/>
            </p:custDataLst>
          </p:nvPr>
        </p:nvSpPr>
        <p:spPr>
          <a:xfrm>
            <a:off x="1219200" y="2733040"/>
            <a:ext cx="1138767" cy="83566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 4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5"/>
            </p:custDataLst>
          </p:nvPr>
        </p:nvSpPr>
        <p:spPr>
          <a:xfrm>
            <a:off x="1219200" y="1747520"/>
            <a:ext cx="1138767" cy="83566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圆角矩形 5" descr="e7d195523061f1c0e47ffc70844bb6f75fcb03b75858c49c480C64385E58A9406A784D96DFB0659D141F23C21B5D92CEF93DE268DCD659DE2284C54467FC4D0C40898BA465CB317FBA32D1D63CA472646E1C7129AEBFE16C1FF0C5A4A2DF38119837ACB20AA41D3B9F77441A03FE83583961F1D34CCCE2AC42D0BB81E8E4E8057FF6D9DE50F355CD"/>
          <p:cNvSpPr/>
          <p:nvPr>
            <p:custDataLst>
              <p:tags r:id="rId6"/>
            </p:custDataLst>
          </p:nvPr>
        </p:nvSpPr>
        <p:spPr>
          <a:xfrm>
            <a:off x="1085427" y="4340013"/>
            <a:ext cx="1623060" cy="835660"/>
          </a:xfrm>
          <a:prstGeom prst="roundRect">
            <a:avLst>
              <a:gd name="adj" fmla="val 9218"/>
            </a:avLst>
          </a:prstGeom>
          <a:noFill/>
          <a:ln>
            <a:solidFill>
              <a:srgbClr val="C00000"/>
            </a:solidFill>
          </a:ln>
          <a:effectLst>
            <a:outerShdw blurRad="76200" dist="38100" dir="2700000" algn="tl" rotWithShape="0">
              <a:prstClr val="black">
                <a:alpha val="1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gradFill>
                  <a:gsLst>
                    <a:gs pos="47000">
                      <a:srgbClr val="FDFDFD"/>
                    </a:gs>
                    <a:gs pos="53000">
                      <a:srgbClr val="E8E8E8"/>
                    </a:gs>
                    <a:gs pos="100000">
                      <a:srgbClr val="ECECEC"/>
                    </a:gs>
                  </a:gsLst>
                  <a:lin ang="5400000" scaled="1"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52" tIns="45726" rIns="91452" bIns="45726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文本占位符 2"/>
          <p:cNvSpPr txBox="1"/>
          <p:nvPr>
            <p:custDataLst>
              <p:tags r:id="rId7"/>
            </p:custDataLst>
          </p:nvPr>
        </p:nvSpPr>
        <p:spPr>
          <a:xfrm>
            <a:off x="446193" y="5419513"/>
            <a:ext cx="11520593" cy="1137073"/>
          </a:xfrm>
          <a:prstGeom prst="rect">
            <a:avLst/>
          </a:prstGeom>
          <a:ln w="12700">
            <a:miter lim="400000"/>
          </a:ln>
        </p:spPr>
        <p:txBody>
          <a:bodyPr lIns="67733" tIns="67733" rIns="67733" bIns="67733" anchor="ctr"/>
          <a:lstStyle>
            <a:lvl1pPr marL="336550" indent="-336550" algn="l" defTabSz="412750" rtl="0" eaLnBrk="0" fontAlgn="base" hangingPunct="0">
              <a:lnSpc>
                <a:spcPct val="120000"/>
              </a:lnSpc>
              <a:spcBef>
                <a:spcPct val="450000"/>
              </a:spcBef>
              <a:spcAft>
                <a:spcPct val="0"/>
              </a:spcAft>
              <a:buSzPct val="50000"/>
              <a:buBlip>
                <a:blip r:embed="rId8"/>
              </a:buBlip>
              <a:defRPr sz="2900">
                <a:solidFill>
                  <a:srgbClr val="FFFFFF"/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latin typeface="Hoefler Text"/>
                <a:ea typeface="Hoefler Text"/>
                <a:cs typeface="Hoefler Text"/>
                <a:sym typeface="Hoefler Text"/>
              </a:defRPr>
            </a:lvl1pPr>
            <a:lvl2pPr marL="673100" indent="-336550" algn="l" defTabSz="412750" rtl="0" eaLnBrk="0" fontAlgn="base" hangingPunct="0">
              <a:lnSpc>
                <a:spcPct val="120000"/>
              </a:lnSpc>
              <a:spcBef>
                <a:spcPct val="450000"/>
              </a:spcBef>
              <a:spcAft>
                <a:spcPct val="0"/>
              </a:spcAft>
              <a:buSzPct val="50000"/>
              <a:buBlip>
                <a:blip r:embed="rId8"/>
              </a:buBlip>
              <a:defRPr sz="2900" i="1">
                <a:solidFill>
                  <a:srgbClr val="86837F"/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latin typeface="Hoefler Text"/>
                <a:ea typeface="Hoefler Text"/>
                <a:cs typeface="Hoefler Text"/>
                <a:sym typeface="Hoefler Text"/>
              </a:defRPr>
            </a:lvl2pPr>
            <a:lvl3pPr marL="100965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8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3pPr>
            <a:lvl4pPr marL="134620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8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4pPr>
            <a:lvl5pPr marL="1682750" indent="-336550" algn="l" defTabSz="41275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50000"/>
              <a:buBlip>
                <a:blip r:embed="rId8"/>
              </a:buBlip>
              <a:defRPr sz="29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Hoefler Text"/>
                <a:sym typeface="Hoefler Text"/>
              </a:defRPr>
            </a:lvl5pPr>
            <a:lvl6pPr marL="201930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8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6pPr>
            <a:lvl7pPr marL="235585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8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7pPr>
            <a:lvl8pPr marL="269240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8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8pPr>
            <a:lvl9pPr marL="3028950" marR="0" indent="-336550" algn="l" defTabSz="412750" rtl="0" latinLnBrk="0">
              <a:lnSpc>
                <a:spcPct val="120000"/>
              </a:lnSpc>
              <a:spcBef>
                <a:spcPct val="450000"/>
              </a:spcBef>
              <a:spcAft>
                <a:spcPts val="0"/>
              </a:spcAft>
              <a:buClrTx/>
              <a:buSzPct val="50000"/>
              <a:buFontTx/>
              <a:buBlip>
                <a:blip r:embed="rId8"/>
              </a:buBlip>
              <a:defRPr sz="2900" b="0" i="1" u="none" strike="noStrike" cap="none" spc="0" baseline="0">
                <a:solidFill>
                  <a:srgbClr val="86837F">
                    <a:alpha val="80000"/>
                  </a:srgbClr>
                </a:solidFill>
                <a:effectLst>
                  <a:outerShdw blurRad="25400" dist="12700" dir="5400000" rotWithShape="0">
                    <a:srgbClr val="FFFFFF"/>
                  </a:outerShdw>
                </a:effectLst>
                <a:uFillTx/>
                <a:latin typeface="Hoefler Text"/>
                <a:ea typeface="Hoefler Text"/>
                <a:cs typeface="Hoefler Text"/>
                <a:sym typeface="Hoefler Text"/>
              </a:defRPr>
            </a:lvl9pPr>
          </a:lstStyle>
          <a:p>
            <a:pPr marL="0" marR="0" lvl="0" indent="0" algn="l" defTabSz="412750" rtl="0" eaLnBrk="1" fontAlgn="auto" latinLnBrk="0" hangingPunct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defRPr>
                <a:solidFill>
                  <a:srgbClr val="FFFFFF"/>
                </a:solidFill>
              </a:defRPr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酯和酰胺可看作是羧酸分子中羧基上的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羟基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分别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被烃氧基（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RO—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）和亚氨基（</a:t>
            </a:r>
            <a:r>
              <a:rPr lang="en-US" altLang="zh-CN" sz="3200" kern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—NH—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）取代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得到的产物。</a:t>
            </a: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Hoefler Text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8" grpId="1" animBg="1"/>
      <p:bldP spid="13" grpId="0" bldLvl="0" animBg="1"/>
      <p:bldP spid="13" grpId="1" animBg="1"/>
      <p:bldP spid="5" grpId="0" bldLvl="0" animBg="1"/>
      <p:bldP spid="5" grpId="1" animBg="1"/>
      <p:bldP spid="6" grpId="0" bldLvl="0" animBg="1"/>
      <p:bldP spid="6" grpId="1" animBg="1"/>
      <p:bldP spid="42" grpId="0"/>
      <p:bldP spid="4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官能团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904067" y="1331278"/>
            <a:ext cx="8262620" cy="6267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67733" tIns="67733" rIns="67733" bIns="67733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rPr>
              <a:t>请判断以下有机化合物分别含有哪些官能团？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Hoefler Text"/>
              <a:sym typeface="Hoefler Text"/>
            </a:endParaRPr>
          </a:p>
        </p:txBody>
      </p:sp>
      <p:sp>
        <p:nvSpPr>
          <p:cNvPr id="3" name="圆角矩形 2"/>
          <p:cNvSpPr/>
          <p:nvPr>
            <p:custDataLst>
              <p:tags r:id="rId2"/>
            </p:custDataLst>
          </p:nvPr>
        </p:nvSpPr>
        <p:spPr>
          <a:xfrm>
            <a:off x="1793240" y="2908243"/>
            <a:ext cx="1737784" cy="1189259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86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33797" name="矩形 2"/>
          <p:cNvSpPr/>
          <p:nvPr>
            <p:custDataLst>
              <p:tags r:id="rId3"/>
            </p:custDataLst>
          </p:nvPr>
        </p:nvSpPr>
        <p:spPr>
          <a:xfrm>
            <a:off x="9542357" y="3125047"/>
            <a:ext cx="1403349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羧基</a:t>
            </a:r>
            <a:endParaRPr lang="zh-CN" altLang="en-US" sz="3735" i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圆角矩形 58"/>
          <p:cNvSpPr/>
          <p:nvPr>
            <p:custDataLst>
              <p:tags r:id="rId4"/>
            </p:custDataLst>
          </p:nvPr>
        </p:nvSpPr>
        <p:spPr>
          <a:xfrm>
            <a:off x="3736340" y="3503591"/>
            <a:ext cx="2116667" cy="785963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73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33799" name="矩形 59"/>
          <p:cNvSpPr/>
          <p:nvPr>
            <p:custDataLst>
              <p:tags r:id="rId5"/>
            </p:custDataLst>
          </p:nvPr>
        </p:nvSpPr>
        <p:spPr>
          <a:xfrm>
            <a:off x="3740573" y="2720764"/>
            <a:ext cx="2194984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碳碳双键</a:t>
            </a:r>
            <a:endParaRPr lang="zh-CN" altLang="en-US" sz="3735" i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" name="圆角矩形 60"/>
          <p:cNvSpPr/>
          <p:nvPr>
            <p:custDataLst>
              <p:tags r:id="rId6"/>
            </p:custDataLst>
          </p:nvPr>
        </p:nvSpPr>
        <p:spPr>
          <a:xfrm>
            <a:off x="6013873" y="2613429"/>
            <a:ext cx="1051984" cy="786169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73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33801" name="矩形 61"/>
          <p:cNvSpPr/>
          <p:nvPr>
            <p:custDataLst>
              <p:tags r:id="rId7"/>
            </p:custDataLst>
          </p:nvPr>
        </p:nvSpPr>
        <p:spPr>
          <a:xfrm>
            <a:off x="5709073" y="1912197"/>
            <a:ext cx="2197100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氯原子</a:t>
            </a:r>
            <a:endParaRPr lang="zh-CN" altLang="en-US" sz="3735" i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圆角矩形 62"/>
          <p:cNvSpPr/>
          <p:nvPr>
            <p:custDataLst>
              <p:tags r:id="rId8"/>
            </p:custDataLst>
          </p:nvPr>
        </p:nvSpPr>
        <p:spPr>
          <a:xfrm>
            <a:off x="7364307" y="2906127"/>
            <a:ext cx="2002367" cy="1189259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86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33803" name="矩形 63"/>
          <p:cNvSpPr/>
          <p:nvPr>
            <p:custDataLst>
              <p:tags r:id="rId9"/>
            </p:custDataLst>
          </p:nvPr>
        </p:nvSpPr>
        <p:spPr>
          <a:xfrm>
            <a:off x="483024" y="3070013"/>
            <a:ext cx="1403349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醛基</a:t>
            </a:r>
            <a:endParaRPr lang="zh-CN" altLang="en-US" sz="3735" i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3804" name="组合 4"/>
          <p:cNvGrpSpPr/>
          <p:nvPr/>
        </p:nvGrpSpPr>
        <p:grpSpPr>
          <a:xfrm>
            <a:off x="2045865" y="2706899"/>
            <a:ext cx="7189894" cy="1547496"/>
            <a:chOff x="2349019" y="2797579"/>
            <a:chExt cx="5391994" cy="1160651"/>
          </a:xfrm>
        </p:grpSpPr>
        <p:sp>
          <p:nvSpPr>
            <p:cNvPr id="38" name="文本框 37"/>
            <p:cNvSpPr txBox="1"/>
            <p:nvPr>
              <p:custDataLst>
                <p:tags r:id="rId10"/>
              </p:custDataLst>
            </p:nvPr>
          </p:nvSpPr>
          <p:spPr bwMode="auto">
            <a:xfrm>
              <a:off x="3669714" y="3405607"/>
              <a:ext cx="614790" cy="531985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  <p:sp>
          <p:nvSpPr>
            <p:cNvPr id="39" name="文本框 38"/>
            <p:cNvSpPr txBox="1"/>
            <p:nvPr>
              <p:custDataLst>
                <p:tags r:id="rId11"/>
              </p:custDataLst>
            </p:nvPr>
          </p:nvSpPr>
          <p:spPr bwMode="auto">
            <a:xfrm>
              <a:off x="4585629" y="3405607"/>
              <a:ext cx="614790" cy="531985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  <p:cxnSp>
          <p:nvCxnSpPr>
            <p:cNvPr id="40" name="直接连接符 39"/>
            <p:cNvCxnSpPr/>
            <p:nvPr>
              <p:custDataLst>
                <p:tags r:id="rId12"/>
              </p:custDataLst>
            </p:nvPr>
          </p:nvCxnSpPr>
          <p:spPr bwMode="auto">
            <a:xfrm>
              <a:off x="4256488" y="3635086"/>
              <a:ext cx="323824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1" name="直接连接符 40"/>
            <p:cNvCxnSpPr/>
            <p:nvPr>
              <p:custDataLst>
                <p:tags r:id="rId13"/>
              </p:custDataLst>
            </p:nvPr>
          </p:nvCxnSpPr>
          <p:spPr bwMode="auto">
            <a:xfrm>
              <a:off x="4256488" y="3727163"/>
              <a:ext cx="323824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grpSp>
          <p:nvGrpSpPr>
            <p:cNvPr id="33809" name="组合 86"/>
            <p:cNvGrpSpPr/>
            <p:nvPr/>
          </p:nvGrpSpPr>
          <p:grpSpPr>
            <a:xfrm>
              <a:off x="3006748" y="2815212"/>
              <a:ext cx="686221" cy="1120791"/>
              <a:chOff x="6169912" y="4018796"/>
              <a:chExt cx="686481" cy="1120824"/>
            </a:xfrm>
          </p:grpSpPr>
          <p:sp>
            <p:nvSpPr>
              <p:cNvPr id="82" name="文本框 81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6189761" y="4607620"/>
                <a:ext cx="339192" cy="532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C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83" name="直接连接符 82"/>
              <p:cNvCxnSpPr/>
              <p:nvPr>
                <p:custDataLst>
                  <p:tags r:id="rId15"/>
                </p:custDataLst>
              </p:nvPr>
            </p:nvCxnSpPr>
            <p:spPr>
              <a:xfrm>
                <a:off x="6497511" y="4870445"/>
                <a:ext cx="358882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84" name="直接连接符 83"/>
              <p:cNvCxnSpPr/>
              <p:nvPr>
                <p:custDataLst>
                  <p:tags r:id="rId16"/>
                </p:custDataLst>
              </p:nvPr>
            </p:nvCxnSpPr>
            <p:spPr>
              <a:xfrm>
                <a:off x="6310129" y="4443385"/>
                <a:ext cx="0" cy="287353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85" name="直接连接符 84"/>
              <p:cNvCxnSpPr/>
              <p:nvPr>
                <p:custDataLst>
                  <p:tags r:id="rId17"/>
                </p:custDataLst>
              </p:nvPr>
            </p:nvCxnSpPr>
            <p:spPr>
              <a:xfrm>
                <a:off x="6394293" y="4443385"/>
                <a:ext cx="0" cy="287353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86" name="文本框 85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6169912" y="4018796"/>
                <a:ext cx="391595" cy="53166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O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</p:grpSp>
        <p:grpSp>
          <p:nvGrpSpPr>
            <p:cNvPr id="33810" name="组合 86"/>
            <p:cNvGrpSpPr/>
            <p:nvPr/>
          </p:nvGrpSpPr>
          <p:grpSpPr>
            <a:xfrm>
              <a:off x="6425952" y="2810279"/>
              <a:ext cx="1315061" cy="1122676"/>
              <a:chOff x="6169967" y="4001309"/>
              <a:chExt cx="1315560" cy="1122710"/>
            </a:xfrm>
          </p:grpSpPr>
          <p:sp>
            <p:nvSpPr>
              <p:cNvPr id="51" name="文本框 50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6190611" y="4591892"/>
                <a:ext cx="339192" cy="532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C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52" name="直接连接符 51"/>
              <p:cNvCxnSpPr/>
              <p:nvPr>
                <p:custDataLst>
                  <p:tags r:id="rId20"/>
                </p:custDataLst>
              </p:nvPr>
            </p:nvCxnSpPr>
            <p:spPr>
              <a:xfrm>
                <a:off x="6497567" y="4872181"/>
                <a:ext cx="358883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53" name="文本框 52"/>
              <p:cNvSpPr txBox="1"/>
              <p:nvPr>
                <p:custDataLst>
                  <p:tags r:id="rId21"/>
                </p:custDataLst>
              </p:nvPr>
            </p:nvSpPr>
            <p:spPr>
              <a:xfrm>
                <a:off x="6818100" y="4591767"/>
                <a:ext cx="667427" cy="5322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OH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54" name="直接连接符 53"/>
              <p:cNvCxnSpPr/>
              <p:nvPr>
                <p:custDataLst>
                  <p:tags r:id="rId22"/>
                </p:custDataLst>
              </p:nvPr>
            </p:nvCxnSpPr>
            <p:spPr>
              <a:xfrm>
                <a:off x="6310185" y="4426068"/>
                <a:ext cx="0" cy="288941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60" name="直接连接符 59"/>
              <p:cNvCxnSpPr/>
              <p:nvPr>
                <p:custDataLst>
                  <p:tags r:id="rId23"/>
                </p:custDataLst>
              </p:nvPr>
            </p:nvCxnSpPr>
            <p:spPr>
              <a:xfrm>
                <a:off x="6394349" y="4426068"/>
                <a:ext cx="0" cy="288941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62" name="文本框 61"/>
              <p:cNvSpPr txBox="1"/>
              <p:nvPr>
                <p:custDataLst>
                  <p:tags r:id="rId24"/>
                </p:custDataLst>
              </p:nvPr>
            </p:nvSpPr>
            <p:spPr>
              <a:xfrm>
                <a:off x="6169967" y="4001309"/>
                <a:ext cx="391595" cy="532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Hoefler Text"/>
                    <a:sym typeface="Hoefler Text"/>
                  </a:rPr>
                  <a:t>O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endParaRPr>
              </a:p>
            </p:txBody>
          </p:sp>
        </p:grpSp>
        <p:cxnSp>
          <p:nvCxnSpPr>
            <p:cNvPr id="44" name="直接连接符 43"/>
            <p:cNvCxnSpPr/>
            <p:nvPr>
              <p:custDataLst>
                <p:tags r:id="rId25"/>
              </p:custDataLst>
            </p:nvPr>
          </p:nvCxnSpPr>
          <p:spPr bwMode="auto">
            <a:xfrm>
              <a:off x="5185101" y="3674775"/>
              <a:ext cx="358747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5" name="文本框 44"/>
            <p:cNvSpPr txBox="1"/>
            <p:nvPr>
              <p:custDataLst>
                <p:tags r:id="rId26"/>
              </p:custDataLst>
            </p:nvPr>
          </p:nvSpPr>
          <p:spPr bwMode="auto">
            <a:xfrm>
              <a:off x="5526942" y="3408782"/>
              <a:ext cx="614790" cy="531985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CH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  <p:cxnSp>
          <p:nvCxnSpPr>
            <p:cNvPr id="46" name="直接连接符 45"/>
            <p:cNvCxnSpPr/>
            <p:nvPr>
              <p:custDataLst>
                <p:tags r:id="rId27"/>
              </p:custDataLst>
            </p:nvPr>
          </p:nvCxnSpPr>
          <p:spPr bwMode="auto">
            <a:xfrm>
              <a:off x="6096254" y="3681125"/>
              <a:ext cx="358747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7" name="文本框 46"/>
            <p:cNvSpPr txBox="1"/>
            <p:nvPr>
              <p:custDataLst>
                <p:tags r:id="rId28"/>
              </p:custDataLst>
            </p:nvPr>
          </p:nvSpPr>
          <p:spPr bwMode="auto">
            <a:xfrm>
              <a:off x="2349019" y="3426245"/>
              <a:ext cx="376684" cy="531985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H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  <p:cxnSp>
          <p:nvCxnSpPr>
            <p:cNvPr id="48" name="直接连接符 47"/>
            <p:cNvCxnSpPr/>
            <p:nvPr>
              <p:custDataLst>
                <p:tags r:id="rId29"/>
              </p:custDataLst>
            </p:nvPr>
          </p:nvCxnSpPr>
          <p:spPr bwMode="auto">
            <a:xfrm>
              <a:off x="2670700" y="3666837"/>
              <a:ext cx="358747" cy="0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9" name="直接连接符 48"/>
            <p:cNvCxnSpPr/>
            <p:nvPr>
              <p:custDataLst>
                <p:tags r:id="rId30"/>
              </p:custDataLst>
            </p:nvPr>
          </p:nvCxnSpPr>
          <p:spPr bwMode="auto">
            <a:xfrm>
              <a:off x="5699411" y="3238201"/>
              <a:ext cx="0" cy="28893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50" name="文本框 49"/>
            <p:cNvSpPr txBox="1"/>
            <p:nvPr>
              <p:custDataLst>
                <p:tags r:id="rId31"/>
              </p:custDataLst>
            </p:nvPr>
          </p:nvSpPr>
          <p:spPr bwMode="auto">
            <a:xfrm>
              <a:off x="5500751" y="2797579"/>
              <a:ext cx="433829" cy="531985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Hoefler Text"/>
                  <a:sym typeface="Hoefler Text"/>
                </a:rPr>
                <a:t>Cl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Hoefler Text"/>
                <a:sym typeface="Hoefler Text"/>
              </a:endParaRPr>
            </a:p>
          </p:txBody>
        </p:sp>
      </p:grpSp>
      <p:sp>
        <p:nvSpPr>
          <p:cNvPr id="5" name="矩形 4"/>
          <p:cNvSpPr/>
          <p:nvPr>
            <p:custDataLst>
              <p:tags r:id="rId32"/>
            </p:custDataLst>
          </p:nvPr>
        </p:nvSpPr>
        <p:spPr>
          <a:xfrm>
            <a:off x="414020" y="1486747"/>
            <a:ext cx="2490047" cy="405553"/>
          </a:xfrm>
          <a:prstGeom prst="rect">
            <a:avLst/>
          </a:prstGeom>
          <a:solidFill>
            <a:srgbClr val="EDD1B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18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3"/>
            </p:custDataLst>
          </p:nvPr>
        </p:nvSpPr>
        <p:spPr>
          <a:xfrm>
            <a:off x="533985" y="1032323"/>
            <a:ext cx="1402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思考</a:t>
            </a:r>
            <a:endParaRPr lang="zh-CN" altLang="en-US" sz="4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1" name="直接连接符 30"/>
          <p:cNvCxnSpPr/>
          <p:nvPr>
            <p:custDataLst>
              <p:tags r:id="rId34"/>
            </p:custDataLst>
          </p:nvPr>
        </p:nvCxnSpPr>
        <p:spPr>
          <a:xfrm>
            <a:off x="2158155" y="1689415"/>
            <a:ext cx="745616" cy="0"/>
          </a:xfrm>
          <a:prstGeom prst="line">
            <a:avLst/>
          </a:prstGeom>
          <a:ln w="38100">
            <a:solidFill>
              <a:srgbClr val="A77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844" name="组合 64"/>
          <p:cNvGrpSpPr/>
          <p:nvPr/>
        </p:nvGrpSpPr>
        <p:grpSpPr>
          <a:xfrm>
            <a:off x="4200526" y="4474319"/>
            <a:ext cx="3872230" cy="1681267"/>
            <a:chOff x="3759798" y="4157778"/>
            <a:chExt cx="2903669" cy="1261092"/>
          </a:xfrm>
        </p:grpSpPr>
        <p:cxnSp>
          <p:nvCxnSpPr>
            <p:cNvPr id="73" name="直接连接符 72"/>
            <p:cNvCxnSpPr/>
            <p:nvPr>
              <p:custDataLst>
                <p:tags r:id="rId35"/>
              </p:custDataLst>
            </p:nvPr>
          </p:nvCxnSpPr>
          <p:spPr bwMode="auto">
            <a:xfrm>
              <a:off x="3934552" y="4563828"/>
              <a:ext cx="0" cy="288958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74" name="文本框 73"/>
            <p:cNvSpPr txBox="1"/>
            <p:nvPr>
              <p:custDataLst>
                <p:tags r:id="rId36"/>
              </p:custDataLst>
            </p:nvPr>
          </p:nvSpPr>
          <p:spPr bwMode="auto">
            <a:xfrm>
              <a:off x="3759798" y="4157778"/>
              <a:ext cx="635207" cy="53203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wrap="none" lIns="67733" tIns="67733" rIns="67733" bIns="67733" spcCol="38100" anchor="ctr">
              <a:spAutoFit/>
            </a:bodyPr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rPr>
                <a:t>OH</a:t>
              </a:r>
              <a:endParaRPr kumimoji="0" lang="en-US" altLang="zh-CN" sz="373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anose="02010609060101010101" charset="-122"/>
                <a:cs typeface="Hoefler Text"/>
                <a:sym typeface="Hoefler Text"/>
              </a:endParaRPr>
            </a:p>
          </p:txBody>
        </p:sp>
        <p:grpSp>
          <p:nvGrpSpPr>
            <p:cNvPr id="35852" name="组合 74"/>
            <p:cNvGrpSpPr/>
            <p:nvPr/>
          </p:nvGrpSpPr>
          <p:grpSpPr>
            <a:xfrm>
              <a:off x="4255171" y="4278758"/>
              <a:ext cx="2408296" cy="1140112"/>
              <a:chOff x="8684422" y="3402380"/>
              <a:chExt cx="2408296" cy="1140112"/>
            </a:xfrm>
          </p:grpSpPr>
          <p:grpSp>
            <p:nvGrpSpPr>
              <p:cNvPr id="35853" name="组合 86"/>
              <p:cNvGrpSpPr/>
              <p:nvPr/>
            </p:nvGrpSpPr>
            <p:grpSpPr>
              <a:xfrm>
                <a:off x="8684422" y="3402380"/>
                <a:ext cx="1036457" cy="1140112"/>
                <a:chOff x="5820696" y="4018212"/>
                <a:chExt cx="1036846" cy="1140146"/>
              </a:xfrm>
            </p:grpSpPr>
            <p:cxnSp>
              <p:nvCxnSpPr>
                <p:cNvPr id="80" name="直接连接符 79"/>
                <p:cNvCxnSpPr/>
                <p:nvPr>
                  <p:custDataLst>
                    <p:tags r:id="rId37"/>
                  </p:custDataLst>
                </p:nvPr>
              </p:nvCxnSpPr>
              <p:spPr>
                <a:xfrm>
                  <a:off x="5820696" y="4889159"/>
                  <a:ext cx="360435" cy="0"/>
                </a:xfrm>
                <a:prstGeom prst="line">
                  <a:avLst/>
                </a:prstGeom>
                <a:noFill/>
                <a:ln w="38100" cap="flat">
                  <a:solidFill>
                    <a:schemeClr val="tx1"/>
                  </a:solidFill>
                  <a:prstDash val="solid"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sp>
              <p:nvSpPr>
                <p:cNvPr id="81" name="文本框 80"/>
                <p:cNvSpPr txBox="1"/>
                <p:nvPr>
                  <p:custDataLst>
                    <p:tags r:id="rId38"/>
                  </p:custDataLst>
                </p:nvPr>
              </p:nvSpPr>
              <p:spPr>
                <a:xfrm>
                  <a:off x="6181448" y="4626311"/>
                  <a:ext cx="358212" cy="53204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wrap="none" lIns="67733" tIns="67733" rIns="67733" bIns="67733" spcCol="38100" anchor="ctr">
                  <a:spAutoFit/>
                </a:bodyPr>
                <a:p>
                  <a:pPr marL="0" marR="0" lvl="0" indent="0" algn="ctr" defTabSz="8255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3735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黑体" panose="02010609060101010101" charset="-122"/>
                      <a:cs typeface="Hoefler Text"/>
                      <a:sym typeface="Hoefler Text"/>
                    </a:rPr>
                    <a:t>C</a:t>
                  </a:r>
                  <a:endPara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endParaRPr>
                </a:p>
              </p:txBody>
            </p:sp>
            <p:cxnSp>
              <p:nvCxnSpPr>
                <p:cNvPr id="7" name="直接连接符 6"/>
                <p:cNvCxnSpPr/>
                <p:nvPr>
                  <p:custDataLst>
                    <p:tags r:id="rId39"/>
                  </p:custDataLst>
                </p:nvPr>
              </p:nvCxnSpPr>
              <p:spPr>
                <a:xfrm>
                  <a:off x="6498695" y="4889159"/>
                  <a:ext cx="358847" cy="0"/>
                </a:xfrm>
                <a:prstGeom prst="line">
                  <a:avLst/>
                </a:prstGeom>
                <a:noFill/>
                <a:ln w="38100" cap="flat">
                  <a:solidFill>
                    <a:schemeClr val="tx1"/>
                  </a:solidFill>
                  <a:prstDash val="solid"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8" name="直接连接符 7"/>
                <p:cNvCxnSpPr/>
                <p:nvPr>
                  <p:custDataLst>
                    <p:tags r:id="rId40"/>
                  </p:custDataLst>
                </p:nvPr>
              </p:nvCxnSpPr>
              <p:spPr>
                <a:xfrm>
                  <a:off x="6309745" y="4443007"/>
                  <a:ext cx="0" cy="288966"/>
                </a:xfrm>
                <a:prstGeom prst="line">
                  <a:avLst/>
                </a:prstGeom>
                <a:noFill/>
                <a:ln w="38100" cap="flat">
                  <a:solidFill>
                    <a:schemeClr val="tx1"/>
                  </a:solidFill>
                  <a:prstDash val="solid"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9" name="直接连接符 8"/>
                <p:cNvCxnSpPr/>
                <p:nvPr>
                  <p:custDataLst>
                    <p:tags r:id="rId41"/>
                  </p:custDataLst>
                </p:nvPr>
              </p:nvCxnSpPr>
              <p:spPr>
                <a:xfrm>
                  <a:off x="6395487" y="4443007"/>
                  <a:ext cx="0" cy="288966"/>
                </a:xfrm>
                <a:prstGeom prst="line">
                  <a:avLst/>
                </a:prstGeom>
                <a:noFill/>
                <a:ln w="38100" cap="flat">
                  <a:solidFill>
                    <a:schemeClr val="tx1"/>
                  </a:solidFill>
                  <a:prstDash val="solid"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sp>
              <p:nvSpPr>
                <p:cNvPr id="10" name="文本框 9"/>
                <p:cNvSpPr txBox="1"/>
                <p:nvPr>
                  <p:custDataLst>
                    <p:tags r:id="rId42"/>
                  </p:custDataLst>
                </p:nvPr>
              </p:nvSpPr>
              <p:spPr>
                <a:xfrm>
                  <a:off x="6160330" y="4018212"/>
                  <a:ext cx="378219" cy="53204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wrap="none" lIns="67733" tIns="67733" rIns="67733" bIns="67733" spcCol="38100" anchor="ctr">
                  <a:spAutoFit/>
                </a:bodyPr>
                <a:p>
                  <a:pPr marL="0" marR="0" lvl="0" indent="0" algn="ctr" defTabSz="8255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3735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黑体" panose="02010609060101010101" charset="-122"/>
                      <a:cs typeface="Hoefler Text"/>
                      <a:sym typeface="Hoefler Text"/>
                    </a:rPr>
                    <a:t>O</a:t>
                  </a:r>
                  <a:endPara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endParaRPr>
                </a:p>
              </p:txBody>
            </p:sp>
          </p:grpSp>
          <p:sp>
            <p:nvSpPr>
              <p:cNvPr id="77" name="文本框 76"/>
              <p:cNvSpPr txBox="1"/>
              <p:nvPr>
                <p:custDataLst>
                  <p:tags r:id="rId43"/>
                </p:custDataLst>
              </p:nvPr>
            </p:nvSpPr>
            <p:spPr bwMode="auto">
              <a:xfrm>
                <a:off x="10348944" y="3991575"/>
                <a:ext cx="743774" cy="5316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rPr>
                  <a:t>CH</a:t>
                </a:r>
                <a:r>
                  <a:rPr kumimoji="0" lang="en-US" altLang="zh-CN" sz="3735" b="0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rPr>
                  <a:t>3</a:t>
                </a:r>
                <a:endParaRPr kumimoji="0" lang="en-US" altLang="zh-CN" sz="3735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endParaRPr>
              </a:p>
            </p:txBody>
          </p:sp>
          <p:sp>
            <p:nvSpPr>
              <p:cNvPr id="78" name="文本框 77"/>
              <p:cNvSpPr txBox="1"/>
              <p:nvPr>
                <p:custDataLst>
                  <p:tags r:id="rId44"/>
                </p:custDataLst>
              </p:nvPr>
            </p:nvSpPr>
            <p:spPr bwMode="auto">
              <a:xfrm>
                <a:off x="9673898" y="3997759"/>
                <a:ext cx="378077" cy="5320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wrap="none" lIns="67733" tIns="67733" rIns="67733" bIns="67733" spcCol="38100" anchor="ctr">
                <a:spAutoFit/>
              </a:bodyPr>
              <a:p>
                <a:pPr marL="0" marR="0" lvl="0" indent="0" algn="ctr" defTabSz="8255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735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Hoefler Text"/>
                    <a:sym typeface="Hoefler Text"/>
                  </a:rPr>
                  <a:t>O</a:t>
                </a:r>
                <a:endParaRPr kumimoji="0" lang="en-US" altLang="zh-CN" sz="3735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Hoefler Text"/>
                  <a:sym typeface="Hoefler Text"/>
                </a:endParaRPr>
              </a:p>
            </p:txBody>
          </p:sp>
          <p:cxnSp>
            <p:nvCxnSpPr>
              <p:cNvPr id="79" name="直接连接符 78"/>
              <p:cNvCxnSpPr/>
              <p:nvPr>
                <p:custDataLst>
                  <p:tags r:id="rId45"/>
                </p:custDataLst>
              </p:nvPr>
            </p:nvCxnSpPr>
            <p:spPr bwMode="auto">
              <a:xfrm>
                <a:off x="10019277" y="4259011"/>
                <a:ext cx="360300" cy="0"/>
              </a:xfrm>
              <a:prstGeom prst="line">
                <a:avLst/>
              </a:prstGeom>
              <a:noFill/>
              <a:ln w="38100" cap="flat">
                <a:solidFill>
                  <a:schemeClr val="tx1"/>
                </a:solidFill>
                <a:prstDash val="solid"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</p:grpSp>
      <p:sp>
        <p:nvSpPr>
          <p:cNvPr id="87" name="圆角矩形 86"/>
          <p:cNvSpPr/>
          <p:nvPr>
            <p:custDataLst>
              <p:tags r:id="rId46"/>
            </p:custDataLst>
          </p:nvPr>
        </p:nvSpPr>
        <p:spPr>
          <a:xfrm>
            <a:off x="3917951" y="4414713"/>
            <a:ext cx="1102784" cy="786169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735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panose="02000503000000020004"/>
            </a:endParaRPr>
          </a:p>
        </p:txBody>
      </p:sp>
      <p:sp>
        <p:nvSpPr>
          <p:cNvPr id="35846" name="矩形 87"/>
          <p:cNvSpPr/>
          <p:nvPr>
            <p:custDataLst>
              <p:tags r:id="rId47"/>
            </p:custDataLst>
          </p:nvPr>
        </p:nvSpPr>
        <p:spPr>
          <a:xfrm>
            <a:off x="1108287" y="4516544"/>
            <a:ext cx="2681817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（酚）羟基</a:t>
            </a:r>
            <a:endParaRPr lang="zh-CN" altLang="en-US" sz="3735" i="0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9" name="圆角矩形 88"/>
          <p:cNvSpPr/>
          <p:nvPr>
            <p:custDataLst>
              <p:tags r:id="rId48"/>
            </p:custDataLst>
          </p:nvPr>
        </p:nvSpPr>
        <p:spPr>
          <a:xfrm>
            <a:off x="5210387" y="4950403"/>
            <a:ext cx="1579033" cy="1189259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sp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865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panose="02000503000000020004"/>
            </a:endParaRPr>
          </a:p>
        </p:txBody>
      </p:sp>
      <p:sp>
        <p:nvSpPr>
          <p:cNvPr id="35848" name="矩形 89"/>
          <p:cNvSpPr/>
          <p:nvPr>
            <p:custDataLst>
              <p:tags r:id="rId49"/>
            </p:custDataLst>
          </p:nvPr>
        </p:nvSpPr>
        <p:spPr>
          <a:xfrm>
            <a:off x="6869853" y="4667673"/>
            <a:ext cx="1602317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735" i="0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酯基</a:t>
            </a:r>
            <a:endParaRPr lang="zh-CN" altLang="en-US" sz="3735" i="0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2" name="图片 -2147482595"/>
          <p:cNvPicPr>
            <a:picLocks noChangeAspect="1"/>
          </p:cNvPicPr>
          <p:nvPr>
            <p:custDataLst>
              <p:tags r:id="rId50"/>
            </p:custDataLst>
          </p:nvPr>
        </p:nvPicPr>
        <p:blipFill>
          <a:blip r:embed="rId51"/>
          <a:stretch>
            <a:fillRect/>
          </a:stretch>
        </p:blipFill>
        <p:spPr>
          <a:xfrm>
            <a:off x="4020820" y="5315373"/>
            <a:ext cx="901700" cy="1270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5" grpId="1" animBg="1"/>
      <p:bldP spid="6" grpId="1"/>
      <p:bldP spid="3" grpId="0" bldLvl="0" animBg="1"/>
      <p:bldP spid="33803" grpId="0"/>
      <p:bldP spid="33799" grpId="0"/>
      <p:bldP spid="59" grpId="0" bldLvl="0" animBg="1"/>
      <p:bldP spid="33801" grpId="0"/>
      <p:bldP spid="61" grpId="0" bldLvl="0" animBg="1"/>
      <p:bldP spid="63" grpId="0" bldLvl="0" animBg="1"/>
      <p:bldP spid="33797" grpId="0"/>
      <p:bldP spid="3" grpId="1" animBg="1"/>
      <p:bldP spid="33803" grpId="1"/>
      <p:bldP spid="33799" grpId="1"/>
      <p:bldP spid="59" grpId="1" animBg="1"/>
      <p:bldP spid="33801" grpId="1"/>
      <p:bldP spid="61" grpId="1" animBg="1"/>
      <p:bldP spid="63" grpId="1" animBg="1"/>
      <p:bldP spid="33797" grpId="1"/>
      <p:bldP spid="35846" grpId="0"/>
      <p:bldP spid="87" grpId="0" bldLvl="0" animBg="1"/>
      <p:bldP spid="89" grpId="0" bldLvl="0" animBg="1"/>
      <p:bldP spid="35848" grpId="0"/>
      <p:bldP spid="35846" grpId="1"/>
      <p:bldP spid="87" grpId="1" animBg="1"/>
      <p:bldP spid="89" grpId="1" animBg="1"/>
      <p:bldP spid="3584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同系物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rcRect l="216" t="425" r="478"/>
          <a:stretch>
            <a:fillRect/>
          </a:stretch>
        </p:blipFill>
        <p:spPr>
          <a:xfrm>
            <a:off x="1038860" y="942340"/>
            <a:ext cx="9723967" cy="3115733"/>
          </a:xfrm>
          <a:prstGeom prst="rect">
            <a:avLst/>
          </a:prstGeom>
        </p:spPr>
      </p:pic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2094653" y="2081107"/>
            <a:ext cx="1351280" cy="460375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R—OH</a:t>
            </a:r>
            <a:endParaRPr lang="en-US" altLang="zh-CN" sz="2665" b="1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6272953" y="2175087"/>
            <a:ext cx="1722120" cy="460375"/>
          </a:xfrm>
          <a:prstGeom prst="rect">
            <a:avLst/>
          </a:prstGeom>
          <a:noFill/>
        </p:spPr>
        <p:txBody>
          <a:bodyPr vert="horz"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R—COOH</a:t>
            </a:r>
            <a:endParaRPr lang="en-US" altLang="zh-CN" sz="2665" b="1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2427393" y="4228253"/>
            <a:ext cx="6399107" cy="5835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vert="horz" wrap="square" rtlCol="0" anchor="t">
            <a:spAutoFit/>
          </a:bodyPr>
          <a:p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相差一个或若干个“CH</a:t>
            </a:r>
            <a:r>
              <a:rPr lang="zh-CN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”原子团</a:t>
            </a:r>
            <a:endParaRPr lang="zh-CN" alt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圆角矩形 1"/>
          <p:cNvSpPr/>
          <p:nvPr>
            <p:custDataLst>
              <p:tags r:id="rId6"/>
            </p:custDataLst>
          </p:nvPr>
        </p:nvSpPr>
        <p:spPr>
          <a:xfrm>
            <a:off x="2551007" y="1369060"/>
            <a:ext cx="2775373" cy="2607733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no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86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7117080" y="1462193"/>
            <a:ext cx="2712720" cy="2515447"/>
          </a:xfrm>
          <a:prstGeom prst="roundRect">
            <a:avLst/>
          </a:prstGeom>
          <a:noFill/>
          <a:ln w="127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67733" tIns="67733" rIns="67733" bIns="67733" spcCol="38100" anchor="ctr">
            <a:noAutofit/>
          </a:bodyPr>
          <a:p>
            <a:pPr marL="0" marR="0" lvl="0" indent="0" algn="ctr" defTabSz="8255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86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Helvetica Neue" panose="02000503000000020004"/>
            </a:endParaRPr>
          </a:p>
        </p:txBody>
      </p:sp>
      <p:sp>
        <p:nvSpPr>
          <p:cNvPr id="100" name="文本框 99"/>
          <p:cNvSpPr txBox="1"/>
          <p:nvPr>
            <p:custDataLst>
              <p:tags r:id="rId8"/>
            </p:custDataLst>
          </p:nvPr>
        </p:nvSpPr>
        <p:spPr>
          <a:xfrm>
            <a:off x="1148080" y="4842087"/>
            <a:ext cx="9613900" cy="1692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结构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相似，分子组成相差一个或若干个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lang="en-US" sz="32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lang="en-US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原子团的有机化合物互相称为</a:t>
            </a:r>
            <a:r>
              <a:rPr lang="zh-CN" sz="3735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同系物</a:t>
            </a:r>
            <a:r>
              <a:rPr lang="zh-CN" sz="3200" b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en-US" sz="3200" b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2" grpId="0" bldLvl="0" animBg="1"/>
      <p:bldP spid="2" grpId="1" animBg="1"/>
      <p:bldP spid="5" grpId="0" bldLvl="0" animBg="1"/>
      <p:bldP spid="5" grpId="1" animBg="1"/>
      <p:bldP spid="3" grpId="0" bldLvl="0" animBg="1"/>
      <p:bldP spid="3" grpId="1" animBg="1"/>
      <p:bldP spid="100" grpId="0"/>
      <p:bldP spid="10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同系物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7619153" y="1746673"/>
            <a:ext cx="4213013" cy="182245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825500" rtl="0" eaLnBrk="1" fontAlgn="auto" latinLnBrk="0" hangingPunct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烷烃</a:t>
            </a: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的组成通式为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C</a:t>
            </a:r>
            <a:r>
              <a:rPr kumimoji="0" lang="en-US" altLang="zh-CN" sz="3200" b="1" i="1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H</a:t>
            </a:r>
            <a:r>
              <a:rPr kumimoji="0" lang="en-US" altLang="zh-C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2</a:t>
            </a:r>
            <a:r>
              <a:rPr kumimoji="0" lang="en-US" altLang="zh-CN" sz="3200" b="1" i="1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n</a:t>
            </a:r>
            <a:r>
              <a:rPr kumimoji="0" lang="en-US" altLang="zh-C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+2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（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n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表示分子中的碳原子个数，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≥1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）</a:t>
            </a: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Hoefler Text"/>
              </a:rPr>
              <a:t>。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Hoefler Text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 bwMode="auto">
          <a:xfrm>
            <a:off x="812483" y="5159482"/>
            <a:ext cx="1233805" cy="6267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67733" tIns="67733" rIns="67733" bIns="67733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(C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2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H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6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)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  <a:sym typeface="Hoefler Text"/>
            </a:endParaRPr>
          </a:p>
        </p:txBody>
      </p:sp>
      <p:sp>
        <p:nvSpPr>
          <p:cNvPr id="31" name="文本框 30"/>
          <p:cNvSpPr txBox="1"/>
          <p:nvPr>
            <p:custDataLst>
              <p:tags r:id="rId3"/>
            </p:custDataLst>
          </p:nvPr>
        </p:nvSpPr>
        <p:spPr bwMode="auto">
          <a:xfrm>
            <a:off x="3225059" y="5112915"/>
            <a:ext cx="1233805" cy="6267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67733" tIns="67733" rIns="67733" bIns="67733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(C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3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H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8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)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  <a:sym typeface="Hoefler Text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56633" y="1165860"/>
            <a:ext cx="7420187" cy="4027593"/>
          </a:xfrm>
          <a:prstGeom prst="rect">
            <a:avLst/>
          </a:prstGeom>
        </p:spPr>
      </p:pic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 bwMode="auto">
          <a:xfrm>
            <a:off x="5654993" y="5083282"/>
            <a:ext cx="1365885" cy="6267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none" lIns="67733" tIns="67733" rIns="67733" bIns="67733" spcCol="38100" anchor="ctr">
            <a:spAutoFit/>
          </a:bodyPr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(C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4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H</a:t>
            </a:r>
            <a:r>
              <a:rPr kumimoji="0" lang="en-US" altLang="zh-CN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10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Hoefler Text"/>
              </a:rPr>
              <a:t>)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  <a:sym typeface="Hoefler Text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8"/>
          <p:cNvGrpSpPr/>
          <p:nvPr/>
        </p:nvGrpSpPr>
        <p:grpSpPr bwMode="auto">
          <a:xfrm>
            <a:off x="1322164" y="-14287"/>
            <a:ext cx="2432051" cy="738187"/>
            <a:chOff x="693" y="-17"/>
            <a:chExt cx="1532" cy="465"/>
          </a:xfrm>
        </p:grpSpPr>
        <p:grpSp>
          <p:nvGrpSpPr>
            <p:cNvPr id="24" name="Group 26"/>
            <p:cNvGrpSpPr/>
            <p:nvPr/>
          </p:nvGrpSpPr>
          <p:grpSpPr bwMode="auto">
            <a:xfrm>
              <a:off x="711" y="0"/>
              <a:ext cx="1497" cy="448"/>
              <a:chOff x="711" y="0"/>
              <a:chExt cx="1497" cy="448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1497" cy="448"/>
              </a:xfrm>
              <a:prstGeom prst="rect">
                <a:avLst/>
              </a:prstGeom>
              <a:solidFill>
                <a:srgbClr val="3F83BC"/>
              </a:solidFill>
              <a:ln w="9525" algn="ctr">
                <a:noFill/>
                <a:miter lim="800000"/>
              </a:ln>
            </p:spPr>
            <p:txBody>
              <a:bodyPr lIns="121914" tIns="60957" rIns="121914" bIns="60957" anchor="ctr"/>
              <a:lstStyle/>
              <a:p>
                <a:pPr marL="0" marR="0" lvl="0" indent="0" algn="ctr" defTabSz="68453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265" b="0" i="0" u="none" strike="noStrike" kern="0" cap="none" spc="0" normalizeH="0" baseline="0" noProof="0">
                  <a:ln>
                    <a:noFill/>
                  </a:ln>
                  <a:solidFill>
                    <a:srgbClr val="0099CC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715" y="360"/>
                <a:ext cx="1490" cy="0"/>
              </a:xfrm>
              <a:prstGeom prst="line">
                <a:avLst/>
              </a:prstGeom>
              <a:noFill/>
              <a:ln w="9525">
                <a:solidFill>
                  <a:sysClr val="window" lastClr="FFFFFF"/>
                </a:solidFill>
                <a:rou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693" y="-17"/>
              <a:ext cx="1532" cy="4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735" b="1" kern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同系物</a:t>
              </a:r>
              <a:endParaRPr kumimoji="0" lang="en-US" altLang="zh-CN" sz="373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1206500" y="4853093"/>
            <a:ext cx="8289713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物理性质不同，化学性质相似</a:t>
            </a:r>
            <a:r>
              <a:rPr lang="zh-CN" sz="32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200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Freeform 206"/>
          <p:cNvSpPr/>
          <p:nvPr>
            <p:custDataLst>
              <p:tags r:id="rId2"/>
            </p:custDataLst>
          </p:nvPr>
        </p:nvSpPr>
        <p:spPr bwMode="auto">
          <a:xfrm rot="3600000" flipH="1">
            <a:off x="872701" y="2253192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rgbClr val="536B53"/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reeform 206"/>
          <p:cNvSpPr/>
          <p:nvPr>
            <p:custDataLst>
              <p:tags r:id="rId3"/>
            </p:custDataLst>
          </p:nvPr>
        </p:nvSpPr>
        <p:spPr bwMode="auto">
          <a:xfrm rot="3600000" flipH="1">
            <a:off x="872701" y="3514725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rgbClr val="536B53"/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Freeform 206"/>
          <p:cNvSpPr/>
          <p:nvPr>
            <p:custDataLst>
              <p:tags r:id="rId4"/>
            </p:custDataLst>
          </p:nvPr>
        </p:nvSpPr>
        <p:spPr bwMode="auto">
          <a:xfrm rot="3600000" flipH="1">
            <a:off x="872701" y="5053965"/>
            <a:ext cx="452967" cy="218017"/>
          </a:xfrm>
          <a:custGeom>
            <a:avLst/>
            <a:gdLst>
              <a:gd name="T0" fmla="*/ 0 w 323"/>
              <a:gd name="T1" fmla="*/ 2147483647 h 154"/>
              <a:gd name="T2" fmla="*/ 2147483647 w 323"/>
              <a:gd name="T3" fmla="*/ 0 h 154"/>
              <a:gd name="T4" fmla="*/ 2147483647 w 323"/>
              <a:gd name="T5" fmla="*/ 2147483647 h 154"/>
              <a:gd name="T6" fmla="*/ 0 w 323"/>
              <a:gd name="T7" fmla="*/ 2147483647 h 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" h="154">
                <a:moveTo>
                  <a:pt x="0" y="154"/>
                </a:moveTo>
                <a:lnTo>
                  <a:pt x="167" y="0"/>
                </a:lnTo>
                <a:lnTo>
                  <a:pt x="323" y="154"/>
                </a:lnTo>
                <a:lnTo>
                  <a:pt x="0" y="154"/>
                </a:lnTo>
                <a:close/>
              </a:path>
            </a:pathLst>
          </a:custGeom>
          <a:solidFill>
            <a:srgbClr val="536B53"/>
          </a:solidFill>
          <a:ln>
            <a:noFill/>
          </a:ln>
        </p:spPr>
        <p:txBody>
          <a:bodyPr lIns="162242" tIns="81121" rIns="162242" bIns="8112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206500" y="2070947"/>
            <a:ext cx="83896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具有相同个数和种类的官能团，属同类物质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1307253" y="3007360"/>
            <a:ext cx="922274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②</a:t>
            </a:r>
            <a:r>
              <a:rPr lang="zh-CN" sz="3200" b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具有相同的通式</a:t>
            </a:r>
            <a:r>
              <a:rPr lang="zh-CN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，如链烷烃的通式为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zh-CN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＋</a:t>
            </a:r>
            <a:r>
              <a:rPr lang="en-US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，链状一元烯烃通式为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zh-CN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，链状饱和一元羧酸的通式为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200" i="1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en-US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O</a:t>
            </a:r>
            <a:r>
              <a:rPr lang="en-US" sz="32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sz="32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。</a:t>
            </a:r>
            <a:endParaRPr lang="en-US" sz="32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任意多边形 8"/>
          <p:cNvSpPr/>
          <p:nvPr>
            <p:custDataLst>
              <p:tags r:id="rId7"/>
            </p:custDataLst>
          </p:nvPr>
        </p:nvSpPr>
        <p:spPr>
          <a:xfrm>
            <a:off x="2887133" y="1079500"/>
            <a:ext cx="4934373" cy="859367"/>
          </a:xfrm>
          <a:custGeom>
            <a:avLst/>
            <a:gdLst>
              <a:gd name="connsiteX0" fmla="*/ 238128 w 4486009"/>
              <a:gd name="connsiteY0" fmla="*/ 0 h 914400"/>
              <a:gd name="connsiteX1" fmla="*/ 1053311 w 4486009"/>
              <a:gd name="connsiteY1" fmla="*/ 0 h 914400"/>
              <a:gd name="connsiteX2" fmla="*/ 4247881 w 4486009"/>
              <a:gd name="connsiteY2" fmla="*/ 0 h 914400"/>
              <a:gd name="connsiteX3" fmla="*/ 4486009 w 4486009"/>
              <a:gd name="connsiteY3" fmla="*/ 457200 h 914400"/>
              <a:gd name="connsiteX4" fmla="*/ 4247881 w 4486009"/>
              <a:gd name="connsiteY4" fmla="*/ 914400 h 914400"/>
              <a:gd name="connsiteX5" fmla="*/ 1053311 w 4486009"/>
              <a:gd name="connsiteY5" fmla="*/ 914400 h 914400"/>
              <a:gd name="connsiteX6" fmla="*/ 238128 w 4486009"/>
              <a:gd name="connsiteY6" fmla="*/ 914400 h 914400"/>
              <a:gd name="connsiteX7" fmla="*/ 0 w 4486009"/>
              <a:gd name="connsiteY7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86009" h="914400">
                <a:moveTo>
                  <a:pt x="238128" y="0"/>
                </a:moveTo>
                <a:lnTo>
                  <a:pt x="1053311" y="0"/>
                </a:lnTo>
                <a:lnTo>
                  <a:pt x="4247881" y="0"/>
                </a:lnTo>
                <a:lnTo>
                  <a:pt x="4486009" y="457200"/>
                </a:lnTo>
                <a:lnTo>
                  <a:pt x="4247881" y="914400"/>
                </a:lnTo>
                <a:lnTo>
                  <a:pt x="1053311" y="914400"/>
                </a:lnTo>
                <a:lnTo>
                  <a:pt x="238128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757985"/>
          </a:solidFill>
          <a:ln w="22225" cap="flat" cmpd="sng" algn="ctr">
            <a:gradFill flip="none" rotWithShape="1">
              <a:gsLst>
                <a:gs pos="3900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outerShdw blurRad="254000" dist="127000" dir="2700000" algn="tl" rotWithShape="0">
              <a:prstClr val="black">
                <a:alpha val="21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12"/>
          <p:cNvSpPr/>
          <p:nvPr>
            <p:custDataLst>
              <p:tags r:id="rId8"/>
            </p:custDataLst>
          </p:nvPr>
        </p:nvSpPr>
        <p:spPr>
          <a:xfrm>
            <a:off x="3986953" y="1208193"/>
            <a:ext cx="2991273" cy="56557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Tx/>
              <a:buNone/>
            </a:pPr>
            <a:r>
              <a:rPr 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同系物的特点</a:t>
            </a:r>
            <a:endParaRPr lang="zh-CN" altLang="en-US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" grpId="0"/>
      <p:bldP spid="8" grpId="0"/>
      <p:bldP spid="100" grpId="1"/>
      <p:bldP spid="7" grpId="1"/>
      <p:bldP spid="8" grpId="1"/>
    </p:bldLst>
  </p:timing>
</p:sld>
</file>

<file path=ppt/tags/tag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UNIT_PLACING_PICTURE_USER_VIEWPORT" val="{&quot;height&quot;:7066,&quot;width&quot;:14507}"/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COMMONDATA" val="eyJoZGlkIjoiNGM4MTcxYzdkNGFhZDI3ZGE5NTEwMzIwMDVhNjA0MWQifQ==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1891</Words>
  <Application>WPS 演示</Application>
  <PresentationFormat>宽屏</PresentationFormat>
  <Paragraphs>390</Paragraphs>
  <Slides>21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21</vt:i4>
      </vt:variant>
    </vt:vector>
  </HeadingPairs>
  <TitlesOfParts>
    <vt:vector size="39" baseType="lpstr">
      <vt:lpstr>Arial</vt:lpstr>
      <vt:lpstr>宋体</vt:lpstr>
      <vt:lpstr>Wingdings</vt:lpstr>
      <vt:lpstr>Arial Unicode MS</vt:lpstr>
      <vt:lpstr>Calibri</vt:lpstr>
      <vt:lpstr>微软雅黑</vt:lpstr>
      <vt:lpstr>黑体</vt:lpstr>
      <vt:lpstr>经典综艺体简</vt:lpstr>
      <vt:lpstr>Impact</vt:lpstr>
      <vt:lpstr>Century Gothic</vt:lpstr>
      <vt:lpstr>Times New Roman</vt:lpstr>
      <vt:lpstr>仿宋_GB2312</vt:lpstr>
      <vt:lpstr>仿宋</vt:lpstr>
      <vt:lpstr>Hoefler Text</vt:lpstr>
      <vt:lpstr>Segoe Print</vt:lpstr>
      <vt:lpstr>Helvetica Neue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魔女</cp:lastModifiedBy>
  <cp:revision>2</cp:revision>
  <dcterms:created xsi:type="dcterms:W3CDTF">2023-03-13T00:41:00Z</dcterms:created>
  <dcterms:modified xsi:type="dcterms:W3CDTF">2023-03-13T00:42:36Z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83F469F309C1448DA6974EC75B1C3CBE</vt:lpwstr>
  </property>
  <property fmtid="{D5CDD505-2E9C-101B-9397-08002B2CF9AE}" pid="3" name="KSOProductBuildVer">
    <vt:lpwstr>2052-11.1.0.13703</vt:lpwstr>
  </property>
</Properties>
</file>